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9AB81A-EBBC-4351-9E19-909B6B69480E}" type="doc">
      <dgm:prSet loTypeId="urn:microsoft.com/office/officeart/2005/8/layout/vList3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DFAACEF-8A19-4698-A0BC-12476E4E39EC}">
      <dgm:prSet/>
      <dgm:spPr/>
      <dgm:t>
        <a:bodyPr/>
        <a:lstStyle/>
        <a:p>
          <a:pPr rtl="0"/>
          <a:r>
            <a:rPr lang="en-US" b="0" i="0" dirty="0" smtClean="0"/>
            <a:t>What is a transaction?</a:t>
          </a:r>
          <a:endParaRPr lang="en-US" dirty="0"/>
        </a:p>
      </dgm:t>
    </dgm:pt>
    <dgm:pt modelId="{42B67398-B5E7-4340-AA61-536EF0CAF844}" type="parTrans" cxnId="{6BF60C7C-499D-4FE4-93D0-84CD112C71A3}">
      <dgm:prSet/>
      <dgm:spPr/>
      <dgm:t>
        <a:bodyPr/>
        <a:lstStyle/>
        <a:p>
          <a:endParaRPr lang="en-US"/>
        </a:p>
      </dgm:t>
    </dgm:pt>
    <dgm:pt modelId="{66D34508-8D7C-407C-B275-6206748382A4}" type="sibTrans" cxnId="{6BF60C7C-499D-4FE4-93D0-84CD112C71A3}">
      <dgm:prSet/>
      <dgm:spPr/>
      <dgm:t>
        <a:bodyPr/>
        <a:lstStyle/>
        <a:p>
          <a:endParaRPr lang="en-US"/>
        </a:p>
      </dgm:t>
    </dgm:pt>
    <dgm:pt modelId="{7C6567D0-C93F-4D85-925A-F54D66ACEC06}">
      <dgm:prSet/>
      <dgm:spPr/>
      <dgm:t>
        <a:bodyPr/>
        <a:lstStyle/>
        <a:p>
          <a:pPr rtl="0"/>
          <a:r>
            <a:rPr lang="en-US" b="0" i="0" dirty="0" smtClean="0"/>
            <a:t>Transaction properties</a:t>
          </a:r>
          <a:endParaRPr lang="en-US" dirty="0"/>
        </a:p>
      </dgm:t>
    </dgm:pt>
    <dgm:pt modelId="{D66F9394-CAA3-42B4-893C-29AFE63D6095}" type="parTrans" cxnId="{CA400BD5-1DD2-490F-84C3-866276FE8B83}">
      <dgm:prSet/>
      <dgm:spPr/>
      <dgm:t>
        <a:bodyPr/>
        <a:lstStyle/>
        <a:p>
          <a:endParaRPr lang="en-US"/>
        </a:p>
      </dgm:t>
    </dgm:pt>
    <dgm:pt modelId="{258A5DC7-568D-4E54-BE0B-DB308B189FA9}" type="sibTrans" cxnId="{CA400BD5-1DD2-490F-84C3-866276FE8B83}">
      <dgm:prSet/>
      <dgm:spPr/>
      <dgm:t>
        <a:bodyPr/>
        <a:lstStyle/>
        <a:p>
          <a:endParaRPr lang="en-US"/>
        </a:p>
      </dgm:t>
    </dgm:pt>
    <dgm:pt modelId="{2120BE6F-5B58-4DE2-B09E-394651381C2B}">
      <dgm:prSet/>
      <dgm:spPr/>
      <dgm:t>
        <a:bodyPr/>
        <a:lstStyle/>
        <a:p>
          <a:pPr rtl="0"/>
          <a:r>
            <a:rPr lang="en-US" b="0" i="0" dirty="0" smtClean="0"/>
            <a:t>Transaction syntax</a:t>
          </a:r>
          <a:endParaRPr lang="en-US" dirty="0"/>
        </a:p>
      </dgm:t>
    </dgm:pt>
    <dgm:pt modelId="{2C772FA6-AAFE-48C1-A0BB-CBF474976434}" type="parTrans" cxnId="{2A8FC90A-31F4-41D3-9606-DE9DCEEFA17C}">
      <dgm:prSet/>
      <dgm:spPr/>
      <dgm:t>
        <a:bodyPr/>
        <a:lstStyle/>
        <a:p>
          <a:endParaRPr lang="en-US"/>
        </a:p>
      </dgm:t>
    </dgm:pt>
    <dgm:pt modelId="{58CA1544-EA4E-49EC-BD89-9F1FCB504849}" type="sibTrans" cxnId="{2A8FC90A-31F4-41D3-9606-DE9DCEEFA17C}">
      <dgm:prSet/>
      <dgm:spPr/>
      <dgm:t>
        <a:bodyPr/>
        <a:lstStyle/>
        <a:p>
          <a:endParaRPr lang="en-US"/>
        </a:p>
      </dgm:t>
    </dgm:pt>
    <dgm:pt modelId="{ED7EC142-2177-4F28-9046-5959D6ED81DF}">
      <dgm:prSet/>
      <dgm:spPr/>
      <dgm:t>
        <a:bodyPr/>
        <a:lstStyle/>
        <a:p>
          <a:pPr rtl="0"/>
          <a:r>
            <a:rPr lang="en-US" b="0" i="0" dirty="0" smtClean="0"/>
            <a:t>Transaction states </a:t>
          </a:r>
          <a:endParaRPr lang="en-US" dirty="0"/>
        </a:p>
      </dgm:t>
    </dgm:pt>
    <dgm:pt modelId="{AE516D48-29AA-4AA0-9CA2-5C2C432157AA}" type="parTrans" cxnId="{E1DF7880-5D64-4850-86AB-737B5AB801A0}">
      <dgm:prSet/>
      <dgm:spPr/>
      <dgm:t>
        <a:bodyPr/>
        <a:lstStyle/>
        <a:p>
          <a:endParaRPr lang="en-US"/>
        </a:p>
      </dgm:t>
    </dgm:pt>
    <dgm:pt modelId="{7EC3F904-8B9D-47C3-BA69-57F973003DA6}" type="sibTrans" cxnId="{E1DF7880-5D64-4850-86AB-737B5AB801A0}">
      <dgm:prSet/>
      <dgm:spPr/>
      <dgm:t>
        <a:bodyPr/>
        <a:lstStyle/>
        <a:p>
          <a:endParaRPr lang="en-US"/>
        </a:p>
      </dgm:t>
    </dgm:pt>
    <dgm:pt modelId="{88990473-FBDC-449C-B2A3-42D4880CC6AE}">
      <dgm:prSet/>
      <dgm:spPr/>
      <dgm:t>
        <a:bodyPr/>
        <a:lstStyle/>
        <a:p>
          <a:pPr rtl="0"/>
          <a:r>
            <a:rPr lang="en-US" b="0" i="0" dirty="0" smtClean="0"/>
            <a:t>Summary</a:t>
          </a:r>
          <a:endParaRPr lang="en-US" dirty="0"/>
        </a:p>
      </dgm:t>
    </dgm:pt>
    <dgm:pt modelId="{1A961015-6CA7-41DC-AD83-33FEB7B2D68F}" type="parTrans" cxnId="{1A48D1EC-83CA-4D81-8403-9E60CA0BEF21}">
      <dgm:prSet/>
      <dgm:spPr/>
      <dgm:t>
        <a:bodyPr/>
        <a:lstStyle/>
        <a:p>
          <a:endParaRPr lang="en-US"/>
        </a:p>
      </dgm:t>
    </dgm:pt>
    <dgm:pt modelId="{5F9498CD-C02D-4449-A8EC-A474E23012BA}" type="sibTrans" cxnId="{1A48D1EC-83CA-4D81-8403-9E60CA0BEF21}">
      <dgm:prSet/>
      <dgm:spPr/>
      <dgm:t>
        <a:bodyPr/>
        <a:lstStyle/>
        <a:p>
          <a:endParaRPr lang="en-US"/>
        </a:p>
      </dgm:t>
    </dgm:pt>
    <dgm:pt modelId="{88815D67-C583-4509-9CA3-EE67C202CEEF}" type="pres">
      <dgm:prSet presAssocID="{539AB81A-EBBC-4351-9E19-909B6B69480E}" presName="linearFlow" presStyleCnt="0">
        <dgm:presLayoutVars>
          <dgm:dir/>
          <dgm:resizeHandles val="exact"/>
        </dgm:presLayoutVars>
      </dgm:prSet>
      <dgm:spPr/>
    </dgm:pt>
    <dgm:pt modelId="{245D7E13-4CC6-48C7-9401-762977A8E57A}" type="pres">
      <dgm:prSet presAssocID="{DDFAACEF-8A19-4698-A0BC-12476E4E39EC}" presName="composite" presStyleCnt="0"/>
      <dgm:spPr/>
    </dgm:pt>
    <dgm:pt modelId="{6998EE9A-0054-4BE1-881F-5A904AFDA910}" type="pres">
      <dgm:prSet presAssocID="{DDFAACEF-8A19-4698-A0BC-12476E4E39EC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BCAA9FD-A61A-406F-A7F0-90029C8A83F6}" type="pres">
      <dgm:prSet presAssocID="{DDFAACEF-8A19-4698-A0BC-12476E4E39EC}" presName="txShp" presStyleLbl="node1" presStyleIdx="0" presStyleCnt="5">
        <dgm:presLayoutVars>
          <dgm:bulletEnabled val="1"/>
        </dgm:presLayoutVars>
      </dgm:prSet>
      <dgm:spPr/>
    </dgm:pt>
    <dgm:pt modelId="{B7066E35-5BCC-4250-9B62-CF0448FEB0D6}" type="pres">
      <dgm:prSet presAssocID="{66D34508-8D7C-407C-B275-6206748382A4}" presName="spacing" presStyleCnt="0"/>
      <dgm:spPr/>
    </dgm:pt>
    <dgm:pt modelId="{CDDAB02C-9CCB-4073-A5EE-D14F2B63F58B}" type="pres">
      <dgm:prSet presAssocID="{7C6567D0-C93F-4D85-925A-F54D66ACEC06}" presName="composite" presStyleCnt="0"/>
      <dgm:spPr/>
    </dgm:pt>
    <dgm:pt modelId="{8B970582-6DFB-4DFD-A415-B67B748BCA69}" type="pres">
      <dgm:prSet presAssocID="{7C6567D0-C93F-4D85-925A-F54D66ACEC06}" presName="imgShp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FFF4C65-7453-4218-A928-CBEE5B61D888}" type="pres">
      <dgm:prSet presAssocID="{7C6567D0-C93F-4D85-925A-F54D66ACEC06}" presName="txShp" presStyleLbl="node1" presStyleIdx="1" presStyleCnt="5">
        <dgm:presLayoutVars>
          <dgm:bulletEnabled val="1"/>
        </dgm:presLayoutVars>
      </dgm:prSet>
      <dgm:spPr/>
    </dgm:pt>
    <dgm:pt modelId="{658569B5-7579-4D8C-B7E0-CAA96138FE5E}" type="pres">
      <dgm:prSet presAssocID="{258A5DC7-568D-4E54-BE0B-DB308B189FA9}" presName="spacing" presStyleCnt="0"/>
      <dgm:spPr/>
    </dgm:pt>
    <dgm:pt modelId="{6D7A75D9-3E4C-4EB0-A80D-77FA60C2D549}" type="pres">
      <dgm:prSet presAssocID="{2120BE6F-5B58-4DE2-B09E-394651381C2B}" presName="composite" presStyleCnt="0"/>
      <dgm:spPr/>
    </dgm:pt>
    <dgm:pt modelId="{FB6E1E2C-1088-42F6-8005-6B826A3C29D1}" type="pres">
      <dgm:prSet presAssocID="{2120BE6F-5B58-4DE2-B09E-394651381C2B}" presName="imgShp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8BF9F35-35CA-424C-BD0A-F3A09EA326E8}" type="pres">
      <dgm:prSet presAssocID="{2120BE6F-5B58-4DE2-B09E-394651381C2B}" presName="txShp" presStyleLbl="node1" presStyleIdx="2" presStyleCnt="5">
        <dgm:presLayoutVars>
          <dgm:bulletEnabled val="1"/>
        </dgm:presLayoutVars>
      </dgm:prSet>
      <dgm:spPr/>
    </dgm:pt>
    <dgm:pt modelId="{592C52A9-9D3D-4554-80EA-01005CB91769}" type="pres">
      <dgm:prSet presAssocID="{58CA1544-EA4E-49EC-BD89-9F1FCB504849}" presName="spacing" presStyleCnt="0"/>
      <dgm:spPr/>
    </dgm:pt>
    <dgm:pt modelId="{241E255B-315B-433A-9FBA-5DD514C016B4}" type="pres">
      <dgm:prSet presAssocID="{ED7EC142-2177-4F28-9046-5959D6ED81DF}" presName="composite" presStyleCnt="0"/>
      <dgm:spPr/>
    </dgm:pt>
    <dgm:pt modelId="{EA432DDF-54FE-4B36-8DE9-08C679496B87}" type="pres">
      <dgm:prSet presAssocID="{ED7EC142-2177-4F28-9046-5959D6ED81DF}" presName="imgShp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D02CCD6-B7CA-4FB2-849A-CF81A1510701}" type="pres">
      <dgm:prSet presAssocID="{ED7EC142-2177-4F28-9046-5959D6ED81DF}" presName="txShp" presStyleLbl="node1" presStyleIdx="3" presStyleCnt="5">
        <dgm:presLayoutVars>
          <dgm:bulletEnabled val="1"/>
        </dgm:presLayoutVars>
      </dgm:prSet>
      <dgm:spPr/>
    </dgm:pt>
    <dgm:pt modelId="{CAB62181-92A9-4902-9B09-423AFF2A5828}" type="pres">
      <dgm:prSet presAssocID="{7EC3F904-8B9D-47C3-BA69-57F973003DA6}" presName="spacing" presStyleCnt="0"/>
      <dgm:spPr/>
    </dgm:pt>
    <dgm:pt modelId="{95EF6A4D-D75B-4E0B-9855-FFF8AA09DE54}" type="pres">
      <dgm:prSet presAssocID="{88990473-FBDC-449C-B2A3-42D4880CC6AE}" presName="composite" presStyleCnt="0"/>
      <dgm:spPr/>
    </dgm:pt>
    <dgm:pt modelId="{57D33487-D028-46B5-923F-193F67F99EC8}" type="pres">
      <dgm:prSet presAssocID="{88990473-FBDC-449C-B2A3-42D4880CC6AE}" presName="imgShp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58BBDBA-5753-4247-9025-79E36661E82C}" type="pres">
      <dgm:prSet presAssocID="{88990473-FBDC-449C-B2A3-42D4880CC6AE}" presName="txShp" presStyleLbl="node1" presStyleIdx="4" presStyleCnt="5">
        <dgm:presLayoutVars>
          <dgm:bulletEnabled val="1"/>
        </dgm:presLayoutVars>
      </dgm:prSet>
      <dgm:spPr/>
    </dgm:pt>
  </dgm:ptLst>
  <dgm:cxnLst>
    <dgm:cxn modelId="{E1DF7880-5D64-4850-86AB-737B5AB801A0}" srcId="{539AB81A-EBBC-4351-9E19-909B6B69480E}" destId="{ED7EC142-2177-4F28-9046-5959D6ED81DF}" srcOrd="3" destOrd="0" parTransId="{AE516D48-29AA-4AA0-9CA2-5C2C432157AA}" sibTransId="{7EC3F904-8B9D-47C3-BA69-57F973003DA6}"/>
    <dgm:cxn modelId="{5D84C8F4-4008-499A-AFD6-6ECE0A59D028}" type="presOf" srcId="{539AB81A-EBBC-4351-9E19-909B6B69480E}" destId="{88815D67-C583-4509-9CA3-EE67C202CEEF}" srcOrd="0" destOrd="0" presId="urn:microsoft.com/office/officeart/2005/8/layout/vList3"/>
    <dgm:cxn modelId="{1A48D1EC-83CA-4D81-8403-9E60CA0BEF21}" srcId="{539AB81A-EBBC-4351-9E19-909B6B69480E}" destId="{88990473-FBDC-449C-B2A3-42D4880CC6AE}" srcOrd="4" destOrd="0" parTransId="{1A961015-6CA7-41DC-AD83-33FEB7B2D68F}" sibTransId="{5F9498CD-C02D-4449-A8EC-A474E23012BA}"/>
    <dgm:cxn modelId="{17D9DB7C-F894-49FE-AB0D-287D3B191631}" type="presOf" srcId="{2120BE6F-5B58-4DE2-B09E-394651381C2B}" destId="{58BF9F35-35CA-424C-BD0A-F3A09EA326E8}" srcOrd="0" destOrd="0" presId="urn:microsoft.com/office/officeart/2005/8/layout/vList3"/>
    <dgm:cxn modelId="{97C10C86-4EE8-428A-BF3B-AEC9595EBAC7}" type="presOf" srcId="{DDFAACEF-8A19-4698-A0BC-12476E4E39EC}" destId="{BBCAA9FD-A61A-406F-A7F0-90029C8A83F6}" srcOrd="0" destOrd="0" presId="urn:microsoft.com/office/officeart/2005/8/layout/vList3"/>
    <dgm:cxn modelId="{CA400BD5-1DD2-490F-84C3-866276FE8B83}" srcId="{539AB81A-EBBC-4351-9E19-909B6B69480E}" destId="{7C6567D0-C93F-4D85-925A-F54D66ACEC06}" srcOrd="1" destOrd="0" parTransId="{D66F9394-CAA3-42B4-893C-29AFE63D6095}" sibTransId="{258A5DC7-568D-4E54-BE0B-DB308B189FA9}"/>
    <dgm:cxn modelId="{3CAD1321-9722-44D7-B98D-004F81667F57}" type="presOf" srcId="{88990473-FBDC-449C-B2A3-42D4880CC6AE}" destId="{B58BBDBA-5753-4247-9025-79E36661E82C}" srcOrd="0" destOrd="0" presId="urn:microsoft.com/office/officeart/2005/8/layout/vList3"/>
    <dgm:cxn modelId="{6BF60C7C-499D-4FE4-93D0-84CD112C71A3}" srcId="{539AB81A-EBBC-4351-9E19-909B6B69480E}" destId="{DDFAACEF-8A19-4698-A0BC-12476E4E39EC}" srcOrd="0" destOrd="0" parTransId="{42B67398-B5E7-4340-AA61-536EF0CAF844}" sibTransId="{66D34508-8D7C-407C-B275-6206748382A4}"/>
    <dgm:cxn modelId="{12A8B614-0AB3-4936-8EE2-F423CC9D66CA}" type="presOf" srcId="{ED7EC142-2177-4F28-9046-5959D6ED81DF}" destId="{3D02CCD6-B7CA-4FB2-849A-CF81A1510701}" srcOrd="0" destOrd="0" presId="urn:microsoft.com/office/officeart/2005/8/layout/vList3"/>
    <dgm:cxn modelId="{1C1FEC5B-EA92-4CEA-BC2E-011D95DC08D9}" type="presOf" srcId="{7C6567D0-C93F-4D85-925A-F54D66ACEC06}" destId="{BFFF4C65-7453-4218-A928-CBEE5B61D888}" srcOrd="0" destOrd="0" presId="urn:microsoft.com/office/officeart/2005/8/layout/vList3"/>
    <dgm:cxn modelId="{2A8FC90A-31F4-41D3-9606-DE9DCEEFA17C}" srcId="{539AB81A-EBBC-4351-9E19-909B6B69480E}" destId="{2120BE6F-5B58-4DE2-B09E-394651381C2B}" srcOrd="2" destOrd="0" parTransId="{2C772FA6-AAFE-48C1-A0BB-CBF474976434}" sibTransId="{58CA1544-EA4E-49EC-BD89-9F1FCB504849}"/>
    <dgm:cxn modelId="{334F10CA-F4AB-4E59-82BC-3DACCCC0010A}" type="presParOf" srcId="{88815D67-C583-4509-9CA3-EE67C202CEEF}" destId="{245D7E13-4CC6-48C7-9401-762977A8E57A}" srcOrd="0" destOrd="0" presId="urn:microsoft.com/office/officeart/2005/8/layout/vList3"/>
    <dgm:cxn modelId="{79F15671-A99D-4490-B8B8-96FBAC1D1F7A}" type="presParOf" srcId="{245D7E13-4CC6-48C7-9401-762977A8E57A}" destId="{6998EE9A-0054-4BE1-881F-5A904AFDA910}" srcOrd="0" destOrd="0" presId="urn:microsoft.com/office/officeart/2005/8/layout/vList3"/>
    <dgm:cxn modelId="{E2D8C28B-242C-4C47-A320-4B21E8AB4362}" type="presParOf" srcId="{245D7E13-4CC6-48C7-9401-762977A8E57A}" destId="{BBCAA9FD-A61A-406F-A7F0-90029C8A83F6}" srcOrd="1" destOrd="0" presId="urn:microsoft.com/office/officeart/2005/8/layout/vList3"/>
    <dgm:cxn modelId="{98CFB0AB-CDFE-44D0-82CC-748C3DA089F2}" type="presParOf" srcId="{88815D67-C583-4509-9CA3-EE67C202CEEF}" destId="{B7066E35-5BCC-4250-9B62-CF0448FEB0D6}" srcOrd="1" destOrd="0" presId="urn:microsoft.com/office/officeart/2005/8/layout/vList3"/>
    <dgm:cxn modelId="{9DC4DB45-836E-45E5-8F33-67AF43AEBD09}" type="presParOf" srcId="{88815D67-C583-4509-9CA3-EE67C202CEEF}" destId="{CDDAB02C-9CCB-4073-A5EE-D14F2B63F58B}" srcOrd="2" destOrd="0" presId="urn:microsoft.com/office/officeart/2005/8/layout/vList3"/>
    <dgm:cxn modelId="{92A57C69-5FDA-4519-AD8F-D430D11EFDC1}" type="presParOf" srcId="{CDDAB02C-9CCB-4073-A5EE-D14F2B63F58B}" destId="{8B970582-6DFB-4DFD-A415-B67B748BCA69}" srcOrd="0" destOrd="0" presId="urn:microsoft.com/office/officeart/2005/8/layout/vList3"/>
    <dgm:cxn modelId="{E41834D1-F394-4C97-93F9-C344E588B98E}" type="presParOf" srcId="{CDDAB02C-9CCB-4073-A5EE-D14F2B63F58B}" destId="{BFFF4C65-7453-4218-A928-CBEE5B61D888}" srcOrd="1" destOrd="0" presId="urn:microsoft.com/office/officeart/2005/8/layout/vList3"/>
    <dgm:cxn modelId="{328ECAD3-F3D8-490D-8855-F6B2C05440F1}" type="presParOf" srcId="{88815D67-C583-4509-9CA3-EE67C202CEEF}" destId="{658569B5-7579-4D8C-B7E0-CAA96138FE5E}" srcOrd="3" destOrd="0" presId="urn:microsoft.com/office/officeart/2005/8/layout/vList3"/>
    <dgm:cxn modelId="{705D072A-E017-4A3E-B2F9-E1EE3A05BF33}" type="presParOf" srcId="{88815D67-C583-4509-9CA3-EE67C202CEEF}" destId="{6D7A75D9-3E4C-4EB0-A80D-77FA60C2D549}" srcOrd="4" destOrd="0" presId="urn:microsoft.com/office/officeart/2005/8/layout/vList3"/>
    <dgm:cxn modelId="{732BED53-99D9-4835-A381-F412930D3B2D}" type="presParOf" srcId="{6D7A75D9-3E4C-4EB0-A80D-77FA60C2D549}" destId="{FB6E1E2C-1088-42F6-8005-6B826A3C29D1}" srcOrd="0" destOrd="0" presId="urn:microsoft.com/office/officeart/2005/8/layout/vList3"/>
    <dgm:cxn modelId="{82FDD4DA-6FE5-49EB-B2EF-493C1D33B5C2}" type="presParOf" srcId="{6D7A75D9-3E4C-4EB0-A80D-77FA60C2D549}" destId="{58BF9F35-35CA-424C-BD0A-F3A09EA326E8}" srcOrd="1" destOrd="0" presId="urn:microsoft.com/office/officeart/2005/8/layout/vList3"/>
    <dgm:cxn modelId="{D3FB4C23-7E40-4341-AE56-1809CE1C19B0}" type="presParOf" srcId="{88815D67-C583-4509-9CA3-EE67C202CEEF}" destId="{592C52A9-9D3D-4554-80EA-01005CB91769}" srcOrd="5" destOrd="0" presId="urn:microsoft.com/office/officeart/2005/8/layout/vList3"/>
    <dgm:cxn modelId="{E41F22B6-C372-49FA-9E5C-D84DC72C3382}" type="presParOf" srcId="{88815D67-C583-4509-9CA3-EE67C202CEEF}" destId="{241E255B-315B-433A-9FBA-5DD514C016B4}" srcOrd="6" destOrd="0" presId="urn:microsoft.com/office/officeart/2005/8/layout/vList3"/>
    <dgm:cxn modelId="{9861744F-6351-4037-B235-B831FABFA0CD}" type="presParOf" srcId="{241E255B-315B-433A-9FBA-5DD514C016B4}" destId="{EA432DDF-54FE-4B36-8DE9-08C679496B87}" srcOrd="0" destOrd="0" presId="urn:microsoft.com/office/officeart/2005/8/layout/vList3"/>
    <dgm:cxn modelId="{04E2B588-44B1-44BD-9D3C-29848413AAC8}" type="presParOf" srcId="{241E255B-315B-433A-9FBA-5DD514C016B4}" destId="{3D02CCD6-B7CA-4FB2-849A-CF81A1510701}" srcOrd="1" destOrd="0" presId="urn:microsoft.com/office/officeart/2005/8/layout/vList3"/>
    <dgm:cxn modelId="{5AC57FBF-E339-4317-AEF7-BE3C1FD6FA4B}" type="presParOf" srcId="{88815D67-C583-4509-9CA3-EE67C202CEEF}" destId="{CAB62181-92A9-4902-9B09-423AFF2A5828}" srcOrd="7" destOrd="0" presId="urn:microsoft.com/office/officeart/2005/8/layout/vList3"/>
    <dgm:cxn modelId="{A38D08D1-C677-4E70-94F8-83668C9578E5}" type="presParOf" srcId="{88815D67-C583-4509-9CA3-EE67C202CEEF}" destId="{95EF6A4D-D75B-4E0B-9855-FFF8AA09DE54}" srcOrd="8" destOrd="0" presId="urn:microsoft.com/office/officeart/2005/8/layout/vList3"/>
    <dgm:cxn modelId="{16660FE0-7F86-4599-BFC1-E83CA1240E65}" type="presParOf" srcId="{95EF6A4D-D75B-4E0B-9855-FFF8AA09DE54}" destId="{57D33487-D028-46B5-923F-193F67F99EC8}" srcOrd="0" destOrd="0" presId="urn:microsoft.com/office/officeart/2005/8/layout/vList3"/>
    <dgm:cxn modelId="{2F6D1A10-7952-4BE1-BD7D-A30D17E4905E}" type="presParOf" srcId="{95EF6A4D-D75B-4E0B-9855-FFF8AA09DE54}" destId="{B58BBDBA-5753-4247-9025-79E36661E82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CAA9FD-A61A-406F-A7F0-90029C8A83F6}">
      <dsp:nvSpPr>
        <dsp:cNvPr id="0" name=""/>
        <dsp:cNvSpPr/>
      </dsp:nvSpPr>
      <dsp:spPr>
        <a:xfrm rot="10800000">
          <a:off x="1667753" y="1577"/>
          <a:ext cx="5949449" cy="676833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8465" tIns="110490" rIns="206248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0" kern="1200" dirty="0" smtClean="0"/>
            <a:t>What is a transaction?</a:t>
          </a:r>
          <a:endParaRPr lang="en-US" sz="2900" kern="1200" dirty="0"/>
        </a:p>
      </dsp:txBody>
      <dsp:txXfrm rot="10800000">
        <a:off x="1836961" y="1577"/>
        <a:ext cx="5780241" cy="676833"/>
      </dsp:txXfrm>
    </dsp:sp>
    <dsp:sp modelId="{6998EE9A-0054-4BE1-881F-5A904AFDA910}">
      <dsp:nvSpPr>
        <dsp:cNvPr id="0" name=""/>
        <dsp:cNvSpPr/>
      </dsp:nvSpPr>
      <dsp:spPr>
        <a:xfrm>
          <a:off x="1329337" y="1577"/>
          <a:ext cx="676833" cy="67683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FFF4C65-7453-4218-A928-CBEE5B61D888}">
      <dsp:nvSpPr>
        <dsp:cNvPr id="0" name=""/>
        <dsp:cNvSpPr/>
      </dsp:nvSpPr>
      <dsp:spPr>
        <a:xfrm rot="10800000">
          <a:off x="1667753" y="880450"/>
          <a:ext cx="5949449" cy="676833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8465" tIns="110490" rIns="206248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0" kern="1200" dirty="0" smtClean="0"/>
            <a:t>Transaction properties</a:t>
          </a:r>
          <a:endParaRPr lang="en-US" sz="2900" kern="1200" dirty="0"/>
        </a:p>
      </dsp:txBody>
      <dsp:txXfrm rot="10800000">
        <a:off x="1836961" y="880450"/>
        <a:ext cx="5780241" cy="676833"/>
      </dsp:txXfrm>
    </dsp:sp>
    <dsp:sp modelId="{8B970582-6DFB-4DFD-A415-B67B748BCA69}">
      <dsp:nvSpPr>
        <dsp:cNvPr id="0" name=""/>
        <dsp:cNvSpPr/>
      </dsp:nvSpPr>
      <dsp:spPr>
        <a:xfrm>
          <a:off x="1329337" y="880450"/>
          <a:ext cx="676833" cy="67683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8BF9F35-35CA-424C-BD0A-F3A09EA326E8}">
      <dsp:nvSpPr>
        <dsp:cNvPr id="0" name=""/>
        <dsp:cNvSpPr/>
      </dsp:nvSpPr>
      <dsp:spPr>
        <a:xfrm rot="10800000">
          <a:off x="1667753" y="1759323"/>
          <a:ext cx="5949449" cy="676833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8465" tIns="110490" rIns="206248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0" kern="1200" dirty="0" smtClean="0"/>
            <a:t>Transaction syntax</a:t>
          </a:r>
          <a:endParaRPr lang="en-US" sz="2900" kern="1200" dirty="0"/>
        </a:p>
      </dsp:txBody>
      <dsp:txXfrm rot="10800000">
        <a:off x="1836961" y="1759323"/>
        <a:ext cx="5780241" cy="676833"/>
      </dsp:txXfrm>
    </dsp:sp>
    <dsp:sp modelId="{FB6E1E2C-1088-42F6-8005-6B826A3C29D1}">
      <dsp:nvSpPr>
        <dsp:cNvPr id="0" name=""/>
        <dsp:cNvSpPr/>
      </dsp:nvSpPr>
      <dsp:spPr>
        <a:xfrm>
          <a:off x="1329337" y="1759323"/>
          <a:ext cx="676833" cy="67683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D02CCD6-B7CA-4FB2-849A-CF81A1510701}">
      <dsp:nvSpPr>
        <dsp:cNvPr id="0" name=""/>
        <dsp:cNvSpPr/>
      </dsp:nvSpPr>
      <dsp:spPr>
        <a:xfrm rot="10800000">
          <a:off x="1667753" y="2638196"/>
          <a:ext cx="5949449" cy="676833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8465" tIns="110490" rIns="206248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0" kern="1200" dirty="0" smtClean="0"/>
            <a:t>Transaction states </a:t>
          </a:r>
          <a:endParaRPr lang="en-US" sz="2900" kern="1200" dirty="0"/>
        </a:p>
      </dsp:txBody>
      <dsp:txXfrm rot="10800000">
        <a:off x="1836961" y="2638196"/>
        <a:ext cx="5780241" cy="676833"/>
      </dsp:txXfrm>
    </dsp:sp>
    <dsp:sp modelId="{EA432DDF-54FE-4B36-8DE9-08C679496B87}">
      <dsp:nvSpPr>
        <dsp:cNvPr id="0" name=""/>
        <dsp:cNvSpPr/>
      </dsp:nvSpPr>
      <dsp:spPr>
        <a:xfrm>
          <a:off x="1329337" y="2638196"/>
          <a:ext cx="676833" cy="676833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58BBDBA-5753-4247-9025-79E36661E82C}">
      <dsp:nvSpPr>
        <dsp:cNvPr id="0" name=""/>
        <dsp:cNvSpPr/>
      </dsp:nvSpPr>
      <dsp:spPr>
        <a:xfrm rot="10800000">
          <a:off x="1667753" y="3517070"/>
          <a:ext cx="5949449" cy="676833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8465" tIns="110490" rIns="206248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0" kern="1200" dirty="0" smtClean="0"/>
            <a:t>Summary</a:t>
          </a:r>
          <a:endParaRPr lang="en-US" sz="2900" kern="1200" dirty="0"/>
        </a:p>
      </dsp:txBody>
      <dsp:txXfrm rot="10800000">
        <a:off x="1836961" y="3517070"/>
        <a:ext cx="5780241" cy="676833"/>
      </dsp:txXfrm>
    </dsp:sp>
    <dsp:sp modelId="{57D33487-D028-46B5-923F-193F67F99EC8}">
      <dsp:nvSpPr>
        <dsp:cNvPr id="0" name=""/>
        <dsp:cNvSpPr/>
      </dsp:nvSpPr>
      <dsp:spPr>
        <a:xfrm>
          <a:off x="1329337" y="3517070"/>
          <a:ext cx="676833" cy="676833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E37CA-FD99-4755-877A-19D7B5E3494D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E0A70-61A0-46F8-9FD7-418EF4D44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62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E0A70-61A0-46F8-9FD7-418EF4D443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23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E0A70-61A0-46F8-9FD7-418EF4D443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29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E0A70-61A0-46F8-9FD7-418EF4D443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40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E0A70-61A0-46F8-9FD7-418EF4D443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79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E0A70-61A0-46F8-9FD7-418EF4D443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57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E0A70-61A0-46F8-9FD7-418EF4D443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60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E0A70-61A0-46F8-9FD7-418EF4D443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27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E0A70-61A0-46F8-9FD7-418EF4D443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54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E0A70-61A0-46F8-9FD7-418EF4D443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43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53C0-1411-4CBB-B5C2-9B6A6F0C5282}" type="datetime1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63FA-3429-47DB-8523-1F8347C43E68}" type="datetime1">
              <a:rPr lang="en-US" smtClean="0"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BE45-0D53-4932-AC73-71A6ED0FD65D}" type="datetime1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B733-1427-43B0-A1EC-4414F76E1FAA}" type="datetime1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AFA7-CE36-4573-8065-BA8502ED80B5}" type="datetime1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67C4-234C-4CDF-88AD-01BEE991C965}" type="datetime1">
              <a:rPr lang="en-US" smtClean="0"/>
              <a:t>4/14/2017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7D3F-BC96-4790-B019-850DFF73391A}" type="datetime1">
              <a:rPr lang="en-US" smtClean="0"/>
              <a:t>4/14/2017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A1CD-5146-48FB-B3DA-1419F73E66C5}" type="datetime1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D50A-44EC-46C4-A91C-C87775C86B17}" type="datetime1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F6B8-FAC7-420D-BEAE-A99FBA9B6E8C}" type="datetime1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CDBB-E4F6-4AE3-9FAE-15791B487AC4}" type="datetime1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0E9B-88F9-4996-A629-9E68C57827C1}" type="datetime1">
              <a:rPr lang="en-US" smtClean="0"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75B8-F163-4A8E-8447-7BE8D7C7DDE2}" type="datetime1">
              <a:rPr lang="en-US" smtClean="0"/>
              <a:t>4/14/2017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F44C-CE9F-40FA-B79D-2C803E99215C}" type="datetime1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23EC-EF91-43FB-844A-3C61EF9FFD1E}" type="datetime1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C0E8-0950-41AB-B18E-4D0FC93D385D}" type="datetime1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0C4B-46D6-4067-9ECB-3080A75511BC}" type="datetime1">
              <a:rPr lang="en-US" smtClean="0"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888F623-A979-47DC-BD04-F21A0E8201A8}" type="datetime1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SQL - Transactions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5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350" y="452718"/>
            <a:ext cx="1758463" cy="1400530"/>
          </a:xfrm>
        </p:spPr>
        <p:txBody>
          <a:bodyPr anchor="ctr"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US" sz="36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744547"/>
              </p:ext>
            </p:extLst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68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5274" y="465418"/>
            <a:ext cx="4793763" cy="1400530"/>
          </a:xfrm>
        </p:spPr>
        <p:txBody>
          <a:bodyPr anchor="ctr"/>
          <a:lstStyle/>
          <a:p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What is a transaction?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3312" y="2052918"/>
            <a:ext cx="9437688" cy="419548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Transaction is all or none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 of a transaction is the process of transfer money.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8" descr="Kết quả hình ảnh cho Fund Transf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092" y="3325643"/>
            <a:ext cx="4754425" cy="31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82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3350" y="465418"/>
            <a:ext cx="4806463" cy="1400530"/>
          </a:xfrm>
        </p:spPr>
        <p:txBody>
          <a:bodyPr anchor="ctr"/>
          <a:lstStyle/>
          <a:p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Transaction properties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transaction is characterized by ACID properties: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Atomicity: Transactions are all or nothing.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Consistency: Only valid data is saved.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Isolation: Transaction don’t affect each other.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Durability: Written data won't be lost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12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5605" y="478118"/>
            <a:ext cx="4082563" cy="1400530"/>
          </a:xfrm>
        </p:spPr>
        <p:txBody>
          <a:bodyPr anchor="ctr"/>
          <a:lstStyle/>
          <a:p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Transaction syntax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3950" y="2336006"/>
            <a:ext cx="9289615" cy="37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0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8000" y="465418"/>
            <a:ext cx="4057163" cy="1400530"/>
          </a:xfrm>
        </p:spPr>
        <p:txBody>
          <a:bodyPr anchor="ctr"/>
          <a:lstStyle/>
          <a:p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Transaction s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tates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transaction must be in one of the following states: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Active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Partially committed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Failed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Aborted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Committed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06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8000" y="465418"/>
            <a:ext cx="4057163" cy="1400530"/>
          </a:xfrm>
        </p:spPr>
        <p:txBody>
          <a:bodyPr anchor="ctr"/>
          <a:lstStyle/>
          <a:p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Transaction s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tates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5" r="8835"/>
          <a:stretch>
            <a:fillRect/>
          </a:stretch>
        </p:blipFill>
        <p:spPr bwMode="auto">
          <a:xfrm>
            <a:off x="3273974" y="2052638"/>
            <a:ext cx="4605827" cy="419576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73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724" y="478118"/>
            <a:ext cx="2228363" cy="1400530"/>
          </a:xfrm>
        </p:spPr>
        <p:txBody>
          <a:bodyPr anchor="ctr"/>
          <a:lstStyle/>
          <a:p>
            <a:r>
              <a:rPr lang="en-US" sz="3600" b="1" dirty="0"/>
              <a:t>Summary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263188" cy="4195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transaction is a critical component of the database.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Using when several operations must succeed or fail as a unit.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have four standard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roperties and five states.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39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465418"/>
            <a:ext cx="6134100" cy="1400530"/>
          </a:xfrm>
        </p:spPr>
        <p:txBody>
          <a:bodyPr anchor="ctr"/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 for listening !</a:t>
            </a:r>
            <a:r>
              <a:rPr lang="en-US" alt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Content Placeholder 4" descr="Kết quả hình ảnh cho question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210" y="2052638"/>
            <a:ext cx="6297356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45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</TotalTime>
  <Words>153</Words>
  <Application>Microsoft Office PowerPoint</Application>
  <PresentationFormat>Widescreen</PresentationFormat>
  <Paragraphs>49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Wingdings 3</vt:lpstr>
      <vt:lpstr>Ion</vt:lpstr>
      <vt:lpstr>SQL - Transactions</vt:lpstr>
      <vt:lpstr>Agenda</vt:lpstr>
      <vt:lpstr>What is a transaction?</vt:lpstr>
      <vt:lpstr>Transaction properties</vt:lpstr>
      <vt:lpstr>Transaction syntax</vt:lpstr>
      <vt:lpstr>Transaction states</vt:lpstr>
      <vt:lpstr>Transaction states</vt:lpstr>
      <vt:lpstr>Summary</vt:lpstr>
      <vt:lpstr> Thank you for listening ! </vt:lpstr>
    </vt:vector>
  </TitlesOfParts>
  <Company>TMASolution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- Transactions</dc:title>
  <dc:creator>Hoang Pham Van</dc:creator>
  <cp:lastModifiedBy>Hoang Pham Van</cp:lastModifiedBy>
  <cp:revision>9</cp:revision>
  <dcterms:created xsi:type="dcterms:W3CDTF">2017-04-14T03:10:24Z</dcterms:created>
  <dcterms:modified xsi:type="dcterms:W3CDTF">2017-04-14T04:02:20Z</dcterms:modified>
</cp:coreProperties>
</file>