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70" r:id="rId4"/>
    <p:sldId id="306" r:id="rId5"/>
    <p:sldId id="263" r:id="rId6"/>
    <p:sldId id="307" r:id="rId7"/>
    <p:sldId id="286" r:id="rId8"/>
    <p:sldId id="284" r:id="rId9"/>
    <p:sldId id="285" r:id="rId10"/>
    <p:sldId id="292" r:id="rId11"/>
    <p:sldId id="305" r:id="rId12"/>
    <p:sldId id="288" r:id="rId13"/>
    <p:sldId id="289" r:id="rId14"/>
    <p:sldId id="291" r:id="rId15"/>
    <p:sldId id="290" r:id="rId16"/>
    <p:sldId id="293" r:id="rId17"/>
    <p:sldId id="304" r:id="rId18"/>
    <p:sldId id="302" r:id="rId19"/>
    <p:sldId id="294" r:id="rId20"/>
    <p:sldId id="303" r:id="rId21"/>
    <p:sldId id="295" r:id="rId22"/>
    <p:sldId id="296" r:id="rId23"/>
    <p:sldId id="297" r:id="rId24"/>
    <p:sldId id="308" r:id="rId25"/>
    <p:sldId id="298" r:id="rId26"/>
    <p:sldId id="299" r:id="rId27"/>
    <p:sldId id="301" r:id="rId28"/>
    <p:sldId id="300" r:id="rId29"/>
    <p:sldId id="264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707" autoAdjust="0"/>
  </p:normalViewPr>
  <p:slideViewPr>
    <p:cSldViewPr>
      <p:cViewPr varScale="1">
        <p:scale>
          <a:sx n="77" d="100"/>
          <a:sy n="7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3B04-534C-42F9-9FAA-720B0A6FE903}" type="datetimeFigureOut">
              <a:rPr lang="en-US" smtClean="0"/>
              <a:pPr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76D3-CA48-46B6-A76F-F0E64FE87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8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B78D-2751-4AF8-960D-D3C34AA7FAC6}" type="datetimeFigureOut">
              <a:rPr lang="en-US" smtClean="0"/>
              <a:pPr/>
              <a:t>11/3/13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6B0D-67D6-4BF7-A598-8962EA566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E6B0D-67D6-4BF7-A598-8962EA5667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7F9-F333-400B-A987-5598726FB20F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A29-09AC-4D95-9ADD-21C6998A1F6B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AB92-93D4-4861-B4FF-C85C115289C7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2866-6521-4C27-9083-A874F8F4C7E4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1F35-0DB3-4BC0-8258-CCA6F518B12D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13CA-7680-46F5-9EEE-1FF65F447E27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20EB-94A2-43D2-9E3F-4CDF592A7682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16CB-6751-4C55-B2B2-54FCC4D4CCE1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04A6-EFB7-458E-8FDE-18DA7EE31EDA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0B79-EE75-4F83-BD85-8C9A9ACD780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AA85-8CF0-4EE6-9DF7-C0C651AE1D03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1534-38E3-486F-B07C-C0DF1B67A2ED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1F7E-ED46-4F16-A6B0-22D000564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 thruBlk="1"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1.jpeg"/><Relationship Id="rId6" Type="http://schemas.openxmlformats.org/officeDocument/2006/relationships/image" Target="../media/image8.png"/><Relationship Id="rId1" Type="http://schemas.microsoft.com/office/2007/relationships/media" Target="file:///D:\01.Training\01.Slide\Lession_2_Data\Video\Augmented%20Reality%20On%20Android.wmv" TargetMode="External"/><Relationship Id="rId2" Type="http://schemas.openxmlformats.org/officeDocument/2006/relationships/video" Target="file:///D:\01.Training\01.Slide\Lession_2_Data\Video\Augmented%20Reality%20On%20Android.wm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914400"/>
          </a:xfrm>
        </p:spPr>
        <p:txBody>
          <a:bodyPr>
            <a:normAutofit lnSpcReduction="10000"/>
          </a:bodyPr>
          <a:lstStyle/>
          <a:p>
            <a:r>
              <a:rPr lang="en-US" sz="5400" dirty="0" smtClean="0"/>
              <a:t>Welcome to </a:t>
            </a:r>
            <a:r>
              <a:rPr lang="en-US" sz="5400" dirty="0" err="1" smtClean="0"/>
              <a:t>Bkacad</a:t>
            </a:r>
            <a:endParaRPr lang="en-US" sz="5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76600" y="6858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Mobile is difference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6858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152400" y="2057400"/>
            <a:ext cx="2667000" cy="685800"/>
            <a:chOff x="5029201" y="2010833"/>
            <a:chExt cx="3276599" cy="838200"/>
          </a:xfrm>
        </p:grpSpPr>
        <p:sp>
          <p:nvSpPr>
            <p:cNvPr id="20" name="Rounded Rectangle 19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Memory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2057400"/>
            <a:ext cx="2514600" cy="685800"/>
            <a:chOff x="5029201" y="2010833"/>
            <a:chExt cx="3276599" cy="838200"/>
          </a:xfrm>
        </p:grpSpPr>
        <p:sp>
          <p:nvSpPr>
            <p:cNvPr id="23" name="Rounded Rectangle 22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Competition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58022" y="2057400"/>
            <a:ext cx="2681178" cy="685800"/>
            <a:chOff x="5029201" y="3035305"/>
            <a:chExt cx="3294018" cy="838201"/>
          </a:xfrm>
        </p:grpSpPr>
        <p:sp>
          <p:nvSpPr>
            <p:cNvPr id="27" name="Rounded Rectangle 26"/>
            <p:cNvSpPr/>
            <p:nvPr/>
          </p:nvSpPr>
          <p:spPr>
            <a:xfrm>
              <a:off x="5029201" y="3035305"/>
              <a:ext cx="3200400" cy="8382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122818" y="3081868"/>
              <a:ext cx="3200401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Interact (Speed)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276600"/>
            <a:ext cx="2524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819400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048000"/>
            <a:ext cx="20942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858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971800" y="609600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Environment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Develop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362200"/>
            <a:ext cx="282754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3.Android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 Environment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438400"/>
            <a:ext cx="3911845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676400"/>
            <a:ext cx="1371600" cy="137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600200"/>
            <a:ext cx="2895600" cy="10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3962400"/>
            <a:ext cx="1828800" cy="12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5029200"/>
            <a:ext cx="2286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3733800"/>
            <a:ext cx="24803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4191000" y="1676400"/>
            <a:ext cx="1143000" cy="637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781800" y="3200400"/>
            <a:ext cx="685800" cy="685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3109607">
            <a:off x="6199481" y="5501809"/>
            <a:ext cx="685800" cy="10041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7508402">
            <a:off x="2020980" y="5477522"/>
            <a:ext cx="685800" cy="10041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Step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JRE/JDK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00200"/>
            <a:ext cx="4800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Step 2: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Eclipse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063" y="2024063"/>
            <a:ext cx="4333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238750"/>
            <a:ext cx="1600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525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96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3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 ADT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Plugin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286000" y="1600200"/>
            <a:ext cx="6858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819400"/>
            <a:ext cx="1676400" cy="5334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2743200"/>
            <a:ext cx="6858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3352800"/>
            <a:ext cx="5334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24000" y="12954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81200" y="25146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39000" y="19050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943600" y="30480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Step 4: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Android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SDK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239000" cy="420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1524000" y="2819400"/>
            <a:ext cx="2209800" cy="990600"/>
            <a:chOff x="1524000" y="2819400"/>
            <a:chExt cx="2209800" cy="990600"/>
          </a:xfrm>
        </p:grpSpPr>
        <p:sp>
          <p:nvSpPr>
            <p:cNvPr id="8" name="Oval 7"/>
            <p:cNvSpPr/>
            <p:nvPr/>
          </p:nvSpPr>
          <p:spPr>
            <a:xfrm>
              <a:off x="2286000" y="3124200"/>
              <a:ext cx="1447800" cy="381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524000" y="2819400"/>
              <a:ext cx="914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400" b="1" dirty="0" smtClean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2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52600" y="1447800"/>
            <a:ext cx="1447800" cy="990600"/>
            <a:chOff x="1752600" y="1447800"/>
            <a:chExt cx="1447800" cy="990600"/>
          </a:xfrm>
        </p:grpSpPr>
        <p:sp>
          <p:nvSpPr>
            <p:cNvPr id="13" name="Oval 12"/>
            <p:cNvSpPr/>
            <p:nvPr/>
          </p:nvSpPr>
          <p:spPr>
            <a:xfrm>
              <a:off x="2514600" y="1752600"/>
              <a:ext cx="685800" cy="381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1752600" y="1447800"/>
              <a:ext cx="914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1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890211" y="2438400"/>
            <a:ext cx="757989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000" y="2133600"/>
            <a:ext cx="101065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81800" y="2438400"/>
            <a:ext cx="6858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019800" y="21336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24600" y="4800600"/>
            <a:ext cx="685800" cy="3810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5562600" y="4495800"/>
            <a:ext cx="91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5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2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8382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58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Android Emulator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828800"/>
            <a:ext cx="4038600" cy="412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981200"/>
            <a:ext cx="92829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Create Android Device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162800" cy="414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22"/>
          <p:cNvGrpSpPr/>
          <p:nvPr/>
        </p:nvGrpSpPr>
        <p:grpSpPr>
          <a:xfrm>
            <a:off x="1371600" y="2590800"/>
            <a:ext cx="1981200" cy="990600"/>
            <a:chOff x="1524000" y="1295400"/>
            <a:chExt cx="1447800" cy="990600"/>
          </a:xfrm>
        </p:grpSpPr>
        <p:sp>
          <p:nvSpPr>
            <p:cNvPr id="27" name="Oval 26"/>
            <p:cNvSpPr/>
            <p:nvPr/>
          </p:nvSpPr>
          <p:spPr>
            <a:xfrm>
              <a:off x="2286000" y="1600200"/>
              <a:ext cx="685800" cy="381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524000" y="1295400"/>
              <a:ext cx="914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1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3938" y="1752600"/>
            <a:ext cx="1884947" cy="990600"/>
            <a:chOff x="2286000" y="1295400"/>
            <a:chExt cx="1377461" cy="990600"/>
          </a:xfrm>
        </p:grpSpPr>
        <p:sp>
          <p:nvSpPr>
            <p:cNvPr id="30" name="Oval 29"/>
            <p:cNvSpPr/>
            <p:nvPr/>
          </p:nvSpPr>
          <p:spPr>
            <a:xfrm>
              <a:off x="2286000" y="1600200"/>
              <a:ext cx="685800" cy="381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2749061" y="1295400"/>
              <a:ext cx="914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3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8400" y="1600200"/>
            <a:ext cx="1981200" cy="990600"/>
            <a:chOff x="1524000" y="1295400"/>
            <a:chExt cx="1447800" cy="990600"/>
          </a:xfrm>
        </p:grpSpPr>
        <p:sp>
          <p:nvSpPr>
            <p:cNvPr id="33" name="Oval 32"/>
            <p:cNvSpPr/>
            <p:nvPr/>
          </p:nvSpPr>
          <p:spPr>
            <a:xfrm>
              <a:off x="2286000" y="1600200"/>
              <a:ext cx="685800" cy="381000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1524000" y="1295400"/>
              <a:ext cx="914400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400" b="1" dirty="0" smtClean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2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Welcome to Android Emulator 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0"/>
            <a:ext cx="315237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600200"/>
            <a:ext cx="2695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514600"/>
            <a:ext cx="4114800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smtClean="0"/>
              <a:t>with </a:t>
            </a:r>
            <a:r>
              <a:rPr lang="en-US" sz="5400" b="1" dirty="0" err="1" smtClean="0">
                <a:solidFill>
                  <a:srgbClr val="008000"/>
                </a:solidFill>
              </a:rPr>
              <a:t>Bkcacad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6/10/2011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860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495800" y="3810000"/>
            <a:ext cx="2743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Tich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Hoang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3821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Author: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58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How to Develop Android App!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828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Our first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240" y="1600200"/>
            <a:ext cx="338836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569" y="1524000"/>
            <a:ext cx="326803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Android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App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2209800" cy="439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495800" y="1600200"/>
            <a:ext cx="3505200" cy="685800"/>
            <a:chOff x="5029201" y="2010833"/>
            <a:chExt cx="3276599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2400" dirty="0" smtClean="0"/>
                <a:t>Source Code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5800" y="2590800"/>
            <a:ext cx="3505200" cy="685800"/>
            <a:chOff x="5029201" y="2010833"/>
            <a:chExt cx="3276599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Drawable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Resource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800" y="3581400"/>
            <a:ext cx="3505200" cy="685800"/>
            <a:chOff x="5029201" y="2010839"/>
            <a:chExt cx="3276599" cy="838202"/>
          </a:xfrm>
        </p:grpSpPr>
        <p:sp>
          <p:nvSpPr>
            <p:cNvPr id="19" name="Rounded Rectangle 18"/>
            <p:cNvSpPr/>
            <p:nvPr/>
          </p:nvSpPr>
          <p:spPr>
            <a:xfrm>
              <a:off x="5029201" y="2010839"/>
              <a:ext cx="3200400" cy="8382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Layout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4572000"/>
            <a:ext cx="3505200" cy="685800"/>
            <a:chOff x="5029201" y="2010833"/>
            <a:chExt cx="3276599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Manifest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990600" y="2057400"/>
            <a:ext cx="13716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10" idx="1"/>
          </p:cNvCxnSpPr>
          <p:nvPr/>
        </p:nvCxnSpPr>
        <p:spPr>
          <a:xfrm flipV="1">
            <a:off x="2362200" y="1943100"/>
            <a:ext cx="2133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90600" y="3276600"/>
            <a:ext cx="13716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6"/>
            <a:endCxn id="19" idx="1"/>
          </p:cNvCxnSpPr>
          <p:nvPr/>
        </p:nvCxnSpPr>
        <p:spPr>
          <a:xfrm>
            <a:off x="2362200" y="34671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90600" y="2743200"/>
            <a:ext cx="13716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6"/>
            <a:endCxn id="14" idx="1"/>
          </p:cNvCxnSpPr>
          <p:nvPr/>
        </p:nvCxnSpPr>
        <p:spPr>
          <a:xfrm>
            <a:off x="2362200" y="29337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0600" y="3848100"/>
            <a:ext cx="13716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6"/>
            <a:endCxn id="22" idx="1"/>
          </p:cNvCxnSpPr>
          <p:nvPr/>
        </p:nvCxnSpPr>
        <p:spPr>
          <a:xfrm>
            <a:off x="2362200" y="4038600"/>
            <a:ext cx="2133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5240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package 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com.karrock.mobile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20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en-US" sz="2000" dirty="0" err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android.app.Activity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en-US" sz="2000" dirty="0" err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android.os.Bundle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HelloWorldActivity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extends </a:t>
            </a:r>
            <a:r>
              <a:rPr lang="en-US" sz="20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{    </a:t>
            </a:r>
          </a:p>
          <a:p>
            <a:pPr lvl="0">
              <a:spcBef>
                <a:spcPct val="0"/>
              </a:spcBef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 /** Called when the activity is first created. */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@Override 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public void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onCreate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(Bundle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savedInstanceState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) {                                               	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super.onCreate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savedInstanceState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);     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       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setContentView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R.layout.main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);   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Manifest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5240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 smtClean="0"/>
              <a:t>&lt;?xml version=</a:t>
            </a:r>
            <a:r>
              <a:rPr lang="en-US" sz="2000" i="1" dirty="0" smtClean="0"/>
              <a:t>"1.0" encoding="utf-8"?&gt;</a:t>
            </a:r>
          </a:p>
          <a:p>
            <a:r>
              <a:rPr lang="en-US" sz="2000" dirty="0" smtClean="0"/>
              <a:t>&lt;manifest </a:t>
            </a:r>
            <a:r>
              <a:rPr lang="en-US" sz="2000" dirty="0" err="1" smtClean="0"/>
              <a:t>xmlns:android</a:t>
            </a:r>
            <a:r>
              <a:rPr lang="en-US" sz="2000" dirty="0" smtClean="0"/>
              <a:t>=</a:t>
            </a:r>
            <a:r>
              <a:rPr lang="en-US" sz="2000" i="1" dirty="0" smtClean="0"/>
              <a:t>"http://schemas.android.com/apk/res/android"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FF0000"/>
                </a:solidFill>
              </a:rPr>
              <a:t>package=</a:t>
            </a:r>
            <a:r>
              <a:rPr lang="en-US" sz="2000" b="1" i="1" dirty="0" smtClean="0">
                <a:solidFill>
                  <a:srgbClr val="FF0000"/>
                </a:solidFill>
              </a:rPr>
              <a:t>"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com.karrock.mobile</a:t>
            </a:r>
            <a:r>
              <a:rPr lang="en-US" sz="2000" b="1" i="1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android:versionCode</a:t>
            </a:r>
            <a:r>
              <a:rPr lang="en-US" sz="2000" dirty="0" smtClean="0">
                <a:solidFill>
                  <a:srgbClr val="7030A0"/>
                </a:solidFill>
              </a:rPr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"1"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>
                <a:solidFill>
                  <a:srgbClr val="7030A0"/>
                </a:solidFill>
              </a:rPr>
              <a:t>android:versionName</a:t>
            </a:r>
            <a:r>
              <a:rPr lang="en-US" sz="2000" dirty="0" smtClean="0">
                <a:solidFill>
                  <a:srgbClr val="7030A0"/>
                </a:solidFill>
              </a:rPr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"1.0"&gt;</a:t>
            </a:r>
          </a:p>
          <a:p>
            <a:r>
              <a:rPr lang="en-US" sz="2000" dirty="0" smtClean="0"/>
              <a:t>    &lt;</a:t>
            </a:r>
            <a:r>
              <a:rPr lang="en-US" sz="2000" b="1" dirty="0" smtClean="0">
                <a:solidFill>
                  <a:schemeClr val="accent2"/>
                </a:solidFill>
              </a:rPr>
              <a:t>uses-</a:t>
            </a:r>
            <a:r>
              <a:rPr lang="en-US" sz="2000" b="1" dirty="0" err="1" smtClean="0">
                <a:solidFill>
                  <a:schemeClr val="accent2"/>
                </a:solidFill>
              </a:rPr>
              <a:t>sdk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android:minSdkVersion</a:t>
            </a:r>
            <a:r>
              <a:rPr lang="en-US" sz="2000" b="1" dirty="0" smtClean="0">
                <a:solidFill>
                  <a:schemeClr val="accent2"/>
                </a:solidFill>
              </a:rPr>
              <a:t>=</a:t>
            </a:r>
            <a:r>
              <a:rPr lang="en-US" sz="2000" b="1" i="1" dirty="0" smtClean="0">
                <a:solidFill>
                  <a:schemeClr val="accent2"/>
                </a:solidFill>
              </a:rPr>
              <a:t>"8" </a:t>
            </a:r>
            <a:r>
              <a:rPr lang="en-US" sz="2000" i="1" dirty="0" smtClean="0"/>
              <a:t>/&gt;</a:t>
            </a:r>
          </a:p>
          <a:p>
            <a:endParaRPr lang="en-US" sz="2000" dirty="0" smtClean="0"/>
          </a:p>
          <a:p>
            <a:r>
              <a:rPr lang="fr-FR" sz="2000" dirty="0" smtClean="0"/>
              <a:t>    &lt;</a:t>
            </a:r>
            <a:r>
              <a:rPr lang="fr-FR" sz="2000" b="1" dirty="0" smtClean="0">
                <a:solidFill>
                  <a:srgbClr val="00B050"/>
                </a:solidFill>
              </a:rPr>
              <a:t>application </a:t>
            </a:r>
            <a:r>
              <a:rPr lang="fr-FR" sz="2000" b="1" dirty="0" err="1" smtClean="0">
                <a:solidFill>
                  <a:srgbClr val="00B050"/>
                </a:solidFill>
              </a:rPr>
              <a:t>android:icon</a:t>
            </a:r>
            <a:r>
              <a:rPr lang="fr-FR" sz="2000" b="1" dirty="0" smtClean="0">
                <a:solidFill>
                  <a:srgbClr val="00B050"/>
                </a:solidFill>
              </a:rPr>
              <a:t>=</a:t>
            </a:r>
            <a:r>
              <a:rPr lang="fr-FR" sz="2000" b="1" i="1" dirty="0" smtClean="0">
                <a:solidFill>
                  <a:srgbClr val="00B050"/>
                </a:solidFill>
              </a:rPr>
              <a:t>"@</a:t>
            </a:r>
            <a:r>
              <a:rPr lang="fr-FR" sz="2000" b="1" i="1" dirty="0" err="1" smtClean="0">
                <a:solidFill>
                  <a:srgbClr val="00B050"/>
                </a:solidFill>
              </a:rPr>
              <a:t>drawable</a:t>
            </a:r>
            <a:r>
              <a:rPr lang="fr-FR" sz="2000" b="1" i="1" dirty="0" smtClean="0">
                <a:solidFill>
                  <a:srgbClr val="00B050"/>
                </a:solidFill>
              </a:rPr>
              <a:t>/</a:t>
            </a:r>
            <a:r>
              <a:rPr lang="fr-FR" sz="2000" b="1" i="1" dirty="0" err="1" smtClean="0">
                <a:solidFill>
                  <a:srgbClr val="00B050"/>
                </a:solidFill>
              </a:rPr>
              <a:t>icon</a:t>
            </a:r>
            <a:r>
              <a:rPr lang="fr-FR" sz="2000" b="1" i="1" dirty="0" smtClean="0">
                <a:solidFill>
                  <a:srgbClr val="00B050"/>
                </a:solidFill>
              </a:rPr>
              <a:t>" </a:t>
            </a:r>
            <a:r>
              <a:rPr lang="fr-FR" sz="2000" b="1" i="1" dirty="0" err="1" smtClean="0">
                <a:solidFill>
                  <a:srgbClr val="00B050"/>
                </a:solidFill>
              </a:rPr>
              <a:t>android:label</a:t>
            </a:r>
            <a:r>
              <a:rPr lang="fr-FR" sz="2000" b="1" i="1" dirty="0" smtClean="0">
                <a:solidFill>
                  <a:srgbClr val="00B050"/>
                </a:solidFill>
              </a:rPr>
              <a:t>="@string/</a:t>
            </a:r>
            <a:r>
              <a:rPr lang="fr-FR" sz="2000" b="1" i="1" dirty="0" err="1" smtClean="0">
                <a:solidFill>
                  <a:srgbClr val="00B050"/>
                </a:solidFill>
              </a:rPr>
              <a:t>app_name</a:t>
            </a:r>
            <a:r>
              <a:rPr lang="fr-FR" sz="2000" i="1" dirty="0" smtClean="0"/>
              <a:t>"&gt;</a:t>
            </a:r>
          </a:p>
          <a:p>
            <a:r>
              <a:rPr lang="en-US" sz="2000" dirty="0" smtClean="0"/>
              <a:t>        &lt;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activity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android:name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".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</a:rPr>
              <a:t>HelloWorldActivity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android:label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"@string/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</a:rPr>
              <a:t>app_name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"&gt;</a:t>
            </a:r>
          </a:p>
          <a:p>
            <a:endParaRPr lang="en-US" sz="20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/>
              <a:t>         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&lt;intent-filter&gt;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&lt;action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android:name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android.intent.action.MAIN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 /&gt;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&lt;category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android:name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android.intent.category.LAUNCHER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 /&gt;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&lt;/intent-filter&gt;</a:t>
            </a:r>
          </a:p>
          <a:p>
            <a:r>
              <a:rPr lang="en-US" sz="2000" dirty="0" smtClean="0"/>
              <a:t>        &lt;/activity&gt;</a:t>
            </a:r>
          </a:p>
          <a:p>
            <a:endParaRPr lang="en-US" sz="2000" dirty="0" smtClean="0"/>
          </a:p>
          <a:p>
            <a:r>
              <a:rPr lang="en-US" sz="2000" dirty="0" smtClean="0"/>
              <a:t>    &lt;/application&gt;</a:t>
            </a:r>
          </a:p>
          <a:p>
            <a:r>
              <a:rPr lang="en-US" sz="2000" dirty="0" smtClean="0"/>
              <a:t>&lt;/manifest&gt;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Drawable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resource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31623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495800" y="1676400"/>
            <a:ext cx="3505200" cy="1295400"/>
            <a:chOff x="5029201" y="2010833"/>
            <a:chExt cx="3276599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4000" dirty="0" err="1" smtClean="0">
                  <a:latin typeface="+mj-lt"/>
                  <a:ea typeface="+mj-ea"/>
                  <a:cs typeface="+mj-cs"/>
                </a:rPr>
                <a:t>drawable-</a:t>
              </a:r>
              <a:r>
                <a:rPr lang="en-US" sz="4000" b="1" dirty="0" err="1" smtClean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hdpi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4953000"/>
            <a:ext cx="3505200" cy="1295400"/>
            <a:chOff x="5029201" y="2010833"/>
            <a:chExt cx="3276599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4000" dirty="0" err="1" smtClean="0">
                  <a:latin typeface="+mj-lt"/>
                  <a:ea typeface="+mj-ea"/>
                  <a:cs typeface="+mj-cs"/>
                </a:rPr>
                <a:t>drawable-</a:t>
              </a:r>
              <a:r>
                <a:rPr lang="en-US" sz="4000" b="1" dirty="0" err="1" smtClean="0">
                  <a:solidFill>
                    <a:srgbClr val="FFFF00"/>
                  </a:solidFill>
                  <a:latin typeface="+mj-lt"/>
                  <a:ea typeface="+mj-ea"/>
                  <a:cs typeface="+mj-cs"/>
                </a:rPr>
                <a:t>ldpi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3276600"/>
            <a:ext cx="3505200" cy="1295400"/>
            <a:chOff x="5029201" y="2010833"/>
            <a:chExt cx="3276599" cy="838200"/>
          </a:xfrm>
        </p:grpSpPr>
        <p:sp>
          <p:nvSpPr>
            <p:cNvPr id="25" name="Rounded Rectangle 24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4000" dirty="0" err="1" smtClean="0">
                  <a:latin typeface="+mj-lt"/>
                  <a:ea typeface="+mj-ea"/>
                  <a:cs typeface="+mj-cs"/>
                </a:rPr>
                <a:t>drawable-</a:t>
              </a:r>
              <a:r>
                <a:rPr lang="en-US" sz="4000" b="1" dirty="0" err="1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mdpi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Layout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1000" y="1524000"/>
            <a:ext cx="4648200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/>
              <a:t>&lt;?xml version=</a:t>
            </a:r>
            <a:r>
              <a:rPr lang="en-US" sz="2000" i="1" dirty="0" smtClean="0"/>
              <a:t>"1.0" encoding="utf-8"?&gt;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</a:t>
            </a:r>
            <a:r>
              <a:rPr lang="en-US" sz="2000" dirty="0" err="1" smtClean="0"/>
              <a:t>xmlns:android</a:t>
            </a:r>
            <a:r>
              <a:rPr lang="en-US" sz="2000" dirty="0" smtClean="0"/>
              <a:t>=</a:t>
            </a:r>
            <a:r>
              <a:rPr lang="en-US" sz="2000" i="1" dirty="0" smtClean="0"/>
              <a:t>"http://schemas.android.com/apk/res/android"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android:orientation</a:t>
            </a:r>
            <a:r>
              <a:rPr lang="en-US" sz="2000" dirty="0" smtClean="0"/>
              <a:t>=</a:t>
            </a:r>
            <a:r>
              <a:rPr lang="en-US" sz="2000" i="1" dirty="0" smtClean="0"/>
              <a:t>"vertical"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android:layout_width</a:t>
            </a:r>
            <a:r>
              <a:rPr lang="en-US" sz="2000" dirty="0" smtClean="0"/>
              <a:t>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fill_parent</a:t>
            </a:r>
            <a:r>
              <a:rPr lang="en-US" sz="2000" i="1" dirty="0" smtClean="0"/>
              <a:t>"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fill_parent</a:t>
            </a:r>
            <a:r>
              <a:rPr lang="en-US" sz="2000" i="1" dirty="0" smtClean="0"/>
              <a:t>"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  <a:p>
            <a:r>
              <a:rPr lang="en-US" sz="2000" dirty="0" smtClean="0"/>
              <a:t>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android:layout_width</a:t>
            </a:r>
            <a:r>
              <a:rPr lang="en-US" sz="2000" dirty="0" smtClean="0"/>
              <a:t>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fill_parent</a:t>
            </a:r>
            <a:r>
              <a:rPr lang="en-US" sz="2000" i="1" dirty="0" smtClean="0"/>
              <a:t>" 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wrap_content</a:t>
            </a:r>
            <a:r>
              <a:rPr lang="en-US" sz="2000" i="1" dirty="0" smtClean="0"/>
              <a:t>" 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</a:t>
            </a:r>
            <a:r>
              <a:rPr lang="en-US" sz="2000" i="1" dirty="0" smtClean="0"/>
              <a:t>"@string/hello"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524000"/>
            <a:ext cx="2819400" cy="42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Layout (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3 lines of code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2819400" cy="42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752600"/>
            <a:ext cx="2819400" cy="41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3886200" y="3429000"/>
            <a:ext cx="838200" cy="1066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Layout (To be continued…)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9175" y="1714500"/>
            <a:ext cx="3095625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1" y="1743075"/>
            <a:ext cx="3047999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990600" y="2362200"/>
            <a:ext cx="73965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Share Experience</a:t>
            </a:r>
          </a:p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Q&amp;A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243-C34B-4450-8EF6-48DCF8A95C67}" type="datetime1">
              <a:rPr lang="en-US" smtClean="0"/>
              <a:pPr/>
              <a:t>11/3/13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23900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 </a:t>
            </a:r>
            <a:r>
              <a:rPr lang="en-US" sz="3600" b="1" dirty="0" err="1" smtClean="0"/>
              <a:t>Lession</a:t>
            </a:r>
            <a:r>
              <a:rPr lang="en-US" sz="3600" b="1" dirty="0" smtClean="0"/>
              <a:t> 2: </a:t>
            </a:r>
            <a:r>
              <a:rPr lang="en-US" sz="3600" b="1" dirty="0" err="1" smtClean="0"/>
              <a:t>Tổng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Quan</a:t>
            </a:r>
            <a:r>
              <a:rPr lang="en-US" sz="3600" b="1" dirty="0" smtClean="0"/>
              <a:t> Android OS</a:t>
            </a:r>
            <a:br>
              <a:rPr lang="en-US" sz="3600" b="1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6/10/2011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1F7E-ED46-4F16-A6B0-22D00056435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2286000" y="2438400"/>
            <a:ext cx="65535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Content: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Kiến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trúc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Android OS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Quy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triển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dụng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mobile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môi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triển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dụng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Android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Chương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hello world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2181406" y="2321004"/>
            <a:ext cx="4769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243-C34B-4450-8EF6-48DCF8A95C67}" type="datetime1">
              <a:rPr lang="en-US" smtClean="0"/>
              <a:pPr/>
              <a:t>11/3/13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76600" y="6858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Programming Language?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6858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752600"/>
            <a:ext cx="55210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667000"/>
            <a:ext cx="2238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124200"/>
            <a:ext cx="2082363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1.Android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28233"/>
            <a:ext cx="6400800" cy="459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1371600" y="1676400"/>
            <a:ext cx="6400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5181600"/>
            <a:ext cx="65532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67000" y="685800"/>
            <a:ext cx="647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Developer working on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286000"/>
            <a:ext cx="43744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5105400" y="2971800"/>
            <a:ext cx="3505200" cy="685800"/>
            <a:chOff x="5029201" y="2010833"/>
            <a:chExt cx="3276599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2400" dirty="0" smtClean="0"/>
                <a:t>Application (New/Porting)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3962400"/>
            <a:ext cx="3505200" cy="685800"/>
            <a:chOff x="5029201" y="2010833"/>
            <a:chExt cx="3276599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5029201" y="2010833"/>
              <a:ext cx="32004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05400" y="2057400"/>
              <a:ext cx="3200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Driver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50"/>
            <a:ext cx="1498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44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Want to create app like that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Augmented Reality On Android.wmv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Idea, Requirement, UI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4780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2.Mobile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 process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362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590800"/>
            <a:ext cx="2667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8fb90a90aa06b51be8bcc285ec44c769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5562600"/>
            <a:ext cx="9906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3CD-D652-411A-83E9-D91846CE19E6}" type="datetime1">
              <a:rPr lang="en-US" smtClean="0"/>
              <a:pPr/>
              <a:t>11/3/13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956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667000"/>
            <a:ext cx="182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2438400"/>
            <a:ext cx="28575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Design, Coding, Test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535</Words>
  <Application>Microsoft Macintosh PowerPoint</Application>
  <PresentationFormat>On-screen Show (4:3)</PresentationFormat>
  <Paragraphs>143</Paragraphs>
  <Slides>30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tuanlq</dc:creator>
  <cp:lastModifiedBy>Phan Hoang</cp:lastModifiedBy>
  <cp:revision>157</cp:revision>
  <dcterms:created xsi:type="dcterms:W3CDTF">2011-06-10T01:03:29Z</dcterms:created>
  <dcterms:modified xsi:type="dcterms:W3CDTF">2013-11-02T23:28:13Z</dcterms:modified>
</cp:coreProperties>
</file>