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32"/>
  </p:notesMasterIdLst>
  <p:sldIdLst>
    <p:sldId id="274" r:id="rId4"/>
    <p:sldId id="4823" r:id="rId5"/>
    <p:sldId id="4830" r:id="rId6"/>
    <p:sldId id="4841" r:id="rId7"/>
    <p:sldId id="4842" r:id="rId8"/>
    <p:sldId id="4843" r:id="rId9"/>
    <p:sldId id="4832" r:id="rId10"/>
    <p:sldId id="4833" r:id="rId11"/>
    <p:sldId id="4826" r:id="rId12"/>
    <p:sldId id="4844" r:id="rId13"/>
    <p:sldId id="4837" r:id="rId14"/>
    <p:sldId id="4752" r:id="rId15"/>
    <p:sldId id="4836" r:id="rId16"/>
    <p:sldId id="320" r:id="rId17"/>
    <p:sldId id="315" r:id="rId18"/>
    <p:sldId id="4846" r:id="rId19"/>
    <p:sldId id="4847" r:id="rId20"/>
    <p:sldId id="4848" r:id="rId21"/>
    <p:sldId id="4849" r:id="rId22"/>
    <p:sldId id="4850" r:id="rId23"/>
    <p:sldId id="4851" r:id="rId24"/>
    <p:sldId id="4852" r:id="rId25"/>
    <p:sldId id="4853" r:id="rId26"/>
    <p:sldId id="4855" r:id="rId27"/>
    <p:sldId id="4856" r:id="rId28"/>
    <p:sldId id="4857" r:id="rId29"/>
    <p:sldId id="4662" r:id="rId30"/>
    <p:sldId id="31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showGuides="1">
      <p:cViewPr varScale="1">
        <p:scale>
          <a:sx n="72" d="100"/>
          <a:sy n="72" d="100"/>
        </p:scale>
        <p:origin x="810" y="78"/>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err="1"/>
              <a:t>Số</a:t>
            </a:r>
            <a:r>
              <a:rPr lang="en-US" sz="2000" dirty="0"/>
              <a:t> </a:t>
            </a:r>
            <a:r>
              <a:rPr lang="en-US" sz="2000" dirty="0" err="1"/>
              <a:t>người</a:t>
            </a:r>
            <a:r>
              <a:rPr lang="en-US" sz="2000" dirty="0"/>
              <a:t> </a:t>
            </a:r>
            <a:r>
              <a:rPr lang="en-US" sz="2000" dirty="0" err="1"/>
              <a:t>bị</a:t>
            </a:r>
            <a:r>
              <a:rPr lang="en-US" sz="2000" dirty="0"/>
              <a:t> </a:t>
            </a:r>
            <a:r>
              <a:rPr lang="en-US" sz="2000" dirty="0" err="1"/>
              <a:t>cảnh</a:t>
            </a:r>
            <a:r>
              <a:rPr lang="en-US" sz="2000" dirty="0"/>
              <a:t> </a:t>
            </a:r>
            <a:r>
              <a:rPr lang="en-US" sz="2000" dirty="0" err="1"/>
              <a:t>sát</a:t>
            </a:r>
            <a:r>
              <a:rPr lang="en-US" sz="2000" dirty="0"/>
              <a:t> </a:t>
            </a:r>
            <a:r>
              <a:rPr lang="en-US" sz="2000" dirty="0" err="1"/>
              <a:t>bắn</a:t>
            </a:r>
            <a:r>
              <a:rPr lang="en-US" sz="2000" dirty="0"/>
              <a:t> ở </a:t>
            </a:r>
            <a:r>
              <a:rPr lang="en-US" sz="2000" dirty="0" err="1"/>
              <a:t>Mỹ</a:t>
            </a:r>
            <a:r>
              <a:rPr lang="en-US" sz="2000" dirty="0"/>
              <a:t> </a:t>
            </a:r>
            <a:r>
              <a:rPr lang="en-US" sz="2000" dirty="0" err="1"/>
              <a:t>theo</a:t>
            </a:r>
            <a:r>
              <a:rPr lang="en-US" sz="2000" dirty="0"/>
              <a:t> </a:t>
            </a:r>
            <a:r>
              <a:rPr lang="en-US" sz="2000" dirty="0" err="1"/>
              <a:t>chủng</a:t>
            </a:r>
            <a:r>
              <a:rPr lang="en-US" sz="2000" dirty="0"/>
              <a:t> </a:t>
            </a:r>
            <a:r>
              <a:rPr lang="en-US" sz="2000" dirty="0" err="1"/>
              <a:t>tộc</a:t>
            </a:r>
            <a:endParaRPr lang="en-US" sz="2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Race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White</c:v>
                </c:pt>
                <c:pt idx="1">
                  <c:v>Black</c:v>
                </c:pt>
                <c:pt idx="2">
                  <c:v>Hispanic</c:v>
                </c:pt>
                <c:pt idx="3">
                  <c:v>Asian</c:v>
                </c:pt>
                <c:pt idx="4">
                  <c:v>Native American</c:v>
                </c:pt>
                <c:pt idx="5">
                  <c:v>Pacific Islande</c:v>
                </c:pt>
                <c:pt idx="6">
                  <c:v>Other</c:v>
                </c:pt>
              </c:strCache>
            </c:strRef>
          </c:cat>
          <c:val>
            <c:numRef>
              <c:f>Sheet1!$B$2:$B$8</c:f>
              <c:numCache>
                <c:formatCode>General</c:formatCode>
                <c:ptCount val="7"/>
                <c:pt idx="0">
                  <c:v>3378</c:v>
                </c:pt>
                <c:pt idx="1">
                  <c:v>1944</c:v>
                </c:pt>
                <c:pt idx="2">
                  <c:v>1335</c:v>
                </c:pt>
                <c:pt idx="3">
                  <c:v>118</c:v>
                </c:pt>
                <c:pt idx="4">
                  <c:v>112</c:v>
                </c:pt>
                <c:pt idx="5">
                  <c:v>42</c:v>
                </c:pt>
                <c:pt idx="6">
                  <c:v>734</c:v>
                </c:pt>
              </c:numCache>
            </c:numRef>
          </c:val>
          <c:extLst>
            <c:ext xmlns:c16="http://schemas.microsoft.com/office/drawing/2014/chart" uri="{C3380CC4-5D6E-409C-BE32-E72D297353CC}">
              <c16:uniqueId val="{00000000-4EFB-482D-8A0F-C2C52F07FA3D}"/>
            </c:ext>
          </c:extLst>
        </c:ser>
        <c:dLbls>
          <c:dLblPos val="outEnd"/>
          <c:showLegendKey val="0"/>
          <c:showVal val="1"/>
          <c:showCatName val="0"/>
          <c:showSerName val="0"/>
          <c:showPercent val="0"/>
          <c:showBubbleSize val="0"/>
        </c:dLbls>
        <c:gapWidth val="219"/>
        <c:overlap val="-27"/>
        <c:axId val="544227920"/>
        <c:axId val="544225952"/>
      </c:barChart>
      <c:catAx>
        <c:axId val="544227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544225952"/>
        <c:crosses val="autoZero"/>
        <c:auto val="1"/>
        <c:lblAlgn val="ctr"/>
        <c:lblOffset val="100"/>
        <c:noMultiLvlLbl val="0"/>
      </c:catAx>
      <c:valAx>
        <c:axId val="54422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544227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0" i="0" baseline="0" dirty="0" err="1">
                <a:effectLst/>
              </a:rPr>
              <a:t>Tỷ</a:t>
            </a:r>
            <a:r>
              <a:rPr lang="en-US" sz="1800" b="0" i="0" baseline="0" dirty="0">
                <a:effectLst/>
              </a:rPr>
              <a:t> </a:t>
            </a:r>
            <a:r>
              <a:rPr lang="en-US" sz="1800" b="0" i="0" baseline="0" dirty="0" err="1">
                <a:effectLst/>
              </a:rPr>
              <a:t>lệ</a:t>
            </a:r>
            <a:r>
              <a:rPr lang="en-US" sz="1800" b="0" i="0" baseline="0" dirty="0">
                <a:effectLst/>
              </a:rPr>
              <a:t> </a:t>
            </a:r>
            <a:r>
              <a:rPr lang="en-US" sz="1800" b="0" i="0" baseline="0" dirty="0" err="1">
                <a:effectLst/>
              </a:rPr>
              <a:t>trốn</a:t>
            </a:r>
            <a:r>
              <a:rPr lang="en-US" sz="1800" b="0" i="0" baseline="0" dirty="0">
                <a:effectLst/>
              </a:rPr>
              <a:t> </a:t>
            </a:r>
            <a:r>
              <a:rPr lang="en-US" sz="1800" b="0" i="0" baseline="0" dirty="0" err="1">
                <a:effectLst/>
              </a:rPr>
              <a:t>chạy</a:t>
            </a:r>
            <a:r>
              <a:rPr lang="en-US" sz="1800" b="0" i="0" baseline="0" dirty="0">
                <a:effectLst/>
              </a:rPr>
              <a:t> </a:t>
            </a:r>
            <a:r>
              <a:rPr lang="en-US" sz="1800" b="0" i="0" baseline="0" dirty="0" err="1">
                <a:effectLst/>
              </a:rPr>
              <a:t>của</a:t>
            </a:r>
            <a:r>
              <a:rPr lang="en-US" sz="1800" b="0" i="0" baseline="0" dirty="0">
                <a:effectLst/>
              </a:rPr>
              <a:t> </a:t>
            </a:r>
            <a:r>
              <a:rPr lang="en-US" sz="1800" b="0" i="0" baseline="0" dirty="0" err="1">
                <a:effectLst/>
              </a:rPr>
              <a:t>nạn</a:t>
            </a:r>
            <a:r>
              <a:rPr lang="en-US" sz="1800" b="0" i="0" baseline="0" dirty="0">
                <a:effectLst/>
              </a:rPr>
              <a:t> </a:t>
            </a:r>
            <a:r>
              <a:rPr lang="en-US" sz="1800" b="0" i="0" baseline="0" dirty="0" err="1">
                <a:effectLst/>
              </a:rPr>
              <a:t>nhân</a:t>
            </a:r>
            <a:r>
              <a:rPr lang="en-US" sz="1800" b="0" i="0" baseline="0" dirty="0">
                <a:effectLst/>
              </a:rPr>
              <a:t> </a:t>
            </a:r>
            <a:r>
              <a:rPr lang="en-US" sz="1800" b="0" i="0" baseline="0" dirty="0" err="1">
                <a:effectLst/>
              </a:rPr>
              <a:t>người</a:t>
            </a:r>
            <a:r>
              <a:rPr lang="en-US" sz="1800" b="0" i="0" baseline="0" dirty="0">
                <a:effectLst/>
              </a:rPr>
              <a:t> </a:t>
            </a:r>
            <a:r>
              <a:rPr lang="en-US" sz="1800" b="0" i="0" baseline="0" dirty="0" err="1">
                <a:effectLst/>
              </a:rPr>
              <a:t>châu</a:t>
            </a:r>
            <a:r>
              <a:rPr lang="en-US" sz="1800" b="0" i="0" baseline="0" dirty="0">
                <a:effectLst/>
              </a:rPr>
              <a:t> Á</a:t>
            </a:r>
            <a:endParaRPr lang="en-US" sz="1800" dirty="0">
              <a:effectLst/>
            </a:endParaRPr>
          </a:p>
        </c:rich>
      </c:tx>
      <c:layout>
        <c:manualLayout>
          <c:xMode val="edge"/>
          <c:yMode val="edge"/>
          <c:x val="0.11133236968567332"/>
          <c:y val="0"/>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80C-4378-B879-EF034D4EC02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80C-4378-B879-EF034D4EC02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80C-4378-B879-EF034D4EC02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80C-4378-B879-EF034D4EC029}"/>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Not fleeing</c:v>
                </c:pt>
                <c:pt idx="1">
                  <c:v>Car</c:v>
                </c:pt>
                <c:pt idx="2">
                  <c:v>Foot</c:v>
                </c:pt>
                <c:pt idx="3">
                  <c:v>Other</c:v>
                </c:pt>
              </c:strCache>
            </c:strRef>
          </c:cat>
          <c:val>
            <c:numRef>
              <c:f>Sheet1!$B$2:$B$5</c:f>
              <c:numCache>
                <c:formatCode>General</c:formatCode>
                <c:ptCount val="4"/>
                <c:pt idx="0">
                  <c:v>58</c:v>
                </c:pt>
                <c:pt idx="1">
                  <c:v>7</c:v>
                </c:pt>
                <c:pt idx="2">
                  <c:v>11</c:v>
                </c:pt>
                <c:pt idx="3">
                  <c:v>1</c:v>
                </c:pt>
              </c:numCache>
            </c:numRef>
          </c:val>
          <c:extLst>
            <c:ext xmlns:c16="http://schemas.microsoft.com/office/drawing/2014/chart" uri="{C3380CC4-5D6E-409C-BE32-E72D297353CC}">
              <c16:uniqueId val="{00000008-080C-4378-B879-EF034D4EC029}"/>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0" i="0" baseline="0" dirty="0" err="1">
                <a:effectLst/>
              </a:rPr>
              <a:t>Tỷ</a:t>
            </a:r>
            <a:r>
              <a:rPr lang="en-US" sz="1800" b="0" i="0" baseline="0" dirty="0">
                <a:effectLst/>
              </a:rPr>
              <a:t> </a:t>
            </a:r>
            <a:r>
              <a:rPr lang="en-US" sz="1800" b="0" i="0" baseline="0" dirty="0" err="1">
                <a:effectLst/>
              </a:rPr>
              <a:t>lệ</a:t>
            </a:r>
            <a:r>
              <a:rPr lang="en-US" sz="1800" b="0" i="0" baseline="0" dirty="0">
                <a:effectLst/>
              </a:rPr>
              <a:t> </a:t>
            </a:r>
            <a:r>
              <a:rPr lang="en-US" sz="1800" b="0" i="0" baseline="0" dirty="0" err="1">
                <a:effectLst/>
              </a:rPr>
              <a:t>trốn</a:t>
            </a:r>
            <a:r>
              <a:rPr lang="en-US" sz="1800" b="0" i="0" baseline="0" dirty="0">
                <a:effectLst/>
              </a:rPr>
              <a:t> </a:t>
            </a:r>
            <a:r>
              <a:rPr lang="en-US" sz="1800" b="0" i="0" baseline="0" dirty="0" err="1">
                <a:effectLst/>
              </a:rPr>
              <a:t>chạy</a:t>
            </a:r>
            <a:r>
              <a:rPr lang="en-US" sz="1800" b="0" i="0" baseline="0" dirty="0">
                <a:effectLst/>
              </a:rPr>
              <a:t> </a:t>
            </a:r>
            <a:r>
              <a:rPr lang="en-US" sz="1800" b="0" i="0" baseline="0" dirty="0" err="1">
                <a:effectLst/>
              </a:rPr>
              <a:t>của</a:t>
            </a:r>
            <a:r>
              <a:rPr lang="en-US" sz="1800" b="0" i="0" baseline="0" dirty="0">
                <a:effectLst/>
              </a:rPr>
              <a:t> </a:t>
            </a:r>
            <a:r>
              <a:rPr lang="en-US" sz="1800" b="0" i="0" baseline="0" dirty="0" err="1">
                <a:effectLst/>
              </a:rPr>
              <a:t>nạn</a:t>
            </a:r>
            <a:r>
              <a:rPr lang="en-US" sz="1800" b="0" i="0" baseline="0" dirty="0">
                <a:effectLst/>
              </a:rPr>
              <a:t> </a:t>
            </a:r>
            <a:r>
              <a:rPr lang="en-US" sz="1800" b="0" i="0" baseline="0" dirty="0" err="1">
                <a:effectLst/>
              </a:rPr>
              <a:t>nhân</a:t>
            </a:r>
            <a:r>
              <a:rPr lang="en-US" sz="1800" b="0" i="0" baseline="0" dirty="0">
                <a:effectLst/>
              </a:rPr>
              <a:t> </a:t>
            </a:r>
            <a:r>
              <a:rPr lang="en-US" sz="1800" b="0" i="0" baseline="0" dirty="0" err="1">
                <a:effectLst/>
              </a:rPr>
              <a:t>người</a:t>
            </a:r>
            <a:r>
              <a:rPr lang="en-US" sz="1800" b="0" i="0" baseline="0" dirty="0">
                <a:effectLst/>
              </a:rPr>
              <a:t> da </a:t>
            </a:r>
            <a:r>
              <a:rPr lang="en-US" sz="1800" b="0" i="0" baseline="0" dirty="0" err="1">
                <a:effectLst/>
              </a:rPr>
              <a:t>đen</a:t>
            </a:r>
            <a:endParaRPr lang="en-US" sz="1800" dirty="0">
              <a:effectLst/>
            </a:endParaRPr>
          </a:p>
        </c:rich>
      </c:tx>
      <c:layout>
        <c:manualLayout>
          <c:xMode val="edge"/>
          <c:yMode val="edge"/>
          <c:x val="0.11133236968567332"/>
          <c:y val="7.9365079365079361E-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9EB-4E35-9979-7AC9A84EB0C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9EB-4E35-9979-7AC9A84EB0C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9EB-4E35-9979-7AC9A84EB0C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9EB-4E35-9979-7AC9A84EB0C7}"/>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Not fleeing</c:v>
                </c:pt>
                <c:pt idx="1">
                  <c:v>Car</c:v>
                </c:pt>
                <c:pt idx="2">
                  <c:v>Foot</c:v>
                </c:pt>
                <c:pt idx="3">
                  <c:v>Other</c:v>
                </c:pt>
              </c:strCache>
            </c:strRef>
          </c:cat>
          <c:val>
            <c:numRef>
              <c:f>Sheet1!$B$2:$B$5</c:f>
              <c:numCache>
                <c:formatCode>General</c:formatCode>
                <c:ptCount val="4"/>
                <c:pt idx="0">
                  <c:v>767</c:v>
                </c:pt>
                <c:pt idx="1">
                  <c:v>202</c:v>
                </c:pt>
                <c:pt idx="2">
                  <c:v>238</c:v>
                </c:pt>
                <c:pt idx="3">
                  <c:v>33</c:v>
                </c:pt>
              </c:numCache>
            </c:numRef>
          </c:val>
          <c:extLst>
            <c:ext xmlns:c16="http://schemas.microsoft.com/office/drawing/2014/chart" uri="{C3380CC4-5D6E-409C-BE32-E72D297353CC}">
              <c16:uniqueId val="{00000008-29EB-4E35-9979-7AC9A84EB0C7}"/>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0" i="0" baseline="0" dirty="0" err="1">
                <a:effectLst/>
              </a:rPr>
              <a:t>Tỷ</a:t>
            </a:r>
            <a:r>
              <a:rPr lang="en-US" sz="1800" b="0" i="0" baseline="0" dirty="0">
                <a:effectLst/>
              </a:rPr>
              <a:t> </a:t>
            </a:r>
            <a:r>
              <a:rPr lang="en-US" sz="1800" b="0" i="0" baseline="0" dirty="0" err="1">
                <a:effectLst/>
              </a:rPr>
              <a:t>lệ</a:t>
            </a:r>
            <a:r>
              <a:rPr lang="en-US" sz="1800" b="0" i="0" baseline="0" dirty="0">
                <a:effectLst/>
              </a:rPr>
              <a:t> </a:t>
            </a:r>
            <a:r>
              <a:rPr lang="en-US" sz="1800" b="0" i="0" baseline="0" dirty="0" err="1">
                <a:effectLst/>
              </a:rPr>
              <a:t>trốn</a:t>
            </a:r>
            <a:r>
              <a:rPr lang="en-US" sz="1800" b="0" i="0" baseline="0" dirty="0">
                <a:effectLst/>
              </a:rPr>
              <a:t> </a:t>
            </a:r>
            <a:r>
              <a:rPr lang="en-US" sz="1800" b="0" i="0" baseline="0" dirty="0" err="1">
                <a:effectLst/>
              </a:rPr>
              <a:t>chạy</a:t>
            </a:r>
            <a:r>
              <a:rPr lang="en-US" sz="1800" b="0" i="0" baseline="0" dirty="0">
                <a:effectLst/>
              </a:rPr>
              <a:t> </a:t>
            </a:r>
            <a:r>
              <a:rPr lang="en-US" sz="1800" b="0" i="0" baseline="0" dirty="0" err="1">
                <a:effectLst/>
              </a:rPr>
              <a:t>của</a:t>
            </a:r>
            <a:r>
              <a:rPr lang="en-US" sz="1800" b="0" i="0" baseline="0" dirty="0">
                <a:effectLst/>
              </a:rPr>
              <a:t> </a:t>
            </a:r>
            <a:r>
              <a:rPr lang="en-US" sz="1800" b="0" i="0" baseline="0" dirty="0" err="1">
                <a:effectLst/>
              </a:rPr>
              <a:t>nạn</a:t>
            </a:r>
            <a:r>
              <a:rPr lang="en-US" sz="1800" b="0" i="0" baseline="0" dirty="0">
                <a:effectLst/>
              </a:rPr>
              <a:t> </a:t>
            </a:r>
            <a:r>
              <a:rPr lang="en-US" sz="1800" b="0" i="0" baseline="0" dirty="0" err="1">
                <a:effectLst/>
              </a:rPr>
              <a:t>nhân</a:t>
            </a:r>
            <a:r>
              <a:rPr lang="en-US" sz="1800" b="0" i="0" baseline="0" dirty="0">
                <a:effectLst/>
              </a:rPr>
              <a:t> </a:t>
            </a:r>
            <a:r>
              <a:rPr lang="en-US" sz="1800" b="0" i="0" baseline="0" dirty="0" err="1">
                <a:effectLst/>
              </a:rPr>
              <a:t>người</a:t>
            </a:r>
            <a:r>
              <a:rPr lang="en-US" sz="1800" b="0" i="0" baseline="0" dirty="0">
                <a:effectLst/>
              </a:rPr>
              <a:t> da </a:t>
            </a:r>
            <a:r>
              <a:rPr lang="en-US" sz="1800" b="0" i="0" baseline="0" dirty="0" err="1">
                <a:effectLst/>
              </a:rPr>
              <a:t>trắng</a:t>
            </a:r>
            <a:endParaRPr lang="en-US" sz="1800" dirty="0">
              <a:effectLst/>
            </a:endParaRPr>
          </a:p>
        </c:rich>
      </c:tx>
      <c:layout>
        <c:manualLayout>
          <c:xMode val="edge"/>
          <c:yMode val="edge"/>
          <c:x val="0.11133236968567332"/>
          <c:y val="3.968253968253968E-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0A3-4E41-9840-AFE197E12A9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0A3-4E41-9840-AFE197E12A9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0A3-4E41-9840-AFE197E12A9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0A3-4E41-9840-AFE197E12A9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Not fleeing</c:v>
                </c:pt>
                <c:pt idx="1">
                  <c:v>Car</c:v>
                </c:pt>
                <c:pt idx="2">
                  <c:v>Foot</c:v>
                </c:pt>
                <c:pt idx="3">
                  <c:v>Other</c:v>
                </c:pt>
              </c:strCache>
            </c:strRef>
          </c:cat>
          <c:val>
            <c:numRef>
              <c:f>Sheet1!$B$2:$B$5</c:f>
              <c:numCache>
                <c:formatCode>General</c:formatCode>
                <c:ptCount val="4"/>
                <c:pt idx="0">
                  <c:v>1632</c:v>
                </c:pt>
                <c:pt idx="1">
                  <c:v>373</c:v>
                </c:pt>
                <c:pt idx="2">
                  <c:v>211</c:v>
                </c:pt>
                <c:pt idx="3">
                  <c:v>67</c:v>
                </c:pt>
              </c:numCache>
            </c:numRef>
          </c:val>
          <c:extLst>
            <c:ext xmlns:c16="http://schemas.microsoft.com/office/drawing/2014/chart" uri="{C3380CC4-5D6E-409C-BE32-E72D297353CC}">
              <c16:uniqueId val="{00000008-60A3-4E41-9840-AFE197E12A96}"/>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err="1"/>
              <a:t>Tỷ</a:t>
            </a:r>
            <a:r>
              <a:rPr lang="en-US" sz="1800" baseline="0" dirty="0"/>
              <a:t> </a:t>
            </a:r>
            <a:r>
              <a:rPr lang="en-US" sz="1800" baseline="0" dirty="0" err="1"/>
              <a:t>lệ</a:t>
            </a:r>
            <a:r>
              <a:rPr lang="en-US" sz="1800" baseline="0" dirty="0"/>
              <a:t> </a:t>
            </a:r>
            <a:r>
              <a:rPr lang="en-US" sz="1800" baseline="0" dirty="0" err="1"/>
              <a:t>người</a:t>
            </a:r>
            <a:r>
              <a:rPr lang="en-US" sz="1800" baseline="0" dirty="0"/>
              <a:t> </a:t>
            </a:r>
            <a:r>
              <a:rPr lang="en-US" sz="1800" baseline="0" dirty="0" err="1"/>
              <a:t>bị</a:t>
            </a:r>
            <a:r>
              <a:rPr lang="en-US" sz="1800" baseline="0" dirty="0"/>
              <a:t> </a:t>
            </a:r>
            <a:r>
              <a:rPr lang="en-US" sz="1800" baseline="0" dirty="0" err="1"/>
              <a:t>giết</a:t>
            </a:r>
            <a:r>
              <a:rPr lang="en-US" sz="1800" baseline="0" dirty="0"/>
              <a:t> </a:t>
            </a:r>
            <a:r>
              <a:rPr lang="en-US" sz="1800" baseline="0" dirty="0" err="1"/>
              <a:t>bị</a:t>
            </a:r>
            <a:r>
              <a:rPr lang="en-US" sz="1800" baseline="0" dirty="0"/>
              <a:t> </a:t>
            </a:r>
            <a:r>
              <a:rPr lang="en-US" sz="1800" baseline="0" dirty="0" err="1"/>
              <a:t>cáo</a:t>
            </a:r>
            <a:r>
              <a:rPr lang="en-US" sz="1800" baseline="0" dirty="0"/>
              <a:t> </a:t>
            </a:r>
            <a:r>
              <a:rPr lang="en-US" sz="1800" baseline="0" dirty="0" err="1"/>
              <a:t>buộc</a:t>
            </a:r>
            <a:r>
              <a:rPr lang="en-US" sz="1800" baseline="0" dirty="0"/>
              <a:t> </a:t>
            </a:r>
            <a:r>
              <a:rPr lang="en-US" sz="1800" baseline="0" dirty="0" err="1"/>
              <a:t>có</a:t>
            </a:r>
            <a:r>
              <a:rPr lang="en-US" sz="1800" baseline="0" dirty="0"/>
              <a:t> </a:t>
            </a:r>
            <a:r>
              <a:rPr lang="en-US" sz="1800" baseline="0" dirty="0" err="1"/>
              <a:t>vũ</a:t>
            </a:r>
            <a:r>
              <a:rPr lang="en-US" sz="1800" baseline="0" dirty="0"/>
              <a:t> </a:t>
            </a:r>
            <a:r>
              <a:rPr lang="en-US" sz="1800" baseline="0" dirty="0" err="1"/>
              <a:t>trang</a:t>
            </a:r>
            <a:endParaRPr lang="en-US" sz="1800" dirty="0"/>
          </a:p>
        </c:rich>
      </c:tx>
      <c:layout>
        <c:manualLayout>
          <c:xMode val="edge"/>
          <c:yMode val="edge"/>
          <c:x val="0.13540224662034234"/>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59D-4753-93C8-9EE8B042A22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59D-4753-93C8-9EE8B042A22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59D-4753-93C8-9EE8B042A22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59D-4753-93C8-9EE8B042A221}"/>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Allegedly Armed</c:v>
                </c:pt>
                <c:pt idx="1">
                  <c:v>Unarmed</c:v>
                </c:pt>
                <c:pt idx="2">
                  <c:v>Vehicle</c:v>
                </c:pt>
                <c:pt idx="3">
                  <c:v>Unclear</c:v>
                </c:pt>
              </c:strCache>
            </c:strRef>
          </c:cat>
          <c:val>
            <c:numRef>
              <c:f>Sheet1!$B$2:$B$5</c:f>
              <c:numCache>
                <c:formatCode>General</c:formatCode>
                <c:ptCount val="4"/>
                <c:pt idx="0">
                  <c:v>5428</c:v>
                </c:pt>
                <c:pt idx="1">
                  <c:v>1073</c:v>
                </c:pt>
                <c:pt idx="2">
                  <c:v>513</c:v>
                </c:pt>
                <c:pt idx="3">
                  <c:v>649</c:v>
                </c:pt>
              </c:numCache>
            </c:numRef>
          </c:val>
          <c:extLst>
            <c:ext xmlns:c16="http://schemas.microsoft.com/office/drawing/2014/chart" uri="{C3380CC4-5D6E-409C-BE32-E72D297353CC}">
              <c16:uniqueId val="{00000008-F59D-4753-93C8-9EE8B042A221}"/>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err="1">
                <a:effectLst/>
              </a:rPr>
              <a:t>Tỷ</a:t>
            </a:r>
            <a:r>
              <a:rPr lang="en-US" sz="1800" b="0" i="0" baseline="0" dirty="0">
                <a:effectLst/>
              </a:rPr>
              <a:t> </a:t>
            </a:r>
            <a:r>
              <a:rPr lang="en-US" sz="1800" b="0" i="0" baseline="0" dirty="0" err="1">
                <a:effectLst/>
              </a:rPr>
              <a:t>lệ</a:t>
            </a:r>
            <a:r>
              <a:rPr lang="en-US" sz="1800" b="0" i="0" baseline="0" dirty="0">
                <a:effectLst/>
              </a:rPr>
              <a:t> </a:t>
            </a:r>
            <a:r>
              <a:rPr lang="en-US" sz="1800" b="0" i="0" baseline="0" dirty="0" err="1">
                <a:effectLst/>
              </a:rPr>
              <a:t>người</a:t>
            </a:r>
            <a:r>
              <a:rPr lang="en-US" sz="1800" b="0" i="0" baseline="0" dirty="0">
                <a:effectLst/>
              </a:rPr>
              <a:t> </a:t>
            </a:r>
            <a:r>
              <a:rPr lang="en-US" sz="1800" b="0" i="0" baseline="0" dirty="0" err="1">
                <a:effectLst/>
              </a:rPr>
              <a:t>châu</a:t>
            </a:r>
            <a:r>
              <a:rPr lang="en-US" sz="1800" b="0" i="0" baseline="0" dirty="0">
                <a:effectLst/>
              </a:rPr>
              <a:t> Á </a:t>
            </a:r>
            <a:r>
              <a:rPr lang="en-US" sz="1800" b="0" i="0" baseline="0" dirty="0" err="1">
                <a:effectLst/>
              </a:rPr>
              <a:t>bị</a:t>
            </a:r>
            <a:r>
              <a:rPr lang="en-US" sz="1800" b="0" i="0" baseline="0" dirty="0">
                <a:effectLst/>
              </a:rPr>
              <a:t> </a:t>
            </a:r>
            <a:r>
              <a:rPr lang="en-US" sz="1800" b="0" i="0" baseline="0" dirty="0" err="1">
                <a:effectLst/>
              </a:rPr>
              <a:t>giết</a:t>
            </a:r>
            <a:r>
              <a:rPr lang="en-US" sz="1800" b="0" i="0" baseline="0" dirty="0">
                <a:effectLst/>
              </a:rPr>
              <a:t> </a:t>
            </a:r>
            <a:r>
              <a:rPr lang="en-US" sz="1800" b="0" i="0" baseline="0" dirty="0" err="1">
                <a:effectLst/>
              </a:rPr>
              <a:t>bị</a:t>
            </a:r>
            <a:r>
              <a:rPr lang="en-US" sz="1800" b="0" i="0" baseline="0" dirty="0">
                <a:effectLst/>
              </a:rPr>
              <a:t> </a:t>
            </a:r>
            <a:r>
              <a:rPr lang="en-US" sz="1800" b="0" i="0" baseline="0" dirty="0" err="1">
                <a:effectLst/>
              </a:rPr>
              <a:t>cáo</a:t>
            </a:r>
            <a:r>
              <a:rPr lang="en-US" sz="1800" b="0" i="0" baseline="0" dirty="0">
                <a:effectLst/>
              </a:rPr>
              <a:t> </a:t>
            </a:r>
            <a:r>
              <a:rPr lang="en-US" sz="1800" b="0" i="0" baseline="0" dirty="0" err="1">
                <a:effectLst/>
              </a:rPr>
              <a:t>buộc</a:t>
            </a:r>
            <a:r>
              <a:rPr lang="en-US" sz="1800" b="0" i="0" baseline="0" dirty="0">
                <a:effectLst/>
              </a:rPr>
              <a:t> </a:t>
            </a:r>
            <a:r>
              <a:rPr lang="en-US" sz="1800" b="0" i="0" baseline="0" dirty="0" err="1">
                <a:effectLst/>
              </a:rPr>
              <a:t>có</a:t>
            </a:r>
            <a:r>
              <a:rPr lang="en-US" sz="1800" b="0" i="0" baseline="0" dirty="0">
                <a:effectLst/>
              </a:rPr>
              <a:t> </a:t>
            </a:r>
            <a:r>
              <a:rPr lang="en-US" sz="1800" b="0" i="0" baseline="0" dirty="0" err="1">
                <a:effectLst/>
              </a:rPr>
              <a:t>vũ</a:t>
            </a:r>
            <a:r>
              <a:rPr lang="en-US" sz="1800" b="0" i="0" baseline="0" dirty="0">
                <a:effectLst/>
              </a:rPr>
              <a:t> </a:t>
            </a:r>
            <a:r>
              <a:rPr lang="en-US" sz="1800" b="0" i="0" baseline="0" dirty="0" err="1">
                <a:effectLst/>
              </a:rPr>
              <a:t>trang</a:t>
            </a:r>
            <a:endParaRPr lang="en-US" sz="1800" dirty="0">
              <a:effectLst/>
            </a:endParaRPr>
          </a:p>
        </c:rich>
      </c:tx>
      <c:layout>
        <c:manualLayout>
          <c:xMode val="edge"/>
          <c:yMode val="edge"/>
          <c:x val="0.12109136682120311"/>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3A-4457-A5E6-DDE2C1A01E2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3A-4457-A5E6-DDE2C1A01E2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3A-4457-A5E6-DDE2C1A01E2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3A-4457-A5E6-DDE2C1A01E2C}"/>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Allegedly Armed</c:v>
                </c:pt>
                <c:pt idx="1">
                  <c:v>Unarmed</c:v>
                </c:pt>
                <c:pt idx="2">
                  <c:v>Vehicle</c:v>
                </c:pt>
                <c:pt idx="3">
                  <c:v>Unclear</c:v>
                </c:pt>
              </c:strCache>
            </c:strRef>
          </c:cat>
          <c:val>
            <c:numRef>
              <c:f>Sheet1!$B$2:$B$5</c:f>
              <c:numCache>
                <c:formatCode>General</c:formatCode>
                <c:ptCount val="4"/>
                <c:pt idx="0">
                  <c:v>93</c:v>
                </c:pt>
                <c:pt idx="1">
                  <c:v>12</c:v>
                </c:pt>
                <c:pt idx="2">
                  <c:v>4</c:v>
                </c:pt>
                <c:pt idx="3">
                  <c:v>9</c:v>
                </c:pt>
              </c:numCache>
            </c:numRef>
          </c:val>
          <c:extLst>
            <c:ext xmlns:c16="http://schemas.microsoft.com/office/drawing/2014/chart" uri="{C3380CC4-5D6E-409C-BE32-E72D297353CC}">
              <c16:uniqueId val="{00000008-383A-4457-A5E6-DDE2C1A01E2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err="1">
                <a:effectLst/>
              </a:rPr>
              <a:t>Tỷ</a:t>
            </a:r>
            <a:r>
              <a:rPr lang="en-US" sz="1800" b="0" i="0" baseline="0" dirty="0">
                <a:effectLst/>
              </a:rPr>
              <a:t> </a:t>
            </a:r>
            <a:r>
              <a:rPr lang="en-US" sz="1800" b="0" i="0" baseline="0" dirty="0" err="1">
                <a:effectLst/>
              </a:rPr>
              <a:t>lệ</a:t>
            </a:r>
            <a:r>
              <a:rPr lang="en-US" sz="1800" b="0" i="0" baseline="0" dirty="0">
                <a:effectLst/>
              </a:rPr>
              <a:t> </a:t>
            </a:r>
            <a:r>
              <a:rPr lang="en-US" sz="1800" b="0" i="0" baseline="0" dirty="0" err="1">
                <a:effectLst/>
              </a:rPr>
              <a:t>người</a:t>
            </a:r>
            <a:r>
              <a:rPr lang="en-US" sz="1800" b="0" i="0" baseline="0" dirty="0">
                <a:effectLst/>
              </a:rPr>
              <a:t> da </a:t>
            </a:r>
            <a:r>
              <a:rPr lang="en-US" sz="1800" b="0" i="0" baseline="0" dirty="0" err="1">
                <a:effectLst/>
              </a:rPr>
              <a:t>đen</a:t>
            </a:r>
            <a:r>
              <a:rPr lang="en-US" sz="1800" b="0" i="0" baseline="0" dirty="0">
                <a:effectLst/>
              </a:rPr>
              <a:t> </a:t>
            </a:r>
            <a:r>
              <a:rPr lang="en-US" sz="1800" b="0" i="0" baseline="0" dirty="0" err="1">
                <a:effectLst/>
              </a:rPr>
              <a:t>bị</a:t>
            </a:r>
            <a:r>
              <a:rPr lang="en-US" sz="1800" b="0" i="0" baseline="0" dirty="0">
                <a:effectLst/>
              </a:rPr>
              <a:t> </a:t>
            </a:r>
            <a:r>
              <a:rPr lang="en-US" sz="1800" b="0" i="0" baseline="0" dirty="0" err="1">
                <a:effectLst/>
              </a:rPr>
              <a:t>giết</a:t>
            </a:r>
            <a:r>
              <a:rPr lang="en-US" sz="1800" b="0" i="0" baseline="0" dirty="0">
                <a:effectLst/>
              </a:rPr>
              <a:t> </a:t>
            </a:r>
            <a:r>
              <a:rPr lang="en-US" sz="1800" b="0" i="0" baseline="0" dirty="0" err="1">
                <a:effectLst/>
              </a:rPr>
              <a:t>bị</a:t>
            </a:r>
            <a:r>
              <a:rPr lang="en-US" sz="1800" b="0" i="0" baseline="0" dirty="0">
                <a:effectLst/>
              </a:rPr>
              <a:t> </a:t>
            </a:r>
            <a:r>
              <a:rPr lang="en-US" sz="1800" b="0" i="0" baseline="0" dirty="0" err="1">
                <a:effectLst/>
              </a:rPr>
              <a:t>cáo</a:t>
            </a:r>
            <a:r>
              <a:rPr lang="en-US" sz="1800" b="0" i="0" baseline="0" dirty="0">
                <a:effectLst/>
              </a:rPr>
              <a:t> </a:t>
            </a:r>
            <a:r>
              <a:rPr lang="en-US" sz="1800" b="0" i="0" baseline="0" dirty="0" err="1">
                <a:effectLst/>
              </a:rPr>
              <a:t>buộc</a:t>
            </a:r>
            <a:r>
              <a:rPr lang="en-US" sz="1800" b="0" i="0" baseline="0" dirty="0">
                <a:effectLst/>
              </a:rPr>
              <a:t> </a:t>
            </a:r>
            <a:r>
              <a:rPr lang="en-US" sz="1800" b="0" i="0" baseline="0" dirty="0" err="1">
                <a:effectLst/>
              </a:rPr>
              <a:t>có</a:t>
            </a:r>
            <a:r>
              <a:rPr lang="en-US" sz="1800" b="0" i="0" baseline="0" dirty="0">
                <a:effectLst/>
              </a:rPr>
              <a:t> </a:t>
            </a:r>
            <a:r>
              <a:rPr lang="en-US" sz="1800" b="0" i="0" baseline="0" dirty="0" err="1">
                <a:effectLst/>
              </a:rPr>
              <a:t>vũ</a:t>
            </a:r>
            <a:r>
              <a:rPr lang="en-US" sz="1800" b="0" i="0" baseline="0" dirty="0">
                <a:effectLst/>
              </a:rPr>
              <a:t> </a:t>
            </a:r>
            <a:r>
              <a:rPr lang="en-US" sz="1800" b="0" i="0" baseline="0" dirty="0" err="1">
                <a:effectLst/>
              </a:rPr>
              <a:t>trang</a:t>
            </a:r>
            <a:endParaRPr lang="en-US" sz="1800" dirty="0">
              <a:effectLst/>
            </a:endParaRPr>
          </a:p>
        </c:rich>
      </c:tx>
      <c:layout>
        <c:manualLayout>
          <c:xMode val="edge"/>
          <c:yMode val="edge"/>
          <c:x val="0.1200167469977943"/>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F0B-4EA4-846F-0E453283428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F0B-4EA4-846F-0E453283428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F0B-4EA4-846F-0E453283428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F0B-4EA4-846F-0E453283428E}"/>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Allegedly Armed</c:v>
                </c:pt>
                <c:pt idx="1">
                  <c:v>Unarmed</c:v>
                </c:pt>
                <c:pt idx="2">
                  <c:v>Vehicle</c:v>
                </c:pt>
                <c:pt idx="3">
                  <c:v>Unclear</c:v>
                </c:pt>
              </c:strCache>
            </c:strRef>
          </c:cat>
          <c:val>
            <c:numRef>
              <c:f>Sheet1!$B$2:$B$5</c:f>
              <c:numCache>
                <c:formatCode>General</c:formatCode>
                <c:ptCount val="4"/>
                <c:pt idx="0">
                  <c:v>1306</c:v>
                </c:pt>
                <c:pt idx="1">
                  <c:v>336</c:v>
                </c:pt>
                <c:pt idx="2">
                  <c:v>150</c:v>
                </c:pt>
                <c:pt idx="3">
                  <c:v>152</c:v>
                </c:pt>
              </c:numCache>
            </c:numRef>
          </c:val>
          <c:extLst>
            <c:ext xmlns:c16="http://schemas.microsoft.com/office/drawing/2014/chart" uri="{C3380CC4-5D6E-409C-BE32-E72D297353CC}">
              <c16:uniqueId val="{00000008-0F0B-4EA4-846F-0E453283428E}"/>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err="1">
                <a:effectLst/>
              </a:rPr>
              <a:t>Tỷ</a:t>
            </a:r>
            <a:r>
              <a:rPr lang="en-US" sz="1800" b="0" i="0" baseline="0" dirty="0">
                <a:effectLst/>
              </a:rPr>
              <a:t> </a:t>
            </a:r>
            <a:r>
              <a:rPr lang="en-US" sz="1800" b="0" i="0" baseline="0" dirty="0" err="1">
                <a:effectLst/>
              </a:rPr>
              <a:t>lệ</a:t>
            </a:r>
            <a:r>
              <a:rPr lang="en-US" sz="1800" b="0" i="0" baseline="0" dirty="0">
                <a:effectLst/>
              </a:rPr>
              <a:t> </a:t>
            </a:r>
            <a:r>
              <a:rPr lang="en-US" sz="1800" b="0" i="0" baseline="0" dirty="0" err="1">
                <a:effectLst/>
              </a:rPr>
              <a:t>người</a:t>
            </a:r>
            <a:r>
              <a:rPr lang="en-US" sz="1800" b="0" i="0" baseline="0" dirty="0">
                <a:effectLst/>
              </a:rPr>
              <a:t> da </a:t>
            </a:r>
            <a:r>
              <a:rPr lang="en-US" sz="1800" b="0" i="0" baseline="0" dirty="0" err="1">
                <a:effectLst/>
              </a:rPr>
              <a:t>trắng</a:t>
            </a:r>
            <a:r>
              <a:rPr lang="en-US" sz="1800" b="0" i="0" baseline="0" dirty="0">
                <a:effectLst/>
              </a:rPr>
              <a:t> </a:t>
            </a:r>
            <a:r>
              <a:rPr lang="en-US" sz="1800" b="0" i="0" baseline="0" dirty="0" err="1">
                <a:effectLst/>
              </a:rPr>
              <a:t>bị</a:t>
            </a:r>
            <a:r>
              <a:rPr lang="en-US" sz="1800" b="0" i="0" baseline="0" dirty="0">
                <a:effectLst/>
              </a:rPr>
              <a:t> </a:t>
            </a:r>
            <a:r>
              <a:rPr lang="en-US" sz="1800" b="0" i="0" baseline="0" dirty="0" err="1">
                <a:effectLst/>
              </a:rPr>
              <a:t>giết</a:t>
            </a:r>
            <a:r>
              <a:rPr lang="en-US" sz="1800" b="0" i="0" baseline="0" dirty="0">
                <a:effectLst/>
              </a:rPr>
              <a:t> </a:t>
            </a:r>
            <a:r>
              <a:rPr lang="en-US" sz="1800" b="0" i="0" baseline="0" dirty="0" err="1">
                <a:effectLst/>
              </a:rPr>
              <a:t>bị</a:t>
            </a:r>
            <a:r>
              <a:rPr lang="en-US" sz="1800" b="0" i="0" baseline="0" dirty="0">
                <a:effectLst/>
              </a:rPr>
              <a:t> </a:t>
            </a:r>
            <a:r>
              <a:rPr lang="en-US" sz="1800" b="0" i="0" baseline="0" dirty="0" err="1">
                <a:effectLst/>
              </a:rPr>
              <a:t>cáo</a:t>
            </a:r>
            <a:r>
              <a:rPr lang="en-US" sz="1800" b="0" i="0" baseline="0" dirty="0">
                <a:effectLst/>
              </a:rPr>
              <a:t> </a:t>
            </a:r>
            <a:r>
              <a:rPr lang="en-US" sz="1800" b="0" i="0" baseline="0" dirty="0" err="1">
                <a:effectLst/>
              </a:rPr>
              <a:t>buộc</a:t>
            </a:r>
            <a:r>
              <a:rPr lang="en-US" sz="1800" b="0" i="0" baseline="0" dirty="0">
                <a:effectLst/>
              </a:rPr>
              <a:t> </a:t>
            </a:r>
            <a:r>
              <a:rPr lang="en-US" sz="1800" b="0" i="0" baseline="0" dirty="0" err="1">
                <a:effectLst/>
              </a:rPr>
              <a:t>có</a:t>
            </a:r>
            <a:r>
              <a:rPr lang="en-US" sz="1800" b="0" i="0" baseline="0" dirty="0">
                <a:effectLst/>
              </a:rPr>
              <a:t> </a:t>
            </a:r>
            <a:r>
              <a:rPr lang="en-US" sz="1800" b="0" i="0" baseline="0" dirty="0" err="1">
                <a:effectLst/>
              </a:rPr>
              <a:t>vũ</a:t>
            </a:r>
            <a:r>
              <a:rPr lang="en-US" sz="1800" b="0" i="0" baseline="0" dirty="0">
                <a:effectLst/>
              </a:rPr>
              <a:t> </a:t>
            </a:r>
            <a:r>
              <a:rPr lang="en-US" sz="1800" b="0" i="0" baseline="0" dirty="0" err="1">
                <a:effectLst/>
              </a:rPr>
              <a:t>trang</a:t>
            </a:r>
            <a:endParaRPr lang="en-US" sz="1800" dirty="0">
              <a:effectLst/>
            </a:endParaRPr>
          </a:p>
        </c:rich>
      </c:tx>
      <c:layout>
        <c:manualLayout>
          <c:xMode val="edge"/>
          <c:yMode val="edge"/>
          <c:x val="0.10021248598389579"/>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29-4806-9455-33DA5561761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29-4806-9455-33DA5561761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A29-4806-9455-33DA5561761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A29-4806-9455-33DA5561761D}"/>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Allegedly Armed</c:v>
                </c:pt>
                <c:pt idx="1">
                  <c:v>Unarmed</c:v>
                </c:pt>
                <c:pt idx="2">
                  <c:v>Vehicle</c:v>
                </c:pt>
                <c:pt idx="3">
                  <c:v>Unclear</c:v>
                </c:pt>
              </c:strCache>
            </c:strRef>
          </c:cat>
          <c:val>
            <c:numRef>
              <c:f>Sheet1!$B$2:$B$5</c:f>
              <c:numCache>
                <c:formatCode>General</c:formatCode>
                <c:ptCount val="4"/>
                <c:pt idx="0">
                  <c:v>2465</c:v>
                </c:pt>
                <c:pt idx="1">
                  <c:v>452</c:v>
                </c:pt>
                <c:pt idx="2">
                  <c:v>212</c:v>
                </c:pt>
                <c:pt idx="3">
                  <c:v>249</c:v>
                </c:pt>
              </c:numCache>
            </c:numRef>
          </c:val>
          <c:extLst>
            <c:ext xmlns:c16="http://schemas.microsoft.com/office/drawing/2014/chart" uri="{C3380CC4-5D6E-409C-BE32-E72D297353CC}">
              <c16:uniqueId val="{00000008-6A29-4806-9455-33DA5561761D}"/>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err="1"/>
              <a:t>Tỷ</a:t>
            </a:r>
            <a:r>
              <a:rPr lang="en-US" sz="1600" baseline="0" dirty="0"/>
              <a:t> </a:t>
            </a:r>
            <a:r>
              <a:rPr lang="en-US" sz="1600" baseline="0" dirty="0" err="1"/>
              <a:t>lệ</a:t>
            </a:r>
            <a:r>
              <a:rPr lang="en-US" sz="1600" baseline="0" dirty="0"/>
              <a:t> </a:t>
            </a:r>
            <a:r>
              <a:rPr lang="en-US" sz="1600" baseline="0" dirty="0" err="1"/>
              <a:t>người</a:t>
            </a:r>
            <a:r>
              <a:rPr lang="en-US" sz="1600" baseline="0" dirty="0"/>
              <a:t> </a:t>
            </a:r>
            <a:r>
              <a:rPr lang="en-US" sz="1600" baseline="0" dirty="0" err="1"/>
              <a:t>bị</a:t>
            </a:r>
            <a:r>
              <a:rPr lang="en-US" sz="1600" baseline="0" dirty="0"/>
              <a:t> </a:t>
            </a:r>
            <a:r>
              <a:rPr lang="en-US" sz="1600" baseline="0" dirty="0" err="1"/>
              <a:t>giết</a:t>
            </a:r>
            <a:r>
              <a:rPr lang="en-US" sz="1600" baseline="0" dirty="0"/>
              <a:t> </a:t>
            </a:r>
            <a:r>
              <a:rPr lang="en-US" sz="1600" baseline="0" dirty="0" err="1"/>
              <a:t>có</a:t>
            </a:r>
            <a:r>
              <a:rPr lang="en-US" sz="1600" baseline="0" dirty="0"/>
              <a:t> </a:t>
            </a:r>
            <a:r>
              <a:rPr lang="en-US" sz="1600" baseline="0" dirty="0" err="1"/>
              <a:t>vấn</a:t>
            </a:r>
            <a:r>
              <a:rPr lang="en-US" sz="1600" baseline="0" dirty="0"/>
              <a:t> </a:t>
            </a:r>
            <a:r>
              <a:rPr lang="en-US" sz="1600" baseline="0" dirty="0" err="1"/>
              <a:t>đề</a:t>
            </a:r>
            <a:r>
              <a:rPr lang="en-US" sz="1600" baseline="0" dirty="0"/>
              <a:t> </a:t>
            </a:r>
            <a:r>
              <a:rPr lang="en-US" sz="1600" baseline="0" dirty="0" err="1"/>
              <a:t>về</a:t>
            </a:r>
            <a:r>
              <a:rPr lang="en-US" sz="1600" baseline="0" dirty="0"/>
              <a:t> </a:t>
            </a:r>
            <a:r>
              <a:rPr lang="en-US" sz="1600" baseline="0" dirty="0" err="1"/>
              <a:t>tâm</a:t>
            </a:r>
            <a:r>
              <a:rPr lang="en-US" sz="1600" baseline="0" dirty="0"/>
              <a:t> </a:t>
            </a:r>
            <a:r>
              <a:rPr lang="en-US" sz="1600" baseline="0" dirty="0" err="1"/>
              <a:t>thần</a:t>
            </a:r>
            <a:endParaRPr lang="en-US" sz="16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691-42CC-A3AE-5FDFD744A67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691-42CC-A3AE-5FDFD744A67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691-42CC-A3AE-5FDFD744A67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691-42CC-A3AE-5FDFD744A67C}"/>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No</c:v>
                </c:pt>
                <c:pt idx="1">
                  <c:v>Yes</c:v>
                </c:pt>
                <c:pt idx="2">
                  <c:v>Drug or alcohol use</c:v>
                </c:pt>
                <c:pt idx="3">
                  <c:v>Unknown</c:v>
                </c:pt>
              </c:strCache>
            </c:strRef>
          </c:cat>
          <c:val>
            <c:numRef>
              <c:f>Sheet1!$B$2:$B$5</c:f>
              <c:numCache>
                <c:formatCode>General</c:formatCode>
                <c:ptCount val="4"/>
                <c:pt idx="0">
                  <c:v>4765</c:v>
                </c:pt>
                <c:pt idx="1">
                  <c:v>1467</c:v>
                </c:pt>
                <c:pt idx="2">
                  <c:v>296</c:v>
                </c:pt>
                <c:pt idx="3">
                  <c:v>1135</c:v>
                </c:pt>
              </c:numCache>
            </c:numRef>
          </c:val>
          <c:extLst>
            <c:ext xmlns:c16="http://schemas.microsoft.com/office/drawing/2014/chart" uri="{C3380CC4-5D6E-409C-BE32-E72D297353CC}">
              <c16:uniqueId val="{00000008-E691-42CC-A3AE-5FDFD744A67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err="1"/>
              <a:t>Tỷ</a:t>
            </a:r>
            <a:r>
              <a:rPr lang="en-US" sz="1600" baseline="0" dirty="0"/>
              <a:t> </a:t>
            </a:r>
            <a:r>
              <a:rPr lang="en-US" sz="1600" baseline="0" dirty="0" err="1"/>
              <a:t>lệ</a:t>
            </a:r>
            <a:r>
              <a:rPr lang="en-US" sz="1600" baseline="0" dirty="0"/>
              <a:t> </a:t>
            </a:r>
            <a:r>
              <a:rPr lang="en-US" sz="1600" b="0" i="0" u="none" strike="noStrike" baseline="0" dirty="0" err="1">
                <a:effectLst/>
              </a:rPr>
              <a:t>người</a:t>
            </a:r>
            <a:r>
              <a:rPr lang="en-US" sz="1600" b="0" i="0" u="none" strike="noStrike" baseline="0" dirty="0">
                <a:effectLst/>
              </a:rPr>
              <a:t> </a:t>
            </a:r>
            <a:r>
              <a:rPr lang="en-US" sz="1600" b="0" i="0" u="none" strike="noStrike" baseline="0" dirty="0" err="1">
                <a:effectLst/>
              </a:rPr>
              <a:t>bị</a:t>
            </a:r>
            <a:r>
              <a:rPr lang="en-US" sz="1600" b="0" i="0" u="none" strike="noStrike" baseline="0" dirty="0">
                <a:effectLst/>
              </a:rPr>
              <a:t> </a:t>
            </a:r>
            <a:r>
              <a:rPr lang="en-US" sz="1600" b="0" i="0" u="none" strike="noStrike" baseline="0" dirty="0" err="1">
                <a:effectLst/>
              </a:rPr>
              <a:t>giết</a:t>
            </a:r>
            <a:r>
              <a:rPr lang="en-US" sz="1600" b="0" i="0" u="none" strike="noStrike" baseline="0" dirty="0">
                <a:effectLst/>
              </a:rPr>
              <a:t> </a:t>
            </a:r>
            <a:r>
              <a:rPr lang="en-US" sz="1600" b="0" i="0" u="none" strike="noStrike" baseline="0" dirty="0" err="1">
                <a:effectLst/>
              </a:rPr>
              <a:t>là</a:t>
            </a:r>
            <a:r>
              <a:rPr lang="en-US" sz="1600" baseline="0" dirty="0"/>
              <a:t> </a:t>
            </a:r>
            <a:r>
              <a:rPr lang="en-US" sz="1600" baseline="0" dirty="0" err="1"/>
              <a:t>châu</a:t>
            </a:r>
            <a:r>
              <a:rPr lang="en-US" sz="1600" baseline="0" dirty="0"/>
              <a:t> Á </a:t>
            </a:r>
            <a:r>
              <a:rPr lang="en-US" sz="1600" baseline="0" dirty="0" err="1"/>
              <a:t>có</a:t>
            </a:r>
            <a:r>
              <a:rPr lang="en-US" sz="1600" baseline="0" dirty="0"/>
              <a:t> </a:t>
            </a:r>
            <a:r>
              <a:rPr lang="en-US" sz="1600" baseline="0" dirty="0" err="1"/>
              <a:t>vấn</a:t>
            </a:r>
            <a:r>
              <a:rPr lang="en-US" sz="1600" baseline="0" dirty="0"/>
              <a:t> </a:t>
            </a:r>
            <a:r>
              <a:rPr lang="en-US" sz="1600" baseline="0" dirty="0" err="1"/>
              <a:t>đề</a:t>
            </a:r>
            <a:r>
              <a:rPr lang="en-US" sz="1600" baseline="0" dirty="0"/>
              <a:t> </a:t>
            </a:r>
            <a:r>
              <a:rPr lang="en-US" sz="1600" baseline="0" dirty="0" err="1"/>
              <a:t>về</a:t>
            </a:r>
            <a:r>
              <a:rPr lang="en-US" sz="1600" baseline="0" dirty="0"/>
              <a:t> </a:t>
            </a:r>
            <a:r>
              <a:rPr lang="en-US" sz="1600" baseline="0" dirty="0" err="1"/>
              <a:t>tâm</a:t>
            </a:r>
            <a:r>
              <a:rPr lang="en-US" sz="1600" baseline="0" dirty="0"/>
              <a:t> </a:t>
            </a:r>
            <a:r>
              <a:rPr lang="en-US" sz="1600" baseline="0" dirty="0" err="1"/>
              <a:t>thần</a:t>
            </a:r>
            <a:endParaRPr lang="en-US" sz="16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450-46E7-AD86-0ADC5D8CA88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450-46E7-AD86-0ADC5D8CA88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450-46E7-AD86-0ADC5D8CA88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450-46E7-AD86-0ADC5D8CA88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No</c:v>
                </c:pt>
                <c:pt idx="1">
                  <c:v>Yes</c:v>
                </c:pt>
                <c:pt idx="2">
                  <c:v>Drug or alcohol use</c:v>
                </c:pt>
                <c:pt idx="3">
                  <c:v>Unknown</c:v>
                </c:pt>
              </c:strCache>
            </c:strRef>
          </c:cat>
          <c:val>
            <c:numRef>
              <c:f>Sheet1!$B$2:$B$5</c:f>
              <c:numCache>
                <c:formatCode>General</c:formatCode>
                <c:ptCount val="4"/>
                <c:pt idx="0">
                  <c:v>60</c:v>
                </c:pt>
                <c:pt idx="1">
                  <c:v>30</c:v>
                </c:pt>
                <c:pt idx="2">
                  <c:v>5</c:v>
                </c:pt>
                <c:pt idx="3">
                  <c:v>23</c:v>
                </c:pt>
              </c:numCache>
            </c:numRef>
          </c:val>
          <c:extLst>
            <c:ext xmlns:c16="http://schemas.microsoft.com/office/drawing/2014/chart" uri="{C3380CC4-5D6E-409C-BE32-E72D297353CC}">
              <c16:uniqueId val="{00000008-4450-46E7-AD86-0ADC5D8CA88F}"/>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0" i="0" baseline="0" dirty="0" err="1">
                <a:effectLst/>
              </a:rPr>
              <a:t>Tỷ</a:t>
            </a:r>
            <a:r>
              <a:rPr lang="en-US" sz="1600" b="0" i="0" baseline="0" dirty="0">
                <a:effectLst/>
              </a:rPr>
              <a:t> </a:t>
            </a:r>
            <a:r>
              <a:rPr lang="en-US" sz="1600" b="0" i="0" baseline="0" dirty="0" err="1">
                <a:effectLst/>
              </a:rPr>
              <a:t>lệ</a:t>
            </a:r>
            <a:r>
              <a:rPr lang="en-US" sz="1600" b="0" i="0" baseline="0" dirty="0">
                <a:effectLst/>
              </a:rPr>
              <a:t> </a:t>
            </a:r>
            <a:r>
              <a:rPr lang="en-US" sz="1600" b="0" i="0" u="none" strike="noStrike" baseline="0" dirty="0" err="1">
                <a:effectLst/>
              </a:rPr>
              <a:t>người</a:t>
            </a:r>
            <a:r>
              <a:rPr lang="en-US" sz="1600" b="0" i="0" u="none" strike="noStrike" baseline="0" dirty="0">
                <a:effectLst/>
              </a:rPr>
              <a:t> </a:t>
            </a:r>
            <a:r>
              <a:rPr lang="en-US" sz="1600" b="0" i="0" u="none" strike="noStrike" baseline="0" dirty="0" err="1">
                <a:effectLst/>
              </a:rPr>
              <a:t>bị</a:t>
            </a:r>
            <a:r>
              <a:rPr lang="en-US" sz="1600" b="0" i="0" u="none" strike="noStrike" baseline="0" dirty="0">
                <a:effectLst/>
              </a:rPr>
              <a:t> </a:t>
            </a:r>
            <a:r>
              <a:rPr lang="en-US" sz="1600" b="0" i="0" u="none" strike="noStrike" baseline="0" dirty="0" err="1">
                <a:effectLst/>
              </a:rPr>
              <a:t>giết</a:t>
            </a:r>
            <a:r>
              <a:rPr lang="en-US" sz="1600" b="0" i="0" u="none" strike="noStrike" baseline="0" dirty="0">
                <a:effectLst/>
              </a:rPr>
              <a:t> </a:t>
            </a:r>
            <a:r>
              <a:rPr lang="en-US" sz="1600" b="0" i="0" u="none" strike="noStrike" baseline="0" dirty="0" err="1">
                <a:effectLst/>
              </a:rPr>
              <a:t>là</a:t>
            </a:r>
            <a:r>
              <a:rPr lang="en-US" sz="1600" b="0" i="0" u="none" strike="noStrike" baseline="0" dirty="0">
                <a:effectLst/>
              </a:rPr>
              <a:t> </a:t>
            </a:r>
            <a:r>
              <a:rPr lang="en-US" sz="1600" b="0" i="0" baseline="0" dirty="0">
                <a:effectLst/>
              </a:rPr>
              <a:t>da </a:t>
            </a:r>
            <a:r>
              <a:rPr lang="en-US" sz="1600" b="0" i="0" baseline="0" dirty="0" err="1">
                <a:effectLst/>
              </a:rPr>
              <a:t>đen</a:t>
            </a:r>
            <a:r>
              <a:rPr lang="en-US" sz="1600" b="0" i="0" baseline="0" dirty="0">
                <a:effectLst/>
              </a:rPr>
              <a:t> </a:t>
            </a:r>
            <a:r>
              <a:rPr lang="en-US" sz="1600" b="0" i="0" baseline="0" dirty="0" err="1">
                <a:effectLst/>
              </a:rPr>
              <a:t>có</a:t>
            </a:r>
            <a:r>
              <a:rPr lang="en-US" sz="1600" b="0" i="0" baseline="0" dirty="0">
                <a:effectLst/>
              </a:rPr>
              <a:t> </a:t>
            </a:r>
            <a:r>
              <a:rPr lang="en-US" sz="1600" b="0" i="0" baseline="0" dirty="0" err="1">
                <a:effectLst/>
              </a:rPr>
              <a:t>vấn</a:t>
            </a:r>
            <a:r>
              <a:rPr lang="en-US" sz="1600" b="0" i="0" baseline="0" dirty="0">
                <a:effectLst/>
              </a:rPr>
              <a:t> </a:t>
            </a:r>
            <a:r>
              <a:rPr lang="en-US" sz="1600" b="0" i="0" baseline="0" dirty="0" err="1">
                <a:effectLst/>
              </a:rPr>
              <a:t>đề</a:t>
            </a:r>
            <a:r>
              <a:rPr lang="en-US" sz="1600" b="0" i="0" baseline="0" dirty="0">
                <a:effectLst/>
              </a:rPr>
              <a:t> </a:t>
            </a:r>
            <a:r>
              <a:rPr lang="en-US" sz="1600" b="0" i="0" baseline="0" dirty="0" err="1">
                <a:effectLst/>
              </a:rPr>
              <a:t>về</a:t>
            </a:r>
            <a:r>
              <a:rPr lang="en-US" sz="1600" b="0" i="0" baseline="0" dirty="0">
                <a:effectLst/>
              </a:rPr>
              <a:t> </a:t>
            </a:r>
            <a:r>
              <a:rPr lang="en-US" sz="1600" b="0" i="0" baseline="0" dirty="0" err="1">
                <a:effectLst/>
              </a:rPr>
              <a:t>tâm</a:t>
            </a:r>
            <a:r>
              <a:rPr lang="en-US" sz="1600" b="0" i="0" baseline="0" dirty="0">
                <a:effectLst/>
              </a:rPr>
              <a:t> </a:t>
            </a:r>
            <a:r>
              <a:rPr lang="en-US" sz="1600" b="0" i="0" baseline="0" dirty="0" err="1">
                <a:effectLst/>
              </a:rPr>
              <a:t>thần</a:t>
            </a:r>
            <a:endParaRPr lang="en-US" sz="16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C5E-4065-A979-24EA7528566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C5E-4065-A979-24EA7528566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C5E-4065-A979-24EA7528566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C5E-4065-A979-24EA7528566C}"/>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No</c:v>
                </c:pt>
                <c:pt idx="1">
                  <c:v>Yes</c:v>
                </c:pt>
                <c:pt idx="2">
                  <c:v>Drug or alcohol use</c:v>
                </c:pt>
                <c:pt idx="3">
                  <c:v>Unknown</c:v>
                </c:pt>
              </c:strCache>
            </c:strRef>
          </c:cat>
          <c:val>
            <c:numRef>
              <c:f>Sheet1!$B$2:$B$5</c:f>
              <c:numCache>
                <c:formatCode>General</c:formatCode>
                <c:ptCount val="4"/>
                <c:pt idx="0">
                  <c:v>1389</c:v>
                </c:pt>
                <c:pt idx="1">
                  <c:v>243</c:v>
                </c:pt>
                <c:pt idx="2">
                  <c:v>49</c:v>
                </c:pt>
                <c:pt idx="3">
                  <c:v>263</c:v>
                </c:pt>
              </c:numCache>
            </c:numRef>
          </c:val>
          <c:extLst>
            <c:ext xmlns:c16="http://schemas.microsoft.com/office/drawing/2014/chart" uri="{C3380CC4-5D6E-409C-BE32-E72D297353CC}">
              <c16:uniqueId val="{00000008-7C5E-4065-A979-24EA7528566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000" b="0" i="0" u="none" strike="noStrike" kern="1200" spc="0" baseline="0">
                <a:solidFill>
                  <a:sysClr val="windowText" lastClr="000000">
                    <a:lumMod val="65000"/>
                    <a:lumOff val="35000"/>
                  </a:sysClr>
                </a:solidFill>
                <a:latin typeface="+mn-lt"/>
                <a:ea typeface="+mn-ea"/>
                <a:cs typeface="+mn-cs"/>
              </a:defRPr>
            </a:pPr>
            <a:r>
              <a:rPr lang="en-US" sz="2000" b="0" i="0" baseline="0">
                <a:effectLst/>
              </a:rPr>
              <a:t>Tỷ lệ người bị bắn phân theo chủng tộc</a:t>
            </a:r>
            <a:endParaRPr lang="en-US" sz="200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0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8C5-4BEB-8F0C-FA855E8E70F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8C5-4BEB-8F0C-FA855E8E70F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8C5-4BEB-8F0C-FA855E8E70F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8C5-4BEB-8F0C-FA855E8E70F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8C5-4BEB-8F0C-FA855E8E70FB}"/>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3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Sheet1!$A$2:$A$6</c:f>
              <c:strCache>
                <c:ptCount val="5"/>
                <c:pt idx="0">
                  <c:v>White</c:v>
                </c:pt>
                <c:pt idx="1">
                  <c:v>Black</c:v>
                </c:pt>
                <c:pt idx="2">
                  <c:v>Hispanic</c:v>
                </c:pt>
                <c:pt idx="3">
                  <c:v>Asian</c:v>
                </c:pt>
                <c:pt idx="4">
                  <c:v>Other</c:v>
                </c:pt>
              </c:strCache>
            </c:strRef>
          </c:cat>
          <c:val>
            <c:numRef>
              <c:f>Sheet1!$B$2:$B$6</c:f>
              <c:numCache>
                <c:formatCode>General</c:formatCode>
                <c:ptCount val="5"/>
                <c:pt idx="0">
                  <c:v>3378</c:v>
                </c:pt>
                <c:pt idx="1">
                  <c:v>1944</c:v>
                </c:pt>
                <c:pt idx="2">
                  <c:v>1335</c:v>
                </c:pt>
                <c:pt idx="3">
                  <c:v>118</c:v>
                </c:pt>
                <c:pt idx="4">
                  <c:v>734</c:v>
                </c:pt>
              </c:numCache>
            </c:numRef>
          </c:val>
          <c:extLst>
            <c:ext xmlns:c16="http://schemas.microsoft.com/office/drawing/2014/chart" uri="{C3380CC4-5D6E-409C-BE32-E72D297353CC}">
              <c16:uniqueId val="{0000000A-98C5-4BEB-8F0C-FA855E8E70F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600" b="0" i="0" baseline="0" dirty="0" err="1">
                <a:effectLst/>
              </a:rPr>
              <a:t>Tỷ</a:t>
            </a:r>
            <a:r>
              <a:rPr lang="en-US" sz="1600" b="0" i="0" baseline="0" dirty="0">
                <a:effectLst/>
              </a:rPr>
              <a:t> </a:t>
            </a:r>
            <a:r>
              <a:rPr lang="en-US" sz="1600" b="0" i="0" baseline="0" dirty="0" err="1">
                <a:effectLst/>
              </a:rPr>
              <a:t>lệ</a:t>
            </a:r>
            <a:r>
              <a:rPr lang="en-US" sz="1600" b="0" i="0" baseline="0" dirty="0">
                <a:effectLst/>
              </a:rPr>
              <a:t> </a:t>
            </a:r>
            <a:r>
              <a:rPr lang="en-US" sz="1600" b="0" i="0" u="none" strike="noStrike" baseline="0" dirty="0" err="1">
                <a:effectLst/>
              </a:rPr>
              <a:t>người</a:t>
            </a:r>
            <a:r>
              <a:rPr lang="en-US" sz="1600" b="0" i="0" u="none" strike="noStrike" baseline="0" dirty="0">
                <a:effectLst/>
              </a:rPr>
              <a:t> </a:t>
            </a:r>
            <a:r>
              <a:rPr lang="en-US" sz="1600" b="0" i="0" u="none" strike="noStrike" baseline="0" dirty="0" err="1">
                <a:effectLst/>
              </a:rPr>
              <a:t>bị</a:t>
            </a:r>
            <a:r>
              <a:rPr lang="en-US" sz="1600" b="0" i="0" u="none" strike="noStrike" baseline="0" dirty="0">
                <a:effectLst/>
              </a:rPr>
              <a:t> </a:t>
            </a:r>
            <a:r>
              <a:rPr lang="en-US" sz="1600" b="0" i="0" u="none" strike="noStrike" baseline="0" dirty="0" err="1">
                <a:effectLst/>
              </a:rPr>
              <a:t>giết</a:t>
            </a:r>
            <a:r>
              <a:rPr lang="en-US" sz="1600" b="0" i="0" u="none" strike="noStrike" baseline="0" dirty="0">
                <a:effectLst/>
              </a:rPr>
              <a:t> </a:t>
            </a:r>
            <a:r>
              <a:rPr lang="en-US" sz="1600" b="0" i="0" u="none" strike="noStrike" baseline="0" dirty="0" err="1">
                <a:effectLst/>
              </a:rPr>
              <a:t>là</a:t>
            </a:r>
            <a:r>
              <a:rPr lang="en-US" sz="1600" b="0" i="0" baseline="0" dirty="0">
                <a:effectLst/>
              </a:rPr>
              <a:t> da </a:t>
            </a:r>
            <a:r>
              <a:rPr lang="en-US" sz="1600" b="0" i="0" baseline="0" dirty="0" err="1">
                <a:effectLst/>
              </a:rPr>
              <a:t>trắng</a:t>
            </a:r>
            <a:r>
              <a:rPr lang="en-US" sz="1600" b="0" i="0" baseline="0" dirty="0">
                <a:effectLst/>
              </a:rPr>
              <a:t> </a:t>
            </a:r>
            <a:r>
              <a:rPr lang="en-US" sz="1600" b="0" i="0" baseline="0" dirty="0" err="1">
                <a:effectLst/>
              </a:rPr>
              <a:t>có</a:t>
            </a:r>
            <a:r>
              <a:rPr lang="en-US" sz="1600" b="0" i="0" baseline="0" dirty="0">
                <a:effectLst/>
              </a:rPr>
              <a:t> </a:t>
            </a:r>
            <a:r>
              <a:rPr lang="en-US" sz="1600" b="0" i="0" baseline="0" dirty="0" err="1">
                <a:effectLst/>
              </a:rPr>
              <a:t>vấn</a:t>
            </a:r>
            <a:r>
              <a:rPr lang="en-US" sz="1600" b="0" i="0" baseline="0" dirty="0">
                <a:effectLst/>
              </a:rPr>
              <a:t> </a:t>
            </a:r>
            <a:r>
              <a:rPr lang="en-US" sz="1600" b="0" i="0" baseline="0" dirty="0" err="1">
                <a:effectLst/>
              </a:rPr>
              <a:t>đề</a:t>
            </a:r>
            <a:r>
              <a:rPr lang="en-US" sz="1600" b="0" i="0" baseline="0" dirty="0">
                <a:effectLst/>
              </a:rPr>
              <a:t> </a:t>
            </a:r>
            <a:r>
              <a:rPr lang="en-US" sz="1600" b="0" i="0" baseline="0" dirty="0" err="1">
                <a:effectLst/>
              </a:rPr>
              <a:t>về</a:t>
            </a:r>
            <a:r>
              <a:rPr lang="en-US" sz="1600" b="0" i="0" baseline="0" dirty="0">
                <a:effectLst/>
              </a:rPr>
              <a:t> </a:t>
            </a:r>
            <a:r>
              <a:rPr lang="en-US" sz="1600" b="0" i="0" baseline="0" dirty="0" err="1">
                <a:effectLst/>
              </a:rPr>
              <a:t>tâm</a:t>
            </a:r>
            <a:r>
              <a:rPr lang="en-US" sz="1600" b="0" i="0" baseline="0" dirty="0">
                <a:effectLst/>
              </a:rPr>
              <a:t> </a:t>
            </a:r>
            <a:r>
              <a:rPr lang="en-US" sz="1600" b="0" i="0" baseline="0" dirty="0" err="1">
                <a:effectLst/>
              </a:rPr>
              <a:t>thần</a:t>
            </a:r>
            <a:endParaRPr lang="en-US" sz="1600" dirty="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E7-4BD7-A66E-8AFC49A18B9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BE7-4BD7-A66E-8AFC49A18B9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BE7-4BD7-A66E-8AFC49A18B9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BE7-4BD7-A66E-8AFC49A18B9E}"/>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No</c:v>
                </c:pt>
                <c:pt idx="1">
                  <c:v>Yes</c:v>
                </c:pt>
                <c:pt idx="2">
                  <c:v>Drug or alcohol use</c:v>
                </c:pt>
                <c:pt idx="3">
                  <c:v>Unknown</c:v>
                </c:pt>
              </c:strCache>
            </c:strRef>
          </c:cat>
          <c:val>
            <c:numRef>
              <c:f>Sheet1!$B$2:$B$5</c:f>
              <c:numCache>
                <c:formatCode>General</c:formatCode>
                <c:ptCount val="4"/>
                <c:pt idx="0">
                  <c:v>1846</c:v>
                </c:pt>
                <c:pt idx="1">
                  <c:v>841</c:v>
                </c:pt>
                <c:pt idx="2">
                  <c:v>158</c:v>
                </c:pt>
                <c:pt idx="3">
                  <c:v>533</c:v>
                </c:pt>
              </c:numCache>
            </c:numRef>
          </c:val>
          <c:extLst>
            <c:ext xmlns:c16="http://schemas.microsoft.com/office/drawing/2014/chart" uri="{C3380CC4-5D6E-409C-BE32-E72D297353CC}">
              <c16:uniqueId val="{00000008-BBE7-4BD7-A66E-8AFC49A18B9E}"/>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000" b="0" i="0" u="none" strike="noStrike" kern="1200" spc="0" baseline="0">
                <a:solidFill>
                  <a:sysClr val="windowText" lastClr="000000">
                    <a:lumMod val="65000"/>
                    <a:lumOff val="35000"/>
                  </a:sysClr>
                </a:solidFill>
                <a:latin typeface="+mn-lt"/>
                <a:ea typeface="+mn-ea"/>
                <a:cs typeface="+mn-cs"/>
              </a:defRPr>
            </a:pPr>
            <a:r>
              <a:rPr lang="en-US" sz="2000" b="0" i="0" baseline="0">
                <a:effectLst/>
              </a:rPr>
              <a:t>Tỷ lệ dân số tại Mỹ phân theo chủng tộc (2016)</a:t>
            </a:r>
            <a:endParaRPr lang="en-US" sz="200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0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C01-418F-8478-D31BA9EB584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C01-418F-8478-D31BA9EB584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C01-418F-8478-D31BA9EB5845}"/>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3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White</c:v>
                </c:pt>
                <c:pt idx="1">
                  <c:v>Black</c:v>
                </c:pt>
                <c:pt idx="2">
                  <c:v>Other</c:v>
                </c:pt>
              </c:strCache>
            </c:strRef>
          </c:cat>
          <c:val>
            <c:numRef>
              <c:f>Sheet1!$B$2:$B$4</c:f>
              <c:numCache>
                <c:formatCode>General</c:formatCode>
                <c:ptCount val="3"/>
                <c:pt idx="0">
                  <c:v>61.27</c:v>
                </c:pt>
                <c:pt idx="1">
                  <c:v>13.31</c:v>
                </c:pt>
                <c:pt idx="2">
                  <c:v>25.42</c:v>
                </c:pt>
              </c:numCache>
            </c:numRef>
          </c:val>
          <c:extLst>
            <c:ext xmlns:c16="http://schemas.microsoft.com/office/drawing/2014/chart" uri="{C3380CC4-5D6E-409C-BE32-E72D297353CC}">
              <c16:uniqueId val="{00000006-BC01-418F-8478-D31BA9EB5845}"/>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Số</a:t>
            </a:r>
            <a:r>
              <a:rPr lang="en-US" sz="2000" baseline="0"/>
              <a:t> người bị cảnh sát giết phân theo giới tính</a:t>
            </a:r>
            <a:endParaRPr lang="en-US"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Male  </c:v>
                </c:pt>
                <c:pt idx="1">
                  <c:v>Female</c:v>
                </c:pt>
              </c:strCache>
            </c:strRef>
          </c:cat>
          <c:val>
            <c:numRef>
              <c:f>Sheet1!$B$2:$B$3</c:f>
              <c:numCache>
                <c:formatCode>General</c:formatCode>
                <c:ptCount val="2"/>
                <c:pt idx="0">
                  <c:v>7253</c:v>
                </c:pt>
                <c:pt idx="1">
                  <c:v>391</c:v>
                </c:pt>
              </c:numCache>
            </c:numRef>
          </c:val>
          <c:extLst>
            <c:ext xmlns:c16="http://schemas.microsoft.com/office/drawing/2014/chart" uri="{C3380CC4-5D6E-409C-BE32-E72D297353CC}">
              <c16:uniqueId val="{00000000-CC76-489C-86AE-E2CBF3F8B0B6}"/>
            </c:ext>
          </c:extLst>
        </c:ser>
        <c:dLbls>
          <c:dLblPos val="outEnd"/>
          <c:showLegendKey val="0"/>
          <c:showVal val="1"/>
          <c:showCatName val="0"/>
          <c:showSerName val="0"/>
          <c:showPercent val="0"/>
          <c:showBubbleSize val="0"/>
        </c:dLbls>
        <c:gapWidth val="219"/>
        <c:overlap val="-27"/>
        <c:axId val="376959792"/>
        <c:axId val="376962416"/>
      </c:barChart>
      <c:catAx>
        <c:axId val="37695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376962416"/>
        <c:crosses val="autoZero"/>
        <c:auto val="1"/>
        <c:lblAlgn val="ctr"/>
        <c:lblOffset val="100"/>
        <c:noMultiLvlLbl val="0"/>
      </c:catAx>
      <c:valAx>
        <c:axId val="376962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376959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06205960447081"/>
          <c:y val="7.5884286465555048E-2"/>
          <c:w val="0.78529466634356981"/>
          <c:h val="0.88211294340340918"/>
        </c:manualLayout>
      </c:layout>
      <c:barChart>
        <c:barDir val="bar"/>
        <c:grouping val="clustered"/>
        <c:varyColors val="0"/>
        <c:ser>
          <c:idx val="0"/>
          <c:order val="0"/>
          <c:tx>
            <c:strRef>
              <c:f>Sheet1!$B$1</c:f>
              <c:strCache>
                <c:ptCount val="1"/>
                <c:pt idx="0">
                  <c:v>Series 1</c:v>
                </c:pt>
              </c:strCache>
            </c:strRef>
          </c:tx>
          <c:spPr>
            <a:solidFill>
              <a:srgbClr val="FF33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Sheet1!$A$2:$A$51</c:f>
              <c:strCache>
                <c:ptCount val="50"/>
                <c:pt idx="0">
                  <c:v>Rhode Island</c:v>
                </c:pt>
                <c:pt idx="1">
                  <c:v>NorthÂ Dakota</c:v>
                </c:pt>
                <c:pt idx="2">
                  <c:v>Vermont</c:v>
                </c:pt>
                <c:pt idx="3">
                  <c:v>New Hampshire</c:v>
                </c:pt>
                <c:pt idx="4">
                  <c:v>Wyoming</c:v>
                </c:pt>
                <c:pt idx="5">
                  <c:v>Delaware</c:v>
                </c:pt>
                <c:pt idx="6">
                  <c:v>South Dakota</c:v>
                </c:pt>
                <c:pt idx="7">
                  <c:v>Washington D.C.</c:v>
                </c:pt>
                <c:pt idx="8">
                  <c:v>Maine</c:v>
                </c:pt>
                <c:pt idx="9">
                  <c:v>Nebraska</c:v>
                </c:pt>
                <c:pt idx="10">
                  <c:v>Connecticut</c:v>
                </c:pt>
                <c:pt idx="11">
                  <c:v>Hawaii</c:v>
                </c:pt>
                <c:pt idx="12">
                  <c:v>Montana</c:v>
                </c:pt>
                <c:pt idx="13">
                  <c:v>Alaska</c:v>
                </c:pt>
                <c:pt idx="14">
                  <c:v>Iowa</c:v>
                </c:pt>
                <c:pt idx="15">
                  <c:v>Idaho</c:v>
                </c:pt>
                <c:pt idx="16">
                  <c:v>Massachusetts</c:v>
                </c:pt>
                <c:pt idx="17">
                  <c:v>Kansas</c:v>
                </c:pt>
                <c:pt idx="18">
                  <c:v>Utah</c:v>
                </c:pt>
                <c:pt idx="19">
                  <c:v>Minnesota</c:v>
                </c:pt>
                <c:pt idx="20">
                  <c:v>New Jersey</c:v>
                </c:pt>
                <c:pt idx="21">
                  <c:v>Arkansas</c:v>
                </c:pt>
                <c:pt idx="22">
                  <c:v>Mississippi</c:v>
                </c:pt>
                <c:pt idx="23">
                  <c:v>Wisconsin</c:v>
                </c:pt>
                <c:pt idx="24">
                  <c:v>Oregon</c:v>
                </c:pt>
                <c:pt idx="25">
                  <c:v>South Carolina</c:v>
                </c:pt>
                <c:pt idx="26">
                  <c:v>Nevada</c:v>
                </c:pt>
                <c:pt idx="27">
                  <c:v>Kentucky</c:v>
                </c:pt>
                <c:pt idx="28">
                  <c:v>Michigan</c:v>
                </c:pt>
                <c:pt idx="29">
                  <c:v>Indiana</c:v>
                </c:pt>
                <c:pt idx="30">
                  <c:v>Maryland</c:v>
                </c:pt>
                <c:pt idx="31">
                  <c:v>Alabama</c:v>
                </c:pt>
                <c:pt idx="32">
                  <c:v>New Mexico</c:v>
                </c:pt>
                <c:pt idx="33">
                  <c:v>Louisiana</c:v>
                </c:pt>
                <c:pt idx="34">
                  <c:v>New York</c:v>
                </c:pt>
                <c:pt idx="35">
                  <c:v>Pennsylvania</c:v>
                </c:pt>
                <c:pt idx="36">
                  <c:v>Tennessee</c:v>
                </c:pt>
                <c:pt idx="37">
                  <c:v>Illinois</c:v>
                </c:pt>
                <c:pt idx="38">
                  <c:v>Missouri</c:v>
                </c:pt>
                <c:pt idx="39">
                  <c:v>Virginia</c:v>
                </c:pt>
                <c:pt idx="40">
                  <c:v>North Carolina</c:v>
                </c:pt>
                <c:pt idx="41">
                  <c:v>Oklahoma</c:v>
                </c:pt>
                <c:pt idx="42">
                  <c:v>Ohio</c:v>
                </c:pt>
                <c:pt idx="43">
                  <c:v>Washington</c:v>
                </c:pt>
                <c:pt idx="44">
                  <c:v>Colorado</c:v>
                </c:pt>
                <c:pt idx="45">
                  <c:v>Georgia</c:v>
                </c:pt>
                <c:pt idx="46">
                  <c:v>Arizona</c:v>
                </c:pt>
                <c:pt idx="47">
                  <c:v>Florida</c:v>
                </c:pt>
                <c:pt idx="48">
                  <c:v>Texas</c:v>
                </c:pt>
                <c:pt idx="49">
                  <c:v>California</c:v>
                </c:pt>
              </c:strCache>
            </c:strRef>
          </c:cat>
          <c:val>
            <c:numRef>
              <c:f>Sheet1!$B$2:$B$51</c:f>
              <c:numCache>
                <c:formatCode>General</c:formatCode>
                <c:ptCount val="50"/>
                <c:pt idx="0">
                  <c:v>6</c:v>
                </c:pt>
                <c:pt idx="1">
                  <c:v>11</c:v>
                </c:pt>
                <c:pt idx="2">
                  <c:v>12</c:v>
                </c:pt>
                <c:pt idx="3">
                  <c:v>17</c:v>
                </c:pt>
                <c:pt idx="4">
                  <c:v>19</c:v>
                </c:pt>
                <c:pt idx="5">
                  <c:v>20</c:v>
                </c:pt>
                <c:pt idx="6">
                  <c:v>25</c:v>
                </c:pt>
                <c:pt idx="7">
                  <c:v>26</c:v>
                </c:pt>
                <c:pt idx="8">
                  <c:v>31</c:v>
                </c:pt>
                <c:pt idx="9">
                  <c:v>36</c:v>
                </c:pt>
                <c:pt idx="10">
                  <c:v>36</c:v>
                </c:pt>
                <c:pt idx="11">
                  <c:v>37</c:v>
                </c:pt>
                <c:pt idx="12">
                  <c:v>40</c:v>
                </c:pt>
                <c:pt idx="13">
                  <c:v>41</c:v>
                </c:pt>
                <c:pt idx="14">
                  <c:v>45</c:v>
                </c:pt>
                <c:pt idx="15">
                  <c:v>48</c:v>
                </c:pt>
                <c:pt idx="16">
                  <c:v>56</c:v>
                </c:pt>
                <c:pt idx="17">
                  <c:v>75</c:v>
                </c:pt>
                <c:pt idx="18">
                  <c:v>82</c:v>
                </c:pt>
                <c:pt idx="19">
                  <c:v>84</c:v>
                </c:pt>
                <c:pt idx="20">
                  <c:v>103</c:v>
                </c:pt>
                <c:pt idx="21">
                  <c:v>103</c:v>
                </c:pt>
                <c:pt idx="22">
                  <c:v>108</c:v>
                </c:pt>
                <c:pt idx="23">
                  <c:v>111</c:v>
                </c:pt>
                <c:pt idx="24">
                  <c:v>113</c:v>
                </c:pt>
                <c:pt idx="25">
                  <c:v>120</c:v>
                </c:pt>
                <c:pt idx="26">
                  <c:v>121</c:v>
                </c:pt>
                <c:pt idx="27">
                  <c:v>122</c:v>
                </c:pt>
                <c:pt idx="28">
                  <c:v>123</c:v>
                </c:pt>
                <c:pt idx="29">
                  <c:v>124</c:v>
                </c:pt>
                <c:pt idx="30">
                  <c:v>128</c:v>
                </c:pt>
                <c:pt idx="31">
                  <c:v>138</c:v>
                </c:pt>
                <c:pt idx="32">
                  <c:v>142</c:v>
                </c:pt>
                <c:pt idx="33">
                  <c:v>148</c:v>
                </c:pt>
                <c:pt idx="34">
                  <c:v>155</c:v>
                </c:pt>
                <c:pt idx="35">
                  <c:v>171</c:v>
                </c:pt>
                <c:pt idx="36">
                  <c:v>179</c:v>
                </c:pt>
                <c:pt idx="37">
                  <c:v>181</c:v>
                </c:pt>
                <c:pt idx="38">
                  <c:v>197</c:v>
                </c:pt>
                <c:pt idx="39">
                  <c:v>198</c:v>
                </c:pt>
                <c:pt idx="40">
                  <c:v>204</c:v>
                </c:pt>
                <c:pt idx="41">
                  <c:v>214</c:v>
                </c:pt>
                <c:pt idx="42">
                  <c:v>215</c:v>
                </c:pt>
                <c:pt idx="43">
                  <c:v>218</c:v>
                </c:pt>
                <c:pt idx="44">
                  <c:v>227</c:v>
                </c:pt>
                <c:pt idx="45">
                  <c:v>265</c:v>
                </c:pt>
                <c:pt idx="46">
                  <c:v>343</c:v>
                </c:pt>
                <c:pt idx="47">
                  <c:v>540</c:v>
                </c:pt>
                <c:pt idx="48">
                  <c:v>719</c:v>
                </c:pt>
                <c:pt idx="49">
                  <c:v>1186</c:v>
                </c:pt>
              </c:numCache>
            </c:numRef>
          </c:val>
          <c:extLst>
            <c:ext xmlns:c16="http://schemas.microsoft.com/office/drawing/2014/chart" uri="{C3380CC4-5D6E-409C-BE32-E72D297353CC}">
              <c16:uniqueId val="{00000000-7305-4098-814F-561327D0B432}"/>
            </c:ext>
          </c:extLst>
        </c:ser>
        <c:dLbls>
          <c:dLblPos val="outEnd"/>
          <c:showLegendKey val="0"/>
          <c:showVal val="1"/>
          <c:showCatName val="0"/>
          <c:showSerName val="0"/>
          <c:showPercent val="0"/>
          <c:showBubbleSize val="0"/>
        </c:dLbls>
        <c:gapWidth val="182"/>
        <c:axId val="550219296"/>
        <c:axId val="550219952"/>
      </c:barChart>
      <c:catAx>
        <c:axId val="5502192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550219952"/>
        <c:crosses val="autoZero"/>
        <c:auto val="1"/>
        <c:lblAlgn val="ctr"/>
        <c:lblOffset val="100"/>
        <c:noMultiLvlLbl val="0"/>
      </c:catAx>
      <c:valAx>
        <c:axId val="5502199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550219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baseline="0"/>
              <a:t>Top 10 bang có số người châu Á chết do cảnh sát nhiều nhất</a:t>
            </a:r>
            <a:endParaRPr lang="en-US" sz="240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Georgia</c:v>
                </c:pt>
                <c:pt idx="1">
                  <c:v>Louisiana</c:v>
                </c:pt>
                <c:pt idx="2">
                  <c:v>Wisconsin</c:v>
                </c:pt>
                <c:pt idx="3">
                  <c:v>Colorado</c:v>
                </c:pt>
                <c:pt idx="4">
                  <c:v>Ohio</c:v>
                </c:pt>
                <c:pt idx="5">
                  <c:v>Washington</c:v>
                </c:pt>
                <c:pt idx="6">
                  <c:v>Florida</c:v>
                </c:pt>
                <c:pt idx="7">
                  <c:v>Minnesota</c:v>
                </c:pt>
                <c:pt idx="8">
                  <c:v>Texas</c:v>
                </c:pt>
                <c:pt idx="9">
                  <c:v>California</c:v>
                </c:pt>
              </c:strCache>
            </c:strRef>
          </c:cat>
          <c:val>
            <c:numRef>
              <c:f>Sheet1!$B$2:$B$11</c:f>
              <c:numCache>
                <c:formatCode>General</c:formatCode>
                <c:ptCount val="10"/>
                <c:pt idx="0">
                  <c:v>3</c:v>
                </c:pt>
                <c:pt idx="1">
                  <c:v>4</c:v>
                </c:pt>
                <c:pt idx="2">
                  <c:v>4</c:v>
                </c:pt>
                <c:pt idx="3">
                  <c:v>4</c:v>
                </c:pt>
                <c:pt idx="4">
                  <c:v>4</c:v>
                </c:pt>
                <c:pt idx="5">
                  <c:v>5</c:v>
                </c:pt>
                <c:pt idx="6">
                  <c:v>6</c:v>
                </c:pt>
                <c:pt idx="7">
                  <c:v>7</c:v>
                </c:pt>
                <c:pt idx="8">
                  <c:v>10</c:v>
                </c:pt>
                <c:pt idx="9">
                  <c:v>44</c:v>
                </c:pt>
              </c:numCache>
            </c:numRef>
          </c:val>
          <c:extLst>
            <c:ext xmlns:c16="http://schemas.microsoft.com/office/drawing/2014/chart" uri="{C3380CC4-5D6E-409C-BE32-E72D297353CC}">
              <c16:uniqueId val="{00000000-FDA5-4B35-8BFC-554AF1D13075}"/>
            </c:ext>
          </c:extLst>
        </c:ser>
        <c:dLbls>
          <c:dLblPos val="outEnd"/>
          <c:showLegendKey val="0"/>
          <c:showVal val="1"/>
          <c:showCatName val="0"/>
          <c:showSerName val="0"/>
          <c:showPercent val="0"/>
          <c:showBubbleSize val="0"/>
        </c:dLbls>
        <c:gapWidth val="182"/>
        <c:axId val="587456768"/>
        <c:axId val="587457096"/>
      </c:barChart>
      <c:catAx>
        <c:axId val="5874567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587457096"/>
        <c:crosses val="autoZero"/>
        <c:auto val="1"/>
        <c:lblAlgn val="ctr"/>
        <c:lblOffset val="100"/>
        <c:noMultiLvlLbl val="0"/>
      </c:catAx>
      <c:valAx>
        <c:axId val="5874570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587456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000" b="0" i="0" u="none" strike="noStrike" kern="1200" spc="0" baseline="0">
                <a:solidFill>
                  <a:sysClr val="windowText" lastClr="000000">
                    <a:lumMod val="65000"/>
                    <a:lumOff val="35000"/>
                  </a:sysClr>
                </a:solidFill>
                <a:latin typeface="+mn-lt"/>
                <a:ea typeface="+mn-ea"/>
                <a:cs typeface="+mn-cs"/>
              </a:defRPr>
            </a:pPr>
            <a:r>
              <a:rPr lang="en-US" sz="2000" b="0" i="0" baseline="0">
                <a:effectLst/>
              </a:rPr>
              <a:t>Top 10 bang có số người da đen chết do cảnh sát nhiều nhất</a:t>
            </a:r>
            <a:endParaRPr lang="en-US" sz="200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0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Missouri</c:v>
                </c:pt>
                <c:pt idx="1">
                  <c:v>North Carolina</c:v>
                </c:pt>
                <c:pt idx="2">
                  <c:v>Maryland</c:v>
                </c:pt>
                <c:pt idx="3">
                  <c:v>Louisiana</c:v>
                </c:pt>
                <c:pt idx="4">
                  <c:v>Ohio</c:v>
                </c:pt>
                <c:pt idx="5">
                  <c:v>Illinois</c:v>
                </c:pt>
                <c:pt idx="6">
                  <c:v>Georgia</c:v>
                </c:pt>
                <c:pt idx="7">
                  <c:v>Texas</c:v>
                </c:pt>
                <c:pt idx="8">
                  <c:v>Florida</c:v>
                </c:pt>
                <c:pt idx="9">
                  <c:v>California</c:v>
                </c:pt>
              </c:strCache>
            </c:strRef>
          </c:cat>
          <c:val>
            <c:numRef>
              <c:f>Sheet1!$B$2:$B$11</c:f>
              <c:numCache>
                <c:formatCode>General</c:formatCode>
                <c:ptCount val="10"/>
                <c:pt idx="0">
                  <c:v>74</c:v>
                </c:pt>
                <c:pt idx="1">
                  <c:v>77</c:v>
                </c:pt>
                <c:pt idx="2">
                  <c:v>80</c:v>
                </c:pt>
                <c:pt idx="3">
                  <c:v>80</c:v>
                </c:pt>
                <c:pt idx="4">
                  <c:v>80</c:v>
                </c:pt>
                <c:pt idx="5">
                  <c:v>96</c:v>
                </c:pt>
                <c:pt idx="6">
                  <c:v>98</c:v>
                </c:pt>
                <c:pt idx="7">
                  <c:v>157</c:v>
                </c:pt>
                <c:pt idx="8">
                  <c:v>169</c:v>
                </c:pt>
                <c:pt idx="9">
                  <c:v>186</c:v>
                </c:pt>
              </c:numCache>
            </c:numRef>
          </c:val>
          <c:extLst>
            <c:ext xmlns:c16="http://schemas.microsoft.com/office/drawing/2014/chart" uri="{C3380CC4-5D6E-409C-BE32-E72D297353CC}">
              <c16:uniqueId val="{00000000-780D-4D6F-B2A4-4D3B3798007A}"/>
            </c:ext>
          </c:extLst>
        </c:ser>
        <c:dLbls>
          <c:dLblPos val="outEnd"/>
          <c:showLegendKey val="0"/>
          <c:showVal val="1"/>
          <c:showCatName val="0"/>
          <c:showSerName val="0"/>
          <c:showPercent val="0"/>
          <c:showBubbleSize val="0"/>
        </c:dLbls>
        <c:gapWidth val="182"/>
        <c:axId val="456133952"/>
        <c:axId val="456129032"/>
      </c:barChart>
      <c:catAx>
        <c:axId val="456133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456129032"/>
        <c:crosses val="autoZero"/>
        <c:auto val="1"/>
        <c:lblAlgn val="ctr"/>
        <c:lblOffset val="100"/>
        <c:noMultiLvlLbl val="0"/>
      </c:catAx>
      <c:valAx>
        <c:axId val="4561290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456133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000" b="0" i="0" u="none" strike="noStrike" kern="1200" spc="0" baseline="0">
                <a:solidFill>
                  <a:sysClr val="windowText" lastClr="000000">
                    <a:lumMod val="65000"/>
                    <a:lumOff val="35000"/>
                  </a:sysClr>
                </a:solidFill>
                <a:latin typeface="+mn-lt"/>
                <a:ea typeface="+mn-ea"/>
                <a:cs typeface="+mn-cs"/>
              </a:defRPr>
            </a:pPr>
            <a:r>
              <a:rPr lang="en-US" sz="2000" b="0" i="0" baseline="0">
                <a:effectLst/>
              </a:rPr>
              <a:t>Top 10 bang có số người da trắng chết do cảnh sát nhiều nhất</a:t>
            </a:r>
            <a:endParaRPr lang="en-US" sz="200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0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North Carolina</c:v>
                </c:pt>
                <c:pt idx="1">
                  <c:v>Georgia</c:v>
                </c:pt>
                <c:pt idx="2">
                  <c:v>Washington</c:v>
                </c:pt>
                <c:pt idx="3">
                  <c:v>Tennessee</c:v>
                </c:pt>
                <c:pt idx="4">
                  <c:v>Ohio</c:v>
                </c:pt>
                <c:pt idx="5">
                  <c:v>Oklahoma</c:v>
                </c:pt>
                <c:pt idx="6">
                  <c:v>Arizona</c:v>
                </c:pt>
                <c:pt idx="7">
                  <c:v>Florida</c:v>
                </c:pt>
                <c:pt idx="8">
                  <c:v>Texas</c:v>
                </c:pt>
                <c:pt idx="9">
                  <c:v>California</c:v>
                </c:pt>
              </c:strCache>
            </c:strRef>
          </c:cat>
          <c:val>
            <c:numRef>
              <c:f>Sheet1!$B$2:$B$11</c:f>
              <c:numCache>
                <c:formatCode>General</c:formatCode>
                <c:ptCount val="10"/>
                <c:pt idx="0">
                  <c:v>104</c:v>
                </c:pt>
                <c:pt idx="1">
                  <c:v>109</c:v>
                </c:pt>
                <c:pt idx="2">
                  <c:v>116</c:v>
                </c:pt>
                <c:pt idx="3">
                  <c:v>116</c:v>
                </c:pt>
                <c:pt idx="4">
                  <c:v>116</c:v>
                </c:pt>
                <c:pt idx="5">
                  <c:v>123</c:v>
                </c:pt>
                <c:pt idx="6">
                  <c:v>141</c:v>
                </c:pt>
                <c:pt idx="7">
                  <c:v>242</c:v>
                </c:pt>
                <c:pt idx="8">
                  <c:v>258</c:v>
                </c:pt>
                <c:pt idx="9">
                  <c:v>333</c:v>
                </c:pt>
              </c:numCache>
            </c:numRef>
          </c:val>
          <c:extLst>
            <c:ext xmlns:c16="http://schemas.microsoft.com/office/drawing/2014/chart" uri="{C3380CC4-5D6E-409C-BE32-E72D297353CC}">
              <c16:uniqueId val="{00000000-7744-4563-A9D0-6D1482B288F8}"/>
            </c:ext>
          </c:extLst>
        </c:ser>
        <c:dLbls>
          <c:dLblPos val="outEnd"/>
          <c:showLegendKey val="0"/>
          <c:showVal val="1"/>
          <c:showCatName val="0"/>
          <c:showSerName val="0"/>
          <c:showPercent val="0"/>
          <c:showBubbleSize val="0"/>
        </c:dLbls>
        <c:gapWidth val="182"/>
        <c:axId val="592822608"/>
        <c:axId val="592824248"/>
      </c:barChart>
      <c:catAx>
        <c:axId val="5928226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592824248"/>
        <c:crosses val="autoZero"/>
        <c:auto val="1"/>
        <c:lblAlgn val="ctr"/>
        <c:lblOffset val="100"/>
        <c:noMultiLvlLbl val="0"/>
      </c:catAx>
      <c:valAx>
        <c:axId val="5928242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592822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0" i="0" baseline="0" dirty="0" err="1">
                <a:effectLst/>
              </a:rPr>
              <a:t>Tỷ</a:t>
            </a:r>
            <a:r>
              <a:rPr lang="en-US" sz="1800" b="0" i="0" baseline="0" dirty="0">
                <a:effectLst/>
              </a:rPr>
              <a:t> </a:t>
            </a:r>
            <a:r>
              <a:rPr lang="en-US" sz="1800" b="0" i="0" baseline="0" dirty="0" err="1">
                <a:effectLst/>
              </a:rPr>
              <a:t>lệ</a:t>
            </a:r>
            <a:r>
              <a:rPr lang="en-US" sz="1800" b="0" i="0" baseline="0" dirty="0">
                <a:effectLst/>
              </a:rPr>
              <a:t> </a:t>
            </a:r>
            <a:r>
              <a:rPr lang="en-US" sz="1800" b="0" i="0" baseline="0" dirty="0" err="1">
                <a:effectLst/>
              </a:rPr>
              <a:t>trốn</a:t>
            </a:r>
            <a:r>
              <a:rPr lang="en-US" sz="1800" b="0" i="0" baseline="0" dirty="0">
                <a:effectLst/>
              </a:rPr>
              <a:t> </a:t>
            </a:r>
            <a:r>
              <a:rPr lang="en-US" sz="1800" b="0" i="0" baseline="0" dirty="0" err="1">
                <a:effectLst/>
              </a:rPr>
              <a:t>chạy</a:t>
            </a:r>
            <a:r>
              <a:rPr lang="en-US" sz="1800" b="0" i="0" baseline="0" dirty="0">
                <a:effectLst/>
              </a:rPr>
              <a:t> </a:t>
            </a:r>
            <a:r>
              <a:rPr lang="en-US" sz="1800" b="0" i="0" baseline="0" dirty="0" err="1">
                <a:effectLst/>
              </a:rPr>
              <a:t>của</a:t>
            </a:r>
            <a:r>
              <a:rPr lang="en-US" sz="1800" b="0" i="0" baseline="0" dirty="0">
                <a:effectLst/>
              </a:rPr>
              <a:t> </a:t>
            </a:r>
            <a:r>
              <a:rPr lang="en-US" sz="1800" b="0" i="0" baseline="0" dirty="0" err="1">
                <a:effectLst/>
              </a:rPr>
              <a:t>các</a:t>
            </a:r>
            <a:r>
              <a:rPr lang="en-US" sz="1800" b="0" i="0" baseline="0" dirty="0">
                <a:effectLst/>
              </a:rPr>
              <a:t> </a:t>
            </a:r>
            <a:r>
              <a:rPr lang="en-US" sz="1800" b="0" i="0" baseline="0" dirty="0" err="1">
                <a:effectLst/>
              </a:rPr>
              <a:t>nạn</a:t>
            </a:r>
            <a:r>
              <a:rPr lang="en-US" sz="1800" b="0" i="0" baseline="0" dirty="0">
                <a:effectLst/>
              </a:rPr>
              <a:t> </a:t>
            </a:r>
            <a:r>
              <a:rPr lang="en-US" sz="1800" b="0" i="0" baseline="0" dirty="0" err="1">
                <a:effectLst/>
              </a:rPr>
              <a:t>nhân</a:t>
            </a:r>
            <a:endParaRPr lang="en-US" sz="1800" dirty="0">
              <a:effectLst/>
            </a:endParaRPr>
          </a:p>
        </c:rich>
      </c:tx>
      <c:layout>
        <c:manualLayout>
          <c:xMode val="edge"/>
          <c:yMode val="edge"/>
          <c:x val="0.11539839222995676"/>
          <c:y val="7.9365079365079361E-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DE4-4622-9A58-F6A0D4A3070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DE4-4622-9A58-F6A0D4A3070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DE4-4622-9A58-F6A0D4A3070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DE4-4622-9A58-F6A0D4A3070B}"/>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Not fleeing</c:v>
                </c:pt>
                <c:pt idx="1">
                  <c:v>Car</c:v>
                </c:pt>
                <c:pt idx="2">
                  <c:v>Foot</c:v>
                </c:pt>
                <c:pt idx="3">
                  <c:v>Other</c:v>
                </c:pt>
              </c:strCache>
            </c:strRef>
          </c:cat>
          <c:val>
            <c:numRef>
              <c:f>Sheet1!$B$2:$B$5</c:f>
              <c:numCache>
                <c:formatCode>General</c:formatCode>
                <c:ptCount val="4"/>
                <c:pt idx="0">
                  <c:v>3373</c:v>
                </c:pt>
                <c:pt idx="1">
                  <c:v>813</c:v>
                </c:pt>
                <c:pt idx="2">
                  <c:v>634</c:v>
                </c:pt>
                <c:pt idx="3">
                  <c:v>144</c:v>
                </c:pt>
              </c:numCache>
            </c:numRef>
          </c:val>
          <c:extLst>
            <c:ext xmlns:c16="http://schemas.microsoft.com/office/drawing/2014/chart" uri="{C3380CC4-5D6E-409C-BE32-E72D297353CC}">
              <c16:uniqueId val="{00000008-CDE4-4622-9A58-F6A0D4A3070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0.0638</cdr:y>
    </cdr:to>
    <cdr:sp macro="" textlink="">
      <cdr:nvSpPr>
        <cdr:cNvPr id="2" name="텍스트 개체 틀 1">
          <a:extLst xmlns:a="http://schemas.openxmlformats.org/drawingml/2006/main">
            <a:ext uri="{FF2B5EF4-FFF2-40B4-BE49-F238E27FC236}">
              <a16:creationId xmlns:a16="http://schemas.microsoft.com/office/drawing/2014/main" id="{5CC5A691-7721-40D1-9F39-430475056A46}"/>
            </a:ext>
          </a:extLst>
        </cdr:cNvPr>
        <cdr:cNvSpPr>
          <a:spLocks xmlns:a="http://schemas.openxmlformats.org/drawingml/2006/main" noGrp="1"/>
        </cdr:cNvSpPr>
      </cdr:nvSpPr>
      <cdr:spPr>
        <a:xfrm xmlns:a="http://schemas.openxmlformats.org/drawingml/2006/main">
          <a:off x="0" y="0"/>
          <a:ext cx="6957666" cy="424035"/>
        </a:xfrm>
        <a:prstGeom xmlns:a="http://schemas.openxmlformats.org/drawingml/2006/main" prst="rect">
          <a:avLst/>
        </a:prstGeom>
      </cdr:spPr>
      <cdr:txBody>
        <a:bodyPr xmlns:a="http://schemas.openxmlformats.org/drawingml/2006/main" anchor="ctr">
          <a:noAutofit/>
        </a:bodyPr>
        <a:lstStyle xmlns:a="http://schemas.openxmlformats.org/drawingml/2006/main">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xmlns:a="http://schemas.openxmlformats.org/drawingml/2006/main">
          <a:r>
            <a:rPr lang="vi-VN" altLang="ko-KR" sz="2000" dirty="0"/>
            <a:t>Những bang ở Mỹ có nhiều người bị giết do cảnh sát nhất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23448-6F42-438F-A3DF-3A76F6D0EB75}" type="datetimeFigureOut">
              <a:rPr lang="en-US" smtClean="0"/>
              <a:t>7/7/2020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F136D-6331-4FDE-A177-9B3832AF2491}" type="slidenum">
              <a:rPr lang="en-US" smtClean="0"/>
              <a:t>‹#›</a:t>
            </a:fld>
            <a:endParaRPr lang="en-US"/>
          </a:p>
        </p:txBody>
      </p:sp>
    </p:spTree>
    <p:extLst>
      <p:ext uri="{BB962C8B-B14F-4D97-AF65-F5344CB8AC3E}">
        <p14:creationId xmlns:p14="http://schemas.microsoft.com/office/powerpoint/2010/main" val="78908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EC530858-BF76-453D-8D3B-E94317EF6EAB}" type="slidenum">
              <a:rPr lang="zh-CN" altLang="en-US" smtClean="0">
                <a:latin typeface="Calibri" panose="020F0502020204030204" pitchFamily="34" charset="0"/>
              </a:rPr>
              <a:t>2</a:t>
            </a:fld>
            <a:endParaRPr lang="zh-CN"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27</a:t>
            </a:fld>
            <a:endParaRPr lang="en-GB"/>
          </a:p>
        </p:txBody>
      </p:sp>
    </p:spTree>
    <p:extLst>
      <p:ext uri="{BB962C8B-B14F-4D97-AF65-F5344CB8AC3E}">
        <p14:creationId xmlns:p14="http://schemas.microsoft.com/office/powerpoint/2010/main" val="2702645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3</a:t>
            </a:fld>
            <a:endParaRPr lang="en-GB"/>
          </a:p>
        </p:txBody>
      </p:sp>
    </p:spTree>
    <p:extLst>
      <p:ext uri="{BB962C8B-B14F-4D97-AF65-F5344CB8AC3E}">
        <p14:creationId xmlns:p14="http://schemas.microsoft.com/office/powerpoint/2010/main" val="2966278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4</a:t>
            </a:fld>
            <a:endParaRPr lang="en-GB"/>
          </a:p>
        </p:txBody>
      </p:sp>
    </p:spTree>
    <p:extLst>
      <p:ext uri="{BB962C8B-B14F-4D97-AF65-F5344CB8AC3E}">
        <p14:creationId xmlns:p14="http://schemas.microsoft.com/office/powerpoint/2010/main" val="244097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5</a:t>
            </a:fld>
            <a:endParaRPr lang="en-GB"/>
          </a:p>
        </p:txBody>
      </p:sp>
    </p:spTree>
    <p:extLst>
      <p:ext uri="{BB962C8B-B14F-4D97-AF65-F5344CB8AC3E}">
        <p14:creationId xmlns:p14="http://schemas.microsoft.com/office/powerpoint/2010/main" val="1676628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extLst>
      <p:ext uri="{BB962C8B-B14F-4D97-AF65-F5344CB8AC3E}">
        <p14:creationId xmlns:p14="http://schemas.microsoft.com/office/powerpoint/2010/main" val="3733028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26B02EC-97C0-4E19-AA45-E904FCC1D11E}" type="slidenum">
              <a:rPr kumimoji="0" lang="en-GB"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8</a:t>
            </a:fld>
            <a:endParaRPr lang="en-GB"/>
          </a:p>
        </p:txBody>
      </p:sp>
    </p:spTree>
    <p:extLst>
      <p:ext uri="{BB962C8B-B14F-4D97-AF65-F5344CB8AC3E}">
        <p14:creationId xmlns:p14="http://schemas.microsoft.com/office/powerpoint/2010/main" val="296627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9</a:t>
            </a:fld>
            <a:endParaRPr lang="zh-CN" altLang="en-US"/>
          </a:p>
        </p:txBody>
      </p:sp>
    </p:spTree>
    <p:extLst>
      <p:ext uri="{BB962C8B-B14F-4D97-AF65-F5344CB8AC3E}">
        <p14:creationId xmlns:p14="http://schemas.microsoft.com/office/powerpoint/2010/main" val="2522601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11</a:t>
            </a:fld>
            <a:endParaRPr lang="zh-CN" altLang="en-US"/>
          </a:p>
        </p:txBody>
      </p:sp>
    </p:spTree>
    <p:extLst>
      <p:ext uri="{BB962C8B-B14F-4D97-AF65-F5344CB8AC3E}">
        <p14:creationId xmlns:p14="http://schemas.microsoft.com/office/powerpoint/2010/main" val="1428976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614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9D918F33-CB74-4320-A372-779C7549C232}"/>
              </a:ext>
            </a:extLst>
          </p:cNvPr>
          <p:cNvSpPr/>
          <p:nvPr userDrawn="1"/>
        </p:nvSpPr>
        <p:spPr>
          <a:xfrm rot="10800000">
            <a:off x="4454305" y="0"/>
            <a:ext cx="7724775" cy="6161478"/>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6ADA56E3-3A4C-4E1A-B23C-AACA2B31E94F}"/>
              </a:ext>
            </a:extLst>
          </p:cNvPr>
          <p:cNvSpPr>
            <a:spLocks noGrp="1"/>
          </p:cNvSpPr>
          <p:nvPr>
            <p:ph type="pic" sz="quarter" idx="14" hasCustomPrompt="1"/>
          </p:nvPr>
        </p:nvSpPr>
        <p:spPr>
          <a:xfrm>
            <a:off x="4454305" y="696522"/>
            <a:ext cx="7737695" cy="6161478"/>
          </a:xfrm>
          <a:prstGeom prst="triangl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779810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31B3A40D-6C1A-4F6E-A1E7-1AF184992AF2}"/>
              </a:ext>
            </a:extLst>
          </p:cNvPr>
          <p:cNvSpPr>
            <a:spLocks noGrp="1"/>
          </p:cNvSpPr>
          <p:nvPr>
            <p:ph type="pic" sz="quarter" idx="15" hasCustomPrompt="1"/>
          </p:nvPr>
        </p:nvSpPr>
        <p:spPr>
          <a:xfrm>
            <a:off x="1635620" y="0"/>
            <a:ext cx="4765180" cy="6858000"/>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782889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0"/>
            <a:ext cx="12192000" cy="48672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dirty="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Tree>
    <p:extLst>
      <p:ext uri="{BB962C8B-B14F-4D97-AF65-F5344CB8AC3E}">
        <p14:creationId xmlns:p14="http://schemas.microsoft.com/office/powerpoint/2010/main" val="1445870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1057275"/>
            <a:ext cx="12192000" cy="28860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Text Placeholder 9">
            <a:extLst>
              <a:ext uri="{FF2B5EF4-FFF2-40B4-BE49-F238E27FC236}">
                <a16:creationId xmlns:a16="http://schemas.microsoft.com/office/drawing/2014/main" id="{F27C8A3A-00BA-4584-9712-9C6770574656}"/>
              </a:ext>
            </a:extLst>
          </p:cNvPr>
          <p:cNvSpPr>
            <a:spLocks noGrp="1"/>
          </p:cNvSpPr>
          <p:nvPr>
            <p:ph type="body" sz="quarter" idx="10" hasCustomPrompt="1"/>
          </p:nvPr>
        </p:nvSpPr>
        <p:spPr>
          <a:xfrm>
            <a:off x="323529" y="16805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7377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0"/>
            <a:ext cx="11582400" cy="685799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
        <p:nvSpPr>
          <p:cNvPr id="4" name="Rectangle 3">
            <a:extLst>
              <a:ext uri="{FF2B5EF4-FFF2-40B4-BE49-F238E27FC236}">
                <a16:creationId xmlns:a16="http://schemas.microsoft.com/office/drawing/2014/main" id="{40D9DE6C-244A-4284-AFC9-FA0E0A51A857}"/>
              </a:ext>
            </a:extLst>
          </p:cNvPr>
          <p:cNvSpPr/>
          <p:nvPr userDrawn="1"/>
        </p:nvSpPr>
        <p:spPr>
          <a:xfrm>
            <a:off x="11582400"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903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0"/>
            <a:ext cx="12192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4018876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Image slide layout">
    <p:bg>
      <p:bgPr>
        <a:solidFill>
          <a:schemeClr val="accent3"/>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F5F9F48-A0D7-42AF-B746-871E3E140EE9}"/>
              </a:ext>
            </a:extLst>
          </p:cNvPr>
          <p:cNvSpPr/>
          <p:nvPr userDrawn="1"/>
        </p:nvSpPr>
        <p:spPr>
          <a:xfrm>
            <a:off x="4457700" y="0"/>
            <a:ext cx="7734300" cy="6858000"/>
          </a:xfrm>
          <a:custGeom>
            <a:avLst/>
            <a:gdLst>
              <a:gd name="connsiteX0" fmla="*/ 3160975 w 7734300"/>
              <a:gd name="connsiteY0" fmla="*/ 0 h 6858000"/>
              <a:gd name="connsiteX1" fmla="*/ 3167701 w 7734300"/>
              <a:gd name="connsiteY1" fmla="*/ 0 h 6858000"/>
              <a:gd name="connsiteX2" fmla="*/ 7734300 w 7734300"/>
              <a:gd name="connsiteY2" fmla="*/ 0 h 6858000"/>
              <a:gd name="connsiteX3" fmla="*/ 7734300 w 7734300"/>
              <a:gd name="connsiteY3" fmla="*/ 6858000 h 6858000"/>
              <a:gd name="connsiteX4" fmla="*/ 3167701 w 7734300"/>
              <a:gd name="connsiteY4" fmla="*/ 6858000 h 6858000"/>
              <a:gd name="connsiteX5" fmla="*/ 3160975 w 7734300"/>
              <a:gd name="connsiteY5" fmla="*/ 6858000 h 6858000"/>
              <a:gd name="connsiteX6" fmla="*/ 3160975 w 7734300"/>
              <a:gd name="connsiteY6" fmla="*/ 6850774 h 6858000"/>
              <a:gd name="connsiteX7" fmla="*/ 0 w 7734300"/>
              <a:gd name="connsiteY7" fmla="*/ 3454443 h 6858000"/>
              <a:gd name="connsiteX8" fmla="*/ 3160975 w 7734300"/>
              <a:gd name="connsiteY8" fmla="*/ 73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4300" h="6858000">
                <a:moveTo>
                  <a:pt x="3160975" y="0"/>
                </a:moveTo>
                <a:lnTo>
                  <a:pt x="3167701" y="0"/>
                </a:lnTo>
                <a:lnTo>
                  <a:pt x="7734300" y="0"/>
                </a:lnTo>
                <a:lnTo>
                  <a:pt x="7734300" y="6858000"/>
                </a:lnTo>
                <a:lnTo>
                  <a:pt x="3167701" y="6858000"/>
                </a:lnTo>
                <a:lnTo>
                  <a:pt x="3160975" y="6858000"/>
                </a:lnTo>
                <a:lnTo>
                  <a:pt x="3160975" y="6850774"/>
                </a:lnTo>
                <a:lnTo>
                  <a:pt x="0" y="3454443"/>
                </a:lnTo>
                <a:lnTo>
                  <a:pt x="3160975" y="73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5CF90682-C775-4F81-8230-DD7BF250795C}"/>
              </a:ext>
            </a:extLst>
          </p:cNvPr>
          <p:cNvSpPr>
            <a:spLocks noGrp="1"/>
          </p:cNvSpPr>
          <p:nvPr>
            <p:ph type="pic" sz="quarter" idx="14" hasCustomPrompt="1"/>
          </p:nvPr>
        </p:nvSpPr>
        <p:spPr>
          <a:xfrm>
            <a:off x="0" y="0"/>
            <a:ext cx="7734300" cy="6858000"/>
          </a:xfrm>
          <a:custGeom>
            <a:avLst/>
            <a:gdLst>
              <a:gd name="connsiteX0" fmla="*/ 0 w 7302500"/>
              <a:gd name="connsiteY0" fmla="*/ 0 h 6858000"/>
              <a:gd name="connsiteX1" fmla="*/ 4311650 w 7302500"/>
              <a:gd name="connsiteY1" fmla="*/ 0 h 6858000"/>
              <a:gd name="connsiteX2" fmla="*/ 4318000 w 7302500"/>
              <a:gd name="connsiteY2" fmla="*/ 0 h 6858000"/>
              <a:gd name="connsiteX3" fmla="*/ 4318000 w 7302500"/>
              <a:gd name="connsiteY3" fmla="*/ 7226 h 6858000"/>
              <a:gd name="connsiteX4" fmla="*/ 7302500 w 7302500"/>
              <a:gd name="connsiteY4" fmla="*/ 3403557 h 6858000"/>
              <a:gd name="connsiteX5" fmla="*/ 4318000 w 7302500"/>
              <a:gd name="connsiteY5" fmla="*/ 6850666 h 6858000"/>
              <a:gd name="connsiteX6" fmla="*/ 4318000 w 7302500"/>
              <a:gd name="connsiteY6" fmla="*/ 6858000 h 6858000"/>
              <a:gd name="connsiteX7" fmla="*/ 4311650 w 7302500"/>
              <a:gd name="connsiteY7" fmla="*/ 6858000 h 6858000"/>
              <a:gd name="connsiteX8" fmla="*/ 0 w 73025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02500" h="6858000">
                <a:moveTo>
                  <a:pt x="0" y="0"/>
                </a:moveTo>
                <a:lnTo>
                  <a:pt x="4311650" y="0"/>
                </a:lnTo>
                <a:lnTo>
                  <a:pt x="4318000" y="0"/>
                </a:lnTo>
                <a:lnTo>
                  <a:pt x="4318000" y="7226"/>
                </a:lnTo>
                <a:lnTo>
                  <a:pt x="7302500" y="3403557"/>
                </a:lnTo>
                <a:lnTo>
                  <a:pt x="4318000" y="6850666"/>
                </a:lnTo>
                <a:lnTo>
                  <a:pt x="4318000" y="6858000"/>
                </a:lnTo>
                <a:lnTo>
                  <a:pt x="4311650" y="6858000"/>
                </a:lnTo>
                <a:lnTo>
                  <a:pt x="0" y="685800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dirty="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Tree>
    <p:extLst>
      <p:ext uri="{BB962C8B-B14F-4D97-AF65-F5344CB8AC3E}">
        <p14:creationId xmlns:p14="http://schemas.microsoft.com/office/powerpoint/2010/main" val="916138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3934982" y="457200"/>
            <a:ext cx="4322036" cy="59436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1176361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Image slide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D72053-76D7-4849-A5FF-5D5B875A6C1F}"/>
              </a:ext>
            </a:extLst>
          </p:cNvPr>
          <p:cNvSpPr/>
          <p:nvPr userDrawn="1"/>
        </p:nvSpPr>
        <p:spPr>
          <a:xfrm>
            <a:off x="3699754" y="379379"/>
            <a:ext cx="1472119"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D79A5A-C0D8-49FB-9CF3-175326A38882}"/>
              </a:ext>
            </a:extLst>
          </p:cNvPr>
          <p:cNvSpPr/>
          <p:nvPr userDrawn="1"/>
        </p:nvSpPr>
        <p:spPr>
          <a:xfrm>
            <a:off x="5408579" y="379379"/>
            <a:ext cx="5204298"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6096000" y="1274323"/>
            <a:ext cx="5635556" cy="2971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3" name="Frame 2">
            <a:extLst>
              <a:ext uri="{FF2B5EF4-FFF2-40B4-BE49-F238E27FC236}">
                <a16:creationId xmlns:a16="http://schemas.microsoft.com/office/drawing/2014/main" id="{E7258217-6BF2-4ABE-8477-ECB8B3328B7F}"/>
              </a:ext>
            </a:extLst>
          </p:cNvPr>
          <p:cNvSpPr/>
          <p:nvPr userDrawn="1"/>
        </p:nvSpPr>
        <p:spPr>
          <a:xfrm>
            <a:off x="0" y="0"/>
            <a:ext cx="12192000" cy="6858000"/>
          </a:xfrm>
          <a:prstGeom prst="frame">
            <a:avLst>
              <a:gd name="adj1" fmla="val 172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그림 개체 틀 2">
            <a:extLst>
              <a:ext uri="{FF2B5EF4-FFF2-40B4-BE49-F238E27FC236}">
                <a16:creationId xmlns:a16="http://schemas.microsoft.com/office/drawing/2014/main" id="{96276044-3B9D-45B0-BEEB-AAC35F7980D6}"/>
              </a:ext>
            </a:extLst>
          </p:cNvPr>
          <p:cNvSpPr>
            <a:spLocks noGrp="1"/>
          </p:cNvSpPr>
          <p:nvPr>
            <p:ph type="pic" sz="quarter" idx="15" hasCustomPrompt="1"/>
          </p:nvPr>
        </p:nvSpPr>
        <p:spPr>
          <a:xfrm>
            <a:off x="3320375" y="1274323"/>
            <a:ext cx="2538919" cy="190986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6A99C70B-EEFA-473A-A9DF-EDAFB1F9AA21}"/>
              </a:ext>
            </a:extLst>
          </p:cNvPr>
          <p:cNvSpPr>
            <a:spLocks noGrp="1"/>
          </p:cNvSpPr>
          <p:nvPr>
            <p:ph type="pic" sz="quarter" idx="16" hasCustomPrompt="1"/>
          </p:nvPr>
        </p:nvSpPr>
        <p:spPr>
          <a:xfrm>
            <a:off x="544749"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C16C8562-BE7D-4202-9E7D-79319025644E}"/>
              </a:ext>
            </a:extLst>
          </p:cNvPr>
          <p:cNvSpPr>
            <a:spLocks noGrp="1"/>
          </p:cNvSpPr>
          <p:nvPr>
            <p:ph type="pic" sz="quarter" idx="17" hasCustomPrompt="1"/>
          </p:nvPr>
        </p:nvSpPr>
        <p:spPr>
          <a:xfrm>
            <a:off x="3320375"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Tree>
    <p:extLst>
      <p:ext uri="{BB962C8B-B14F-4D97-AF65-F5344CB8AC3E}">
        <p14:creationId xmlns:p14="http://schemas.microsoft.com/office/powerpoint/2010/main" val="1847473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Image slide layout">
    <p:bg>
      <p:bgPr>
        <a:solidFill>
          <a:schemeClr val="accent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2610594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Image slide layout">
    <p:bg>
      <p:bgPr>
        <a:solidFill>
          <a:schemeClr val="accent3"/>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0"/>
            <a:ext cx="6686550" cy="6858000"/>
          </a:xfrm>
          <a:custGeom>
            <a:avLst/>
            <a:gdLst>
              <a:gd name="connsiteX0" fmla="*/ 0 w 6686550"/>
              <a:gd name="connsiteY0" fmla="*/ 0 h 6858000"/>
              <a:gd name="connsiteX1" fmla="*/ 6686550 w 6686550"/>
              <a:gd name="connsiteY1" fmla="*/ 0 h 6858000"/>
              <a:gd name="connsiteX2" fmla="*/ 6686550 w 6686550"/>
              <a:gd name="connsiteY2" fmla="*/ 6858000 h 6858000"/>
              <a:gd name="connsiteX3" fmla="*/ 0 w 6686550"/>
              <a:gd name="connsiteY3" fmla="*/ 6858000 h 6858000"/>
              <a:gd name="connsiteX4" fmla="*/ 0 w 6686550"/>
              <a:gd name="connsiteY4" fmla="*/ 0 h 6858000"/>
              <a:gd name="connsiteX0" fmla="*/ 0 w 6686550"/>
              <a:gd name="connsiteY0" fmla="*/ 0 h 6867525"/>
              <a:gd name="connsiteX1" fmla="*/ 6686550 w 6686550"/>
              <a:gd name="connsiteY1" fmla="*/ 0 h 6867525"/>
              <a:gd name="connsiteX2" fmla="*/ 4505325 w 6686550"/>
              <a:gd name="connsiteY2" fmla="*/ 6867525 h 6867525"/>
              <a:gd name="connsiteX3" fmla="*/ 0 w 6686550"/>
              <a:gd name="connsiteY3" fmla="*/ 6858000 h 6867525"/>
              <a:gd name="connsiteX4" fmla="*/ 0 w 6686550"/>
              <a:gd name="connsiteY4" fmla="*/ 0 h 6867525"/>
              <a:gd name="connsiteX0" fmla="*/ 0 w 6686550"/>
              <a:gd name="connsiteY0" fmla="*/ 0 h 6858000"/>
              <a:gd name="connsiteX1" fmla="*/ 6686550 w 6686550"/>
              <a:gd name="connsiteY1" fmla="*/ 0 h 6858000"/>
              <a:gd name="connsiteX2" fmla="*/ 4486275 w 6686550"/>
              <a:gd name="connsiteY2" fmla="*/ 6848475 h 6858000"/>
              <a:gd name="connsiteX3" fmla="*/ 0 w 6686550"/>
              <a:gd name="connsiteY3" fmla="*/ 6858000 h 6858000"/>
              <a:gd name="connsiteX4" fmla="*/ 0 w 66865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6550" h="6858000">
                <a:moveTo>
                  <a:pt x="0" y="0"/>
                </a:moveTo>
                <a:lnTo>
                  <a:pt x="6686550" y="0"/>
                </a:lnTo>
                <a:lnTo>
                  <a:pt x="4486275" y="6848475"/>
                </a:ln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4698162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AD87B8-9A4B-45E2-BBE5-FB86ADE287A3}" type="datetimeFigureOut">
              <a:rPr lang="zh-CN" altLang="en-US" smtClean="0"/>
              <a:t>2020/7/7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31071250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2268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BF9E26-42E2-4B8A-90CE-1F2F18002DB7}"/>
              </a:ext>
            </a:extLst>
          </p:cNvPr>
          <p:cNvSpPr/>
          <p:nvPr userDrawn="1"/>
        </p:nvSpPr>
        <p:spPr>
          <a:xfrm flipH="1">
            <a:off x="2850291" y="0"/>
            <a:ext cx="9341709"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70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AD87B8-9A4B-45E2-BBE5-FB86ADE287A3}" type="datetimeFigureOut">
              <a:rPr lang="zh-CN" altLang="en-US" smtClean="0"/>
              <a:t>2020/7/7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331028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0D8CA9-5E19-499C-A765-D8883BD149C7}"/>
              </a:ext>
            </a:extLst>
          </p:cNvPr>
          <p:cNvSpPr/>
          <p:nvPr userDrawn="1"/>
        </p:nvSpPr>
        <p:spPr>
          <a:xfrm>
            <a:off x="0" y="6663868"/>
            <a:ext cx="12192000" cy="194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40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a16="http://schemas.microsoft.com/office/drawing/2014/main" id="{DF41BC14-D02F-4A96-AC56-F0460B785E8B}"/>
              </a:ext>
            </a:extLst>
          </p:cNvPr>
          <p:cNvSpPr/>
          <p:nvPr userDrawn="1"/>
        </p:nvSpPr>
        <p:spPr>
          <a:xfrm>
            <a:off x="0" y="6663868"/>
            <a:ext cx="12192000" cy="194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Graphic 112">
            <a:extLst>
              <a:ext uri="{FF2B5EF4-FFF2-40B4-BE49-F238E27FC236}">
                <a16:creationId xmlns:a16="http://schemas.microsoft.com/office/drawing/2014/main" id="{4A5DE0D0-B039-405A-97E0-8BC8CDA986F8}"/>
              </a:ext>
            </a:extLst>
          </p:cNvPr>
          <p:cNvSpPr/>
          <p:nvPr userDrawn="1"/>
        </p:nvSpPr>
        <p:spPr>
          <a:xfrm flipH="1">
            <a:off x="10865795" y="5236691"/>
            <a:ext cx="1164942" cy="1434283"/>
          </a:xfrm>
          <a:custGeom>
            <a:avLst/>
            <a:gdLst>
              <a:gd name="connsiteX0" fmla="*/ 3657337 w 5570150"/>
              <a:gd name="connsiteY0" fmla="*/ 6861330 h 6858000"/>
              <a:gd name="connsiteX1" fmla="*/ 3632844 w 5570150"/>
              <a:gd name="connsiteY1" fmla="*/ 6855799 h 6858000"/>
              <a:gd name="connsiteX2" fmla="*/ 1601517 w 5570150"/>
              <a:gd name="connsiteY2" fmla="*/ 6851058 h 6858000"/>
              <a:gd name="connsiteX3" fmla="*/ 1566753 w 5570150"/>
              <a:gd name="connsiteY3" fmla="*/ 6851058 h 6858000"/>
              <a:gd name="connsiteX4" fmla="*/ 1530409 w 5570150"/>
              <a:gd name="connsiteY4" fmla="*/ 6610080 h 6858000"/>
              <a:gd name="connsiteX5" fmla="*/ 1519347 w 5570150"/>
              <a:gd name="connsiteY5" fmla="*/ 6399126 h 6858000"/>
              <a:gd name="connsiteX6" fmla="*/ 1513817 w 5570150"/>
              <a:gd name="connsiteY6" fmla="*/ 6367522 h 6858000"/>
              <a:gd name="connsiteX7" fmla="*/ 1451399 w 5570150"/>
              <a:gd name="connsiteY7" fmla="*/ 6168419 h 6858000"/>
              <a:gd name="connsiteX8" fmla="*/ 1434808 w 5570150"/>
              <a:gd name="connsiteY8" fmla="*/ 6138395 h 6858000"/>
              <a:gd name="connsiteX9" fmla="*/ 1185929 w 5570150"/>
              <a:gd name="connsiteY9" fmla="*/ 5868184 h 6858000"/>
              <a:gd name="connsiteX10" fmla="*/ 1151955 w 5570150"/>
              <a:gd name="connsiteY10" fmla="*/ 5847641 h 6858000"/>
              <a:gd name="connsiteX11" fmla="*/ 915717 w 5570150"/>
              <a:gd name="connsiteY11" fmla="*/ 5682512 h 6858000"/>
              <a:gd name="connsiteX12" fmla="*/ 725305 w 5570150"/>
              <a:gd name="connsiteY12" fmla="*/ 5235319 h 6858000"/>
              <a:gd name="connsiteX13" fmla="*/ 712663 w 5570150"/>
              <a:gd name="connsiteY13" fmla="*/ 5189494 h 6858000"/>
              <a:gd name="connsiteX14" fmla="*/ 642345 w 5570150"/>
              <a:gd name="connsiteY14" fmla="*/ 4891629 h 6858000"/>
              <a:gd name="connsiteX15" fmla="*/ 650246 w 5570150"/>
              <a:gd name="connsiteY15" fmla="*/ 4591394 h 6858000"/>
              <a:gd name="connsiteX16" fmla="*/ 647876 w 5570150"/>
              <a:gd name="connsiteY16" fmla="*/ 4396242 h 6858000"/>
              <a:gd name="connsiteX17" fmla="*/ 571237 w 5570150"/>
              <a:gd name="connsiteY17" fmla="*/ 4575593 h 6858000"/>
              <a:gd name="connsiteX18" fmla="*/ 474055 w 5570150"/>
              <a:gd name="connsiteY18" fmla="*/ 4699637 h 6858000"/>
              <a:gd name="connsiteX19" fmla="*/ 246509 w 5570150"/>
              <a:gd name="connsiteY19" fmla="*/ 4903481 h 6858000"/>
              <a:gd name="connsiteX20" fmla="*/ 88490 w 5570150"/>
              <a:gd name="connsiteY20" fmla="*/ 4982490 h 6858000"/>
              <a:gd name="connsiteX21" fmla="*/ 70318 w 5570150"/>
              <a:gd name="connsiteY21" fmla="*/ 4986440 h 6858000"/>
              <a:gd name="connsiteX22" fmla="*/ 65578 w 5570150"/>
              <a:gd name="connsiteY22" fmla="*/ 4979330 h 6858000"/>
              <a:gd name="connsiteX23" fmla="*/ 217275 w 5570150"/>
              <a:gd name="connsiteY23" fmla="*/ 4821311 h 6858000"/>
              <a:gd name="connsiteX24" fmla="*/ 211745 w 5570150"/>
              <a:gd name="connsiteY24" fmla="*/ 4814200 h 6858000"/>
              <a:gd name="connsiteX25" fmla="*/ 7901 w 5570150"/>
              <a:gd name="connsiteY25" fmla="*/ 4961948 h 6858000"/>
              <a:gd name="connsiteX26" fmla="*/ 0 w 5570150"/>
              <a:gd name="connsiteY26" fmla="*/ 4951677 h 6858000"/>
              <a:gd name="connsiteX27" fmla="*/ 40295 w 5570150"/>
              <a:gd name="connsiteY27" fmla="*/ 4917703 h 6858000"/>
              <a:gd name="connsiteX28" fmla="*/ 244929 w 5570150"/>
              <a:gd name="connsiteY28" fmla="*/ 4717809 h 6858000"/>
              <a:gd name="connsiteX29" fmla="*/ 374504 w 5570150"/>
              <a:gd name="connsiteY29" fmla="*/ 4216101 h 6858000"/>
              <a:gd name="connsiteX30" fmla="*/ 229127 w 5570150"/>
              <a:gd name="connsiteY30" fmla="*/ 3758637 h 6858000"/>
              <a:gd name="connsiteX31" fmla="*/ 124044 w 5570150"/>
              <a:gd name="connsiteY31" fmla="*/ 3518449 h 6858000"/>
              <a:gd name="connsiteX32" fmla="*/ 236238 w 5570150"/>
              <a:gd name="connsiteY32" fmla="*/ 2931411 h 6858000"/>
              <a:gd name="connsiteX33" fmla="*/ 538843 w 5570150"/>
              <a:gd name="connsiteY33" fmla="*/ 2812897 h 6858000"/>
              <a:gd name="connsiteX34" fmla="*/ 599680 w 5570150"/>
              <a:gd name="connsiteY34" fmla="*/ 2649348 h 6858000"/>
              <a:gd name="connsiteX35" fmla="*/ 989986 w 5570150"/>
              <a:gd name="connsiteY35" fmla="*/ 2319089 h 6858000"/>
              <a:gd name="connsiteX36" fmla="*/ 1242815 w 5570150"/>
              <a:gd name="connsiteY36" fmla="*/ 2263783 h 6858000"/>
              <a:gd name="connsiteX37" fmla="*/ 1992613 w 5570150"/>
              <a:gd name="connsiteY37" fmla="*/ 2434443 h 6858000"/>
              <a:gd name="connsiteX38" fmla="*/ 2013945 w 5570150"/>
              <a:gd name="connsiteY38" fmla="*/ 2445504 h 6858000"/>
              <a:gd name="connsiteX39" fmla="*/ 2021056 w 5570150"/>
              <a:gd name="connsiteY39" fmla="*/ 2445504 h 6858000"/>
              <a:gd name="connsiteX40" fmla="*/ 2102436 w 5570150"/>
              <a:gd name="connsiteY40" fmla="*/ 2293016 h 6858000"/>
              <a:gd name="connsiteX41" fmla="*/ 2721078 w 5570150"/>
              <a:gd name="connsiteY41" fmla="*/ 1135531 h 6858000"/>
              <a:gd name="connsiteX42" fmla="*/ 2768483 w 5570150"/>
              <a:gd name="connsiteY42" fmla="*/ 1098397 h 6858000"/>
              <a:gd name="connsiteX43" fmla="*/ 2845912 w 5570150"/>
              <a:gd name="connsiteY43" fmla="*/ 1037560 h 6858000"/>
              <a:gd name="connsiteX44" fmla="*/ 3080570 w 5570150"/>
              <a:gd name="connsiteY44" fmla="*/ 559554 h 6858000"/>
              <a:gd name="connsiteX45" fmla="*/ 3097162 w 5570150"/>
              <a:gd name="connsiteY45" fmla="*/ 477384 h 6858000"/>
              <a:gd name="connsiteX46" fmla="*/ 3098742 w 5570150"/>
              <a:gd name="connsiteY46" fmla="*/ 204013 h 6858000"/>
              <a:gd name="connsiteX47" fmla="*/ 3112173 w 5570150"/>
              <a:gd name="connsiteY47" fmla="*/ 143966 h 6858000"/>
              <a:gd name="connsiteX48" fmla="*/ 3158789 w 5570150"/>
              <a:gd name="connsiteY48" fmla="*/ 103671 h 6858000"/>
              <a:gd name="connsiteX49" fmla="*/ 3188812 w 5570150"/>
              <a:gd name="connsiteY49" fmla="*/ 83128 h 6858000"/>
              <a:gd name="connsiteX50" fmla="*/ 3255180 w 5570150"/>
              <a:gd name="connsiteY50" fmla="*/ 45994 h 6858000"/>
              <a:gd name="connsiteX51" fmla="*/ 3287574 w 5570150"/>
              <a:gd name="connsiteY51" fmla="*/ 30192 h 6858000"/>
              <a:gd name="connsiteX52" fmla="*/ 3355522 w 5570150"/>
              <a:gd name="connsiteY52" fmla="*/ 169 h 6858000"/>
              <a:gd name="connsiteX53" fmla="*/ 3545144 w 5570150"/>
              <a:gd name="connsiteY53" fmla="*/ 9650 h 6858000"/>
              <a:gd name="connsiteX54" fmla="*/ 3664448 w 5570150"/>
              <a:gd name="connsiteY54" fmla="*/ 159767 h 6858000"/>
              <a:gd name="connsiteX55" fmla="*/ 3653386 w 5570150"/>
              <a:gd name="connsiteY55" fmla="*/ 273541 h 6858000"/>
              <a:gd name="connsiteX56" fmla="*/ 3626523 w 5570150"/>
              <a:gd name="connsiteY56" fmla="*/ 370722 h 6858000"/>
              <a:gd name="connsiteX57" fmla="*/ 3451123 w 5570150"/>
              <a:gd name="connsiteY57" fmla="*/ 692289 h 6858000"/>
              <a:gd name="connsiteX58" fmla="*/ 3186442 w 5570150"/>
              <a:gd name="connsiteY58" fmla="*/ 1114199 h 6858000"/>
              <a:gd name="connsiteX59" fmla="*/ 3121654 w 5570150"/>
              <a:gd name="connsiteY59" fmla="*/ 1254835 h 6858000"/>
              <a:gd name="connsiteX60" fmla="*/ 3227527 w 5570150"/>
              <a:gd name="connsiteY60" fmla="*/ 1332264 h 6858000"/>
              <a:gd name="connsiteX61" fmla="*/ 3217256 w 5570150"/>
              <a:gd name="connsiteY61" fmla="*/ 1350436 h 6858000"/>
              <a:gd name="connsiteX62" fmla="*/ 2977858 w 5570150"/>
              <a:gd name="connsiteY62" fmla="*/ 1814220 h 6858000"/>
              <a:gd name="connsiteX63" fmla="*/ 2774804 w 5570150"/>
              <a:gd name="connsiteY63" fmla="*/ 2311979 h 6858000"/>
              <a:gd name="connsiteX64" fmla="*/ 2739250 w 5570150"/>
              <a:gd name="connsiteY64" fmla="*/ 2380716 h 6858000"/>
              <a:gd name="connsiteX65" fmla="*/ 2300749 w 5570150"/>
              <a:gd name="connsiteY65" fmla="*/ 3063356 h 6858000"/>
              <a:gd name="connsiteX66" fmla="*/ 2295218 w 5570150"/>
              <a:gd name="connsiteY66" fmla="*/ 3097330 h 6858000"/>
              <a:gd name="connsiteX67" fmla="*/ 2355265 w 5570150"/>
              <a:gd name="connsiteY67" fmla="*/ 3219794 h 6858000"/>
              <a:gd name="connsiteX68" fmla="*/ 2370277 w 5570150"/>
              <a:gd name="connsiteY68" fmla="*/ 3238757 h 6858000"/>
              <a:gd name="connsiteX69" fmla="*/ 2353685 w 5570150"/>
              <a:gd name="connsiteY69" fmla="*/ 3370702 h 6858000"/>
              <a:gd name="connsiteX70" fmla="*/ 2276256 w 5570150"/>
              <a:gd name="connsiteY70" fmla="*/ 3528721 h 6858000"/>
              <a:gd name="connsiteX71" fmla="*/ 2231220 w 5570150"/>
              <a:gd name="connsiteY71" fmla="*/ 3595088 h 6858000"/>
              <a:gd name="connsiteX72" fmla="*/ 2225690 w 5570150"/>
              <a:gd name="connsiteY72" fmla="*/ 3622741 h 6858000"/>
              <a:gd name="connsiteX73" fmla="*/ 2247022 w 5570150"/>
              <a:gd name="connsiteY73" fmla="*/ 3679628 h 6858000"/>
              <a:gd name="connsiteX74" fmla="*/ 2283367 w 5570150"/>
              <a:gd name="connsiteY74" fmla="*/ 3911125 h 6858000"/>
              <a:gd name="connsiteX75" fmla="*/ 2141150 w 5570150"/>
              <a:gd name="connsiteY75" fmla="*/ 3950630 h 6858000"/>
              <a:gd name="connsiteX76" fmla="*/ 2551998 w 5570150"/>
              <a:gd name="connsiteY76" fmla="*/ 4377280 h 6858000"/>
              <a:gd name="connsiteX77" fmla="*/ 2921761 w 5570150"/>
              <a:gd name="connsiteY77" fmla="*/ 4833163 h 6858000"/>
              <a:gd name="connsiteX78" fmla="*/ 3004721 w 5570150"/>
              <a:gd name="connsiteY78" fmla="*/ 4915332 h 6858000"/>
              <a:gd name="connsiteX79" fmla="*/ 3143777 w 5570150"/>
              <a:gd name="connsiteY79" fmla="*/ 5020415 h 6858000"/>
              <a:gd name="connsiteX80" fmla="*/ 3161159 w 5570150"/>
              <a:gd name="connsiteY80" fmla="*/ 5048068 h 6858000"/>
              <a:gd name="connsiteX81" fmla="*/ 3169850 w 5570150"/>
              <a:gd name="connsiteY81" fmla="*/ 5192655 h 6858000"/>
              <a:gd name="connsiteX82" fmla="*/ 3144567 w 5570150"/>
              <a:gd name="connsiteY82" fmla="*/ 5245591 h 6858000"/>
              <a:gd name="connsiteX83" fmla="*/ 3111383 w 5570150"/>
              <a:gd name="connsiteY83" fmla="*/ 5292997 h 6858000"/>
              <a:gd name="connsiteX84" fmla="*/ 3045806 w 5570150"/>
              <a:gd name="connsiteY84" fmla="*/ 5533184 h 6858000"/>
              <a:gd name="connsiteX85" fmla="*/ 3045015 w 5570150"/>
              <a:gd name="connsiteY85" fmla="*/ 5546616 h 6858000"/>
              <a:gd name="connsiteX86" fmla="*/ 3084520 w 5570150"/>
              <a:gd name="connsiteY86" fmla="*/ 5654068 h 6858000"/>
              <a:gd name="connsiteX87" fmla="*/ 3169060 w 5570150"/>
              <a:gd name="connsiteY87" fmla="*/ 5525283 h 6858000"/>
              <a:gd name="connsiteX88" fmla="*/ 3168270 w 5570150"/>
              <a:gd name="connsiteY88" fmla="*/ 5459706 h 6858000"/>
              <a:gd name="connsiteX89" fmla="*/ 3168270 w 5570150"/>
              <a:gd name="connsiteY89" fmla="*/ 5383857 h 6858000"/>
              <a:gd name="connsiteX90" fmla="*/ 3239378 w 5570150"/>
              <a:gd name="connsiteY90" fmla="*/ 5277195 h 6858000"/>
              <a:gd name="connsiteX91" fmla="*/ 3253600 w 5570150"/>
              <a:gd name="connsiteY91" fmla="*/ 5255072 h 6858000"/>
              <a:gd name="connsiteX92" fmla="*/ 3327869 w 5570150"/>
              <a:gd name="connsiteY92" fmla="*/ 4923233 h 6858000"/>
              <a:gd name="connsiteX93" fmla="*/ 3203824 w 5570150"/>
              <a:gd name="connsiteY93" fmla="*/ 4876618 h 6858000"/>
              <a:gd name="connsiteX94" fmla="*/ 3011042 w 5570150"/>
              <a:gd name="connsiteY94" fmla="*/ 4695687 h 6858000"/>
              <a:gd name="connsiteX95" fmla="*/ 2904379 w 5570150"/>
              <a:gd name="connsiteY95" fmla="*/ 4419154 h 6858000"/>
              <a:gd name="connsiteX96" fmla="*/ 2917021 w 5570150"/>
              <a:gd name="connsiteY96" fmla="*/ 4389131 h 6858000"/>
              <a:gd name="connsiteX97" fmla="*/ 2924131 w 5570150"/>
              <a:gd name="connsiteY97" fmla="*/ 4390711 h 6858000"/>
              <a:gd name="connsiteX98" fmla="*/ 2905959 w 5570150"/>
              <a:gd name="connsiteY98" fmla="*/ 4364638 h 6858000"/>
              <a:gd name="connsiteX99" fmla="*/ 2851443 w 5570150"/>
              <a:gd name="connsiteY99" fmla="*/ 4204249 h 6858000"/>
              <a:gd name="connsiteX100" fmla="*/ 2838011 w 5570150"/>
              <a:gd name="connsiteY100" fmla="*/ 4041490 h 6858000"/>
              <a:gd name="connsiteX101" fmla="*/ 2728979 w 5570150"/>
              <a:gd name="connsiteY101" fmla="*/ 3817104 h 6858000"/>
              <a:gd name="connsiteX102" fmla="*/ 2674462 w 5570150"/>
              <a:gd name="connsiteY102" fmla="*/ 3794192 h 6858000"/>
              <a:gd name="connsiteX103" fmla="*/ 2642068 w 5570150"/>
              <a:gd name="connsiteY103" fmla="*/ 3763378 h 6858000"/>
              <a:gd name="connsiteX104" fmla="*/ 2471408 w 5570150"/>
              <a:gd name="connsiteY104" fmla="*/ 3247448 h 6858000"/>
              <a:gd name="connsiteX105" fmla="*/ 2489581 w 5570150"/>
              <a:gd name="connsiteY105" fmla="*/ 3211894 h 6858000"/>
              <a:gd name="connsiteX106" fmla="*/ 2689474 w 5570150"/>
              <a:gd name="connsiteY106" fmla="*/ 3151056 h 6858000"/>
              <a:gd name="connsiteX107" fmla="*/ 2707646 w 5570150"/>
              <a:gd name="connsiteY107" fmla="*/ 3124983 h 6858000"/>
              <a:gd name="connsiteX108" fmla="*/ 2726608 w 5570150"/>
              <a:gd name="connsiteY108" fmla="*/ 3092590 h 6858000"/>
              <a:gd name="connsiteX109" fmla="*/ 2901219 w 5570150"/>
              <a:gd name="connsiteY109" fmla="*/ 3001729 h 6858000"/>
              <a:gd name="connsiteX110" fmla="*/ 3007881 w 5570150"/>
              <a:gd name="connsiteY110" fmla="*/ 2946422 h 6858000"/>
              <a:gd name="connsiteX111" fmla="*/ 3112173 w 5570150"/>
              <a:gd name="connsiteY111" fmla="*/ 2955114 h 6858000"/>
              <a:gd name="connsiteX112" fmla="*/ 3146937 w 5570150"/>
              <a:gd name="connsiteY112" fmla="*/ 2958274 h 6858000"/>
              <a:gd name="connsiteX113" fmla="*/ 4111640 w 5570150"/>
              <a:gd name="connsiteY113" fmla="*/ 2602732 h 6858000"/>
              <a:gd name="connsiteX114" fmla="*/ 4649693 w 5570150"/>
              <a:gd name="connsiteY114" fmla="*/ 2281165 h 6858000"/>
              <a:gd name="connsiteX115" fmla="*/ 4956249 w 5570150"/>
              <a:gd name="connsiteY115" fmla="*/ 1935104 h 6858000"/>
              <a:gd name="connsiteX116" fmla="*/ 4983902 w 5570150"/>
              <a:gd name="connsiteY116" fmla="*/ 1920093 h 6858000"/>
              <a:gd name="connsiteX117" fmla="*/ 5080293 w 5570150"/>
              <a:gd name="connsiteY117" fmla="*/ 1958017 h 6858000"/>
              <a:gd name="connsiteX118" fmla="*/ 5166413 w 5570150"/>
              <a:gd name="connsiteY118" fmla="*/ 2073371 h 6858000"/>
              <a:gd name="connsiteX119" fmla="*/ 5420033 w 5570150"/>
              <a:gd name="connsiteY119" fmla="*/ 2650928 h 6858000"/>
              <a:gd name="connsiteX120" fmla="*/ 5555929 w 5570150"/>
              <a:gd name="connsiteY120" fmla="*/ 3107601 h 6858000"/>
              <a:gd name="connsiteX121" fmla="*/ 5575681 w 5570150"/>
              <a:gd name="connsiteY121" fmla="*/ 3228485 h 6858000"/>
              <a:gd name="connsiteX122" fmla="*/ 5575681 w 5570150"/>
              <a:gd name="connsiteY122" fmla="*/ 3340678 h 6858000"/>
              <a:gd name="connsiteX123" fmla="*/ 5564620 w 5570150"/>
              <a:gd name="connsiteY123" fmla="*/ 3398355 h 6858000"/>
              <a:gd name="connsiteX124" fmla="*/ 5514054 w 5570150"/>
              <a:gd name="connsiteY124" fmla="*/ 3555584 h 6858000"/>
              <a:gd name="connsiteX125" fmla="*/ 5469809 w 5570150"/>
              <a:gd name="connsiteY125" fmla="*/ 3524770 h 6858000"/>
              <a:gd name="connsiteX126" fmla="*/ 5176685 w 5570150"/>
              <a:gd name="connsiteY126" fmla="*/ 3377813 h 6858000"/>
              <a:gd name="connsiteX127" fmla="*/ 4759516 w 5570150"/>
              <a:gd name="connsiteY127" fmla="*/ 3366752 h 6858000"/>
              <a:gd name="connsiteX128" fmla="*/ 4253067 w 5570150"/>
              <a:gd name="connsiteY128" fmla="*/ 3467093 h 6858000"/>
              <a:gd name="connsiteX129" fmla="*/ 4087937 w 5570150"/>
              <a:gd name="connsiteY129" fmla="*/ 3507388 h 6858000"/>
              <a:gd name="connsiteX130" fmla="*/ 4019199 w 5570150"/>
              <a:gd name="connsiteY130" fmla="*/ 3644074 h 6858000"/>
              <a:gd name="connsiteX131" fmla="*/ 4037371 w 5570150"/>
              <a:gd name="connsiteY131" fmla="*/ 3813944 h 6858000"/>
              <a:gd name="connsiteX132" fmla="*/ 4098209 w 5570150"/>
              <a:gd name="connsiteY132" fmla="*/ 3968802 h 6858000"/>
              <a:gd name="connsiteX133" fmla="*/ 4125071 w 5570150"/>
              <a:gd name="connsiteY133" fmla="*/ 3964851 h 6858000"/>
              <a:gd name="connsiteX134" fmla="*/ 4192229 w 5570150"/>
              <a:gd name="connsiteY134" fmla="*/ 4028059 h 6858000"/>
              <a:gd name="connsiteX135" fmla="*/ 4178798 w 5570150"/>
              <a:gd name="connsiteY135" fmla="*/ 4101537 h 6858000"/>
              <a:gd name="connsiteX136" fmla="*/ 4221463 w 5570150"/>
              <a:gd name="connsiteY136" fmla="*/ 4154473 h 6858000"/>
              <a:gd name="connsiteX137" fmla="*/ 4267288 w 5570150"/>
              <a:gd name="connsiteY137" fmla="*/ 4153683 h 6858000"/>
              <a:gd name="connsiteX138" fmla="*/ 4301262 w 5570150"/>
              <a:gd name="connsiteY138" fmla="*/ 4193188 h 6858000"/>
              <a:gd name="connsiteX139" fmla="*/ 4293362 w 5570150"/>
              <a:gd name="connsiteY139" fmla="*/ 4224002 h 6858000"/>
              <a:gd name="connsiteX140" fmla="*/ 4127442 w 5570150"/>
              <a:gd name="connsiteY140" fmla="*/ 4458659 h 6858000"/>
              <a:gd name="connsiteX141" fmla="*/ 4084777 w 5570150"/>
              <a:gd name="connsiteY141" fmla="*/ 4458659 h 6858000"/>
              <a:gd name="connsiteX142" fmla="*/ 4049223 w 5570150"/>
              <a:gd name="connsiteY142" fmla="*/ 4424685 h 6858000"/>
              <a:gd name="connsiteX143" fmla="*/ 3926758 w 5570150"/>
              <a:gd name="connsiteY143" fmla="*/ 4725710 h 6858000"/>
              <a:gd name="connsiteX144" fmla="*/ 3923598 w 5570150"/>
              <a:gd name="connsiteY144" fmla="*/ 4754944 h 6858000"/>
              <a:gd name="connsiteX145" fmla="*/ 3944141 w 5570150"/>
              <a:gd name="connsiteY145" fmla="*/ 4800769 h 6858000"/>
              <a:gd name="connsiteX146" fmla="*/ 4016829 w 5570150"/>
              <a:gd name="connsiteY146" fmla="*/ 4860026 h 6858000"/>
              <a:gd name="connsiteX147" fmla="*/ 4030261 w 5570150"/>
              <a:gd name="connsiteY147" fmla="*/ 4913752 h 6858000"/>
              <a:gd name="connsiteX148" fmla="*/ 3536453 w 5570150"/>
              <a:gd name="connsiteY148" fmla="*/ 6241107 h 6858000"/>
              <a:gd name="connsiteX149" fmla="*/ 3547514 w 5570150"/>
              <a:gd name="connsiteY149" fmla="*/ 6283772 h 6858000"/>
              <a:gd name="connsiteX150" fmla="*/ 3707113 w 5570150"/>
              <a:gd name="connsiteY150" fmla="*/ 6437840 h 6858000"/>
              <a:gd name="connsiteX151" fmla="*/ 3809825 w 5570150"/>
              <a:gd name="connsiteY151" fmla="*/ 6576896 h 6858000"/>
              <a:gd name="connsiteX152" fmla="*/ 3799554 w 5570150"/>
              <a:gd name="connsiteY152" fmla="*/ 6730964 h 6858000"/>
              <a:gd name="connsiteX153" fmla="*/ 3726075 w 5570150"/>
              <a:gd name="connsiteY153" fmla="*/ 6812344 h 6858000"/>
              <a:gd name="connsiteX154" fmla="*/ 3673929 w 5570150"/>
              <a:gd name="connsiteY154" fmla="*/ 6861330 h 6858000"/>
              <a:gd name="connsiteX155" fmla="*/ 3657337 w 5570150"/>
              <a:gd name="connsiteY155" fmla="*/ 6861330 h 6858000"/>
              <a:gd name="connsiteX156" fmla="*/ 3358682 w 5570150"/>
              <a:gd name="connsiteY156" fmla="*/ 3724663 h 6858000"/>
              <a:gd name="connsiteX157" fmla="*/ 3253600 w 5570150"/>
              <a:gd name="connsiteY157" fmla="*/ 3759427 h 6858000"/>
              <a:gd name="connsiteX158" fmla="*/ 3233058 w 5570150"/>
              <a:gd name="connsiteY158" fmla="*/ 3789451 h 6858000"/>
              <a:gd name="connsiteX159" fmla="*/ 3213305 w 5570150"/>
              <a:gd name="connsiteY159" fmla="*/ 3819474 h 6858000"/>
              <a:gd name="connsiteX160" fmla="*/ 3092421 w 5570150"/>
              <a:gd name="connsiteY160" fmla="*/ 3853448 h 6858000"/>
              <a:gd name="connsiteX161" fmla="*/ 3071089 w 5570150"/>
              <a:gd name="connsiteY161" fmla="*/ 3851868 h 6858000"/>
              <a:gd name="connsiteX162" fmla="*/ 3027634 w 5570150"/>
              <a:gd name="connsiteY162" fmla="*/ 3838437 h 6858000"/>
              <a:gd name="connsiteX163" fmla="*/ 2929662 w 5570150"/>
              <a:gd name="connsiteY163" fmla="*/ 3791031 h 6858000"/>
              <a:gd name="connsiteX164" fmla="*/ 2894898 w 5570150"/>
              <a:gd name="connsiteY164" fmla="*/ 3763378 h 6858000"/>
              <a:gd name="connsiteX165" fmla="*/ 2778755 w 5570150"/>
              <a:gd name="connsiteY165" fmla="*/ 3801302 h 6858000"/>
              <a:gd name="connsiteX166" fmla="*/ 2815889 w 5570150"/>
              <a:gd name="connsiteY166" fmla="*/ 3859769 h 6858000"/>
              <a:gd name="connsiteX167" fmla="*/ 2889367 w 5570150"/>
              <a:gd name="connsiteY167" fmla="*/ 4058872 h 6858000"/>
              <a:gd name="connsiteX168" fmla="*/ 2897268 w 5570150"/>
              <a:gd name="connsiteY168" fmla="*/ 4186867 h 6858000"/>
              <a:gd name="connsiteX169" fmla="*/ 2951785 w 5570150"/>
              <a:gd name="connsiteY169" fmla="*/ 4346466 h 6858000"/>
              <a:gd name="connsiteX170" fmla="*/ 3021313 w 5570150"/>
              <a:gd name="connsiteY170" fmla="*/ 4372539 h 6858000"/>
              <a:gd name="connsiteX171" fmla="*/ 3048966 w 5570150"/>
              <a:gd name="connsiteY171" fmla="*/ 4376490 h 6858000"/>
              <a:gd name="connsiteX172" fmla="*/ 3068718 w 5570150"/>
              <a:gd name="connsiteY172" fmla="*/ 4416784 h 6858000"/>
              <a:gd name="connsiteX173" fmla="*/ 3139036 w 5570150"/>
              <a:gd name="connsiteY173" fmla="*/ 4635640 h 6858000"/>
              <a:gd name="connsiteX174" fmla="*/ 3316017 w 5570150"/>
              <a:gd name="connsiteY174" fmla="*/ 4761264 h 6858000"/>
              <a:gd name="connsiteX175" fmla="*/ 3395026 w 5570150"/>
              <a:gd name="connsiteY175" fmla="*/ 4710699 h 6858000"/>
              <a:gd name="connsiteX176" fmla="*/ 3402927 w 5570150"/>
              <a:gd name="connsiteY176" fmla="*/ 4687786 h 6858000"/>
              <a:gd name="connsiteX177" fmla="*/ 3430581 w 5570150"/>
              <a:gd name="connsiteY177" fmla="*/ 4668824 h 6858000"/>
              <a:gd name="connsiteX178" fmla="*/ 3502479 w 5570150"/>
              <a:gd name="connsiteY178" fmla="*/ 4668824 h 6858000"/>
              <a:gd name="connsiteX179" fmla="*/ 3556205 w 5570150"/>
              <a:gd name="connsiteY179" fmla="*/ 4441277 h 6858000"/>
              <a:gd name="connsiteX180" fmla="*/ 3553835 w 5570150"/>
              <a:gd name="connsiteY180" fmla="*/ 4392292 h 6858000"/>
              <a:gd name="connsiteX181" fmla="*/ 3459024 w 5570150"/>
              <a:gd name="connsiteY181" fmla="*/ 4102327 h 6858000"/>
              <a:gd name="connsiteX182" fmla="*/ 3453493 w 5570150"/>
              <a:gd name="connsiteY182" fmla="*/ 3982233 h 6858000"/>
              <a:gd name="connsiteX183" fmla="*/ 3452703 w 5570150"/>
              <a:gd name="connsiteY183" fmla="*/ 3969592 h 6858000"/>
              <a:gd name="connsiteX184" fmla="*/ 3358682 w 5570150"/>
              <a:gd name="connsiteY184" fmla="*/ 3724663 h 6858000"/>
              <a:gd name="connsiteX185" fmla="*/ 789302 w 5570150"/>
              <a:gd name="connsiteY185" fmla="*/ 3681998 h 6858000"/>
              <a:gd name="connsiteX186" fmla="*/ 760069 w 5570150"/>
              <a:gd name="connsiteY186" fmla="*/ 4008306 h 6858000"/>
              <a:gd name="connsiteX187" fmla="*/ 867521 w 5570150"/>
              <a:gd name="connsiteY187" fmla="*/ 3587187 h 6858000"/>
              <a:gd name="connsiteX188" fmla="*/ 757698 w 5570150"/>
              <a:gd name="connsiteY188" fmla="*/ 3331988 h 6858000"/>
              <a:gd name="connsiteX189" fmla="*/ 745847 w 5570150"/>
              <a:gd name="connsiteY189" fmla="*/ 3513709 h 6858000"/>
              <a:gd name="connsiteX190" fmla="*/ 789302 w 5570150"/>
              <a:gd name="connsiteY190" fmla="*/ 3681998 h 6858000"/>
              <a:gd name="connsiteX191" fmla="*/ 3812195 w 5570150"/>
              <a:gd name="connsiteY191" fmla="*/ 3615631 h 6858000"/>
              <a:gd name="connsiteX192" fmla="*/ 3937030 w 5570150"/>
              <a:gd name="connsiteY192" fmla="*/ 3542942 h 6858000"/>
              <a:gd name="connsiteX193" fmla="*/ 3934659 w 5570150"/>
              <a:gd name="connsiteY193" fmla="*/ 3538992 h 6858000"/>
              <a:gd name="connsiteX194" fmla="*/ 3806664 w 5570150"/>
              <a:gd name="connsiteY194" fmla="*/ 3586397 h 6858000"/>
              <a:gd name="connsiteX195" fmla="*/ 3812195 w 5570150"/>
              <a:gd name="connsiteY195" fmla="*/ 361563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5570150" h="6858000">
                <a:moveTo>
                  <a:pt x="3657337" y="6861330"/>
                </a:moveTo>
                <a:cubicBezTo>
                  <a:pt x="3649436" y="6859749"/>
                  <a:pt x="3641535" y="6855799"/>
                  <a:pt x="3632844" y="6855799"/>
                </a:cubicBezTo>
                <a:cubicBezTo>
                  <a:pt x="2955735" y="6854219"/>
                  <a:pt x="2278626" y="6852638"/>
                  <a:pt x="1601517" y="6851058"/>
                </a:cubicBezTo>
                <a:cubicBezTo>
                  <a:pt x="1591246" y="6851058"/>
                  <a:pt x="1580184" y="6851058"/>
                  <a:pt x="1566753" y="6851058"/>
                </a:cubicBezTo>
                <a:cubicBezTo>
                  <a:pt x="1554111" y="6770469"/>
                  <a:pt x="1539100" y="6690669"/>
                  <a:pt x="1530409" y="6610080"/>
                </a:cubicBezTo>
                <a:cubicBezTo>
                  <a:pt x="1523298" y="6540552"/>
                  <a:pt x="1523298" y="6469444"/>
                  <a:pt x="1519347" y="6399126"/>
                </a:cubicBezTo>
                <a:cubicBezTo>
                  <a:pt x="1518557" y="6388854"/>
                  <a:pt x="1516977" y="6377793"/>
                  <a:pt x="1513817" y="6367522"/>
                </a:cubicBezTo>
                <a:cubicBezTo>
                  <a:pt x="1493274" y="6301154"/>
                  <a:pt x="1472732" y="6234786"/>
                  <a:pt x="1451399" y="6168419"/>
                </a:cubicBezTo>
                <a:cubicBezTo>
                  <a:pt x="1448239" y="6158148"/>
                  <a:pt x="1441918" y="6147086"/>
                  <a:pt x="1434808" y="6138395"/>
                </a:cubicBezTo>
                <a:cubicBezTo>
                  <a:pt x="1352638" y="6048325"/>
                  <a:pt x="1269678" y="5958254"/>
                  <a:pt x="1185929" y="5868184"/>
                </a:cubicBezTo>
                <a:cubicBezTo>
                  <a:pt x="1177237" y="5858702"/>
                  <a:pt x="1164596" y="5852382"/>
                  <a:pt x="1151955" y="5847641"/>
                </a:cubicBezTo>
                <a:cubicBezTo>
                  <a:pt x="1057143" y="5815247"/>
                  <a:pt x="981295" y="5757571"/>
                  <a:pt x="915717" y="5682512"/>
                </a:cubicBezTo>
                <a:cubicBezTo>
                  <a:pt x="801944" y="5553727"/>
                  <a:pt x="738736" y="5405980"/>
                  <a:pt x="725305" y="5235319"/>
                </a:cubicBezTo>
                <a:cubicBezTo>
                  <a:pt x="723724" y="5219518"/>
                  <a:pt x="719774" y="5203716"/>
                  <a:pt x="712663" y="5189494"/>
                </a:cubicBezTo>
                <a:cubicBezTo>
                  <a:pt x="651036" y="5069400"/>
                  <a:pt x="639185" y="5027525"/>
                  <a:pt x="642345" y="4891629"/>
                </a:cubicBezTo>
                <a:cubicBezTo>
                  <a:pt x="643925" y="4814200"/>
                  <a:pt x="677109" y="4664083"/>
                  <a:pt x="650246" y="4591394"/>
                </a:cubicBezTo>
                <a:cubicBezTo>
                  <a:pt x="630494" y="4540038"/>
                  <a:pt x="666838" y="4450758"/>
                  <a:pt x="647876" y="4396242"/>
                </a:cubicBezTo>
                <a:cubicBezTo>
                  <a:pt x="640765" y="4424685"/>
                  <a:pt x="581508" y="4547939"/>
                  <a:pt x="571237" y="4575593"/>
                </a:cubicBezTo>
                <a:cubicBezTo>
                  <a:pt x="546744" y="4645911"/>
                  <a:pt x="504869" y="4631689"/>
                  <a:pt x="474055" y="4699637"/>
                </a:cubicBezTo>
                <a:cubicBezTo>
                  <a:pt x="437711" y="4780227"/>
                  <a:pt x="322358" y="4860026"/>
                  <a:pt x="246509" y="4903481"/>
                </a:cubicBezTo>
                <a:cubicBezTo>
                  <a:pt x="195153" y="4932714"/>
                  <a:pt x="141427" y="4956417"/>
                  <a:pt x="88490" y="4982490"/>
                </a:cubicBezTo>
                <a:cubicBezTo>
                  <a:pt x="82960" y="4984861"/>
                  <a:pt x="75849" y="4985651"/>
                  <a:pt x="70318" y="4986440"/>
                </a:cubicBezTo>
                <a:cubicBezTo>
                  <a:pt x="68738" y="4984070"/>
                  <a:pt x="67158" y="4981700"/>
                  <a:pt x="65578" y="4979330"/>
                </a:cubicBezTo>
                <a:cubicBezTo>
                  <a:pt x="116144" y="4926394"/>
                  <a:pt x="166709" y="4874248"/>
                  <a:pt x="217275" y="4821311"/>
                </a:cubicBezTo>
                <a:cubicBezTo>
                  <a:pt x="215695" y="4818941"/>
                  <a:pt x="213325" y="4816571"/>
                  <a:pt x="211745" y="4814200"/>
                </a:cubicBezTo>
                <a:cubicBezTo>
                  <a:pt x="143797" y="4864767"/>
                  <a:pt x="75849" y="4912962"/>
                  <a:pt x="7901" y="4961948"/>
                </a:cubicBezTo>
                <a:cubicBezTo>
                  <a:pt x="5531" y="4958787"/>
                  <a:pt x="2370" y="4954837"/>
                  <a:pt x="0" y="4951677"/>
                </a:cubicBezTo>
                <a:cubicBezTo>
                  <a:pt x="13432" y="4940615"/>
                  <a:pt x="26073" y="4927974"/>
                  <a:pt x="40295" y="4917703"/>
                </a:cubicBezTo>
                <a:cubicBezTo>
                  <a:pt x="117724" y="4860816"/>
                  <a:pt x="184091" y="4792868"/>
                  <a:pt x="244929" y="4717809"/>
                </a:cubicBezTo>
                <a:cubicBezTo>
                  <a:pt x="364233" y="4570062"/>
                  <a:pt x="397416" y="4400982"/>
                  <a:pt x="374504" y="4216101"/>
                </a:cubicBezTo>
                <a:cubicBezTo>
                  <a:pt x="354751" y="4054132"/>
                  <a:pt x="297865" y="3904804"/>
                  <a:pt x="229127" y="3758637"/>
                </a:cubicBezTo>
                <a:cubicBezTo>
                  <a:pt x="191992" y="3679628"/>
                  <a:pt x="152488" y="3600619"/>
                  <a:pt x="124044" y="3518449"/>
                </a:cubicBezTo>
                <a:cubicBezTo>
                  <a:pt x="62417" y="3342259"/>
                  <a:pt x="111403" y="3069677"/>
                  <a:pt x="236238" y="2931411"/>
                </a:cubicBezTo>
                <a:cubicBezTo>
                  <a:pt x="315247" y="2843711"/>
                  <a:pt x="436921" y="2868994"/>
                  <a:pt x="538843" y="2812897"/>
                </a:cubicBezTo>
                <a:cubicBezTo>
                  <a:pt x="519091" y="2765491"/>
                  <a:pt x="559385" y="2730727"/>
                  <a:pt x="599680" y="2649348"/>
                </a:cubicBezTo>
                <a:cubicBezTo>
                  <a:pt x="677109" y="2492910"/>
                  <a:pt x="819326" y="2371235"/>
                  <a:pt x="989986" y="2319089"/>
                </a:cubicBezTo>
                <a:cubicBezTo>
                  <a:pt x="1072155" y="2293806"/>
                  <a:pt x="1157485" y="2275634"/>
                  <a:pt x="1242815" y="2263783"/>
                </a:cubicBezTo>
                <a:cubicBezTo>
                  <a:pt x="1513817" y="2226648"/>
                  <a:pt x="1761906" y="2294596"/>
                  <a:pt x="1992613" y="2434443"/>
                </a:cubicBezTo>
                <a:cubicBezTo>
                  <a:pt x="1999723" y="2438393"/>
                  <a:pt x="2006834" y="2442344"/>
                  <a:pt x="2013945" y="2445504"/>
                </a:cubicBezTo>
                <a:cubicBezTo>
                  <a:pt x="2015525" y="2446294"/>
                  <a:pt x="2017105" y="2445504"/>
                  <a:pt x="2021056" y="2445504"/>
                </a:cubicBezTo>
                <a:cubicBezTo>
                  <a:pt x="2047919" y="2395728"/>
                  <a:pt x="2075572" y="2344372"/>
                  <a:pt x="2102436" y="2293016"/>
                </a:cubicBezTo>
                <a:cubicBezTo>
                  <a:pt x="2308650" y="1907451"/>
                  <a:pt x="2514864" y="1521886"/>
                  <a:pt x="2721078" y="1135531"/>
                </a:cubicBezTo>
                <a:cubicBezTo>
                  <a:pt x="2732139" y="1114989"/>
                  <a:pt x="2744780" y="1101557"/>
                  <a:pt x="2768483" y="1098397"/>
                </a:cubicBezTo>
                <a:cubicBezTo>
                  <a:pt x="2807198" y="1094446"/>
                  <a:pt x="2829320" y="1073904"/>
                  <a:pt x="2845912" y="1037560"/>
                </a:cubicBezTo>
                <a:cubicBezTo>
                  <a:pt x="2921761" y="877171"/>
                  <a:pt x="3000770" y="718363"/>
                  <a:pt x="3080570" y="559554"/>
                </a:cubicBezTo>
                <a:cubicBezTo>
                  <a:pt x="3094001" y="532691"/>
                  <a:pt x="3097952" y="506618"/>
                  <a:pt x="3097162" y="477384"/>
                </a:cubicBezTo>
                <a:cubicBezTo>
                  <a:pt x="3096371" y="386524"/>
                  <a:pt x="3097162" y="295663"/>
                  <a:pt x="3098742" y="204013"/>
                </a:cubicBezTo>
                <a:cubicBezTo>
                  <a:pt x="3099532" y="184260"/>
                  <a:pt x="3105853" y="163718"/>
                  <a:pt x="3112173" y="143966"/>
                </a:cubicBezTo>
                <a:cubicBezTo>
                  <a:pt x="3119284" y="122633"/>
                  <a:pt x="3135876" y="109992"/>
                  <a:pt x="3158789" y="103671"/>
                </a:cubicBezTo>
                <a:cubicBezTo>
                  <a:pt x="3169850" y="100510"/>
                  <a:pt x="3182491" y="92610"/>
                  <a:pt x="3188812" y="83128"/>
                </a:cubicBezTo>
                <a:cubicBezTo>
                  <a:pt x="3205404" y="58636"/>
                  <a:pt x="3225947" y="46784"/>
                  <a:pt x="3255180" y="45994"/>
                </a:cubicBezTo>
                <a:cubicBezTo>
                  <a:pt x="3266241" y="45994"/>
                  <a:pt x="3279673" y="38093"/>
                  <a:pt x="3287574" y="30192"/>
                </a:cubicBezTo>
                <a:cubicBezTo>
                  <a:pt x="3305746" y="8070"/>
                  <a:pt x="3327078" y="-1411"/>
                  <a:pt x="3355522" y="169"/>
                </a:cubicBezTo>
                <a:cubicBezTo>
                  <a:pt x="3418729" y="3329"/>
                  <a:pt x="3481937" y="5699"/>
                  <a:pt x="3545144" y="9650"/>
                </a:cubicBezTo>
                <a:cubicBezTo>
                  <a:pt x="3650226" y="15971"/>
                  <a:pt x="3680250" y="55475"/>
                  <a:pt x="3664448" y="159767"/>
                </a:cubicBezTo>
                <a:cubicBezTo>
                  <a:pt x="3658917" y="197692"/>
                  <a:pt x="3659707" y="235616"/>
                  <a:pt x="3653386" y="273541"/>
                </a:cubicBezTo>
                <a:cubicBezTo>
                  <a:pt x="3647856" y="306725"/>
                  <a:pt x="3642325" y="341489"/>
                  <a:pt x="3626523" y="370722"/>
                </a:cubicBezTo>
                <a:cubicBezTo>
                  <a:pt x="3570427" y="478965"/>
                  <a:pt x="3514330" y="587997"/>
                  <a:pt x="3451123" y="692289"/>
                </a:cubicBezTo>
                <a:cubicBezTo>
                  <a:pt x="3365793" y="834506"/>
                  <a:pt x="3272562" y="971982"/>
                  <a:pt x="3186442" y="1114199"/>
                </a:cubicBezTo>
                <a:cubicBezTo>
                  <a:pt x="3159579" y="1158444"/>
                  <a:pt x="3142987" y="1209010"/>
                  <a:pt x="3121654" y="1254835"/>
                </a:cubicBezTo>
                <a:cubicBezTo>
                  <a:pt x="3159579" y="1282488"/>
                  <a:pt x="3193553" y="1306981"/>
                  <a:pt x="3227527" y="1332264"/>
                </a:cubicBezTo>
                <a:cubicBezTo>
                  <a:pt x="3222786" y="1340165"/>
                  <a:pt x="3220416" y="1345696"/>
                  <a:pt x="3217256" y="1350436"/>
                </a:cubicBezTo>
                <a:cubicBezTo>
                  <a:pt x="3105853" y="1488702"/>
                  <a:pt x="3037905" y="1648301"/>
                  <a:pt x="2977858" y="1814220"/>
                </a:cubicBezTo>
                <a:cubicBezTo>
                  <a:pt x="2917021" y="1982510"/>
                  <a:pt x="2843542" y="2146849"/>
                  <a:pt x="2774804" y="2311979"/>
                </a:cubicBezTo>
                <a:cubicBezTo>
                  <a:pt x="2765323" y="2335681"/>
                  <a:pt x="2752681" y="2358594"/>
                  <a:pt x="2739250" y="2380716"/>
                </a:cubicBezTo>
                <a:cubicBezTo>
                  <a:pt x="2597033" y="2610633"/>
                  <a:pt x="2460347" y="2844501"/>
                  <a:pt x="2300749" y="3063356"/>
                </a:cubicBezTo>
                <a:cubicBezTo>
                  <a:pt x="2294428" y="3072047"/>
                  <a:pt x="2294428" y="3085479"/>
                  <a:pt x="2295218" y="3097330"/>
                </a:cubicBezTo>
                <a:cubicBezTo>
                  <a:pt x="2296798" y="3147106"/>
                  <a:pt x="2318131" y="3187401"/>
                  <a:pt x="2355265" y="3219794"/>
                </a:cubicBezTo>
                <a:cubicBezTo>
                  <a:pt x="2361586" y="3224535"/>
                  <a:pt x="2365536" y="3232436"/>
                  <a:pt x="2370277" y="3238757"/>
                </a:cubicBezTo>
                <a:cubicBezTo>
                  <a:pt x="2407411" y="3291693"/>
                  <a:pt x="2406621" y="3333568"/>
                  <a:pt x="2353685" y="3370702"/>
                </a:cubicBezTo>
                <a:cubicBezTo>
                  <a:pt x="2304699" y="3404676"/>
                  <a:pt x="2243862" y="3451291"/>
                  <a:pt x="2276256" y="3528721"/>
                </a:cubicBezTo>
                <a:cubicBezTo>
                  <a:pt x="2296008" y="3575336"/>
                  <a:pt x="2280206" y="3570595"/>
                  <a:pt x="2231220" y="3595088"/>
                </a:cubicBezTo>
                <a:cubicBezTo>
                  <a:pt x="2212258" y="3598249"/>
                  <a:pt x="2209888" y="3614050"/>
                  <a:pt x="2225690" y="3622741"/>
                </a:cubicBezTo>
                <a:cubicBezTo>
                  <a:pt x="2275466" y="3644864"/>
                  <a:pt x="2287317" y="3647234"/>
                  <a:pt x="2247022" y="3679628"/>
                </a:cubicBezTo>
                <a:cubicBezTo>
                  <a:pt x="2201197" y="3708861"/>
                  <a:pt x="2326822" y="3868460"/>
                  <a:pt x="2283367" y="3911125"/>
                </a:cubicBezTo>
                <a:cubicBezTo>
                  <a:pt x="2267565" y="3926137"/>
                  <a:pt x="2100065" y="3918236"/>
                  <a:pt x="2141150" y="3950630"/>
                </a:cubicBezTo>
                <a:cubicBezTo>
                  <a:pt x="2278626" y="4073884"/>
                  <a:pt x="2458767" y="4217681"/>
                  <a:pt x="2551998" y="4377280"/>
                </a:cubicBezTo>
                <a:cubicBezTo>
                  <a:pt x="2650759" y="4545569"/>
                  <a:pt x="2804037" y="4677515"/>
                  <a:pt x="2921761" y="4833163"/>
                </a:cubicBezTo>
                <a:cubicBezTo>
                  <a:pt x="2945464" y="4864767"/>
                  <a:pt x="2972327" y="4892420"/>
                  <a:pt x="3004721" y="4915332"/>
                </a:cubicBezTo>
                <a:cubicBezTo>
                  <a:pt x="3052126" y="4949307"/>
                  <a:pt x="3097952" y="4984070"/>
                  <a:pt x="3143777" y="5020415"/>
                </a:cubicBezTo>
                <a:cubicBezTo>
                  <a:pt x="3151678" y="5026735"/>
                  <a:pt x="3159579" y="5038587"/>
                  <a:pt x="3161159" y="5048068"/>
                </a:cubicBezTo>
                <a:cubicBezTo>
                  <a:pt x="3165110" y="5096263"/>
                  <a:pt x="3167480" y="5144459"/>
                  <a:pt x="3169850" y="5192655"/>
                </a:cubicBezTo>
                <a:cubicBezTo>
                  <a:pt x="3170640" y="5214777"/>
                  <a:pt x="3161949" y="5230579"/>
                  <a:pt x="3144567" y="5245591"/>
                </a:cubicBezTo>
                <a:cubicBezTo>
                  <a:pt x="3130346" y="5258232"/>
                  <a:pt x="3116914" y="5274824"/>
                  <a:pt x="3111383" y="5292997"/>
                </a:cubicBezTo>
                <a:cubicBezTo>
                  <a:pt x="3087680" y="5372796"/>
                  <a:pt x="3067138" y="5452595"/>
                  <a:pt x="3045806" y="5533184"/>
                </a:cubicBezTo>
                <a:cubicBezTo>
                  <a:pt x="3045015" y="5537135"/>
                  <a:pt x="3044225" y="5542666"/>
                  <a:pt x="3045015" y="5546616"/>
                </a:cubicBezTo>
                <a:cubicBezTo>
                  <a:pt x="3056867" y="5579800"/>
                  <a:pt x="3069508" y="5612984"/>
                  <a:pt x="3084520" y="5654068"/>
                </a:cubicBezTo>
                <a:cubicBezTo>
                  <a:pt x="3115334" y="5606663"/>
                  <a:pt x="3142987" y="5566368"/>
                  <a:pt x="3169060" y="5525283"/>
                </a:cubicBezTo>
                <a:cubicBezTo>
                  <a:pt x="3182491" y="5503951"/>
                  <a:pt x="3182491" y="5481828"/>
                  <a:pt x="3168270" y="5459706"/>
                </a:cubicBezTo>
                <a:cubicBezTo>
                  <a:pt x="3151678" y="5434423"/>
                  <a:pt x="3153258" y="5408350"/>
                  <a:pt x="3168270" y="5383857"/>
                </a:cubicBezTo>
                <a:cubicBezTo>
                  <a:pt x="3191183" y="5347513"/>
                  <a:pt x="3215675" y="5312749"/>
                  <a:pt x="3239378" y="5277195"/>
                </a:cubicBezTo>
                <a:cubicBezTo>
                  <a:pt x="3244119" y="5270084"/>
                  <a:pt x="3251230" y="5262973"/>
                  <a:pt x="3253600" y="5255072"/>
                </a:cubicBezTo>
                <a:cubicBezTo>
                  <a:pt x="3278883" y="5144459"/>
                  <a:pt x="3303376" y="5033846"/>
                  <a:pt x="3327869" y="4923233"/>
                </a:cubicBezTo>
                <a:cubicBezTo>
                  <a:pt x="3285203" y="4907431"/>
                  <a:pt x="3244119" y="4893210"/>
                  <a:pt x="3203824" y="4876618"/>
                </a:cubicBezTo>
                <a:cubicBezTo>
                  <a:pt x="3116914" y="4841064"/>
                  <a:pt x="3048966" y="4781807"/>
                  <a:pt x="3011042" y="4695687"/>
                </a:cubicBezTo>
                <a:cubicBezTo>
                  <a:pt x="2970747" y="4605616"/>
                  <a:pt x="2938353" y="4511595"/>
                  <a:pt x="2904379" y="4419154"/>
                </a:cubicBezTo>
                <a:cubicBezTo>
                  <a:pt x="2902009" y="4411253"/>
                  <a:pt x="2912280" y="4399402"/>
                  <a:pt x="2917021" y="4389131"/>
                </a:cubicBezTo>
                <a:cubicBezTo>
                  <a:pt x="2919391" y="4389921"/>
                  <a:pt x="2921761" y="4389921"/>
                  <a:pt x="2924131" y="4390711"/>
                </a:cubicBezTo>
                <a:cubicBezTo>
                  <a:pt x="2917811" y="4382020"/>
                  <a:pt x="2912280" y="4373329"/>
                  <a:pt x="2905959" y="4364638"/>
                </a:cubicBezTo>
                <a:cubicBezTo>
                  <a:pt x="2871985" y="4316442"/>
                  <a:pt x="2855393" y="4263506"/>
                  <a:pt x="2851443" y="4204249"/>
                </a:cubicBezTo>
                <a:cubicBezTo>
                  <a:pt x="2848283" y="4149733"/>
                  <a:pt x="2845912" y="4095216"/>
                  <a:pt x="2838011" y="4041490"/>
                </a:cubicBezTo>
                <a:cubicBezTo>
                  <a:pt x="2825370" y="3956160"/>
                  <a:pt x="2778755" y="3885052"/>
                  <a:pt x="2728979" y="3817104"/>
                </a:cubicBezTo>
                <a:cubicBezTo>
                  <a:pt x="2718707" y="3803672"/>
                  <a:pt x="2693424" y="3798932"/>
                  <a:pt x="2674462" y="3794192"/>
                </a:cubicBezTo>
                <a:cubicBezTo>
                  <a:pt x="2656290" y="3790241"/>
                  <a:pt x="2648389" y="3780760"/>
                  <a:pt x="2642068" y="3763378"/>
                </a:cubicBezTo>
                <a:cubicBezTo>
                  <a:pt x="2585972" y="3591138"/>
                  <a:pt x="2529085" y="3418898"/>
                  <a:pt x="2471408" y="3247448"/>
                </a:cubicBezTo>
                <a:cubicBezTo>
                  <a:pt x="2464298" y="3226905"/>
                  <a:pt x="2466668" y="3218214"/>
                  <a:pt x="2489581" y="3211894"/>
                </a:cubicBezTo>
                <a:cubicBezTo>
                  <a:pt x="2556739" y="3192931"/>
                  <a:pt x="2622316" y="3170809"/>
                  <a:pt x="2689474" y="3151056"/>
                </a:cubicBezTo>
                <a:cubicBezTo>
                  <a:pt x="2704486" y="3146316"/>
                  <a:pt x="2710807" y="3139995"/>
                  <a:pt x="2707646" y="3124983"/>
                </a:cubicBezTo>
                <a:cubicBezTo>
                  <a:pt x="2704486" y="3109182"/>
                  <a:pt x="2709226" y="3098120"/>
                  <a:pt x="2726608" y="3092590"/>
                </a:cubicBezTo>
                <a:cubicBezTo>
                  <a:pt x="2790606" y="3073627"/>
                  <a:pt x="2846702" y="3038863"/>
                  <a:pt x="2901219" y="3001729"/>
                </a:cubicBezTo>
                <a:cubicBezTo>
                  <a:pt x="2934403" y="2979606"/>
                  <a:pt x="2970747" y="2961434"/>
                  <a:pt x="3007881" y="2946422"/>
                </a:cubicBezTo>
                <a:cubicBezTo>
                  <a:pt x="3042645" y="2932201"/>
                  <a:pt x="3077409" y="2940102"/>
                  <a:pt x="3112173" y="2955114"/>
                </a:cubicBezTo>
                <a:cubicBezTo>
                  <a:pt x="3122445" y="2959854"/>
                  <a:pt x="3136666" y="2962224"/>
                  <a:pt x="3146937" y="2958274"/>
                </a:cubicBezTo>
                <a:cubicBezTo>
                  <a:pt x="3470875" y="2847661"/>
                  <a:pt x="3797183" y="2740208"/>
                  <a:pt x="4111640" y="2602732"/>
                </a:cubicBezTo>
                <a:cubicBezTo>
                  <a:pt x="4304423" y="2518193"/>
                  <a:pt x="4489304" y="2421011"/>
                  <a:pt x="4649693" y="2281165"/>
                </a:cubicBezTo>
                <a:cubicBezTo>
                  <a:pt x="4767417" y="2179243"/>
                  <a:pt x="4863018" y="2058359"/>
                  <a:pt x="4956249" y="1935104"/>
                </a:cubicBezTo>
                <a:cubicBezTo>
                  <a:pt x="4961779" y="1927204"/>
                  <a:pt x="4973631" y="1920883"/>
                  <a:pt x="4983902" y="1920093"/>
                </a:cubicBezTo>
                <a:cubicBezTo>
                  <a:pt x="5021826" y="1916142"/>
                  <a:pt x="5055800" y="1930364"/>
                  <a:pt x="5080293" y="1958017"/>
                </a:cubicBezTo>
                <a:cubicBezTo>
                  <a:pt x="5111107" y="1994361"/>
                  <a:pt x="5142711" y="2032286"/>
                  <a:pt x="5166413" y="2073371"/>
                </a:cubicBezTo>
                <a:cubicBezTo>
                  <a:pt x="5271496" y="2256672"/>
                  <a:pt x="5347344" y="2453405"/>
                  <a:pt x="5420033" y="2650928"/>
                </a:cubicBezTo>
                <a:cubicBezTo>
                  <a:pt x="5474549" y="2800255"/>
                  <a:pt x="5525115" y="2951163"/>
                  <a:pt x="5555929" y="3107601"/>
                </a:cubicBezTo>
                <a:cubicBezTo>
                  <a:pt x="5563830" y="3147896"/>
                  <a:pt x="5569360" y="3188191"/>
                  <a:pt x="5575681" y="3228485"/>
                </a:cubicBezTo>
                <a:cubicBezTo>
                  <a:pt x="5575681" y="3265620"/>
                  <a:pt x="5575681" y="3303544"/>
                  <a:pt x="5575681" y="3340678"/>
                </a:cubicBezTo>
                <a:cubicBezTo>
                  <a:pt x="5571731" y="3359641"/>
                  <a:pt x="5570150" y="3379393"/>
                  <a:pt x="5564620" y="3398355"/>
                </a:cubicBezTo>
                <a:cubicBezTo>
                  <a:pt x="5548818" y="3449711"/>
                  <a:pt x="5531436" y="3500277"/>
                  <a:pt x="5514054" y="3555584"/>
                </a:cubicBezTo>
                <a:cubicBezTo>
                  <a:pt x="5494302" y="3542152"/>
                  <a:pt x="5482450" y="3533461"/>
                  <a:pt x="5469809" y="3524770"/>
                </a:cubicBezTo>
                <a:cubicBezTo>
                  <a:pt x="5378948" y="3462353"/>
                  <a:pt x="5284927" y="3407046"/>
                  <a:pt x="5176685" y="3377813"/>
                </a:cubicBezTo>
                <a:cubicBezTo>
                  <a:pt x="5038418" y="3339889"/>
                  <a:pt x="4897782" y="3343839"/>
                  <a:pt x="4759516" y="3366752"/>
                </a:cubicBezTo>
                <a:cubicBezTo>
                  <a:pt x="4589646" y="3395195"/>
                  <a:pt x="4421356" y="3432329"/>
                  <a:pt x="4253067" y="3467093"/>
                </a:cubicBezTo>
                <a:cubicBezTo>
                  <a:pt x="4197760" y="3478945"/>
                  <a:pt x="4142453" y="3493957"/>
                  <a:pt x="4087937" y="3507388"/>
                </a:cubicBezTo>
                <a:cubicBezTo>
                  <a:pt x="4118751" y="3581657"/>
                  <a:pt x="4046062" y="3599829"/>
                  <a:pt x="4019199" y="3644074"/>
                </a:cubicBezTo>
                <a:cubicBezTo>
                  <a:pt x="4091097" y="3692269"/>
                  <a:pt x="4065025" y="3753897"/>
                  <a:pt x="4037371" y="3813944"/>
                </a:cubicBezTo>
                <a:cubicBezTo>
                  <a:pt x="4128232" y="3840017"/>
                  <a:pt x="4129812" y="3861349"/>
                  <a:pt x="4098209" y="3968802"/>
                </a:cubicBezTo>
                <a:cubicBezTo>
                  <a:pt x="4107690" y="3967222"/>
                  <a:pt x="4116381" y="3966432"/>
                  <a:pt x="4125071" y="3964851"/>
                </a:cubicBezTo>
                <a:cubicBezTo>
                  <a:pt x="4176427" y="3956950"/>
                  <a:pt x="4197760" y="3975913"/>
                  <a:pt x="4192229" y="4028059"/>
                </a:cubicBezTo>
                <a:cubicBezTo>
                  <a:pt x="4189859" y="4052552"/>
                  <a:pt x="4183538" y="4077044"/>
                  <a:pt x="4178798" y="4101537"/>
                </a:cubicBezTo>
                <a:cubicBezTo>
                  <a:pt x="4171687" y="4135511"/>
                  <a:pt x="4185909" y="4154473"/>
                  <a:pt x="4221463" y="4154473"/>
                </a:cubicBezTo>
                <a:cubicBezTo>
                  <a:pt x="4236475" y="4154473"/>
                  <a:pt x="4251486" y="4152893"/>
                  <a:pt x="4267288" y="4153683"/>
                </a:cubicBezTo>
                <a:cubicBezTo>
                  <a:pt x="4294151" y="4154473"/>
                  <a:pt x="4304423" y="4166325"/>
                  <a:pt x="4301262" y="4193188"/>
                </a:cubicBezTo>
                <a:cubicBezTo>
                  <a:pt x="4300472" y="4203459"/>
                  <a:pt x="4297312" y="4214521"/>
                  <a:pt x="4293362" y="4224002"/>
                </a:cubicBezTo>
                <a:cubicBezTo>
                  <a:pt x="4257017" y="4315652"/>
                  <a:pt x="4195390" y="4389131"/>
                  <a:pt x="4127442" y="4458659"/>
                </a:cubicBezTo>
                <a:cubicBezTo>
                  <a:pt x="4114010" y="4472881"/>
                  <a:pt x="4098998" y="4472091"/>
                  <a:pt x="4084777" y="4458659"/>
                </a:cubicBezTo>
                <a:cubicBezTo>
                  <a:pt x="4073715" y="4448388"/>
                  <a:pt x="4062654" y="4438117"/>
                  <a:pt x="4049223" y="4424685"/>
                </a:cubicBezTo>
                <a:cubicBezTo>
                  <a:pt x="4005768" y="4525027"/>
                  <a:pt x="3953621" y="4619838"/>
                  <a:pt x="3926758" y="4725710"/>
                </a:cubicBezTo>
                <a:cubicBezTo>
                  <a:pt x="3924388" y="4735191"/>
                  <a:pt x="3924388" y="4745462"/>
                  <a:pt x="3923598" y="4754944"/>
                </a:cubicBezTo>
                <a:cubicBezTo>
                  <a:pt x="3922018" y="4773906"/>
                  <a:pt x="3928339" y="4788917"/>
                  <a:pt x="3944141" y="4800769"/>
                </a:cubicBezTo>
                <a:cubicBezTo>
                  <a:pt x="3969423" y="4819731"/>
                  <a:pt x="3990756" y="4842644"/>
                  <a:pt x="4016829" y="4860026"/>
                </a:cubicBezTo>
                <a:cubicBezTo>
                  <a:pt x="4038161" y="4875038"/>
                  <a:pt x="4038952" y="4890050"/>
                  <a:pt x="4030261" y="4913752"/>
                </a:cubicBezTo>
                <a:cubicBezTo>
                  <a:pt x="3865131" y="5356204"/>
                  <a:pt x="3701582" y="5798656"/>
                  <a:pt x="3536453" y="6241107"/>
                </a:cubicBezTo>
                <a:cubicBezTo>
                  <a:pt x="3529342" y="6260069"/>
                  <a:pt x="3532502" y="6270340"/>
                  <a:pt x="3547514" y="6283772"/>
                </a:cubicBezTo>
                <a:cubicBezTo>
                  <a:pt x="3602030" y="6334338"/>
                  <a:pt x="3657337" y="6383324"/>
                  <a:pt x="3707113" y="6437840"/>
                </a:cubicBezTo>
                <a:cubicBezTo>
                  <a:pt x="3745827" y="6480505"/>
                  <a:pt x="3780591" y="6527911"/>
                  <a:pt x="3809825" y="6576896"/>
                </a:cubicBezTo>
                <a:cubicBezTo>
                  <a:pt x="3840638" y="6627462"/>
                  <a:pt x="3834318" y="6682768"/>
                  <a:pt x="3799554" y="6730964"/>
                </a:cubicBezTo>
                <a:cubicBezTo>
                  <a:pt x="3778221" y="6760197"/>
                  <a:pt x="3751358" y="6785480"/>
                  <a:pt x="3726075" y="6812344"/>
                </a:cubicBezTo>
                <a:cubicBezTo>
                  <a:pt x="3709483" y="6829726"/>
                  <a:pt x="3691311" y="6844737"/>
                  <a:pt x="3673929" y="6861330"/>
                </a:cubicBezTo>
                <a:cubicBezTo>
                  <a:pt x="3668398" y="6861330"/>
                  <a:pt x="3662868" y="6861330"/>
                  <a:pt x="3657337" y="6861330"/>
                </a:cubicBezTo>
                <a:close/>
                <a:moveTo>
                  <a:pt x="3358682" y="3724663"/>
                </a:moveTo>
                <a:cubicBezTo>
                  <a:pt x="3321548" y="3737305"/>
                  <a:pt x="3287574" y="3749156"/>
                  <a:pt x="3253600" y="3759427"/>
                </a:cubicBezTo>
                <a:cubicBezTo>
                  <a:pt x="3237798" y="3764168"/>
                  <a:pt x="3228317" y="3771279"/>
                  <a:pt x="3233058" y="3789451"/>
                </a:cubicBezTo>
                <a:cubicBezTo>
                  <a:pt x="3237008" y="3806043"/>
                  <a:pt x="3231477" y="3815524"/>
                  <a:pt x="3213305" y="3819474"/>
                </a:cubicBezTo>
                <a:cubicBezTo>
                  <a:pt x="3173010" y="3829746"/>
                  <a:pt x="3132716" y="3842387"/>
                  <a:pt x="3092421" y="3853448"/>
                </a:cubicBezTo>
                <a:cubicBezTo>
                  <a:pt x="3085310" y="3855028"/>
                  <a:pt x="3071879" y="3854238"/>
                  <a:pt x="3071089" y="3851868"/>
                </a:cubicBezTo>
                <a:cubicBezTo>
                  <a:pt x="3062398" y="3825795"/>
                  <a:pt x="3045015" y="3834486"/>
                  <a:pt x="3027634" y="3838437"/>
                </a:cubicBezTo>
                <a:cubicBezTo>
                  <a:pt x="2959686" y="3854238"/>
                  <a:pt x="2958895" y="3854238"/>
                  <a:pt x="2929662" y="3791031"/>
                </a:cubicBezTo>
                <a:cubicBezTo>
                  <a:pt x="2921761" y="3774439"/>
                  <a:pt x="2910700" y="3768908"/>
                  <a:pt x="2894898" y="3763378"/>
                </a:cubicBezTo>
                <a:cubicBezTo>
                  <a:pt x="2845122" y="3745996"/>
                  <a:pt x="2815889" y="3782340"/>
                  <a:pt x="2778755" y="3801302"/>
                </a:cubicBezTo>
                <a:cubicBezTo>
                  <a:pt x="2792186" y="3822635"/>
                  <a:pt x="2804037" y="3840807"/>
                  <a:pt x="2815889" y="3859769"/>
                </a:cubicBezTo>
                <a:cubicBezTo>
                  <a:pt x="2853023" y="3921396"/>
                  <a:pt x="2882256" y="3986184"/>
                  <a:pt x="2889367" y="4058872"/>
                </a:cubicBezTo>
                <a:cubicBezTo>
                  <a:pt x="2893318" y="4101537"/>
                  <a:pt x="2895688" y="4144202"/>
                  <a:pt x="2897268" y="4186867"/>
                </a:cubicBezTo>
                <a:cubicBezTo>
                  <a:pt x="2899639" y="4245334"/>
                  <a:pt x="2917021" y="4298270"/>
                  <a:pt x="2951785" y="4346466"/>
                </a:cubicBezTo>
                <a:cubicBezTo>
                  <a:pt x="2970747" y="4372539"/>
                  <a:pt x="2988919" y="4386761"/>
                  <a:pt x="3021313" y="4372539"/>
                </a:cubicBezTo>
                <a:cubicBezTo>
                  <a:pt x="3029214" y="4369379"/>
                  <a:pt x="3044225" y="4370959"/>
                  <a:pt x="3048966" y="4376490"/>
                </a:cubicBezTo>
                <a:cubicBezTo>
                  <a:pt x="3058447" y="4387551"/>
                  <a:pt x="3063978" y="4402563"/>
                  <a:pt x="3068718" y="4416784"/>
                </a:cubicBezTo>
                <a:cubicBezTo>
                  <a:pt x="3092421" y="4489473"/>
                  <a:pt x="3112173" y="4563741"/>
                  <a:pt x="3139036" y="4635640"/>
                </a:cubicBezTo>
                <a:cubicBezTo>
                  <a:pt x="3169060" y="4715439"/>
                  <a:pt x="3232267" y="4754154"/>
                  <a:pt x="3316017" y="4761264"/>
                </a:cubicBezTo>
                <a:cubicBezTo>
                  <a:pt x="3374484" y="4766005"/>
                  <a:pt x="3374484" y="4766795"/>
                  <a:pt x="3395026" y="4710699"/>
                </a:cubicBezTo>
                <a:cubicBezTo>
                  <a:pt x="3397397" y="4702798"/>
                  <a:pt x="3401347" y="4695687"/>
                  <a:pt x="3402927" y="4687786"/>
                </a:cubicBezTo>
                <a:cubicBezTo>
                  <a:pt x="3406878" y="4672774"/>
                  <a:pt x="3415569" y="4668033"/>
                  <a:pt x="3430581" y="4668824"/>
                </a:cubicBezTo>
                <a:cubicBezTo>
                  <a:pt x="3454283" y="4669614"/>
                  <a:pt x="3477986" y="4668824"/>
                  <a:pt x="3502479" y="4668824"/>
                </a:cubicBezTo>
                <a:cubicBezTo>
                  <a:pt x="3521441" y="4590604"/>
                  <a:pt x="3539613" y="4516336"/>
                  <a:pt x="3556205" y="4441277"/>
                </a:cubicBezTo>
                <a:cubicBezTo>
                  <a:pt x="3559366" y="4425475"/>
                  <a:pt x="3558575" y="4407303"/>
                  <a:pt x="3553835" y="4392292"/>
                </a:cubicBezTo>
                <a:cubicBezTo>
                  <a:pt x="3523021" y="4295110"/>
                  <a:pt x="3489047" y="4199509"/>
                  <a:pt x="3459024" y="4102327"/>
                </a:cubicBezTo>
                <a:cubicBezTo>
                  <a:pt x="3447172" y="4063613"/>
                  <a:pt x="3435321" y="4023318"/>
                  <a:pt x="3453493" y="3982233"/>
                </a:cubicBezTo>
                <a:cubicBezTo>
                  <a:pt x="3455073" y="3979073"/>
                  <a:pt x="3454283" y="3973542"/>
                  <a:pt x="3452703" y="3969592"/>
                </a:cubicBezTo>
                <a:cubicBezTo>
                  <a:pt x="3421099" y="3889003"/>
                  <a:pt x="3390286" y="3808413"/>
                  <a:pt x="3358682" y="3724663"/>
                </a:cubicBezTo>
                <a:close/>
                <a:moveTo>
                  <a:pt x="789302" y="3681998"/>
                </a:moveTo>
                <a:cubicBezTo>
                  <a:pt x="791672" y="3683579"/>
                  <a:pt x="760859" y="3926927"/>
                  <a:pt x="760069" y="4008306"/>
                </a:cubicBezTo>
                <a:cubicBezTo>
                  <a:pt x="783771" y="3826585"/>
                  <a:pt x="997096" y="3669357"/>
                  <a:pt x="867521" y="3587187"/>
                </a:cubicBezTo>
                <a:cubicBezTo>
                  <a:pt x="825646" y="3576916"/>
                  <a:pt x="769550" y="3336728"/>
                  <a:pt x="757698" y="3331988"/>
                </a:cubicBezTo>
                <a:cubicBezTo>
                  <a:pt x="736366" y="3322506"/>
                  <a:pt x="723724" y="3431539"/>
                  <a:pt x="745847" y="3513709"/>
                </a:cubicBezTo>
                <a:cubicBezTo>
                  <a:pt x="747427" y="3576916"/>
                  <a:pt x="793253" y="3649605"/>
                  <a:pt x="789302" y="3681998"/>
                </a:cubicBezTo>
                <a:close/>
                <a:moveTo>
                  <a:pt x="3812195" y="3615631"/>
                </a:moveTo>
                <a:cubicBezTo>
                  <a:pt x="3832737" y="3599829"/>
                  <a:pt x="3920438" y="3555584"/>
                  <a:pt x="3937030" y="3542942"/>
                </a:cubicBezTo>
                <a:cubicBezTo>
                  <a:pt x="3936240" y="3541362"/>
                  <a:pt x="3935449" y="3540572"/>
                  <a:pt x="3934659" y="3538992"/>
                </a:cubicBezTo>
                <a:cubicBezTo>
                  <a:pt x="3916487" y="3543732"/>
                  <a:pt x="3826417" y="3580867"/>
                  <a:pt x="3806664" y="3586397"/>
                </a:cubicBezTo>
                <a:cubicBezTo>
                  <a:pt x="3808245" y="3595088"/>
                  <a:pt x="3809825" y="3602989"/>
                  <a:pt x="3812195" y="3615631"/>
                </a:cubicBezTo>
                <a:close/>
              </a:path>
            </a:pathLst>
          </a:custGeom>
          <a:solidFill>
            <a:schemeClr val="accent1"/>
          </a:solidFill>
          <a:ln w="7893" cap="flat">
            <a:noFill/>
            <a:prstDash val="solid"/>
            <a:miter/>
          </a:ln>
        </p:spPr>
        <p:txBody>
          <a:bodyPr rtlCol="0" anchor="ctr"/>
          <a:lstStyle/>
          <a:p>
            <a:endParaRPr lang="en-US"/>
          </a:p>
        </p:txBody>
      </p:sp>
      <p:sp>
        <p:nvSpPr>
          <p:cNvPr id="4" name="Rectangle 3">
            <a:extLst>
              <a:ext uri="{FF2B5EF4-FFF2-40B4-BE49-F238E27FC236}">
                <a16:creationId xmlns:a16="http://schemas.microsoft.com/office/drawing/2014/main" id="{8B871052-50AA-442C-903A-45AB4741DE0D}"/>
              </a:ext>
            </a:extLst>
          </p:cNvPr>
          <p:cNvSpPr/>
          <p:nvPr userDrawn="1"/>
        </p:nvSpPr>
        <p:spPr>
          <a:xfrm>
            <a:off x="0" y="6663868"/>
            <a:ext cx="12192000" cy="194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3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0D8CA9-5E19-499C-A765-D8883BD149C7}"/>
              </a:ext>
            </a:extLst>
          </p:cNvPr>
          <p:cNvSpPr/>
          <p:nvPr userDrawn="1"/>
        </p:nvSpPr>
        <p:spPr>
          <a:xfrm>
            <a:off x="0" y="6663868"/>
            <a:ext cx="12192000" cy="194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5323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5550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78" r:id="rId3"/>
    <p:sldLayoutId id="2147483679" r:id="rId4"/>
    <p:sldLayoutId id="214748368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74" r:id="rId2"/>
    <p:sldLayoutId id="2147483658" r:id="rId3"/>
    <p:sldLayoutId id="2147483677" r:id="rId4"/>
    <p:sldLayoutId id="2147483665" r:id="rId5"/>
    <p:sldLayoutId id="2147483662" r:id="rId6"/>
    <p:sldLayoutId id="2147483663" r:id="rId7"/>
    <p:sldLayoutId id="2147483664" r:id="rId8"/>
    <p:sldLayoutId id="2147483666" r:id="rId9"/>
    <p:sldLayoutId id="2147483669" r:id="rId10"/>
    <p:sldLayoutId id="2147483667" r:id="rId11"/>
    <p:sldLayoutId id="2147483668" r:id="rId12"/>
    <p:sldLayoutId id="2147483670" r:id="rId13"/>
    <p:sldLayoutId id="2147483673" r:id="rId14"/>
    <p:sldLayoutId id="2147483671" r:id="rId15"/>
    <p:sldLayoutId id="2147483672" r:id="rId16"/>
    <p:sldLayoutId id="2147483682" r:id="rId17"/>
    <p:sldLayoutId id="2147483683"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0.xml"/><Relationship Id="rId5" Type="http://schemas.openxmlformats.org/officeDocument/2006/relationships/chart" Target="../charts/chart12.xml"/><Relationship Id="rId4" Type="http://schemas.openxmlformats.org/officeDocument/2006/relationships/chart" Target="../charts/chart11.xml"/></Relationships>
</file>

<file path=ppt/slides/_rels/slide2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11.xml"/><Relationship Id="rId5" Type="http://schemas.openxmlformats.org/officeDocument/2006/relationships/chart" Target="../charts/chart16.xml"/><Relationship Id="rId4" Type="http://schemas.openxmlformats.org/officeDocument/2006/relationships/chart" Target="../charts/chart15.xml"/></Relationships>
</file>

<file path=ppt/slides/_rels/slide2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7.xml"/><Relationship Id="rId5" Type="http://schemas.openxmlformats.org/officeDocument/2006/relationships/chart" Target="../charts/chart20.xml"/><Relationship Id="rId4" Type="http://schemas.openxmlformats.org/officeDocument/2006/relationships/chart" Target="../charts/char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Freeform: Shape 395">
            <a:extLst>
              <a:ext uri="{FF2B5EF4-FFF2-40B4-BE49-F238E27FC236}">
                <a16:creationId xmlns:a16="http://schemas.microsoft.com/office/drawing/2014/main" id="{BE41A42B-38BF-47EB-82CE-49EBBAA8FE07}"/>
              </a:ext>
            </a:extLst>
          </p:cNvPr>
          <p:cNvSpPr/>
          <p:nvPr/>
        </p:nvSpPr>
        <p:spPr>
          <a:xfrm rot="19181463">
            <a:off x="5544542" y="1781018"/>
            <a:ext cx="2230147" cy="2227136"/>
          </a:xfrm>
          <a:custGeom>
            <a:avLst/>
            <a:gdLst>
              <a:gd name="connsiteX0" fmla="*/ 1010878 w 2230147"/>
              <a:gd name="connsiteY0" fmla="*/ 2126547 h 2227136"/>
              <a:gd name="connsiteX1" fmla="*/ 1013187 w 2230147"/>
              <a:gd name="connsiteY1" fmla="*/ 2131164 h 2227136"/>
              <a:gd name="connsiteX2" fmla="*/ 1012198 w 2230147"/>
              <a:gd name="connsiteY2" fmla="*/ 2144026 h 2227136"/>
              <a:gd name="connsiteX3" fmla="*/ 1012857 w 2230147"/>
              <a:gd name="connsiteY3" fmla="*/ 2167112 h 2227136"/>
              <a:gd name="connsiteX4" fmla="*/ 1004612 w 2230147"/>
              <a:gd name="connsiteY4" fmla="*/ 2190858 h 2227136"/>
              <a:gd name="connsiteX5" fmla="*/ 996697 w 2230147"/>
              <a:gd name="connsiteY5" fmla="*/ 2190529 h 2227136"/>
              <a:gd name="connsiteX6" fmla="*/ 992080 w 2230147"/>
              <a:gd name="connsiteY6" fmla="*/ 2179315 h 2227136"/>
              <a:gd name="connsiteX7" fmla="*/ 1010878 w 2230147"/>
              <a:gd name="connsiteY7" fmla="*/ 2126547 h 2227136"/>
              <a:gd name="connsiteX8" fmla="*/ 566969 w 2230147"/>
              <a:gd name="connsiteY8" fmla="*/ 1739033 h 2227136"/>
              <a:gd name="connsiteX9" fmla="*/ 569277 w 2230147"/>
              <a:gd name="connsiteY9" fmla="*/ 1741671 h 2227136"/>
              <a:gd name="connsiteX10" fmla="*/ 565650 w 2230147"/>
              <a:gd name="connsiteY10" fmla="*/ 1745959 h 2227136"/>
              <a:gd name="connsiteX11" fmla="*/ 563341 w 2230147"/>
              <a:gd name="connsiteY11" fmla="*/ 1743320 h 2227136"/>
              <a:gd name="connsiteX12" fmla="*/ 566969 w 2230147"/>
              <a:gd name="connsiteY12" fmla="*/ 1739033 h 2227136"/>
              <a:gd name="connsiteX13" fmla="*/ 1015826 w 2230147"/>
              <a:gd name="connsiteY13" fmla="*/ 2109398 h 2227136"/>
              <a:gd name="connsiteX14" fmla="*/ 1015496 w 2230147"/>
              <a:gd name="connsiteY14" fmla="*/ 2124239 h 2227136"/>
              <a:gd name="connsiteX15" fmla="*/ 1013187 w 2230147"/>
              <a:gd name="connsiteY15" fmla="*/ 2131165 h 2227136"/>
              <a:gd name="connsiteX16" fmla="*/ 1010878 w 2230147"/>
              <a:gd name="connsiteY16" fmla="*/ 2126547 h 2227136"/>
              <a:gd name="connsiteX17" fmla="*/ 1015826 w 2230147"/>
              <a:gd name="connsiteY17" fmla="*/ 2109398 h 2227136"/>
              <a:gd name="connsiteX18" fmla="*/ 1028688 w 2230147"/>
              <a:gd name="connsiteY18" fmla="*/ 2033544 h 2227136"/>
              <a:gd name="connsiteX19" fmla="*/ 1019453 w 2230147"/>
              <a:gd name="connsiteY19" fmla="*/ 2101812 h 2227136"/>
              <a:gd name="connsiteX20" fmla="*/ 1028688 w 2230147"/>
              <a:gd name="connsiteY20" fmla="*/ 2033544 h 2227136"/>
              <a:gd name="connsiteX21" fmla="*/ 370407 w 2230147"/>
              <a:gd name="connsiteY21" fmla="*/ 1443532 h 2227136"/>
              <a:gd name="connsiteX22" fmla="*/ 373706 w 2230147"/>
              <a:gd name="connsiteY22" fmla="*/ 1446830 h 2227136"/>
              <a:gd name="connsiteX23" fmla="*/ 370738 w 2230147"/>
              <a:gd name="connsiteY23" fmla="*/ 1450788 h 2227136"/>
              <a:gd name="connsiteX24" fmla="*/ 366450 w 2230147"/>
              <a:gd name="connsiteY24" fmla="*/ 1447160 h 2227136"/>
              <a:gd name="connsiteX25" fmla="*/ 370407 w 2230147"/>
              <a:gd name="connsiteY25" fmla="*/ 1443532 h 2227136"/>
              <a:gd name="connsiteX26" fmla="*/ 1056061 w 2230147"/>
              <a:gd name="connsiteY26" fmla="*/ 1952743 h 2227136"/>
              <a:gd name="connsiteX27" fmla="*/ 1053093 w 2230147"/>
              <a:gd name="connsiteY27" fmla="*/ 1956371 h 2227136"/>
              <a:gd name="connsiteX28" fmla="*/ 1048806 w 2230147"/>
              <a:gd name="connsiteY28" fmla="*/ 1952743 h 2227136"/>
              <a:gd name="connsiteX29" fmla="*/ 1051114 w 2230147"/>
              <a:gd name="connsiteY29" fmla="*/ 1949775 h 2227136"/>
              <a:gd name="connsiteX30" fmla="*/ 1056061 w 2230147"/>
              <a:gd name="connsiteY30" fmla="*/ 1952743 h 2227136"/>
              <a:gd name="connsiteX31" fmla="*/ 1116579 w 2230147"/>
              <a:gd name="connsiteY31" fmla="*/ 1948332 h 2227136"/>
              <a:gd name="connsiteX32" fmla="*/ 1118723 w 2230147"/>
              <a:gd name="connsiteY32" fmla="*/ 1955381 h 2227136"/>
              <a:gd name="connsiteX33" fmla="*/ 1109819 w 2230147"/>
              <a:gd name="connsiteY33" fmla="*/ 1966265 h 2227136"/>
              <a:gd name="connsiteX34" fmla="*/ 1099594 w 2230147"/>
              <a:gd name="connsiteY34" fmla="*/ 1956371 h 2227136"/>
              <a:gd name="connsiteX35" fmla="*/ 1109488 w 2230147"/>
              <a:gd name="connsiteY35" fmla="*/ 1946477 h 2227136"/>
              <a:gd name="connsiteX36" fmla="*/ 1116579 w 2230147"/>
              <a:gd name="connsiteY36" fmla="*/ 1948332 h 2227136"/>
              <a:gd name="connsiteX37" fmla="*/ 1229205 w 2230147"/>
              <a:gd name="connsiteY37" fmla="*/ 2018991 h 2227136"/>
              <a:gd name="connsiteX38" fmla="*/ 1233163 w 2230147"/>
              <a:gd name="connsiteY38" fmla="*/ 2027937 h 2227136"/>
              <a:gd name="connsiteX39" fmla="*/ 1233493 w 2230147"/>
              <a:gd name="connsiteY39" fmla="*/ 2050363 h 2227136"/>
              <a:gd name="connsiteX40" fmla="*/ 1233383 w 2230147"/>
              <a:gd name="connsiteY40" fmla="*/ 2059214 h 2227136"/>
              <a:gd name="connsiteX41" fmla="*/ 1237110 w 2230147"/>
              <a:gd name="connsiteY41" fmla="*/ 2050693 h 2227136"/>
              <a:gd name="connsiteX42" fmla="*/ 1237110 w 2230147"/>
              <a:gd name="connsiteY42" fmla="*/ 2077077 h 2227136"/>
              <a:gd name="connsiteX43" fmla="*/ 1233273 w 2230147"/>
              <a:gd name="connsiteY43" fmla="*/ 2068138 h 2227136"/>
              <a:gd name="connsiteX44" fmla="*/ 1233163 w 2230147"/>
              <a:gd name="connsiteY44" fmla="*/ 2077077 h 2227136"/>
              <a:gd name="connsiteX45" fmla="*/ 1239429 w 2230147"/>
              <a:gd name="connsiteY45" fmla="*/ 2098514 h 2227136"/>
              <a:gd name="connsiteX46" fmla="*/ 1235472 w 2230147"/>
              <a:gd name="connsiteY46" fmla="*/ 2140069 h 2227136"/>
              <a:gd name="connsiteX47" fmla="*/ 1213045 w 2230147"/>
              <a:gd name="connsiteY47" fmla="*/ 2173379 h 2227136"/>
              <a:gd name="connsiteX48" fmla="*/ 1187321 w 2230147"/>
              <a:gd name="connsiteY48" fmla="*/ 2222189 h 2227136"/>
              <a:gd name="connsiteX49" fmla="*/ 1179076 w 2230147"/>
              <a:gd name="connsiteY49" fmla="*/ 2227136 h 2227136"/>
              <a:gd name="connsiteX50" fmla="*/ 1150713 w 2230147"/>
              <a:gd name="connsiteY50" fmla="*/ 2203720 h 2227136"/>
              <a:gd name="connsiteX51" fmla="*/ 1154011 w 2230147"/>
              <a:gd name="connsiteY51" fmla="*/ 2162825 h 2227136"/>
              <a:gd name="connsiteX52" fmla="*/ 1163905 w 2230147"/>
              <a:gd name="connsiteY52" fmla="*/ 2119951 h 2227136"/>
              <a:gd name="connsiteX53" fmla="*/ 1183693 w 2230147"/>
              <a:gd name="connsiteY53" fmla="*/ 2071141 h 2227136"/>
              <a:gd name="connsiteX54" fmla="*/ 1199194 w 2230147"/>
              <a:gd name="connsiteY54" fmla="*/ 2035192 h 2227136"/>
              <a:gd name="connsiteX55" fmla="*/ 1219311 w 2230147"/>
              <a:gd name="connsiteY55" fmla="*/ 2015734 h 2227136"/>
              <a:gd name="connsiteX56" fmla="*/ 1229205 w 2230147"/>
              <a:gd name="connsiteY56" fmla="*/ 2018991 h 2227136"/>
              <a:gd name="connsiteX57" fmla="*/ 1015826 w 2230147"/>
              <a:gd name="connsiteY57" fmla="*/ 1795099 h 2227136"/>
              <a:gd name="connsiteX58" fmla="*/ 1020443 w 2230147"/>
              <a:gd name="connsiteY58" fmla="*/ 1799057 h 2227136"/>
              <a:gd name="connsiteX59" fmla="*/ 1016815 w 2230147"/>
              <a:gd name="connsiteY59" fmla="*/ 1805653 h 2227136"/>
              <a:gd name="connsiteX60" fmla="*/ 1012198 w 2230147"/>
              <a:gd name="connsiteY60" fmla="*/ 1801035 h 2227136"/>
              <a:gd name="connsiteX61" fmla="*/ 1015826 w 2230147"/>
              <a:gd name="connsiteY61" fmla="*/ 1795099 h 2227136"/>
              <a:gd name="connsiteX62" fmla="*/ 708783 w 2230147"/>
              <a:gd name="connsiteY62" fmla="*/ 1534557 h 2227136"/>
              <a:gd name="connsiteX63" fmla="*/ 709112 w 2230147"/>
              <a:gd name="connsiteY63" fmla="*/ 1541153 h 2227136"/>
              <a:gd name="connsiteX64" fmla="*/ 703506 w 2230147"/>
              <a:gd name="connsiteY64" fmla="*/ 1542472 h 2227136"/>
              <a:gd name="connsiteX65" fmla="*/ 702846 w 2230147"/>
              <a:gd name="connsiteY65" fmla="*/ 1535546 h 2227136"/>
              <a:gd name="connsiteX66" fmla="*/ 708783 w 2230147"/>
              <a:gd name="connsiteY66" fmla="*/ 1534557 h 2227136"/>
              <a:gd name="connsiteX67" fmla="*/ 1117403 w 2230147"/>
              <a:gd name="connsiteY67" fmla="*/ 1880846 h 2227136"/>
              <a:gd name="connsiteX68" fmla="*/ 1113776 w 2230147"/>
              <a:gd name="connsiteY68" fmla="*/ 1885463 h 2227136"/>
              <a:gd name="connsiteX69" fmla="*/ 1108169 w 2230147"/>
              <a:gd name="connsiteY69" fmla="*/ 1880517 h 2227136"/>
              <a:gd name="connsiteX70" fmla="*/ 1110808 w 2230147"/>
              <a:gd name="connsiteY70" fmla="*/ 1876889 h 2227136"/>
              <a:gd name="connsiteX71" fmla="*/ 1117403 w 2230147"/>
              <a:gd name="connsiteY71" fmla="*/ 1880846 h 2227136"/>
              <a:gd name="connsiteX72" fmla="*/ 1166544 w 2230147"/>
              <a:gd name="connsiteY72" fmla="*/ 1907891 h 2227136"/>
              <a:gd name="connsiteX73" fmla="*/ 1169513 w 2230147"/>
              <a:gd name="connsiteY73" fmla="*/ 1911518 h 2227136"/>
              <a:gd name="connsiteX74" fmla="*/ 1165884 w 2230147"/>
              <a:gd name="connsiteY74" fmla="*/ 1914816 h 2227136"/>
              <a:gd name="connsiteX75" fmla="*/ 1163906 w 2230147"/>
              <a:gd name="connsiteY75" fmla="*/ 1910529 h 2227136"/>
              <a:gd name="connsiteX76" fmla="*/ 1166544 w 2230147"/>
              <a:gd name="connsiteY76" fmla="*/ 1907891 h 2227136"/>
              <a:gd name="connsiteX77" fmla="*/ 1017475 w 2230147"/>
              <a:gd name="connsiteY77" fmla="*/ 1779598 h 2227136"/>
              <a:gd name="connsiteX78" fmla="*/ 1012197 w 2230147"/>
              <a:gd name="connsiteY78" fmla="*/ 1783886 h 2227136"/>
              <a:gd name="connsiteX79" fmla="*/ 1005601 w 2230147"/>
              <a:gd name="connsiteY79" fmla="*/ 1778279 h 2227136"/>
              <a:gd name="connsiteX80" fmla="*/ 1009229 w 2230147"/>
              <a:gd name="connsiteY80" fmla="*/ 1773003 h 2227136"/>
              <a:gd name="connsiteX81" fmla="*/ 1017475 w 2230147"/>
              <a:gd name="connsiteY81" fmla="*/ 1779598 h 2227136"/>
              <a:gd name="connsiteX82" fmla="*/ 735496 w 2230147"/>
              <a:gd name="connsiteY82" fmla="*/ 1476512 h 2227136"/>
              <a:gd name="connsiteX83" fmla="*/ 737804 w 2230147"/>
              <a:gd name="connsiteY83" fmla="*/ 1488384 h 2227136"/>
              <a:gd name="connsiteX84" fmla="*/ 723293 w 2230147"/>
              <a:gd name="connsiteY84" fmla="*/ 1488385 h 2227136"/>
              <a:gd name="connsiteX85" fmla="*/ 723953 w 2230147"/>
              <a:gd name="connsiteY85" fmla="*/ 1476841 h 2227136"/>
              <a:gd name="connsiteX86" fmla="*/ 735496 w 2230147"/>
              <a:gd name="connsiteY86" fmla="*/ 1476512 h 2227136"/>
              <a:gd name="connsiteX87" fmla="*/ 1158299 w 2230147"/>
              <a:gd name="connsiteY87" fmla="*/ 1787183 h 2227136"/>
              <a:gd name="connsiteX88" fmla="*/ 1154671 w 2230147"/>
              <a:gd name="connsiteY88" fmla="*/ 1790151 h 2227136"/>
              <a:gd name="connsiteX89" fmla="*/ 1151374 w 2230147"/>
              <a:gd name="connsiteY89" fmla="*/ 1787183 h 2227136"/>
              <a:gd name="connsiteX90" fmla="*/ 1154671 w 2230147"/>
              <a:gd name="connsiteY90" fmla="*/ 1784215 h 2227136"/>
              <a:gd name="connsiteX91" fmla="*/ 1158299 w 2230147"/>
              <a:gd name="connsiteY91" fmla="*/ 1787183 h 2227136"/>
              <a:gd name="connsiteX92" fmla="*/ 1092256 w 2230147"/>
              <a:gd name="connsiteY92" fmla="*/ 1723491 h 2227136"/>
              <a:gd name="connsiteX93" fmla="*/ 1093988 w 2230147"/>
              <a:gd name="connsiteY93" fmla="*/ 1726500 h 2227136"/>
              <a:gd name="connsiteX94" fmla="*/ 1090690 w 2230147"/>
              <a:gd name="connsiteY94" fmla="*/ 1731118 h 2227136"/>
              <a:gd name="connsiteX95" fmla="*/ 1085743 w 2230147"/>
              <a:gd name="connsiteY95" fmla="*/ 1723862 h 2227136"/>
              <a:gd name="connsiteX96" fmla="*/ 1089041 w 2230147"/>
              <a:gd name="connsiteY96" fmla="*/ 1721224 h 2227136"/>
              <a:gd name="connsiteX97" fmla="*/ 1092256 w 2230147"/>
              <a:gd name="connsiteY97" fmla="*/ 1723491 h 2227136"/>
              <a:gd name="connsiteX98" fmla="*/ 1295124 w 2230147"/>
              <a:gd name="connsiteY98" fmla="*/ 1872601 h 2227136"/>
              <a:gd name="connsiteX99" fmla="*/ 1306708 w 2230147"/>
              <a:gd name="connsiteY99" fmla="*/ 1890081 h 2227136"/>
              <a:gd name="connsiteX100" fmla="*/ 1275707 w 2230147"/>
              <a:gd name="connsiteY100" fmla="*/ 1930316 h 2227136"/>
              <a:gd name="connsiteX101" fmla="*/ 1256908 w 2230147"/>
              <a:gd name="connsiteY101" fmla="*/ 1920422 h 2227136"/>
              <a:gd name="connsiteX102" fmla="*/ 1256909 w 2230147"/>
              <a:gd name="connsiteY102" fmla="*/ 1911571 h 2227136"/>
              <a:gd name="connsiteX103" fmla="*/ 1254561 w 2230147"/>
              <a:gd name="connsiteY103" fmla="*/ 1907065 h 2227136"/>
              <a:gd name="connsiteX104" fmla="*/ 1256909 w 2230147"/>
              <a:gd name="connsiteY104" fmla="*/ 1902560 h 2227136"/>
              <a:gd name="connsiteX105" fmla="*/ 1256908 w 2230147"/>
              <a:gd name="connsiteY105" fmla="*/ 1894038 h 2227136"/>
              <a:gd name="connsiteX106" fmla="*/ 1273398 w 2230147"/>
              <a:gd name="connsiteY106" fmla="*/ 1871942 h 2227136"/>
              <a:gd name="connsiteX107" fmla="*/ 1295124 w 2230147"/>
              <a:gd name="connsiteY107" fmla="*/ 1872601 h 2227136"/>
              <a:gd name="connsiteX108" fmla="*/ 587415 w 2230147"/>
              <a:gd name="connsiteY108" fmla="*/ 1263462 h 2227136"/>
              <a:gd name="connsiteX109" fmla="*/ 583787 w 2230147"/>
              <a:gd name="connsiteY109" fmla="*/ 1267419 h 2227136"/>
              <a:gd name="connsiteX110" fmla="*/ 580160 w 2230147"/>
              <a:gd name="connsiteY110" fmla="*/ 1264121 h 2227136"/>
              <a:gd name="connsiteX111" fmla="*/ 583128 w 2230147"/>
              <a:gd name="connsiteY111" fmla="*/ 1261483 h 2227136"/>
              <a:gd name="connsiteX112" fmla="*/ 587415 w 2230147"/>
              <a:gd name="connsiteY112" fmla="*/ 1263462 h 2227136"/>
              <a:gd name="connsiteX113" fmla="*/ 1160608 w 2230147"/>
              <a:gd name="connsiteY113" fmla="*/ 1731776 h 2227136"/>
              <a:gd name="connsiteX114" fmla="*/ 1163906 w 2230147"/>
              <a:gd name="connsiteY114" fmla="*/ 1735075 h 2227136"/>
              <a:gd name="connsiteX115" fmla="*/ 1160937 w 2230147"/>
              <a:gd name="connsiteY115" fmla="*/ 1738703 h 2227136"/>
              <a:gd name="connsiteX116" fmla="*/ 1156980 w 2230147"/>
              <a:gd name="connsiteY116" fmla="*/ 1734415 h 2227136"/>
              <a:gd name="connsiteX117" fmla="*/ 1160608 w 2230147"/>
              <a:gd name="connsiteY117" fmla="*/ 1731776 h 2227136"/>
              <a:gd name="connsiteX118" fmla="*/ 1117444 w 2230147"/>
              <a:gd name="connsiteY118" fmla="*/ 1694098 h 2227136"/>
              <a:gd name="connsiteX119" fmla="*/ 1120701 w 2230147"/>
              <a:gd name="connsiteY119" fmla="*/ 1701106 h 2227136"/>
              <a:gd name="connsiteX120" fmla="*/ 1106520 w 2230147"/>
              <a:gd name="connsiteY120" fmla="*/ 1715287 h 2227136"/>
              <a:gd name="connsiteX121" fmla="*/ 1094977 w 2230147"/>
              <a:gd name="connsiteY121" fmla="*/ 1702425 h 2227136"/>
              <a:gd name="connsiteX122" fmla="*/ 1109488 w 2230147"/>
              <a:gd name="connsiteY122" fmla="*/ 1690552 h 2227136"/>
              <a:gd name="connsiteX123" fmla="*/ 1117444 w 2230147"/>
              <a:gd name="connsiteY123" fmla="*/ 1694098 h 2227136"/>
              <a:gd name="connsiteX124" fmla="*/ 473964 w 2230147"/>
              <a:gd name="connsiteY124" fmla="*/ 1130223 h 2227136"/>
              <a:gd name="connsiteX125" fmla="*/ 474624 w 2230147"/>
              <a:gd name="connsiteY125" fmla="*/ 1137478 h 2227136"/>
              <a:gd name="connsiteX126" fmla="*/ 474624 w 2230147"/>
              <a:gd name="connsiteY126" fmla="*/ 1137478 h 2227136"/>
              <a:gd name="connsiteX127" fmla="*/ 474624 w 2230147"/>
              <a:gd name="connsiteY127" fmla="*/ 1138468 h 2227136"/>
              <a:gd name="connsiteX128" fmla="*/ 473305 w 2230147"/>
              <a:gd name="connsiteY128" fmla="*/ 1147702 h 2227136"/>
              <a:gd name="connsiteX129" fmla="*/ 470337 w 2230147"/>
              <a:gd name="connsiteY129" fmla="*/ 1144280 h 2227136"/>
              <a:gd name="connsiteX130" fmla="*/ 470337 w 2230147"/>
              <a:gd name="connsiteY130" fmla="*/ 1138138 h 2227136"/>
              <a:gd name="connsiteX131" fmla="*/ 470336 w 2230147"/>
              <a:gd name="connsiteY131" fmla="*/ 1138138 h 2227136"/>
              <a:gd name="connsiteX132" fmla="*/ 470006 w 2230147"/>
              <a:gd name="connsiteY132" fmla="*/ 1129893 h 2227136"/>
              <a:gd name="connsiteX133" fmla="*/ 473964 w 2230147"/>
              <a:gd name="connsiteY133" fmla="*/ 1130223 h 2227136"/>
              <a:gd name="connsiteX134" fmla="*/ 608275 w 2230147"/>
              <a:gd name="connsiteY134" fmla="*/ 1240335 h 2227136"/>
              <a:gd name="connsiteX135" fmla="*/ 609513 w 2230147"/>
              <a:gd name="connsiteY135" fmla="*/ 1244334 h 2227136"/>
              <a:gd name="connsiteX136" fmla="*/ 600608 w 2230147"/>
              <a:gd name="connsiteY136" fmla="*/ 1251259 h 2227136"/>
              <a:gd name="connsiteX137" fmla="*/ 596650 w 2230147"/>
              <a:gd name="connsiteY137" fmla="*/ 1245323 h 2227136"/>
              <a:gd name="connsiteX138" fmla="*/ 604565 w 2230147"/>
              <a:gd name="connsiteY138" fmla="*/ 1240046 h 2227136"/>
              <a:gd name="connsiteX139" fmla="*/ 608275 w 2230147"/>
              <a:gd name="connsiteY139" fmla="*/ 1240335 h 2227136"/>
              <a:gd name="connsiteX140" fmla="*/ 1220630 w 2230147"/>
              <a:gd name="connsiteY140" fmla="*/ 1747608 h 2227136"/>
              <a:gd name="connsiteX141" fmla="*/ 1220960 w 2230147"/>
              <a:gd name="connsiteY141" fmla="*/ 1761129 h 2227136"/>
              <a:gd name="connsiteX142" fmla="*/ 1217332 w 2230147"/>
              <a:gd name="connsiteY142" fmla="*/ 1760470 h 2227136"/>
              <a:gd name="connsiteX143" fmla="*/ 1220630 w 2230147"/>
              <a:gd name="connsiteY143" fmla="*/ 1747608 h 2227136"/>
              <a:gd name="connsiteX144" fmla="*/ 689983 w 2230147"/>
              <a:gd name="connsiteY144" fmla="*/ 1288527 h 2227136"/>
              <a:gd name="connsiteX145" fmla="*/ 673493 w 2230147"/>
              <a:gd name="connsiteY145" fmla="*/ 1297761 h 2227136"/>
              <a:gd name="connsiteX146" fmla="*/ 688664 w 2230147"/>
              <a:gd name="connsiteY146" fmla="*/ 1287867 h 2227136"/>
              <a:gd name="connsiteX147" fmla="*/ 689983 w 2230147"/>
              <a:gd name="connsiteY147" fmla="*/ 1288527 h 2227136"/>
              <a:gd name="connsiteX148" fmla="*/ 162634 w 2230147"/>
              <a:gd name="connsiteY148" fmla="*/ 831425 h 2227136"/>
              <a:gd name="connsiteX149" fmla="*/ 158676 w 2230147"/>
              <a:gd name="connsiteY149" fmla="*/ 834063 h 2227136"/>
              <a:gd name="connsiteX150" fmla="*/ 155708 w 2230147"/>
              <a:gd name="connsiteY150" fmla="*/ 830435 h 2227136"/>
              <a:gd name="connsiteX151" fmla="*/ 159007 w 2230147"/>
              <a:gd name="connsiteY151" fmla="*/ 828456 h 2227136"/>
              <a:gd name="connsiteX152" fmla="*/ 162634 w 2230147"/>
              <a:gd name="connsiteY152" fmla="*/ 831425 h 2227136"/>
              <a:gd name="connsiteX153" fmla="*/ 703506 w 2230147"/>
              <a:gd name="connsiteY153" fmla="*/ 1284239 h 2227136"/>
              <a:gd name="connsiteX154" fmla="*/ 689984 w 2230147"/>
              <a:gd name="connsiteY154" fmla="*/ 1288527 h 2227136"/>
              <a:gd name="connsiteX155" fmla="*/ 689324 w 2230147"/>
              <a:gd name="connsiteY155" fmla="*/ 1287867 h 2227136"/>
              <a:gd name="connsiteX156" fmla="*/ 688664 w 2230147"/>
              <a:gd name="connsiteY156" fmla="*/ 1287867 h 2227136"/>
              <a:gd name="connsiteX157" fmla="*/ 703506 w 2230147"/>
              <a:gd name="connsiteY157" fmla="*/ 1284239 h 2227136"/>
              <a:gd name="connsiteX158" fmla="*/ 1166214 w 2230147"/>
              <a:gd name="connsiteY158" fmla="*/ 1654604 h 2227136"/>
              <a:gd name="connsiteX159" fmla="*/ 1164565 w 2230147"/>
              <a:gd name="connsiteY159" fmla="*/ 1658891 h 2227136"/>
              <a:gd name="connsiteX160" fmla="*/ 1160277 w 2230147"/>
              <a:gd name="connsiteY160" fmla="*/ 1655593 h 2227136"/>
              <a:gd name="connsiteX161" fmla="*/ 1162256 w 2230147"/>
              <a:gd name="connsiteY161" fmla="*/ 1651636 h 2227136"/>
              <a:gd name="connsiteX162" fmla="*/ 1166214 w 2230147"/>
              <a:gd name="connsiteY162" fmla="*/ 1654604 h 2227136"/>
              <a:gd name="connsiteX163" fmla="*/ 467699 w 2230147"/>
              <a:gd name="connsiteY163" fmla="*/ 1058327 h 2227136"/>
              <a:gd name="connsiteX164" fmla="*/ 470667 w 2230147"/>
              <a:gd name="connsiteY164" fmla="*/ 1066572 h 2227136"/>
              <a:gd name="connsiteX165" fmla="*/ 463082 w 2230147"/>
              <a:gd name="connsiteY165" fmla="*/ 1076136 h 2227136"/>
              <a:gd name="connsiteX166" fmla="*/ 455496 w 2230147"/>
              <a:gd name="connsiteY166" fmla="*/ 1062285 h 2227136"/>
              <a:gd name="connsiteX167" fmla="*/ 460773 w 2230147"/>
              <a:gd name="connsiteY167" fmla="*/ 1054039 h 2227136"/>
              <a:gd name="connsiteX168" fmla="*/ 467699 w 2230147"/>
              <a:gd name="connsiteY168" fmla="*/ 1058327 h 2227136"/>
              <a:gd name="connsiteX169" fmla="*/ 1070903 w 2230147"/>
              <a:gd name="connsiteY169" fmla="*/ 1549398 h 2227136"/>
              <a:gd name="connsiteX170" fmla="*/ 1075189 w 2230147"/>
              <a:gd name="connsiteY170" fmla="*/ 1553685 h 2227136"/>
              <a:gd name="connsiteX171" fmla="*/ 1057380 w 2230147"/>
              <a:gd name="connsiteY171" fmla="*/ 1568526 h 2227136"/>
              <a:gd name="connsiteX172" fmla="*/ 1057380 w 2230147"/>
              <a:gd name="connsiteY172" fmla="*/ 1568526 h 2227136"/>
              <a:gd name="connsiteX173" fmla="*/ 1055072 w 2230147"/>
              <a:gd name="connsiteY173" fmla="*/ 1576441 h 2227136"/>
              <a:gd name="connsiteX174" fmla="*/ 1050124 w 2230147"/>
              <a:gd name="connsiteY174" fmla="*/ 1581718 h 2227136"/>
              <a:gd name="connsiteX175" fmla="*/ 1047816 w 2230147"/>
              <a:gd name="connsiteY175" fmla="*/ 1574792 h 2227136"/>
              <a:gd name="connsiteX176" fmla="*/ 1056061 w 2230147"/>
              <a:gd name="connsiteY176" fmla="*/ 1566217 h 2227136"/>
              <a:gd name="connsiteX177" fmla="*/ 1056061 w 2230147"/>
              <a:gd name="connsiteY177" fmla="*/ 1566218 h 2227136"/>
              <a:gd name="connsiteX178" fmla="*/ 1113446 w 2230147"/>
              <a:gd name="connsiteY178" fmla="*/ 1573143 h 2227136"/>
              <a:gd name="connsiteX179" fmla="*/ 1116744 w 2230147"/>
              <a:gd name="connsiteY179" fmla="*/ 1576771 h 2227136"/>
              <a:gd name="connsiteX180" fmla="*/ 1114105 w 2230147"/>
              <a:gd name="connsiteY180" fmla="*/ 1579409 h 2227136"/>
              <a:gd name="connsiteX181" fmla="*/ 1109488 w 2230147"/>
              <a:gd name="connsiteY181" fmla="*/ 1576111 h 2227136"/>
              <a:gd name="connsiteX182" fmla="*/ 1113446 w 2230147"/>
              <a:gd name="connsiteY182" fmla="*/ 1573143 h 2227136"/>
              <a:gd name="connsiteX183" fmla="*/ 1377287 w 2230147"/>
              <a:gd name="connsiteY183" fmla="*/ 1788833 h 2227136"/>
              <a:gd name="connsiteX184" fmla="*/ 1371680 w 2230147"/>
              <a:gd name="connsiteY184" fmla="*/ 1792461 h 2227136"/>
              <a:gd name="connsiteX185" fmla="*/ 1367063 w 2230147"/>
              <a:gd name="connsiteY185" fmla="*/ 1788503 h 2227136"/>
              <a:gd name="connsiteX186" fmla="*/ 1371680 w 2230147"/>
              <a:gd name="connsiteY186" fmla="*/ 1784216 h 2227136"/>
              <a:gd name="connsiteX187" fmla="*/ 1377287 w 2230147"/>
              <a:gd name="connsiteY187" fmla="*/ 1788833 h 2227136"/>
              <a:gd name="connsiteX188" fmla="*/ 1148611 w 2230147"/>
              <a:gd name="connsiteY188" fmla="*/ 1592519 h 2227136"/>
              <a:gd name="connsiteX189" fmla="*/ 1151703 w 2230147"/>
              <a:gd name="connsiteY189" fmla="*/ 1596559 h 2227136"/>
              <a:gd name="connsiteX190" fmla="*/ 1144118 w 2230147"/>
              <a:gd name="connsiteY190" fmla="*/ 1603485 h 2227136"/>
              <a:gd name="connsiteX191" fmla="*/ 1136862 w 2230147"/>
              <a:gd name="connsiteY191" fmla="*/ 1598868 h 2227136"/>
              <a:gd name="connsiteX192" fmla="*/ 1143788 w 2230147"/>
              <a:gd name="connsiteY192" fmla="*/ 1590952 h 2227136"/>
              <a:gd name="connsiteX193" fmla="*/ 1148611 w 2230147"/>
              <a:gd name="connsiteY193" fmla="*/ 1592519 h 2227136"/>
              <a:gd name="connsiteX194" fmla="*/ 923811 w 2230147"/>
              <a:gd name="connsiteY194" fmla="*/ 1379881 h 2227136"/>
              <a:gd name="connsiteX195" fmla="*/ 933046 w 2230147"/>
              <a:gd name="connsiteY195" fmla="*/ 1388127 h 2227136"/>
              <a:gd name="connsiteX196" fmla="*/ 925461 w 2230147"/>
              <a:gd name="connsiteY196" fmla="*/ 1396701 h 2227136"/>
              <a:gd name="connsiteX197" fmla="*/ 916556 w 2230147"/>
              <a:gd name="connsiteY197" fmla="*/ 1388456 h 2227136"/>
              <a:gd name="connsiteX198" fmla="*/ 923811 w 2230147"/>
              <a:gd name="connsiteY198" fmla="*/ 1379881 h 2227136"/>
              <a:gd name="connsiteX199" fmla="*/ 1195401 w 2230147"/>
              <a:gd name="connsiteY199" fmla="*/ 1602043 h 2227136"/>
              <a:gd name="connsiteX200" fmla="*/ 1195566 w 2230147"/>
              <a:gd name="connsiteY200" fmla="*/ 1605794 h 2227136"/>
              <a:gd name="connsiteX201" fmla="*/ 1191279 w 2230147"/>
              <a:gd name="connsiteY201" fmla="*/ 1613050 h 2227136"/>
              <a:gd name="connsiteX202" fmla="*/ 1188970 w 2230147"/>
              <a:gd name="connsiteY202" fmla="*/ 1607113 h 2227136"/>
              <a:gd name="connsiteX203" fmla="*/ 1192268 w 2230147"/>
              <a:gd name="connsiteY203" fmla="*/ 1599528 h 2227136"/>
              <a:gd name="connsiteX204" fmla="*/ 1195401 w 2230147"/>
              <a:gd name="connsiteY204" fmla="*/ 1602043 h 2227136"/>
              <a:gd name="connsiteX205" fmla="*/ 1521655 w 2230147"/>
              <a:gd name="connsiteY205" fmla="*/ 1842013 h 2227136"/>
              <a:gd name="connsiteX206" fmla="*/ 1533940 w 2230147"/>
              <a:gd name="connsiteY206" fmla="*/ 1855123 h 2227136"/>
              <a:gd name="connsiteX207" fmla="*/ 1519429 w 2230147"/>
              <a:gd name="connsiteY207" fmla="*/ 1879528 h 2227136"/>
              <a:gd name="connsiteX208" fmla="*/ 1499971 w 2230147"/>
              <a:gd name="connsiteY208" fmla="*/ 1861389 h 2227136"/>
              <a:gd name="connsiteX209" fmla="*/ 1496343 w 2230147"/>
              <a:gd name="connsiteY209" fmla="*/ 1844239 h 2227136"/>
              <a:gd name="connsiteX210" fmla="*/ 1503928 w 2230147"/>
              <a:gd name="connsiteY210" fmla="*/ 1837313 h 2227136"/>
              <a:gd name="connsiteX211" fmla="*/ 1521655 w 2230147"/>
              <a:gd name="connsiteY211" fmla="*/ 1842013 h 2227136"/>
              <a:gd name="connsiteX212" fmla="*/ 666815 w 2230147"/>
              <a:gd name="connsiteY212" fmla="*/ 1115094 h 2227136"/>
              <a:gd name="connsiteX213" fmla="*/ 670525 w 2230147"/>
              <a:gd name="connsiteY213" fmla="*/ 1123627 h 2227136"/>
              <a:gd name="connsiteX214" fmla="*/ 666898 w 2230147"/>
              <a:gd name="connsiteY214" fmla="*/ 1128904 h 2227136"/>
              <a:gd name="connsiteX215" fmla="*/ 632928 w 2230147"/>
              <a:gd name="connsiteY215" fmla="*/ 1151990 h 2227136"/>
              <a:gd name="connsiteX216" fmla="*/ 621715 w 2230147"/>
              <a:gd name="connsiteY216" fmla="*/ 1157597 h 2227136"/>
              <a:gd name="connsiteX217" fmla="*/ 615779 w 2230147"/>
              <a:gd name="connsiteY217" fmla="*/ 1153969 h 2227136"/>
              <a:gd name="connsiteX218" fmla="*/ 617428 w 2230147"/>
              <a:gd name="connsiteY218" fmla="*/ 1145064 h 2227136"/>
              <a:gd name="connsiteX219" fmla="*/ 649748 w 2230147"/>
              <a:gd name="connsiteY219" fmla="*/ 1122967 h 2227136"/>
              <a:gd name="connsiteX220" fmla="*/ 658323 w 2230147"/>
              <a:gd name="connsiteY220" fmla="*/ 1114723 h 2227136"/>
              <a:gd name="connsiteX221" fmla="*/ 659642 w 2230147"/>
              <a:gd name="connsiteY221" fmla="*/ 1109775 h 2227136"/>
              <a:gd name="connsiteX222" fmla="*/ 666815 w 2230147"/>
              <a:gd name="connsiteY222" fmla="*/ 1115094 h 2227136"/>
              <a:gd name="connsiteX223" fmla="*/ 1446214 w 2230147"/>
              <a:gd name="connsiteY223" fmla="*/ 1773332 h 2227136"/>
              <a:gd name="connsiteX224" fmla="*/ 1449842 w 2230147"/>
              <a:gd name="connsiteY224" fmla="*/ 1778939 h 2227136"/>
              <a:gd name="connsiteX225" fmla="*/ 1445225 w 2230147"/>
              <a:gd name="connsiteY225" fmla="*/ 1782237 h 2227136"/>
              <a:gd name="connsiteX226" fmla="*/ 1441597 w 2230147"/>
              <a:gd name="connsiteY226" fmla="*/ 1773991 h 2227136"/>
              <a:gd name="connsiteX227" fmla="*/ 1446214 w 2230147"/>
              <a:gd name="connsiteY227" fmla="*/ 1773332 h 2227136"/>
              <a:gd name="connsiteX228" fmla="*/ 1049011 w 2230147"/>
              <a:gd name="connsiteY228" fmla="*/ 1435164 h 2227136"/>
              <a:gd name="connsiteX229" fmla="*/ 1051114 w 2230147"/>
              <a:gd name="connsiteY229" fmla="*/ 1440895 h 2227136"/>
              <a:gd name="connsiteX230" fmla="*/ 1042209 w 2230147"/>
              <a:gd name="connsiteY230" fmla="*/ 1448150 h 2227136"/>
              <a:gd name="connsiteX231" fmla="*/ 1034954 w 2230147"/>
              <a:gd name="connsiteY231" fmla="*/ 1439575 h 2227136"/>
              <a:gd name="connsiteX232" fmla="*/ 1043199 w 2230147"/>
              <a:gd name="connsiteY232" fmla="*/ 1433639 h 2227136"/>
              <a:gd name="connsiteX233" fmla="*/ 1049011 w 2230147"/>
              <a:gd name="connsiteY233" fmla="*/ 1435164 h 2227136"/>
              <a:gd name="connsiteX234" fmla="*/ 319701 w 2230147"/>
              <a:gd name="connsiteY234" fmla="*/ 786654 h 2227136"/>
              <a:gd name="connsiteX235" fmla="*/ 323905 w 2230147"/>
              <a:gd name="connsiteY235" fmla="*/ 797784 h 2227136"/>
              <a:gd name="connsiteX236" fmla="*/ 307086 w 2230147"/>
              <a:gd name="connsiteY236" fmla="*/ 816913 h 2227136"/>
              <a:gd name="connsiteX237" fmla="*/ 291915 w 2230147"/>
              <a:gd name="connsiteY237" fmla="*/ 800423 h 2227136"/>
              <a:gd name="connsiteX238" fmla="*/ 308075 w 2230147"/>
              <a:gd name="connsiteY238" fmla="*/ 782944 h 2227136"/>
              <a:gd name="connsiteX239" fmla="*/ 319701 w 2230147"/>
              <a:gd name="connsiteY239" fmla="*/ 786654 h 2227136"/>
              <a:gd name="connsiteX240" fmla="*/ 964706 w 2230147"/>
              <a:gd name="connsiteY240" fmla="*/ 1332720 h 2227136"/>
              <a:gd name="connsiteX241" fmla="*/ 966026 w 2230147"/>
              <a:gd name="connsiteY241" fmla="*/ 1336348 h 2227136"/>
              <a:gd name="connsiteX242" fmla="*/ 961409 w 2230147"/>
              <a:gd name="connsiteY242" fmla="*/ 1337667 h 2227136"/>
              <a:gd name="connsiteX243" fmla="*/ 959430 w 2230147"/>
              <a:gd name="connsiteY243" fmla="*/ 1334699 h 2227136"/>
              <a:gd name="connsiteX244" fmla="*/ 964706 w 2230147"/>
              <a:gd name="connsiteY244" fmla="*/ 1332720 h 2227136"/>
              <a:gd name="connsiteX245" fmla="*/ 1234482 w 2230147"/>
              <a:gd name="connsiteY245" fmla="*/ 1550388 h 2227136"/>
              <a:gd name="connsiteX246" fmla="*/ 1240749 w 2230147"/>
              <a:gd name="connsiteY246" fmla="*/ 1557973 h 2227136"/>
              <a:gd name="connsiteX247" fmla="*/ 1248004 w 2230147"/>
              <a:gd name="connsiteY247" fmla="*/ 1617667 h 2227136"/>
              <a:gd name="connsiteX248" fmla="*/ 1234153 w 2230147"/>
              <a:gd name="connsiteY248" fmla="*/ 1631518 h 2227136"/>
              <a:gd name="connsiteX249" fmla="*/ 1214695 w 2230147"/>
              <a:gd name="connsiteY249" fmla="*/ 1626242 h 2227136"/>
              <a:gd name="connsiteX250" fmla="*/ 1213705 w 2230147"/>
              <a:gd name="connsiteY250" fmla="*/ 1622284 h 2227136"/>
              <a:gd name="connsiteX251" fmla="*/ 1211396 w 2230147"/>
              <a:gd name="connsiteY251" fmla="*/ 1594581 h 2227136"/>
              <a:gd name="connsiteX252" fmla="*/ 1222609 w 2230147"/>
              <a:gd name="connsiteY252" fmla="*/ 1552696 h 2227136"/>
              <a:gd name="connsiteX253" fmla="*/ 1234482 w 2230147"/>
              <a:gd name="connsiteY253" fmla="*/ 1550388 h 2227136"/>
              <a:gd name="connsiteX254" fmla="*/ 1167404 w 2230147"/>
              <a:gd name="connsiteY254" fmla="*/ 1486076 h 2227136"/>
              <a:gd name="connsiteX255" fmla="*/ 1167612 w 2230147"/>
              <a:gd name="connsiteY255" fmla="*/ 1488482 h 2227136"/>
              <a:gd name="connsiteX256" fmla="*/ 1169677 w 2230147"/>
              <a:gd name="connsiteY256" fmla="*/ 1489952 h 2227136"/>
              <a:gd name="connsiteX257" fmla="*/ 1169182 w 2230147"/>
              <a:gd name="connsiteY257" fmla="*/ 1496301 h 2227136"/>
              <a:gd name="connsiteX258" fmla="*/ 1168831 w 2230147"/>
              <a:gd name="connsiteY258" fmla="*/ 1502555 h 2227136"/>
              <a:gd name="connsiteX259" fmla="*/ 1169313 w 2230147"/>
              <a:gd name="connsiteY259" fmla="*/ 1508111 h 2227136"/>
              <a:gd name="connsiteX260" fmla="*/ 1173057 w 2230147"/>
              <a:gd name="connsiteY260" fmla="*/ 1496630 h 2227136"/>
              <a:gd name="connsiteX261" fmla="*/ 1174129 w 2230147"/>
              <a:gd name="connsiteY261" fmla="*/ 1514275 h 2227136"/>
              <a:gd name="connsiteX262" fmla="*/ 1170539 w 2230147"/>
              <a:gd name="connsiteY262" fmla="*/ 1523608 h 2227136"/>
              <a:gd name="connsiteX263" fmla="*/ 1170619 w 2230147"/>
              <a:gd name="connsiteY263" fmla="*/ 1524910 h 2227136"/>
              <a:gd name="connsiteX264" fmla="*/ 1169740 w 2230147"/>
              <a:gd name="connsiteY264" fmla="*/ 1525686 h 2227136"/>
              <a:gd name="connsiteX265" fmla="*/ 1167343 w 2230147"/>
              <a:gd name="connsiteY265" fmla="*/ 1531919 h 2227136"/>
              <a:gd name="connsiteX266" fmla="*/ 1167342 w 2230147"/>
              <a:gd name="connsiteY266" fmla="*/ 1529108 h 2227136"/>
              <a:gd name="connsiteX267" fmla="*/ 1167203 w 2230147"/>
              <a:gd name="connsiteY267" fmla="*/ 1531589 h 2227136"/>
              <a:gd name="connsiteX268" fmla="*/ 1166874 w 2230147"/>
              <a:gd name="connsiteY268" fmla="*/ 1531716 h 2227136"/>
              <a:gd name="connsiteX269" fmla="*/ 1166874 w 2230147"/>
              <a:gd name="connsiteY269" fmla="*/ 1532579 h 2227136"/>
              <a:gd name="connsiteX270" fmla="*/ 1167534 w 2230147"/>
              <a:gd name="connsiteY270" fmla="*/ 1544781 h 2227136"/>
              <a:gd name="connsiteX271" fmla="*/ 1163905 w 2230147"/>
              <a:gd name="connsiteY271" fmla="*/ 1545441 h 2227136"/>
              <a:gd name="connsiteX272" fmla="*/ 1162916 w 2230147"/>
              <a:gd name="connsiteY272" fmla="*/ 1533238 h 2227136"/>
              <a:gd name="connsiteX273" fmla="*/ 1162916 w 2230147"/>
              <a:gd name="connsiteY273" fmla="*/ 1533238 h 2227136"/>
              <a:gd name="connsiteX274" fmla="*/ 1162916 w 2230147"/>
              <a:gd name="connsiteY274" fmla="*/ 1530270 h 2227136"/>
              <a:gd name="connsiteX275" fmla="*/ 1163354 w 2230147"/>
              <a:gd name="connsiteY275" fmla="*/ 1515597 h 2227136"/>
              <a:gd name="connsiteX276" fmla="*/ 1162760 w 2230147"/>
              <a:gd name="connsiteY276" fmla="*/ 1508297 h 2227136"/>
              <a:gd name="connsiteX277" fmla="*/ 1163707 w 2230147"/>
              <a:gd name="connsiteY277" fmla="*/ 1503767 h 2227136"/>
              <a:gd name="connsiteX278" fmla="*/ 1164235 w 2230147"/>
              <a:gd name="connsiteY278" fmla="*/ 1486077 h 2227136"/>
              <a:gd name="connsiteX279" fmla="*/ 1166993 w 2230147"/>
              <a:gd name="connsiteY279" fmla="*/ 1488041 h 2227136"/>
              <a:gd name="connsiteX280" fmla="*/ 1050014 w 2230147"/>
              <a:gd name="connsiteY280" fmla="*/ 1382849 h 2227136"/>
              <a:gd name="connsiteX281" fmla="*/ 1048998 w 2230147"/>
              <a:gd name="connsiteY281" fmla="*/ 1384373 h 2227136"/>
              <a:gd name="connsiteX282" fmla="*/ 1049354 w 2230147"/>
              <a:gd name="connsiteY282" fmla="*/ 1385084 h 2227136"/>
              <a:gd name="connsiteX283" fmla="*/ 1046496 w 2230147"/>
              <a:gd name="connsiteY283" fmla="*/ 1386989 h 2227136"/>
              <a:gd name="connsiteX284" fmla="*/ 1047462 w 2230147"/>
              <a:gd name="connsiteY284" fmla="*/ 1385059 h 2227136"/>
              <a:gd name="connsiteX285" fmla="*/ 1047157 w 2230147"/>
              <a:gd name="connsiteY285" fmla="*/ 1384754 h 2227136"/>
              <a:gd name="connsiteX286" fmla="*/ 1047843 w 2230147"/>
              <a:gd name="connsiteY286" fmla="*/ 1384297 h 2227136"/>
              <a:gd name="connsiteX287" fmla="*/ 1048401 w 2230147"/>
              <a:gd name="connsiteY287" fmla="*/ 1383179 h 2227136"/>
              <a:gd name="connsiteX288" fmla="*/ 1048681 w 2230147"/>
              <a:gd name="connsiteY288" fmla="*/ 1383738 h 2227136"/>
              <a:gd name="connsiteX289" fmla="*/ 1440608 w 2230147"/>
              <a:gd name="connsiteY289" fmla="*/ 1637455 h 2227136"/>
              <a:gd name="connsiteX290" fmla="*/ 1441267 w 2230147"/>
              <a:gd name="connsiteY290" fmla="*/ 1648998 h 2227136"/>
              <a:gd name="connsiteX291" fmla="*/ 1437969 w 2230147"/>
              <a:gd name="connsiteY291" fmla="*/ 1637784 h 2227136"/>
              <a:gd name="connsiteX292" fmla="*/ 1440608 w 2230147"/>
              <a:gd name="connsiteY292" fmla="*/ 1637455 h 2227136"/>
              <a:gd name="connsiteX293" fmla="*/ 563011 w 2230147"/>
              <a:gd name="connsiteY293" fmla="*/ 883533 h 2227136"/>
              <a:gd name="connsiteX294" fmla="*/ 515849 w 2230147"/>
              <a:gd name="connsiteY294" fmla="*/ 919811 h 2227136"/>
              <a:gd name="connsiteX295" fmla="*/ 563011 w 2230147"/>
              <a:gd name="connsiteY295" fmla="*/ 883533 h 2227136"/>
              <a:gd name="connsiteX296" fmla="*/ 1158959 w 2230147"/>
              <a:gd name="connsiteY296" fmla="*/ 1379551 h 2227136"/>
              <a:gd name="connsiteX297" fmla="*/ 1166874 w 2230147"/>
              <a:gd name="connsiteY297" fmla="*/ 1428362 h 2227136"/>
              <a:gd name="connsiteX298" fmla="*/ 1166804 w 2230147"/>
              <a:gd name="connsiteY298" fmla="*/ 1428888 h 2227136"/>
              <a:gd name="connsiteX299" fmla="*/ 1166873 w 2230147"/>
              <a:gd name="connsiteY299" fmla="*/ 1428691 h 2227136"/>
              <a:gd name="connsiteX300" fmla="*/ 1168522 w 2230147"/>
              <a:gd name="connsiteY300" fmla="*/ 1456395 h 2227136"/>
              <a:gd name="connsiteX301" fmla="*/ 1166544 w 2230147"/>
              <a:gd name="connsiteY301" fmla="*/ 1460682 h 2227136"/>
              <a:gd name="connsiteX302" fmla="*/ 1163246 w 2230147"/>
              <a:gd name="connsiteY302" fmla="*/ 1456395 h 2227136"/>
              <a:gd name="connsiteX303" fmla="*/ 1162916 w 2230147"/>
              <a:gd name="connsiteY303" fmla="*/ 1435947 h 2227136"/>
              <a:gd name="connsiteX304" fmla="*/ 1162916 w 2230147"/>
              <a:gd name="connsiteY304" fmla="*/ 1435946 h 2227136"/>
              <a:gd name="connsiteX305" fmla="*/ 1161309 w 2230147"/>
              <a:gd name="connsiteY305" fmla="*/ 1429269 h 2227136"/>
              <a:gd name="connsiteX306" fmla="*/ 1162917 w 2230147"/>
              <a:gd name="connsiteY306" fmla="*/ 1422096 h 2227136"/>
              <a:gd name="connsiteX307" fmla="*/ 1162587 w 2230147"/>
              <a:gd name="connsiteY307" fmla="*/ 1410552 h 2227136"/>
              <a:gd name="connsiteX308" fmla="*/ 1158959 w 2230147"/>
              <a:gd name="connsiteY308" fmla="*/ 1379551 h 2227136"/>
              <a:gd name="connsiteX309" fmla="*/ 985154 w 2230147"/>
              <a:gd name="connsiteY309" fmla="*/ 1222567 h 2227136"/>
              <a:gd name="connsiteX310" fmla="*/ 988782 w 2230147"/>
              <a:gd name="connsiteY310" fmla="*/ 1226854 h 2227136"/>
              <a:gd name="connsiteX311" fmla="*/ 983835 w 2230147"/>
              <a:gd name="connsiteY311" fmla="*/ 1230482 h 2227136"/>
              <a:gd name="connsiteX312" fmla="*/ 980207 w 2230147"/>
              <a:gd name="connsiteY312" fmla="*/ 1226195 h 2227136"/>
              <a:gd name="connsiteX313" fmla="*/ 985154 w 2230147"/>
              <a:gd name="connsiteY313" fmla="*/ 1222567 h 2227136"/>
              <a:gd name="connsiteX314" fmla="*/ 1096626 w 2230147"/>
              <a:gd name="connsiteY314" fmla="*/ 1313921 h 2227136"/>
              <a:gd name="connsiteX315" fmla="*/ 1072880 w 2230147"/>
              <a:gd name="connsiteY315" fmla="*/ 1333709 h 2227136"/>
              <a:gd name="connsiteX316" fmla="*/ 1057710 w 2230147"/>
              <a:gd name="connsiteY316" fmla="*/ 1325794 h 2227136"/>
              <a:gd name="connsiteX317" fmla="*/ 1096626 w 2230147"/>
              <a:gd name="connsiteY317" fmla="*/ 1313921 h 2227136"/>
              <a:gd name="connsiteX318" fmla="*/ 1087804 w 2230147"/>
              <a:gd name="connsiteY318" fmla="*/ 1296524 h 2227136"/>
              <a:gd name="connsiteX319" fmla="*/ 1091019 w 2230147"/>
              <a:gd name="connsiteY319" fmla="*/ 1301719 h 2227136"/>
              <a:gd name="connsiteX320" fmla="*/ 1086402 w 2230147"/>
              <a:gd name="connsiteY320" fmla="*/ 1309304 h 2227136"/>
              <a:gd name="connsiteX321" fmla="*/ 1077828 w 2230147"/>
              <a:gd name="connsiteY321" fmla="*/ 1312602 h 2227136"/>
              <a:gd name="connsiteX322" fmla="*/ 1080136 w 2230147"/>
              <a:gd name="connsiteY322" fmla="*/ 1302378 h 2227136"/>
              <a:gd name="connsiteX323" fmla="*/ 1083104 w 2230147"/>
              <a:gd name="connsiteY323" fmla="*/ 1293804 h 2227136"/>
              <a:gd name="connsiteX324" fmla="*/ 1087804 w 2230147"/>
              <a:gd name="connsiteY324" fmla="*/ 1296524 h 2227136"/>
              <a:gd name="connsiteX325" fmla="*/ 814318 w 2230147"/>
              <a:gd name="connsiteY325" fmla="*/ 1062614 h 2227136"/>
              <a:gd name="connsiteX326" fmla="*/ 816297 w 2230147"/>
              <a:gd name="connsiteY326" fmla="*/ 1064593 h 2227136"/>
              <a:gd name="connsiteX327" fmla="*/ 809042 w 2230147"/>
              <a:gd name="connsiteY327" fmla="*/ 1075146 h 2227136"/>
              <a:gd name="connsiteX328" fmla="*/ 804095 w 2230147"/>
              <a:gd name="connsiteY328" fmla="*/ 1076795 h 2227136"/>
              <a:gd name="connsiteX329" fmla="*/ 806074 w 2230147"/>
              <a:gd name="connsiteY329" fmla="*/ 1071518 h 2227136"/>
              <a:gd name="connsiteX330" fmla="*/ 814318 w 2230147"/>
              <a:gd name="connsiteY330" fmla="*/ 1062614 h 2227136"/>
              <a:gd name="connsiteX331" fmla="*/ 1155330 w 2230147"/>
              <a:gd name="connsiteY331" fmla="*/ 1341624 h 2227136"/>
              <a:gd name="connsiteX332" fmla="*/ 1157309 w 2230147"/>
              <a:gd name="connsiteY332" fmla="*/ 1358444 h 2227136"/>
              <a:gd name="connsiteX333" fmla="*/ 1155330 w 2230147"/>
              <a:gd name="connsiteY333" fmla="*/ 1341624 h 2227136"/>
              <a:gd name="connsiteX334" fmla="*/ 1431703 w 2230147"/>
              <a:gd name="connsiteY334" fmla="*/ 1551707 h 2227136"/>
              <a:gd name="connsiteX335" fmla="*/ 1434671 w 2230147"/>
              <a:gd name="connsiteY335" fmla="*/ 1555005 h 2227136"/>
              <a:gd name="connsiteX336" fmla="*/ 1431703 w 2230147"/>
              <a:gd name="connsiteY336" fmla="*/ 1558633 h 2227136"/>
              <a:gd name="connsiteX337" fmla="*/ 1428735 w 2230147"/>
              <a:gd name="connsiteY337" fmla="*/ 1555005 h 2227136"/>
              <a:gd name="connsiteX338" fmla="*/ 1431703 w 2230147"/>
              <a:gd name="connsiteY338" fmla="*/ 1551707 h 2227136"/>
              <a:gd name="connsiteX339" fmla="*/ 337427 w 2230147"/>
              <a:gd name="connsiteY339" fmla="*/ 619034 h 2227136"/>
              <a:gd name="connsiteX340" fmla="*/ 323905 w 2230147"/>
              <a:gd name="connsiteY340" fmla="*/ 621342 h 2227136"/>
              <a:gd name="connsiteX341" fmla="*/ 322916 w 2230147"/>
              <a:gd name="connsiteY341" fmla="*/ 622002 h 2227136"/>
              <a:gd name="connsiteX342" fmla="*/ 312033 w 2230147"/>
              <a:gd name="connsiteY342" fmla="*/ 624970 h 2227136"/>
              <a:gd name="connsiteX343" fmla="*/ 310054 w 2230147"/>
              <a:gd name="connsiteY343" fmla="*/ 620683 h 2227136"/>
              <a:gd name="connsiteX344" fmla="*/ 320278 w 2230147"/>
              <a:gd name="connsiteY344" fmla="*/ 615076 h 2227136"/>
              <a:gd name="connsiteX345" fmla="*/ 320279 w 2230147"/>
              <a:gd name="connsiteY345" fmla="*/ 615077 h 2227136"/>
              <a:gd name="connsiteX346" fmla="*/ 320278 w 2230147"/>
              <a:gd name="connsiteY346" fmla="*/ 615076 h 2227136"/>
              <a:gd name="connsiteX347" fmla="*/ 337427 w 2230147"/>
              <a:gd name="connsiteY347" fmla="*/ 619034 h 2227136"/>
              <a:gd name="connsiteX348" fmla="*/ 991420 w 2230147"/>
              <a:gd name="connsiteY348" fmla="*/ 1173426 h 2227136"/>
              <a:gd name="connsiteX349" fmla="*/ 994388 w 2230147"/>
              <a:gd name="connsiteY349" fmla="*/ 1177054 h 2227136"/>
              <a:gd name="connsiteX350" fmla="*/ 989111 w 2230147"/>
              <a:gd name="connsiteY350" fmla="*/ 1180022 h 2227136"/>
              <a:gd name="connsiteX351" fmla="*/ 987133 w 2230147"/>
              <a:gd name="connsiteY351" fmla="*/ 1176065 h 2227136"/>
              <a:gd name="connsiteX352" fmla="*/ 991420 w 2230147"/>
              <a:gd name="connsiteY352" fmla="*/ 1173426 h 2227136"/>
              <a:gd name="connsiteX353" fmla="*/ 1107180 w 2230147"/>
              <a:gd name="connsiteY353" fmla="*/ 1270059 h 2227136"/>
              <a:gd name="connsiteX354" fmla="*/ 1112457 w 2230147"/>
              <a:gd name="connsiteY354" fmla="*/ 1275335 h 2227136"/>
              <a:gd name="connsiteX355" fmla="*/ 1109159 w 2230147"/>
              <a:gd name="connsiteY355" fmla="*/ 1278303 h 2227136"/>
              <a:gd name="connsiteX356" fmla="*/ 1104212 w 2230147"/>
              <a:gd name="connsiteY356" fmla="*/ 1272037 h 2227136"/>
              <a:gd name="connsiteX357" fmla="*/ 1107180 w 2230147"/>
              <a:gd name="connsiteY357" fmla="*/ 1270059 h 2227136"/>
              <a:gd name="connsiteX358" fmla="*/ 1232627 w 2230147"/>
              <a:gd name="connsiteY358" fmla="*/ 1376089 h 2227136"/>
              <a:gd name="connsiteX359" fmla="*/ 1243057 w 2230147"/>
              <a:gd name="connsiteY359" fmla="*/ 1385159 h 2227136"/>
              <a:gd name="connsiteX360" fmla="*/ 1243387 w 2230147"/>
              <a:gd name="connsiteY360" fmla="*/ 1390765 h 2227136"/>
              <a:gd name="connsiteX361" fmla="*/ 1238110 w 2230147"/>
              <a:gd name="connsiteY361" fmla="*/ 1389116 h 2227136"/>
              <a:gd name="connsiteX362" fmla="*/ 1224588 w 2230147"/>
              <a:gd name="connsiteY362" fmla="*/ 1380541 h 2227136"/>
              <a:gd name="connsiteX363" fmla="*/ 1219971 w 2230147"/>
              <a:gd name="connsiteY363" fmla="*/ 1369988 h 2227136"/>
              <a:gd name="connsiteX364" fmla="*/ 1232627 w 2230147"/>
              <a:gd name="connsiteY364" fmla="*/ 1376089 h 2227136"/>
              <a:gd name="connsiteX365" fmla="*/ 236179 w 2230147"/>
              <a:gd name="connsiteY365" fmla="*/ 530647 h 2227136"/>
              <a:gd name="connsiteX366" fmla="*/ 234860 w 2230147"/>
              <a:gd name="connsiteY366" fmla="*/ 533945 h 2227136"/>
              <a:gd name="connsiteX367" fmla="*/ 227604 w 2230147"/>
              <a:gd name="connsiteY367" fmla="*/ 529328 h 2227136"/>
              <a:gd name="connsiteX368" fmla="*/ 236179 w 2230147"/>
              <a:gd name="connsiteY368" fmla="*/ 530647 h 2227136"/>
              <a:gd name="connsiteX369" fmla="*/ 1510525 w 2230147"/>
              <a:gd name="connsiteY369" fmla="*/ 1610082 h 2227136"/>
              <a:gd name="connsiteX370" fmla="*/ 1503269 w 2230147"/>
              <a:gd name="connsiteY370" fmla="*/ 1622944 h 2227136"/>
              <a:gd name="connsiteX371" fmla="*/ 1466332 w 2230147"/>
              <a:gd name="connsiteY371" fmla="*/ 1609752 h 2227136"/>
              <a:gd name="connsiteX372" fmla="*/ 1469300 w 2230147"/>
              <a:gd name="connsiteY372" fmla="*/ 1604145 h 2227136"/>
              <a:gd name="connsiteX373" fmla="*/ 1477874 w 2230147"/>
              <a:gd name="connsiteY373" fmla="*/ 1604145 h 2227136"/>
              <a:gd name="connsiteX374" fmla="*/ 1498322 w 2230147"/>
              <a:gd name="connsiteY374" fmla="*/ 1601507 h 2227136"/>
              <a:gd name="connsiteX375" fmla="*/ 1510525 w 2230147"/>
              <a:gd name="connsiteY375" fmla="*/ 1610082 h 2227136"/>
              <a:gd name="connsiteX376" fmla="*/ 341344 w 2230147"/>
              <a:gd name="connsiteY376" fmla="*/ 591330 h 2227136"/>
              <a:gd name="connsiteX377" fmla="*/ 335448 w 2230147"/>
              <a:gd name="connsiteY377" fmla="*/ 586383 h 2227136"/>
              <a:gd name="connsiteX378" fmla="*/ 327533 w 2230147"/>
              <a:gd name="connsiteY378" fmla="*/ 583086 h 2227136"/>
              <a:gd name="connsiteX379" fmla="*/ 302469 w 2230147"/>
              <a:gd name="connsiteY379" fmla="*/ 576160 h 2227136"/>
              <a:gd name="connsiteX380" fmla="*/ 272127 w 2230147"/>
              <a:gd name="connsiteY380" fmla="*/ 573191 h 2227136"/>
              <a:gd name="connsiteX381" fmla="*/ 271797 w 2230147"/>
              <a:gd name="connsiteY381" fmla="*/ 575830 h 2227136"/>
              <a:gd name="connsiteX382" fmla="*/ 277404 w 2230147"/>
              <a:gd name="connsiteY382" fmla="*/ 578798 h 2227136"/>
              <a:gd name="connsiteX383" fmla="*/ 331491 w 2230147"/>
              <a:gd name="connsiteY383" fmla="*/ 596278 h 2227136"/>
              <a:gd name="connsiteX384" fmla="*/ 342044 w 2230147"/>
              <a:gd name="connsiteY384" fmla="*/ 598256 h 2227136"/>
              <a:gd name="connsiteX385" fmla="*/ 341344 w 2230147"/>
              <a:gd name="connsiteY385" fmla="*/ 591330 h 2227136"/>
              <a:gd name="connsiteX386" fmla="*/ 1415542 w 2230147"/>
              <a:gd name="connsiteY386" fmla="*/ 1496631 h 2227136"/>
              <a:gd name="connsiteX387" fmla="*/ 1417192 w 2230147"/>
              <a:gd name="connsiteY387" fmla="*/ 1502237 h 2227136"/>
              <a:gd name="connsiteX388" fmla="*/ 1406968 w 2230147"/>
              <a:gd name="connsiteY388" fmla="*/ 1509493 h 2227136"/>
              <a:gd name="connsiteX389" fmla="*/ 1400042 w 2230147"/>
              <a:gd name="connsiteY389" fmla="*/ 1503886 h 2227136"/>
              <a:gd name="connsiteX390" fmla="*/ 1409936 w 2230147"/>
              <a:gd name="connsiteY390" fmla="*/ 1494981 h 2227136"/>
              <a:gd name="connsiteX391" fmla="*/ 1415542 w 2230147"/>
              <a:gd name="connsiteY391" fmla="*/ 1496631 h 2227136"/>
              <a:gd name="connsiteX392" fmla="*/ 1688947 w 2230147"/>
              <a:gd name="connsiteY392" fmla="*/ 1726831 h 2227136"/>
              <a:gd name="connsiteX393" fmla="*/ 1693234 w 2230147"/>
              <a:gd name="connsiteY393" fmla="*/ 1731448 h 2227136"/>
              <a:gd name="connsiteX394" fmla="*/ 1686308 w 2230147"/>
              <a:gd name="connsiteY394" fmla="*/ 1739693 h 2227136"/>
              <a:gd name="connsiteX395" fmla="*/ 1683010 w 2230147"/>
              <a:gd name="connsiteY395" fmla="*/ 1733756 h 2227136"/>
              <a:gd name="connsiteX396" fmla="*/ 1688947 w 2230147"/>
              <a:gd name="connsiteY396" fmla="*/ 1726831 h 2227136"/>
              <a:gd name="connsiteX397" fmla="*/ 1410595 w 2230147"/>
              <a:gd name="connsiteY397" fmla="*/ 1460353 h 2227136"/>
              <a:gd name="connsiteX398" fmla="*/ 1417191 w 2230147"/>
              <a:gd name="connsiteY398" fmla="*/ 1473874 h 2227136"/>
              <a:gd name="connsiteX399" fmla="*/ 1413563 w 2230147"/>
              <a:gd name="connsiteY399" fmla="*/ 1474534 h 2227136"/>
              <a:gd name="connsiteX400" fmla="*/ 1410595 w 2230147"/>
              <a:gd name="connsiteY400" fmla="*/ 1460353 h 2227136"/>
              <a:gd name="connsiteX401" fmla="*/ 1120701 w 2230147"/>
              <a:gd name="connsiteY401" fmla="*/ 1203108 h 2227136"/>
              <a:gd name="connsiteX402" fmla="*/ 1115754 w 2230147"/>
              <a:gd name="connsiteY402" fmla="*/ 1223556 h 2227136"/>
              <a:gd name="connsiteX403" fmla="*/ 1115095 w 2230147"/>
              <a:gd name="connsiteY403" fmla="*/ 1229163 h 2227136"/>
              <a:gd name="connsiteX404" fmla="*/ 1102892 w 2230147"/>
              <a:gd name="connsiteY404" fmla="*/ 1228503 h 2227136"/>
              <a:gd name="connsiteX405" fmla="*/ 1100583 w 2230147"/>
              <a:gd name="connsiteY405" fmla="*/ 1220258 h 2227136"/>
              <a:gd name="connsiteX406" fmla="*/ 1103881 w 2230147"/>
              <a:gd name="connsiteY406" fmla="*/ 1189917 h 2227136"/>
              <a:gd name="connsiteX407" fmla="*/ 1120701 w 2230147"/>
              <a:gd name="connsiteY407" fmla="*/ 1203108 h 2227136"/>
              <a:gd name="connsiteX408" fmla="*/ 1405319 w 2230147"/>
              <a:gd name="connsiteY408" fmla="*/ 1426713 h 2227136"/>
              <a:gd name="connsiteX409" fmla="*/ 1418181 w 2230147"/>
              <a:gd name="connsiteY409" fmla="*/ 1452767 h 2227136"/>
              <a:gd name="connsiteX410" fmla="*/ 1416532 w 2230147"/>
              <a:gd name="connsiteY410" fmla="*/ 1457054 h 2227136"/>
              <a:gd name="connsiteX411" fmla="*/ 1411915 w 2230147"/>
              <a:gd name="connsiteY411" fmla="*/ 1453426 h 2227136"/>
              <a:gd name="connsiteX412" fmla="*/ 1405319 w 2230147"/>
              <a:gd name="connsiteY412" fmla="*/ 1426713 h 2227136"/>
              <a:gd name="connsiteX413" fmla="*/ 1468971 w 2230147"/>
              <a:gd name="connsiteY413" fmla="*/ 1476183 h 2227136"/>
              <a:gd name="connsiteX414" fmla="*/ 1474248 w 2230147"/>
              <a:gd name="connsiteY414" fmla="*/ 1483108 h 2227136"/>
              <a:gd name="connsiteX415" fmla="*/ 1471609 w 2230147"/>
              <a:gd name="connsiteY415" fmla="*/ 1490364 h 2227136"/>
              <a:gd name="connsiteX416" fmla="*/ 1466003 w 2230147"/>
              <a:gd name="connsiteY416" fmla="*/ 1496630 h 2227136"/>
              <a:gd name="connsiteX417" fmla="*/ 1465673 w 2230147"/>
              <a:gd name="connsiteY417" fmla="*/ 1489045 h 2227136"/>
              <a:gd name="connsiteX418" fmla="*/ 1466662 w 2230147"/>
              <a:gd name="connsiteY418" fmla="*/ 1482449 h 2227136"/>
              <a:gd name="connsiteX419" fmla="*/ 1468971 w 2230147"/>
              <a:gd name="connsiteY419" fmla="*/ 1476183 h 2227136"/>
              <a:gd name="connsiteX420" fmla="*/ 571454 w 2230147"/>
              <a:gd name="connsiteY420" fmla="*/ 693195 h 2227136"/>
              <a:gd name="connsiteX421" fmla="*/ 571410 w 2230147"/>
              <a:gd name="connsiteY421" fmla="*/ 693184 h 2227136"/>
              <a:gd name="connsiteX422" fmla="*/ 571255 w 2230147"/>
              <a:gd name="connsiteY422" fmla="*/ 693238 h 2227136"/>
              <a:gd name="connsiteX423" fmla="*/ 1452480 w 2230147"/>
              <a:gd name="connsiteY423" fmla="*/ 1434628 h 2227136"/>
              <a:gd name="connsiteX424" fmla="*/ 1457757 w 2230147"/>
              <a:gd name="connsiteY424" fmla="*/ 1439574 h 2227136"/>
              <a:gd name="connsiteX425" fmla="*/ 1447533 w 2230147"/>
              <a:gd name="connsiteY425" fmla="*/ 1446171 h 2227136"/>
              <a:gd name="connsiteX426" fmla="*/ 1441926 w 2230147"/>
              <a:gd name="connsiteY426" fmla="*/ 1441883 h 2227136"/>
              <a:gd name="connsiteX427" fmla="*/ 1452480 w 2230147"/>
              <a:gd name="connsiteY427" fmla="*/ 1434628 h 2227136"/>
              <a:gd name="connsiteX428" fmla="*/ 420536 w 2230147"/>
              <a:gd name="connsiteY428" fmla="*/ 551754 h 2227136"/>
              <a:gd name="connsiteX429" fmla="*/ 429111 w 2230147"/>
              <a:gd name="connsiteY429" fmla="*/ 560659 h 2227136"/>
              <a:gd name="connsiteX430" fmla="*/ 419547 w 2230147"/>
              <a:gd name="connsiteY430" fmla="*/ 569234 h 2227136"/>
              <a:gd name="connsiteX431" fmla="*/ 409983 w 2230147"/>
              <a:gd name="connsiteY431" fmla="*/ 560000 h 2227136"/>
              <a:gd name="connsiteX432" fmla="*/ 420536 w 2230147"/>
              <a:gd name="connsiteY432" fmla="*/ 551754 h 2227136"/>
              <a:gd name="connsiteX433" fmla="*/ 1368051 w 2230147"/>
              <a:gd name="connsiteY433" fmla="*/ 1355146 h 2227136"/>
              <a:gd name="connsiteX434" fmla="*/ 1380583 w 2230147"/>
              <a:gd name="connsiteY434" fmla="*/ 1370976 h 2227136"/>
              <a:gd name="connsiteX435" fmla="*/ 1380579 w 2230147"/>
              <a:gd name="connsiteY435" fmla="*/ 1370984 h 2227136"/>
              <a:gd name="connsiteX436" fmla="*/ 1380584 w 2230147"/>
              <a:gd name="connsiteY436" fmla="*/ 1370976 h 2227136"/>
              <a:gd name="connsiteX437" fmla="*/ 1399713 w 2230147"/>
              <a:gd name="connsiteY437" fmla="*/ 1413191 h 2227136"/>
              <a:gd name="connsiteX438" fmla="*/ 1377946 w 2230147"/>
              <a:gd name="connsiteY438" fmla="*/ 1374934 h 2227136"/>
              <a:gd name="connsiteX439" fmla="*/ 1378132 w 2230147"/>
              <a:gd name="connsiteY439" fmla="*/ 1374656 h 2227136"/>
              <a:gd name="connsiteX440" fmla="*/ 709565 w 2230147"/>
              <a:gd name="connsiteY440" fmla="*/ 787067 h 2227136"/>
              <a:gd name="connsiteX441" fmla="*/ 705813 w 2230147"/>
              <a:gd name="connsiteY441" fmla="*/ 785582 h 2227136"/>
              <a:gd name="connsiteX442" fmla="*/ 696208 w 2230147"/>
              <a:gd name="connsiteY442" fmla="*/ 783521 h 2227136"/>
              <a:gd name="connsiteX443" fmla="*/ 688335 w 2230147"/>
              <a:gd name="connsiteY443" fmla="*/ 777998 h 2227136"/>
              <a:gd name="connsiteX444" fmla="*/ 683388 w 2230147"/>
              <a:gd name="connsiteY444" fmla="*/ 782944 h 2227136"/>
              <a:gd name="connsiteX445" fmla="*/ 683387 w 2230147"/>
              <a:gd name="connsiteY445" fmla="*/ 782944 h 2227136"/>
              <a:gd name="connsiteX446" fmla="*/ 683387 w 2230147"/>
              <a:gd name="connsiteY446" fmla="*/ 782944 h 2227136"/>
              <a:gd name="connsiteX447" fmla="*/ 705483 w 2230147"/>
              <a:gd name="connsiteY447" fmla="*/ 814604 h 2227136"/>
              <a:gd name="connsiteX448" fmla="*/ 732527 w 2230147"/>
              <a:gd name="connsiteY448" fmla="*/ 827138 h 2227136"/>
              <a:gd name="connsiteX449" fmla="*/ 721644 w 2230147"/>
              <a:gd name="connsiteY449" fmla="*/ 815265 h 2227136"/>
              <a:gd name="connsiteX450" fmla="*/ 707133 w 2230147"/>
              <a:gd name="connsiteY450" fmla="*/ 799764 h 2227136"/>
              <a:gd name="connsiteX451" fmla="*/ 707133 w 2230147"/>
              <a:gd name="connsiteY451" fmla="*/ 791519 h 2227136"/>
              <a:gd name="connsiteX452" fmla="*/ 709565 w 2230147"/>
              <a:gd name="connsiteY452" fmla="*/ 787067 h 2227136"/>
              <a:gd name="connsiteX453" fmla="*/ 1347933 w 2230147"/>
              <a:gd name="connsiteY453" fmla="*/ 1326123 h 2227136"/>
              <a:gd name="connsiteX454" fmla="*/ 1366073 w 2230147"/>
              <a:gd name="connsiteY454" fmla="*/ 1348550 h 2227136"/>
              <a:gd name="connsiteX455" fmla="*/ 1347933 w 2230147"/>
              <a:gd name="connsiteY455" fmla="*/ 1326123 h 2227136"/>
              <a:gd name="connsiteX456" fmla="*/ 480726 w 2230147"/>
              <a:gd name="connsiteY456" fmla="*/ 588775 h 2227136"/>
              <a:gd name="connsiteX457" fmla="*/ 483529 w 2230147"/>
              <a:gd name="connsiteY457" fmla="*/ 595288 h 2227136"/>
              <a:gd name="connsiteX458" fmla="*/ 474955 w 2230147"/>
              <a:gd name="connsiteY458" fmla="*/ 604193 h 2227136"/>
              <a:gd name="connsiteX459" fmla="*/ 466380 w 2230147"/>
              <a:gd name="connsiteY459" fmla="*/ 596277 h 2227136"/>
              <a:gd name="connsiteX460" fmla="*/ 473965 w 2230147"/>
              <a:gd name="connsiteY460" fmla="*/ 586713 h 2227136"/>
              <a:gd name="connsiteX461" fmla="*/ 480726 w 2230147"/>
              <a:gd name="connsiteY461" fmla="*/ 588775 h 2227136"/>
              <a:gd name="connsiteX462" fmla="*/ 537739 w 2230147"/>
              <a:gd name="connsiteY462" fmla="*/ 610541 h 2227136"/>
              <a:gd name="connsiteX463" fmla="*/ 542892 w 2230147"/>
              <a:gd name="connsiteY463" fmla="*/ 622332 h 2227136"/>
              <a:gd name="connsiteX464" fmla="*/ 529700 w 2230147"/>
              <a:gd name="connsiteY464" fmla="*/ 641130 h 2227136"/>
              <a:gd name="connsiteX465" fmla="*/ 509582 w 2230147"/>
              <a:gd name="connsiteY465" fmla="*/ 619363 h 2227136"/>
              <a:gd name="connsiteX466" fmla="*/ 526403 w 2230147"/>
              <a:gd name="connsiteY466" fmla="*/ 604193 h 2227136"/>
              <a:gd name="connsiteX467" fmla="*/ 537739 w 2230147"/>
              <a:gd name="connsiteY467" fmla="*/ 610541 h 2227136"/>
              <a:gd name="connsiteX468" fmla="*/ 1453799 w 2230147"/>
              <a:gd name="connsiteY468" fmla="*/ 1364710 h 2227136"/>
              <a:gd name="connsiteX469" fmla="*/ 1458746 w 2230147"/>
              <a:gd name="connsiteY469" fmla="*/ 1369987 h 2227136"/>
              <a:gd name="connsiteX470" fmla="*/ 1455448 w 2230147"/>
              <a:gd name="connsiteY470" fmla="*/ 1373945 h 2227136"/>
              <a:gd name="connsiteX471" fmla="*/ 1450171 w 2230147"/>
              <a:gd name="connsiteY471" fmla="*/ 1367679 h 2227136"/>
              <a:gd name="connsiteX472" fmla="*/ 1453799 w 2230147"/>
              <a:gd name="connsiteY472" fmla="*/ 1364710 h 2227136"/>
              <a:gd name="connsiteX473" fmla="*/ 409612 w 2230147"/>
              <a:gd name="connsiteY473" fmla="*/ 476972 h 2227136"/>
              <a:gd name="connsiteX474" fmla="*/ 411633 w 2230147"/>
              <a:gd name="connsiteY474" fmla="*/ 484475 h 2227136"/>
              <a:gd name="connsiteX475" fmla="*/ 402068 w 2230147"/>
              <a:gd name="connsiteY475" fmla="*/ 493380 h 2227136"/>
              <a:gd name="connsiteX476" fmla="*/ 392174 w 2230147"/>
              <a:gd name="connsiteY476" fmla="*/ 483816 h 2227136"/>
              <a:gd name="connsiteX477" fmla="*/ 402398 w 2230147"/>
              <a:gd name="connsiteY477" fmla="*/ 473922 h 2227136"/>
              <a:gd name="connsiteX478" fmla="*/ 409612 w 2230147"/>
              <a:gd name="connsiteY478" fmla="*/ 476972 h 2227136"/>
              <a:gd name="connsiteX479" fmla="*/ 539596 w 2230147"/>
              <a:gd name="connsiteY479" fmla="*/ 561319 h 2227136"/>
              <a:gd name="connsiteX480" fmla="*/ 541245 w 2230147"/>
              <a:gd name="connsiteY480" fmla="*/ 567914 h 2227136"/>
              <a:gd name="connsiteX481" fmla="*/ 531351 w 2230147"/>
              <a:gd name="connsiteY481" fmla="*/ 575830 h 2227136"/>
              <a:gd name="connsiteX482" fmla="*/ 522776 w 2230147"/>
              <a:gd name="connsiteY482" fmla="*/ 569234 h 2227136"/>
              <a:gd name="connsiteX483" fmla="*/ 533000 w 2230147"/>
              <a:gd name="connsiteY483" fmla="*/ 558680 h 2227136"/>
              <a:gd name="connsiteX484" fmla="*/ 539596 w 2230147"/>
              <a:gd name="connsiteY484" fmla="*/ 561319 h 2227136"/>
              <a:gd name="connsiteX485" fmla="*/ 384713 w 2230147"/>
              <a:gd name="connsiteY485" fmla="*/ 399346 h 2227136"/>
              <a:gd name="connsiteX486" fmla="*/ 389866 w 2230147"/>
              <a:gd name="connsiteY486" fmla="*/ 405654 h 2227136"/>
              <a:gd name="connsiteX487" fmla="*/ 380301 w 2230147"/>
              <a:gd name="connsiteY487" fmla="*/ 414559 h 2227136"/>
              <a:gd name="connsiteX488" fmla="*/ 368758 w 2230147"/>
              <a:gd name="connsiteY488" fmla="*/ 404664 h 2227136"/>
              <a:gd name="connsiteX489" fmla="*/ 376344 w 2230147"/>
              <a:gd name="connsiteY489" fmla="*/ 397738 h 2227136"/>
              <a:gd name="connsiteX490" fmla="*/ 384713 w 2230147"/>
              <a:gd name="connsiteY490" fmla="*/ 399346 h 2227136"/>
              <a:gd name="connsiteX491" fmla="*/ 165973 w 2230147"/>
              <a:gd name="connsiteY491" fmla="*/ 207279 h 2227136"/>
              <a:gd name="connsiteX492" fmla="*/ 139218 w 2230147"/>
              <a:gd name="connsiteY492" fmla="*/ 202827 h 2227136"/>
              <a:gd name="connsiteX493" fmla="*/ 128335 w 2230147"/>
              <a:gd name="connsiteY493" fmla="*/ 212061 h 2227136"/>
              <a:gd name="connsiteX494" fmla="*/ 134271 w 2230147"/>
              <a:gd name="connsiteY494" fmla="*/ 246360 h 2227136"/>
              <a:gd name="connsiteX495" fmla="*/ 157357 w 2230147"/>
              <a:gd name="connsiteY495" fmla="*/ 285936 h 2227136"/>
              <a:gd name="connsiteX496" fmla="*/ 180113 w 2230147"/>
              <a:gd name="connsiteY496" fmla="*/ 316277 h 2227136"/>
              <a:gd name="connsiteX497" fmla="*/ 186049 w 2230147"/>
              <a:gd name="connsiteY497" fmla="*/ 225583 h 2227136"/>
              <a:gd name="connsiteX498" fmla="*/ 165973 w 2230147"/>
              <a:gd name="connsiteY498" fmla="*/ 207279 h 2227136"/>
              <a:gd name="connsiteX499" fmla="*/ 666238 w 2230147"/>
              <a:gd name="connsiteY499" fmla="*/ 622991 h 2227136"/>
              <a:gd name="connsiteX500" fmla="*/ 658982 w 2230147"/>
              <a:gd name="connsiteY500" fmla="*/ 632225 h 2227136"/>
              <a:gd name="connsiteX501" fmla="*/ 645790 w 2230147"/>
              <a:gd name="connsiteY501" fmla="*/ 635853 h 2227136"/>
              <a:gd name="connsiteX502" fmla="*/ 639854 w 2230147"/>
              <a:gd name="connsiteY502" fmla="*/ 634864 h 2227136"/>
              <a:gd name="connsiteX503" fmla="*/ 638535 w 2230147"/>
              <a:gd name="connsiteY503" fmla="*/ 627938 h 2227136"/>
              <a:gd name="connsiteX504" fmla="*/ 656674 w 2230147"/>
              <a:gd name="connsiteY504" fmla="*/ 615076 h 2227136"/>
              <a:gd name="connsiteX505" fmla="*/ 666238 w 2230147"/>
              <a:gd name="connsiteY505" fmla="*/ 622991 h 2227136"/>
              <a:gd name="connsiteX506" fmla="*/ 532999 w 2230147"/>
              <a:gd name="connsiteY506" fmla="*/ 498986 h 2227136"/>
              <a:gd name="connsiteX507" fmla="*/ 518818 w 2230147"/>
              <a:gd name="connsiteY507" fmla="*/ 512838 h 2227136"/>
              <a:gd name="connsiteX508" fmla="*/ 505955 w 2230147"/>
              <a:gd name="connsiteY508" fmla="*/ 497667 h 2227136"/>
              <a:gd name="connsiteX509" fmla="*/ 518817 w 2230147"/>
              <a:gd name="connsiteY509" fmla="*/ 487113 h 2227136"/>
              <a:gd name="connsiteX510" fmla="*/ 532999 w 2230147"/>
              <a:gd name="connsiteY510" fmla="*/ 498986 h 2227136"/>
              <a:gd name="connsiteX511" fmla="*/ 553159 w 2230147"/>
              <a:gd name="connsiteY511" fmla="*/ 511890 h 2227136"/>
              <a:gd name="connsiteX512" fmla="*/ 555426 w 2230147"/>
              <a:gd name="connsiteY512" fmla="*/ 518445 h 2227136"/>
              <a:gd name="connsiteX513" fmla="*/ 546851 w 2230147"/>
              <a:gd name="connsiteY513" fmla="*/ 526030 h 2227136"/>
              <a:gd name="connsiteX514" fmla="*/ 538936 w 2230147"/>
              <a:gd name="connsiteY514" fmla="*/ 517456 h 2227136"/>
              <a:gd name="connsiteX515" fmla="*/ 547181 w 2230147"/>
              <a:gd name="connsiteY515" fmla="*/ 509540 h 2227136"/>
              <a:gd name="connsiteX516" fmla="*/ 553159 w 2230147"/>
              <a:gd name="connsiteY516" fmla="*/ 511890 h 2227136"/>
              <a:gd name="connsiteX517" fmla="*/ 1799759 w 2230147"/>
              <a:gd name="connsiteY517" fmla="*/ 1562590 h 2227136"/>
              <a:gd name="connsiteX518" fmla="*/ 1804376 w 2230147"/>
              <a:gd name="connsiteY518" fmla="*/ 1566548 h 2227136"/>
              <a:gd name="connsiteX519" fmla="*/ 1799760 w 2230147"/>
              <a:gd name="connsiteY519" fmla="*/ 1571165 h 2227136"/>
              <a:gd name="connsiteX520" fmla="*/ 1795472 w 2230147"/>
              <a:gd name="connsiteY520" fmla="*/ 1567867 h 2227136"/>
              <a:gd name="connsiteX521" fmla="*/ 1799759 w 2230147"/>
              <a:gd name="connsiteY521" fmla="*/ 1562590 h 2227136"/>
              <a:gd name="connsiteX522" fmla="*/ 647109 w 2230147"/>
              <a:gd name="connsiteY522" fmla="*/ 575500 h 2227136"/>
              <a:gd name="connsiteX523" fmla="*/ 657663 w 2230147"/>
              <a:gd name="connsiteY523" fmla="*/ 586054 h 2227136"/>
              <a:gd name="connsiteX524" fmla="*/ 647769 w 2230147"/>
              <a:gd name="connsiteY524" fmla="*/ 595288 h 2227136"/>
              <a:gd name="connsiteX525" fmla="*/ 636226 w 2230147"/>
              <a:gd name="connsiteY525" fmla="*/ 584735 h 2227136"/>
              <a:gd name="connsiteX526" fmla="*/ 647109 w 2230147"/>
              <a:gd name="connsiteY526" fmla="*/ 575500 h 2227136"/>
              <a:gd name="connsiteX527" fmla="*/ 674772 w 2230147"/>
              <a:gd name="connsiteY527" fmla="*/ 590505 h 2227136"/>
              <a:gd name="connsiteX528" fmla="*/ 677121 w 2230147"/>
              <a:gd name="connsiteY528" fmla="*/ 596936 h 2227136"/>
              <a:gd name="connsiteX529" fmla="*/ 668876 w 2230147"/>
              <a:gd name="connsiteY529" fmla="*/ 606171 h 2227136"/>
              <a:gd name="connsiteX530" fmla="*/ 659972 w 2230147"/>
              <a:gd name="connsiteY530" fmla="*/ 596606 h 2227136"/>
              <a:gd name="connsiteX531" fmla="*/ 668217 w 2230147"/>
              <a:gd name="connsiteY531" fmla="*/ 589021 h 2227136"/>
              <a:gd name="connsiteX532" fmla="*/ 674772 w 2230147"/>
              <a:gd name="connsiteY532" fmla="*/ 590505 h 2227136"/>
              <a:gd name="connsiteX533" fmla="*/ 1909912 w 2230147"/>
              <a:gd name="connsiteY533" fmla="*/ 1624262 h 2227136"/>
              <a:gd name="connsiteX534" fmla="*/ 1903646 w 2230147"/>
              <a:gd name="connsiteY534" fmla="*/ 1634156 h 2227136"/>
              <a:gd name="connsiteX535" fmla="*/ 1897709 w 2230147"/>
              <a:gd name="connsiteY535" fmla="*/ 1628879 h 2227136"/>
              <a:gd name="connsiteX536" fmla="*/ 1905294 w 2230147"/>
              <a:gd name="connsiteY536" fmla="*/ 1621294 h 2227136"/>
              <a:gd name="connsiteX537" fmla="*/ 1909912 w 2230147"/>
              <a:gd name="connsiteY537" fmla="*/ 1624262 h 2227136"/>
              <a:gd name="connsiteX538" fmla="*/ 635360 w 2230147"/>
              <a:gd name="connsiteY538" fmla="*/ 537779 h 2227136"/>
              <a:gd name="connsiteX539" fmla="*/ 637875 w 2230147"/>
              <a:gd name="connsiteY539" fmla="*/ 544499 h 2227136"/>
              <a:gd name="connsiteX540" fmla="*/ 627651 w 2230147"/>
              <a:gd name="connsiteY540" fmla="*/ 554393 h 2227136"/>
              <a:gd name="connsiteX541" fmla="*/ 614130 w 2230147"/>
              <a:gd name="connsiteY541" fmla="*/ 561318 h 2227136"/>
              <a:gd name="connsiteX542" fmla="*/ 596320 w 2230147"/>
              <a:gd name="connsiteY542" fmla="*/ 556372 h 2227136"/>
              <a:gd name="connsiteX543" fmla="*/ 581149 w 2230147"/>
              <a:gd name="connsiteY543" fmla="*/ 540871 h 2227136"/>
              <a:gd name="connsiteX544" fmla="*/ 573564 w 2230147"/>
              <a:gd name="connsiteY544" fmla="*/ 542850 h 2227136"/>
              <a:gd name="connsiteX545" fmla="*/ 557404 w 2230147"/>
              <a:gd name="connsiteY545" fmla="*/ 532956 h 2227136"/>
              <a:gd name="connsiteX546" fmla="*/ 559712 w 2230147"/>
              <a:gd name="connsiteY546" fmla="*/ 525040 h 2227136"/>
              <a:gd name="connsiteX547" fmla="*/ 564330 w 2230147"/>
              <a:gd name="connsiteY547" fmla="*/ 511519 h 2227136"/>
              <a:gd name="connsiteX548" fmla="*/ 573894 w 2230147"/>
              <a:gd name="connsiteY548" fmla="*/ 502614 h 2227136"/>
              <a:gd name="connsiteX549" fmla="*/ 594012 w 2230147"/>
              <a:gd name="connsiteY549" fmla="*/ 514487 h 2227136"/>
              <a:gd name="connsiteX550" fmla="*/ 602916 w 2230147"/>
              <a:gd name="connsiteY550" fmla="*/ 535264 h 2227136"/>
              <a:gd name="connsiteX551" fmla="*/ 614129 w 2230147"/>
              <a:gd name="connsiteY551" fmla="*/ 538232 h 2227136"/>
              <a:gd name="connsiteX552" fmla="*/ 628641 w 2230147"/>
              <a:gd name="connsiteY552" fmla="*/ 534275 h 2227136"/>
              <a:gd name="connsiteX553" fmla="*/ 635360 w 2230147"/>
              <a:gd name="connsiteY553" fmla="*/ 537779 h 2227136"/>
              <a:gd name="connsiteX554" fmla="*/ 799724 w 2230147"/>
              <a:gd name="connsiteY554" fmla="*/ 667515 h 2227136"/>
              <a:gd name="connsiteX555" fmla="*/ 803764 w 2230147"/>
              <a:gd name="connsiteY555" fmla="*/ 677738 h 2227136"/>
              <a:gd name="connsiteX556" fmla="*/ 792221 w 2230147"/>
              <a:gd name="connsiteY556" fmla="*/ 688951 h 2227136"/>
              <a:gd name="connsiteX557" fmla="*/ 778040 w 2230147"/>
              <a:gd name="connsiteY557" fmla="*/ 675430 h 2227136"/>
              <a:gd name="connsiteX558" fmla="*/ 791231 w 2230147"/>
              <a:gd name="connsiteY558" fmla="*/ 663227 h 2227136"/>
              <a:gd name="connsiteX559" fmla="*/ 799724 w 2230147"/>
              <a:gd name="connsiteY559" fmla="*/ 667515 h 2227136"/>
              <a:gd name="connsiteX560" fmla="*/ 685037 w 2230147"/>
              <a:gd name="connsiteY560" fmla="*/ 563297 h 2227136"/>
              <a:gd name="connsiteX561" fmla="*/ 689984 w 2230147"/>
              <a:gd name="connsiteY561" fmla="*/ 570223 h 2227136"/>
              <a:gd name="connsiteX562" fmla="*/ 684377 w 2230147"/>
              <a:gd name="connsiteY562" fmla="*/ 575500 h 2227136"/>
              <a:gd name="connsiteX563" fmla="*/ 679430 w 2230147"/>
              <a:gd name="connsiteY563" fmla="*/ 568574 h 2227136"/>
              <a:gd name="connsiteX564" fmla="*/ 685037 w 2230147"/>
              <a:gd name="connsiteY564" fmla="*/ 563297 h 2227136"/>
              <a:gd name="connsiteX565" fmla="*/ 766456 w 2230147"/>
              <a:gd name="connsiteY565" fmla="*/ 621672 h 2227136"/>
              <a:gd name="connsiteX566" fmla="*/ 768806 w 2230147"/>
              <a:gd name="connsiteY566" fmla="*/ 628927 h 2227136"/>
              <a:gd name="connsiteX567" fmla="*/ 760891 w 2230147"/>
              <a:gd name="connsiteY567" fmla="*/ 636843 h 2227136"/>
              <a:gd name="connsiteX568" fmla="*/ 751326 w 2230147"/>
              <a:gd name="connsiteY568" fmla="*/ 628927 h 2227136"/>
              <a:gd name="connsiteX569" fmla="*/ 758912 w 2230147"/>
              <a:gd name="connsiteY569" fmla="*/ 619363 h 2227136"/>
              <a:gd name="connsiteX570" fmla="*/ 766456 w 2230147"/>
              <a:gd name="connsiteY570" fmla="*/ 621672 h 2227136"/>
              <a:gd name="connsiteX571" fmla="*/ 745060 w 2230147"/>
              <a:gd name="connsiteY571" fmla="*/ 597597 h 2227136"/>
              <a:gd name="connsiteX572" fmla="*/ 745060 w 2230147"/>
              <a:gd name="connsiteY572" fmla="*/ 609140 h 2227136"/>
              <a:gd name="connsiteX573" fmla="*/ 732858 w 2230147"/>
              <a:gd name="connsiteY573" fmla="*/ 610459 h 2227136"/>
              <a:gd name="connsiteX574" fmla="*/ 708123 w 2230147"/>
              <a:gd name="connsiteY574" fmla="*/ 591660 h 2227136"/>
              <a:gd name="connsiteX575" fmla="*/ 706474 w 2230147"/>
              <a:gd name="connsiteY575" fmla="*/ 583745 h 2227136"/>
              <a:gd name="connsiteX576" fmla="*/ 712410 w 2230147"/>
              <a:gd name="connsiteY576" fmla="*/ 578798 h 2227136"/>
              <a:gd name="connsiteX577" fmla="*/ 722634 w 2230147"/>
              <a:gd name="connsiteY577" fmla="*/ 582426 h 2227136"/>
              <a:gd name="connsiteX578" fmla="*/ 745060 w 2230147"/>
              <a:gd name="connsiteY578" fmla="*/ 597597 h 2227136"/>
              <a:gd name="connsiteX579" fmla="*/ 1883528 w 2230147"/>
              <a:gd name="connsiteY579" fmla="*/ 1551377 h 2227136"/>
              <a:gd name="connsiteX580" fmla="*/ 1891113 w 2230147"/>
              <a:gd name="connsiteY580" fmla="*/ 1557973 h 2227136"/>
              <a:gd name="connsiteX581" fmla="*/ 1883528 w 2230147"/>
              <a:gd name="connsiteY581" fmla="*/ 1563909 h 2227136"/>
              <a:gd name="connsiteX582" fmla="*/ 1876602 w 2230147"/>
              <a:gd name="connsiteY582" fmla="*/ 1555994 h 2227136"/>
              <a:gd name="connsiteX583" fmla="*/ 1883528 w 2230147"/>
              <a:gd name="connsiteY583" fmla="*/ 1551377 h 2227136"/>
              <a:gd name="connsiteX584" fmla="*/ 469348 w 2230147"/>
              <a:gd name="connsiteY584" fmla="*/ 288905 h 2227136"/>
              <a:gd name="connsiteX585" fmla="*/ 475944 w 2230147"/>
              <a:gd name="connsiteY585" fmla="*/ 295830 h 2227136"/>
              <a:gd name="connsiteX586" fmla="*/ 469348 w 2230147"/>
              <a:gd name="connsiteY586" fmla="*/ 301767 h 2227136"/>
              <a:gd name="connsiteX587" fmla="*/ 461763 w 2230147"/>
              <a:gd name="connsiteY587" fmla="*/ 295501 h 2227136"/>
              <a:gd name="connsiteX588" fmla="*/ 469348 w 2230147"/>
              <a:gd name="connsiteY588" fmla="*/ 288905 h 2227136"/>
              <a:gd name="connsiteX589" fmla="*/ 342623 w 2230147"/>
              <a:gd name="connsiteY589" fmla="*/ 179452 h 2227136"/>
              <a:gd name="connsiteX590" fmla="*/ 348642 w 2230147"/>
              <a:gd name="connsiteY590" fmla="*/ 185347 h 2227136"/>
              <a:gd name="connsiteX591" fmla="*/ 340727 w 2230147"/>
              <a:gd name="connsiteY591" fmla="*/ 194582 h 2227136"/>
              <a:gd name="connsiteX592" fmla="*/ 327535 w 2230147"/>
              <a:gd name="connsiteY592" fmla="*/ 184028 h 2227136"/>
              <a:gd name="connsiteX593" fmla="*/ 334130 w 2230147"/>
              <a:gd name="connsiteY593" fmla="*/ 177762 h 2227136"/>
              <a:gd name="connsiteX594" fmla="*/ 342623 w 2230147"/>
              <a:gd name="connsiteY594" fmla="*/ 179452 h 2227136"/>
              <a:gd name="connsiteX595" fmla="*/ 566268 w 2230147"/>
              <a:gd name="connsiteY595" fmla="*/ 357132 h 2227136"/>
              <a:gd name="connsiteX596" fmla="*/ 569277 w 2230147"/>
              <a:gd name="connsiteY596" fmla="*/ 364758 h 2227136"/>
              <a:gd name="connsiteX597" fmla="*/ 560702 w 2230147"/>
              <a:gd name="connsiteY597" fmla="*/ 373663 h 2227136"/>
              <a:gd name="connsiteX598" fmla="*/ 548830 w 2230147"/>
              <a:gd name="connsiteY598" fmla="*/ 363769 h 2227136"/>
              <a:gd name="connsiteX599" fmla="*/ 558064 w 2230147"/>
              <a:gd name="connsiteY599" fmla="*/ 354205 h 2227136"/>
              <a:gd name="connsiteX600" fmla="*/ 566268 w 2230147"/>
              <a:gd name="connsiteY600" fmla="*/ 357132 h 2227136"/>
              <a:gd name="connsiteX601" fmla="*/ 776391 w 2230147"/>
              <a:gd name="connsiteY601" fmla="*/ 534275 h 2227136"/>
              <a:gd name="connsiteX602" fmla="*/ 781338 w 2230147"/>
              <a:gd name="connsiteY602" fmla="*/ 555713 h 2227136"/>
              <a:gd name="connsiteX603" fmla="*/ 781998 w 2230147"/>
              <a:gd name="connsiteY603" fmla="*/ 566266 h 2227136"/>
              <a:gd name="connsiteX604" fmla="*/ 783977 w 2230147"/>
              <a:gd name="connsiteY604" fmla="*/ 582426 h 2227136"/>
              <a:gd name="connsiteX605" fmla="*/ 766167 w 2230147"/>
              <a:gd name="connsiteY605" fmla="*/ 588362 h 2227136"/>
              <a:gd name="connsiteX606" fmla="*/ 756273 w 2230147"/>
              <a:gd name="connsiteY606" fmla="*/ 571213 h 2227136"/>
              <a:gd name="connsiteX607" fmla="*/ 758912 w 2230147"/>
              <a:gd name="connsiteY607" fmla="*/ 561978 h 2227136"/>
              <a:gd name="connsiteX608" fmla="*/ 744071 w 2230147"/>
              <a:gd name="connsiteY608" fmla="*/ 557361 h 2227136"/>
              <a:gd name="connsiteX609" fmla="*/ 741102 w 2230147"/>
              <a:gd name="connsiteY609" fmla="*/ 535265 h 2227136"/>
              <a:gd name="connsiteX610" fmla="*/ 763529 w 2230147"/>
              <a:gd name="connsiteY610" fmla="*/ 526360 h 2227136"/>
              <a:gd name="connsiteX611" fmla="*/ 776391 w 2230147"/>
              <a:gd name="connsiteY611" fmla="*/ 534275 h 2227136"/>
              <a:gd name="connsiteX612" fmla="*/ 555426 w 2230147"/>
              <a:gd name="connsiteY612" fmla="*/ 337055 h 2227136"/>
              <a:gd name="connsiteX613" fmla="*/ 546191 w 2230147"/>
              <a:gd name="connsiteY613" fmla="*/ 349258 h 2227136"/>
              <a:gd name="connsiteX614" fmla="*/ 536297 w 2230147"/>
              <a:gd name="connsiteY614" fmla="*/ 340023 h 2227136"/>
              <a:gd name="connsiteX615" fmla="*/ 546851 w 2230147"/>
              <a:gd name="connsiteY615" fmla="*/ 329799 h 2227136"/>
              <a:gd name="connsiteX616" fmla="*/ 555426 w 2230147"/>
              <a:gd name="connsiteY616" fmla="*/ 337055 h 2227136"/>
              <a:gd name="connsiteX617" fmla="*/ 896767 w 2230147"/>
              <a:gd name="connsiteY617" fmla="*/ 624311 h 2227136"/>
              <a:gd name="connsiteX618" fmla="*/ 867415 w 2230147"/>
              <a:gd name="connsiteY618" fmla="*/ 621672 h 2227136"/>
              <a:gd name="connsiteX619" fmla="*/ 865766 w 2230147"/>
              <a:gd name="connsiteY619" fmla="*/ 623321 h 2227136"/>
              <a:gd name="connsiteX620" fmla="*/ 862798 w 2230147"/>
              <a:gd name="connsiteY620" fmla="*/ 631896 h 2227136"/>
              <a:gd name="connsiteX621" fmla="*/ 878299 w 2230147"/>
              <a:gd name="connsiteY621" fmla="*/ 637173 h 2227136"/>
              <a:gd name="connsiteX622" fmla="*/ 896767 w 2230147"/>
              <a:gd name="connsiteY622" fmla="*/ 630907 h 2227136"/>
              <a:gd name="connsiteX623" fmla="*/ 896767 w 2230147"/>
              <a:gd name="connsiteY623" fmla="*/ 624311 h 2227136"/>
              <a:gd name="connsiteX624" fmla="*/ 718800 w 2230147"/>
              <a:gd name="connsiteY624" fmla="*/ 470129 h 2227136"/>
              <a:gd name="connsiteX625" fmla="*/ 720985 w 2230147"/>
              <a:gd name="connsiteY625" fmla="*/ 476890 h 2227136"/>
              <a:gd name="connsiteX626" fmla="*/ 712410 w 2230147"/>
              <a:gd name="connsiteY626" fmla="*/ 486454 h 2227136"/>
              <a:gd name="connsiteX627" fmla="*/ 703835 w 2230147"/>
              <a:gd name="connsiteY627" fmla="*/ 476560 h 2227136"/>
              <a:gd name="connsiteX628" fmla="*/ 712410 w 2230147"/>
              <a:gd name="connsiteY628" fmla="*/ 467326 h 2227136"/>
              <a:gd name="connsiteX629" fmla="*/ 718800 w 2230147"/>
              <a:gd name="connsiteY629" fmla="*/ 470129 h 2227136"/>
              <a:gd name="connsiteX630" fmla="*/ 786285 w 2230147"/>
              <a:gd name="connsiteY630" fmla="*/ 506573 h 2227136"/>
              <a:gd name="connsiteX631" fmla="*/ 794200 w 2230147"/>
              <a:gd name="connsiteY631" fmla="*/ 518445 h 2227136"/>
              <a:gd name="connsiteX632" fmla="*/ 784636 w 2230147"/>
              <a:gd name="connsiteY632" fmla="*/ 529329 h 2227136"/>
              <a:gd name="connsiteX633" fmla="*/ 772104 w 2230147"/>
              <a:gd name="connsiteY633" fmla="*/ 525701 h 2227136"/>
              <a:gd name="connsiteX634" fmla="*/ 764848 w 2230147"/>
              <a:gd name="connsiteY634" fmla="*/ 517786 h 2227136"/>
              <a:gd name="connsiteX635" fmla="*/ 761221 w 2230147"/>
              <a:gd name="connsiteY635" fmla="*/ 507892 h 2227136"/>
              <a:gd name="connsiteX636" fmla="*/ 773753 w 2230147"/>
              <a:gd name="connsiteY636" fmla="*/ 502615 h 2227136"/>
              <a:gd name="connsiteX637" fmla="*/ 786285 w 2230147"/>
              <a:gd name="connsiteY637" fmla="*/ 506573 h 2227136"/>
              <a:gd name="connsiteX638" fmla="*/ 198170 w 2230147"/>
              <a:gd name="connsiteY638" fmla="*/ 3628 h 2227136"/>
              <a:gd name="connsiteX639" fmla="*/ 200561 w 2230147"/>
              <a:gd name="connsiteY639" fmla="*/ 11213 h 2227136"/>
              <a:gd name="connsiteX640" fmla="*/ 194954 w 2230147"/>
              <a:gd name="connsiteY640" fmla="*/ 14181 h 2227136"/>
              <a:gd name="connsiteX641" fmla="*/ 186049 w 2230147"/>
              <a:gd name="connsiteY641" fmla="*/ 4947 h 2227136"/>
              <a:gd name="connsiteX642" fmla="*/ 191326 w 2230147"/>
              <a:gd name="connsiteY642" fmla="*/ 0 h 2227136"/>
              <a:gd name="connsiteX643" fmla="*/ 198170 w 2230147"/>
              <a:gd name="connsiteY643" fmla="*/ 3628 h 2227136"/>
              <a:gd name="connsiteX644" fmla="*/ 979918 w 2230147"/>
              <a:gd name="connsiteY644" fmla="*/ 666442 h 2227136"/>
              <a:gd name="connsiteX645" fmla="*/ 964706 w 2230147"/>
              <a:gd name="connsiteY645" fmla="*/ 653992 h 2227136"/>
              <a:gd name="connsiteX646" fmla="*/ 939641 w 2230147"/>
              <a:gd name="connsiteY646" fmla="*/ 636183 h 2227136"/>
              <a:gd name="connsiteX647" fmla="*/ 928099 w 2230147"/>
              <a:gd name="connsiteY647" fmla="*/ 636843 h 2227136"/>
              <a:gd name="connsiteX648" fmla="*/ 923481 w 2230147"/>
              <a:gd name="connsiteY648" fmla="*/ 670482 h 2227136"/>
              <a:gd name="connsiteX649" fmla="*/ 956461 w 2230147"/>
              <a:gd name="connsiteY649" fmla="*/ 717644 h 2227136"/>
              <a:gd name="connsiteX650" fmla="*/ 964706 w 2230147"/>
              <a:gd name="connsiteY650" fmla="*/ 713686 h 2227136"/>
              <a:gd name="connsiteX651" fmla="*/ 956461 w 2230147"/>
              <a:gd name="connsiteY651" fmla="*/ 699175 h 2227136"/>
              <a:gd name="connsiteX652" fmla="*/ 969323 w 2230147"/>
              <a:gd name="connsiteY652" fmla="*/ 703792 h 2227136"/>
              <a:gd name="connsiteX653" fmla="*/ 984824 w 2230147"/>
              <a:gd name="connsiteY653" fmla="*/ 698845 h 2227136"/>
              <a:gd name="connsiteX654" fmla="*/ 990430 w 2230147"/>
              <a:gd name="connsiteY654" fmla="*/ 682355 h 2227136"/>
              <a:gd name="connsiteX655" fmla="*/ 979918 w 2230147"/>
              <a:gd name="connsiteY655" fmla="*/ 666442 h 2227136"/>
              <a:gd name="connsiteX656" fmla="*/ 475201 w 2230147"/>
              <a:gd name="connsiteY656" fmla="*/ 227438 h 2227136"/>
              <a:gd name="connsiteX657" fmla="*/ 478582 w 2230147"/>
              <a:gd name="connsiteY657" fmla="*/ 234487 h 2227136"/>
              <a:gd name="connsiteX658" fmla="*/ 468358 w 2230147"/>
              <a:gd name="connsiteY658" fmla="*/ 243062 h 2227136"/>
              <a:gd name="connsiteX659" fmla="*/ 457474 w 2230147"/>
              <a:gd name="connsiteY659" fmla="*/ 235477 h 2227136"/>
              <a:gd name="connsiteX660" fmla="*/ 467368 w 2230147"/>
              <a:gd name="connsiteY660" fmla="*/ 225583 h 2227136"/>
              <a:gd name="connsiteX661" fmla="*/ 475201 w 2230147"/>
              <a:gd name="connsiteY661" fmla="*/ 227438 h 2227136"/>
              <a:gd name="connsiteX662" fmla="*/ 649954 w 2230147"/>
              <a:gd name="connsiteY662" fmla="*/ 375683 h 2227136"/>
              <a:gd name="connsiteX663" fmla="*/ 658652 w 2230147"/>
              <a:gd name="connsiteY663" fmla="*/ 385206 h 2227136"/>
              <a:gd name="connsiteX664" fmla="*/ 639524 w 2230147"/>
              <a:gd name="connsiteY664" fmla="*/ 368386 h 2227136"/>
              <a:gd name="connsiteX665" fmla="*/ 649954 w 2230147"/>
              <a:gd name="connsiteY665" fmla="*/ 375683 h 2227136"/>
              <a:gd name="connsiteX666" fmla="*/ 2218274 w 2230147"/>
              <a:gd name="connsiteY666" fmla="*/ 1700447 h 2227136"/>
              <a:gd name="connsiteX667" fmla="*/ 2220253 w 2230147"/>
              <a:gd name="connsiteY667" fmla="*/ 1714298 h 2227136"/>
              <a:gd name="connsiteX668" fmla="*/ 2201784 w 2230147"/>
              <a:gd name="connsiteY668" fmla="*/ 1722214 h 2227136"/>
              <a:gd name="connsiteX669" fmla="*/ 2157921 w 2230147"/>
              <a:gd name="connsiteY669" fmla="*/ 1691212 h 2227136"/>
              <a:gd name="connsiteX670" fmla="*/ 2150006 w 2230147"/>
              <a:gd name="connsiteY670" fmla="*/ 1670764 h 2227136"/>
              <a:gd name="connsiteX671" fmla="*/ 2148357 w 2230147"/>
              <a:gd name="connsiteY671" fmla="*/ 1664498 h 2227136"/>
              <a:gd name="connsiteX672" fmla="*/ 2155942 w 2230147"/>
              <a:gd name="connsiteY672" fmla="*/ 1661860 h 2227136"/>
              <a:gd name="connsiteX673" fmla="*/ 2218274 w 2230147"/>
              <a:gd name="connsiteY673" fmla="*/ 1700447 h 2227136"/>
              <a:gd name="connsiteX674" fmla="*/ 776721 w 2230147"/>
              <a:gd name="connsiteY674" fmla="*/ 477220 h 2227136"/>
              <a:gd name="connsiteX675" fmla="*/ 786285 w 2230147"/>
              <a:gd name="connsiteY675" fmla="*/ 487773 h 2227136"/>
              <a:gd name="connsiteX676" fmla="*/ 772433 w 2230147"/>
              <a:gd name="connsiteY676" fmla="*/ 499976 h 2227136"/>
              <a:gd name="connsiteX677" fmla="*/ 760890 w 2230147"/>
              <a:gd name="connsiteY677" fmla="*/ 488103 h 2227136"/>
              <a:gd name="connsiteX678" fmla="*/ 776721 w 2230147"/>
              <a:gd name="connsiteY678" fmla="*/ 477220 h 2227136"/>
              <a:gd name="connsiteX679" fmla="*/ 2047974 w 2230147"/>
              <a:gd name="connsiteY679" fmla="*/ 1554963 h 2227136"/>
              <a:gd name="connsiteX680" fmla="*/ 2053705 w 2230147"/>
              <a:gd name="connsiteY680" fmla="*/ 1567867 h 2227136"/>
              <a:gd name="connsiteX681" fmla="*/ 2041172 w 2230147"/>
              <a:gd name="connsiteY681" fmla="*/ 1579080 h 2227136"/>
              <a:gd name="connsiteX682" fmla="*/ 2023034 w 2230147"/>
              <a:gd name="connsiteY682" fmla="*/ 1557973 h 2227136"/>
              <a:gd name="connsiteX683" fmla="*/ 2034576 w 2230147"/>
              <a:gd name="connsiteY683" fmla="*/ 1548739 h 2227136"/>
              <a:gd name="connsiteX684" fmla="*/ 2047974 w 2230147"/>
              <a:gd name="connsiteY684" fmla="*/ 1554963 h 2227136"/>
              <a:gd name="connsiteX685" fmla="*/ 2100207 w 2230147"/>
              <a:gd name="connsiteY685" fmla="*/ 1598867 h 2227136"/>
              <a:gd name="connsiteX686" fmla="*/ 2110760 w 2230147"/>
              <a:gd name="connsiteY686" fmla="*/ 1612060 h 2227136"/>
              <a:gd name="connsiteX687" fmla="*/ 2117686 w 2230147"/>
              <a:gd name="connsiteY687" fmla="*/ 1633827 h 2227136"/>
              <a:gd name="connsiteX688" fmla="*/ 2090972 w 2230147"/>
              <a:gd name="connsiteY688" fmla="*/ 1626241 h 2227136"/>
              <a:gd name="connsiteX689" fmla="*/ 2079429 w 2230147"/>
              <a:gd name="connsiteY689" fmla="*/ 1611401 h 2227136"/>
              <a:gd name="connsiteX690" fmla="*/ 2064589 w 2230147"/>
              <a:gd name="connsiteY690" fmla="*/ 1605464 h 2227136"/>
              <a:gd name="connsiteX691" fmla="*/ 2049417 w 2230147"/>
              <a:gd name="connsiteY691" fmla="*/ 1603155 h 2227136"/>
              <a:gd name="connsiteX692" fmla="*/ 2046120 w 2230147"/>
              <a:gd name="connsiteY692" fmla="*/ 1595240 h 2227136"/>
              <a:gd name="connsiteX693" fmla="*/ 2056014 w 2230147"/>
              <a:gd name="connsiteY693" fmla="*/ 1589963 h 2227136"/>
              <a:gd name="connsiteX694" fmla="*/ 2100207 w 2230147"/>
              <a:gd name="connsiteY694" fmla="*/ 1598867 h 2227136"/>
              <a:gd name="connsiteX695" fmla="*/ 631279 w 2230147"/>
              <a:gd name="connsiteY695" fmla="*/ 349587 h 2227136"/>
              <a:gd name="connsiteX696" fmla="*/ 635896 w 2230147"/>
              <a:gd name="connsiteY696" fmla="*/ 364098 h 2227136"/>
              <a:gd name="connsiteX697" fmla="*/ 622374 w 2230147"/>
              <a:gd name="connsiteY697" fmla="*/ 359811 h 2227136"/>
              <a:gd name="connsiteX698" fmla="*/ 620726 w 2230147"/>
              <a:gd name="connsiteY698" fmla="*/ 350246 h 2227136"/>
              <a:gd name="connsiteX699" fmla="*/ 624023 w 2230147"/>
              <a:gd name="connsiteY699" fmla="*/ 344969 h 2227136"/>
              <a:gd name="connsiteX700" fmla="*/ 631279 w 2230147"/>
              <a:gd name="connsiteY700" fmla="*/ 349587 h 2227136"/>
              <a:gd name="connsiteX701" fmla="*/ 831798 w 2230147"/>
              <a:gd name="connsiteY701" fmla="*/ 510200 h 2227136"/>
              <a:gd name="connsiteX702" fmla="*/ 851915 w 2230147"/>
              <a:gd name="connsiteY702" fmla="*/ 528338 h 2227136"/>
              <a:gd name="connsiteX703" fmla="*/ 828829 w 2230147"/>
              <a:gd name="connsiteY703" fmla="*/ 513827 h 2227136"/>
              <a:gd name="connsiteX704" fmla="*/ 827510 w 2230147"/>
              <a:gd name="connsiteY704" fmla="*/ 510200 h 2227136"/>
              <a:gd name="connsiteX705" fmla="*/ 831798 w 2230147"/>
              <a:gd name="connsiteY705" fmla="*/ 510200 h 2227136"/>
              <a:gd name="connsiteX706" fmla="*/ 1598582 w 2230147"/>
              <a:gd name="connsiteY706" fmla="*/ 1148032 h 2227136"/>
              <a:gd name="connsiteX707" fmla="*/ 1601220 w 2230147"/>
              <a:gd name="connsiteY707" fmla="*/ 1154958 h 2227136"/>
              <a:gd name="connsiteX708" fmla="*/ 1595284 w 2230147"/>
              <a:gd name="connsiteY708" fmla="*/ 1152650 h 2227136"/>
              <a:gd name="connsiteX709" fmla="*/ 1578134 w 2230147"/>
              <a:gd name="connsiteY709" fmla="*/ 1138798 h 2227136"/>
              <a:gd name="connsiteX710" fmla="*/ 1579783 w 2230147"/>
              <a:gd name="connsiteY710" fmla="*/ 1136819 h 2227136"/>
              <a:gd name="connsiteX711" fmla="*/ 1598582 w 2230147"/>
              <a:gd name="connsiteY711" fmla="*/ 1148032 h 2227136"/>
              <a:gd name="connsiteX712" fmla="*/ 720325 w 2230147"/>
              <a:gd name="connsiteY712" fmla="*/ 402355 h 2227136"/>
              <a:gd name="connsiteX713" fmla="*/ 722634 w 2230147"/>
              <a:gd name="connsiteY713" fmla="*/ 404334 h 2227136"/>
              <a:gd name="connsiteX714" fmla="*/ 718676 w 2230147"/>
              <a:gd name="connsiteY714" fmla="*/ 411260 h 2227136"/>
              <a:gd name="connsiteX715" fmla="*/ 709771 w 2230147"/>
              <a:gd name="connsiteY715" fmla="*/ 417196 h 2227136"/>
              <a:gd name="connsiteX716" fmla="*/ 715378 w 2230147"/>
              <a:gd name="connsiteY716" fmla="*/ 407302 h 2227136"/>
              <a:gd name="connsiteX717" fmla="*/ 720325 w 2230147"/>
              <a:gd name="connsiteY717" fmla="*/ 402355 h 2227136"/>
              <a:gd name="connsiteX718" fmla="*/ 653870 w 2230147"/>
              <a:gd name="connsiteY718" fmla="*/ 321266 h 2227136"/>
              <a:gd name="connsiteX719" fmla="*/ 655354 w 2230147"/>
              <a:gd name="connsiteY719" fmla="*/ 327821 h 2227136"/>
              <a:gd name="connsiteX720" fmla="*/ 647109 w 2230147"/>
              <a:gd name="connsiteY720" fmla="*/ 336396 h 2227136"/>
              <a:gd name="connsiteX721" fmla="*/ 638205 w 2230147"/>
              <a:gd name="connsiteY721" fmla="*/ 327491 h 2227136"/>
              <a:gd name="connsiteX722" fmla="*/ 647439 w 2230147"/>
              <a:gd name="connsiteY722" fmla="*/ 318916 h 2227136"/>
              <a:gd name="connsiteX723" fmla="*/ 653870 w 2230147"/>
              <a:gd name="connsiteY723" fmla="*/ 321266 h 2227136"/>
              <a:gd name="connsiteX724" fmla="*/ 522446 w 2230147"/>
              <a:gd name="connsiteY724" fmla="*/ 207774 h 2227136"/>
              <a:gd name="connsiteX725" fmla="*/ 531350 w 2230147"/>
              <a:gd name="connsiteY725" fmla="*/ 217008 h 2227136"/>
              <a:gd name="connsiteX726" fmla="*/ 522775 w 2230147"/>
              <a:gd name="connsiteY726" fmla="*/ 225583 h 2227136"/>
              <a:gd name="connsiteX727" fmla="*/ 513871 w 2230147"/>
              <a:gd name="connsiteY727" fmla="*/ 216349 h 2227136"/>
              <a:gd name="connsiteX728" fmla="*/ 522446 w 2230147"/>
              <a:gd name="connsiteY728" fmla="*/ 207774 h 2227136"/>
              <a:gd name="connsiteX729" fmla="*/ 914907 w 2230147"/>
              <a:gd name="connsiteY729" fmla="*/ 538563 h 2227136"/>
              <a:gd name="connsiteX730" fmla="*/ 917216 w 2230147"/>
              <a:gd name="connsiteY730" fmla="*/ 553074 h 2227136"/>
              <a:gd name="connsiteX731" fmla="*/ 914907 w 2230147"/>
              <a:gd name="connsiteY731" fmla="*/ 538563 h 2227136"/>
              <a:gd name="connsiteX732" fmla="*/ 833776 w 2230147"/>
              <a:gd name="connsiteY732" fmla="*/ 458792 h 2227136"/>
              <a:gd name="connsiteX733" fmla="*/ 835755 w 2230147"/>
              <a:gd name="connsiteY733" fmla="*/ 468645 h 2227136"/>
              <a:gd name="connsiteX734" fmla="*/ 823553 w 2230147"/>
              <a:gd name="connsiteY734" fmla="*/ 492060 h 2227136"/>
              <a:gd name="connsiteX735" fmla="*/ 812669 w 2230147"/>
              <a:gd name="connsiteY735" fmla="*/ 484475 h 2227136"/>
              <a:gd name="connsiteX736" fmla="*/ 812999 w 2230147"/>
              <a:gd name="connsiteY736" fmla="*/ 483486 h 2227136"/>
              <a:gd name="connsiteX737" fmla="*/ 812339 w 2230147"/>
              <a:gd name="connsiteY737" fmla="*/ 482496 h 2227136"/>
              <a:gd name="connsiteX738" fmla="*/ 813329 w 2230147"/>
              <a:gd name="connsiteY738" fmla="*/ 460729 h 2227136"/>
              <a:gd name="connsiteX739" fmla="*/ 825861 w 2230147"/>
              <a:gd name="connsiteY739" fmla="*/ 452155 h 2227136"/>
              <a:gd name="connsiteX740" fmla="*/ 833776 w 2230147"/>
              <a:gd name="connsiteY740" fmla="*/ 458792 h 2227136"/>
              <a:gd name="connsiteX741" fmla="*/ 1556036 w 2230147"/>
              <a:gd name="connsiteY741" fmla="*/ 1058986 h 2227136"/>
              <a:gd name="connsiteX742" fmla="*/ 1556366 w 2230147"/>
              <a:gd name="connsiteY742" fmla="*/ 1072179 h 2227136"/>
              <a:gd name="connsiteX743" fmla="*/ 1520418 w 2230147"/>
              <a:gd name="connsiteY743" fmla="*/ 1065913 h 2227136"/>
              <a:gd name="connsiteX744" fmla="*/ 1514482 w 2230147"/>
              <a:gd name="connsiteY744" fmla="*/ 1062614 h 2227136"/>
              <a:gd name="connsiteX745" fmla="*/ 1523716 w 2230147"/>
              <a:gd name="connsiteY745" fmla="*/ 1053710 h 2227136"/>
              <a:gd name="connsiteX746" fmla="*/ 1538887 w 2230147"/>
              <a:gd name="connsiteY746" fmla="*/ 1050742 h 2227136"/>
              <a:gd name="connsiteX747" fmla="*/ 1556036 w 2230147"/>
              <a:gd name="connsiteY747" fmla="*/ 1058986 h 2227136"/>
              <a:gd name="connsiteX748" fmla="*/ 1452480 w 2230147"/>
              <a:gd name="connsiteY748" fmla="*/ 960706 h 2227136"/>
              <a:gd name="connsiteX749" fmla="*/ 1443905 w 2230147"/>
              <a:gd name="connsiteY749" fmla="*/ 970600 h 2227136"/>
              <a:gd name="connsiteX750" fmla="*/ 1434671 w 2230147"/>
              <a:gd name="connsiteY750" fmla="*/ 963674 h 2227136"/>
              <a:gd name="connsiteX751" fmla="*/ 1445554 w 2230147"/>
              <a:gd name="connsiteY751" fmla="*/ 956748 h 2227136"/>
              <a:gd name="connsiteX752" fmla="*/ 1452480 w 2230147"/>
              <a:gd name="connsiteY752" fmla="*/ 960706 h 2227136"/>
              <a:gd name="connsiteX753" fmla="*/ 2230147 w 2230147"/>
              <a:gd name="connsiteY753" fmla="*/ 1607113 h 2227136"/>
              <a:gd name="connsiteX754" fmla="*/ 2227179 w 2230147"/>
              <a:gd name="connsiteY754" fmla="*/ 1611730 h 2227136"/>
              <a:gd name="connsiteX755" fmla="*/ 2221902 w 2230147"/>
              <a:gd name="connsiteY755" fmla="*/ 1607772 h 2227136"/>
              <a:gd name="connsiteX756" fmla="*/ 2225200 w 2230147"/>
              <a:gd name="connsiteY756" fmla="*/ 1603155 h 2227136"/>
              <a:gd name="connsiteX757" fmla="*/ 2230147 w 2230147"/>
              <a:gd name="connsiteY757" fmla="*/ 1607113 h 2227136"/>
              <a:gd name="connsiteX758" fmla="*/ 606874 w 2230147"/>
              <a:gd name="connsiteY758" fmla="*/ 175123 h 2227136"/>
              <a:gd name="connsiteX759" fmla="*/ 603246 w 2230147"/>
              <a:gd name="connsiteY759" fmla="*/ 181719 h 2227136"/>
              <a:gd name="connsiteX760" fmla="*/ 596321 w 2230147"/>
              <a:gd name="connsiteY760" fmla="*/ 177761 h 2227136"/>
              <a:gd name="connsiteX761" fmla="*/ 601597 w 2230147"/>
              <a:gd name="connsiteY761" fmla="*/ 170836 h 2227136"/>
              <a:gd name="connsiteX762" fmla="*/ 606874 w 2230147"/>
              <a:gd name="connsiteY762" fmla="*/ 175123 h 2227136"/>
              <a:gd name="connsiteX763" fmla="*/ 1694841 w 2230147"/>
              <a:gd name="connsiteY763" fmla="*/ 995953 h 2227136"/>
              <a:gd name="connsiteX764" fmla="*/ 1701148 w 2230147"/>
              <a:gd name="connsiteY764" fmla="*/ 1004570 h 2227136"/>
              <a:gd name="connsiteX765" fmla="*/ 1700535 w 2230147"/>
              <a:gd name="connsiteY765" fmla="*/ 1004899 h 2227136"/>
              <a:gd name="connsiteX766" fmla="*/ 1700818 w 2230147"/>
              <a:gd name="connsiteY766" fmla="*/ 1004900 h 2227136"/>
              <a:gd name="connsiteX767" fmla="*/ 1733469 w 2230147"/>
              <a:gd name="connsiteY767" fmla="*/ 1037550 h 2227136"/>
              <a:gd name="connsiteX768" fmla="*/ 1733141 w 2230147"/>
              <a:gd name="connsiteY768" fmla="*/ 1037550 h 2227136"/>
              <a:gd name="connsiteX769" fmla="*/ 1752886 w 2230147"/>
              <a:gd name="connsiteY769" fmla="*/ 1055729 h 2227136"/>
              <a:gd name="connsiteX770" fmla="*/ 1774364 w 2230147"/>
              <a:gd name="connsiteY770" fmla="*/ 1072178 h 2227136"/>
              <a:gd name="connsiteX771" fmla="*/ 1800419 w 2230147"/>
              <a:gd name="connsiteY771" fmla="*/ 1111094 h 2227136"/>
              <a:gd name="connsiteX772" fmla="*/ 1807015 w 2230147"/>
              <a:gd name="connsiteY772" fmla="*/ 1121978 h 2227136"/>
              <a:gd name="connsiteX773" fmla="*/ 1807674 w 2230147"/>
              <a:gd name="connsiteY773" fmla="*/ 1128244 h 2227136"/>
              <a:gd name="connsiteX774" fmla="*/ 1801408 w 2230147"/>
              <a:gd name="connsiteY774" fmla="*/ 1126265 h 2227136"/>
              <a:gd name="connsiteX775" fmla="*/ 1788216 w 2230147"/>
              <a:gd name="connsiteY775" fmla="*/ 1102190 h 2227136"/>
              <a:gd name="connsiteX776" fmla="*/ 1766120 w 2230147"/>
              <a:gd name="connsiteY776" fmla="*/ 1075146 h 2227136"/>
              <a:gd name="connsiteX777" fmla="*/ 1730172 w 2230147"/>
              <a:gd name="connsiteY777" fmla="*/ 1037549 h 2227136"/>
              <a:gd name="connsiteX778" fmla="*/ 1730500 w 2230147"/>
              <a:gd name="connsiteY778" fmla="*/ 1037549 h 2227136"/>
              <a:gd name="connsiteX779" fmla="*/ 1719081 w 2230147"/>
              <a:gd name="connsiteY779" fmla="*/ 1026996 h 2227136"/>
              <a:gd name="connsiteX780" fmla="*/ 1708404 w 2230147"/>
              <a:gd name="connsiteY780" fmla="*/ 1015453 h 2227136"/>
              <a:gd name="connsiteX781" fmla="*/ 1697865 w 2230147"/>
              <a:gd name="connsiteY781" fmla="*/ 1006338 h 2227136"/>
              <a:gd name="connsiteX782" fmla="*/ 1696861 w 2230147"/>
              <a:gd name="connsiteY782" fmla="*/ 1006878 h 2227136"/>
              <a:gd name="connsiteX783" fmla="*/ 1671137 w 2230147"/>
              <a:gd name="connsiteY783" fmla="*/ 995005 h 2227136"/>
              <a:gd name="connsiteX784" fmla="*/ 1554717 w 2230147"/>
              <a:gd name="connsiteY784" fmla="*/ 959387 h 2227136"/>
              <a:gd name="connsiteX785" fmla="*/ 1490077 w 2230147"/>
              <a:gd name="connsiteY785" fmla="*/ 951472 h 2227136"/>
              <a:gd name="connsiteX786" fmla="*/ 1476555 w 2230147"/>
              <a:gd name="connsiteY786" fmla="*/ 947514 h 2227136"/>
              <a:gd name="connsiteX787" fmla="*/ 1431042 w 2230147"/>
              <a:gd name="connsiteY787" fmla="*/ 938610 h 2227136"/>
              <a:gd name="connsiteX788" fmla="*/ 1417191 w 2230147"/>
              <a:gd name="connsiteY788" fmla="*/ 957738 h 2227136"/>
              <a:gd name="connsiteX789" fmla="*/ 1437968 w 2230147"/>
              <a:gd name="connsiteY789" fmla="*/ 981154 h 2227136"/>
              <a:gd name="connsiteX790" fmla="*/ 1456767 w 2230147"/>
              <a:gd name="connsiteY790" fmla="*/ 990058 h 2227136"/>
              <a:gd name="connsiteX791" fmla="*/ 1476225 w 2230147"/>
              <a:gd name="connsiteY791" fmla="*/ 1007868 h 2227136"/>
              <a:gd name="connsiteX792" fmla="*/ 1490406 w 2230147"/>
              <a:gd name="connsiteY792" fmla="*/ 1018091 h 2227136"/>
              <a:gd name="connsiteX793" fmla="*/ 1505907 w 2230147"/>
              <a:gd name="connsiteY793" fmla="*/ 1022708 h 2227136"/>
              <a:gd name="connsiteX794" fmla="*/ 1512173 w 2230147"/>
              <a:gd name="connsiteY794" fmla="*/ 1024028 h 2227136"/>
              <a:gd name="connsiteX795" fmla="*/ 1530312 w 2230147"/>
              <a:gd name="connsiteY795" fmla="*/ 1028975 h 2227136"/>
              <a:gd name="connsiteX796" fmla="*/ 1533280 w 2230147"/>
              <a:gd name="connsiteY796" fmla="*/ 1038209 h 2227136"/>
              <a:gd name="connsiteX797" fmla="*/ 1525035 w 2230147"/>
              <a:gd name="connsiteY797" fmla="*/ 1041837 h 2227136"/>
              <a:gd name="connsiteX798" fmla="*/ 1510194 w 2230147"/>
              <a:gd name="connsiteY798" fmla="*/ 1035570 h 2227136"/>
              <a:gd name="connsiteX799" fmla="*/ 1485459 w 2230147"/>
              <a:gd name="connsiteY799" fmla="*/ 1049092 h 2227136"/>
              <a:gd name="connsiteX800" fmla="*/ 1511184 w 2230147"/>
              <a:gd name="connsiteY800" fmla="*/ 1076136 h 2227136"/>
              <a:gd name="connsiteX801" fmla="*/ 1521738 w 2230147"/>
              <a:gd name="connsiteY801" fmla="*/ 1080424 h 2227136"/>
              <a:gd name="connsiteX802" fmla="*/ 1553398 w 2230147"/>
              <a:gd name="connsiteY802" fmla="*/ 1111095 h 2227136"/>
              <a:gd name="connsiteX803" fmla="*/ 1568899 w 2230147"/>
              <a:gd name="connsiteY803" fmla="*/ 1126265 h 2227136"/>
              <a:gd name="connsiteX804" fmla="*/ 1570877 w 2230147"/>
              <a:gd name="connsiteY804" fmla="*/ 1132862 h 2227136"/>
              <a:gd name="connsiteX805" fmla="*/ 1562962 w 2230147"/>
              <a:gd name="connsiteY805" fmla="*/ 1132861 h 2227136"/>
              <a:gd name="connsiteX806" fmla="*/ 1551090 w 2230147"/>
              <a:gd name="connsiteY806" fmla="*/ 1123627 h 2227136"/>
              <a:gd name="connsiteX807" fmla="*/ 1538887 w 2230147"/>
              <a:gd name="connsiteY807" fmla="*/ 1113073 h 2227136"/>
              <a:gd name="connsiteX808" fmla="*/ 1521078 w 2230147"/>
              <a:gd name="connsiteY808" fmla="*/ 1113404 h 2227136"/>
              <a:gd name="connsiteX809" fmla="*/ 1517450 w 2230147"/>
              <a:gd name="connsiteY809" fmla="*/ 1115712 h 2227136"/>
              <a:gd name="connsiteX810" fmla="*/ 1512174 w 2230147"/>
              <a:gd name="connsiteY810" fmla="*/ 1134840 h 2227136"/>
              <a:gd name="connsiteX811" fmla="*/ 1537568 w 2230147"/>
              <a:gd name="connsiteY811" fmla="*/ 1161224 h 2227136"/>
              <a:gd name="connsiteX812" fmla="*/ 1585059 w 2230147"/>
              <a:gd name="connsiteY812" fmla="*/ 1201130 h 2227136"/>
              <a:gd name="connsiteX813" fmla="*/ 1596272 w 2230147"/>
              <a:gd name="connsiteY813" fmla="*/ 1207726 h 2227136"/>
              <a:gd name="connsiteX814" fmla="*/ 1616390 w 2230147"/>
              <a:gd name="connsiteY814" fmla="*/ 1222237 h 2227136"/>
              <a:gd name="connsiteX815" fmla="*/ 1679052 w 2230147"/>
              <a:gd name="connsiteY815" fmla="*/ 1280612 h 2227136"/>
              <a:gd name="connsiteX816" fmla="*/ 1710053 w 2230147"/>
              <a:gd name="connsiteY816" fmla="*/ 1310623 h 2227136"/>
              <a:gd name="connsiteX817" fmla="*/ 1738746 w 2230147"/>
              <a:gd name="connsiteY817" fmla="*/ 1333709 h 2227136"/>
              <a:gd name="connsiteX818" fmla="*/ 1804046 w 2230147"/>
              <a:gd name="connsiteY818" fmla="*/ 1390435 h 2227136"/>
              <a:gd name="connsiteX819" fmla="*/ 1834057 w 2230147"/>
              <a:gd name="connsiteY819" fmla="*/ 1410223 h 2227136"/>
              <a:gd name="connsiteX820" fmla="*/ 1853846 w 2230147"/>
              <a:gd name="connsiteY820" fmla="*/ 1425394 h 2227136"/>
              <a:gd name="connsiteX821" fmla="*/ 1923433 w 2230147"/>
              <a:gd name="connsiteY821" fmla="*/ 1467938 h 2227136"/>
              <a:gd name="connsiteX822" fmla="*/ 1937944 w 2230147"/>
              <a:gd name="connsiteY822" fmla="*/ 1476843 h 2227136"/>
              <a:gd name="connsiteX823" fmla="*/ 1972903 w 2230147"/>
              <a:gd name="connsiteY823" fmla="*/ 1502897 h 2227136"/>
              <a:gd name="connsiteX824" fmla="*/ 1966637 w 2230147"/>
              <a:gd name="connsiteY824" fmla="*/ 1526972 h 2227136"/>
              <a:gd name="connsiteX825" fmla="*/ 1940583 w 2230147"/>
              <a:gd name="connsiteY825" fmla="*/ 1524993 h 2227136"/>
              <a:gd name="connsiteX826" fmla="*/ 1911231 w 2230147"/>
              <a:gd name="connsiteY826" fmla="*/ 1499269 h 2227136"/>
              <a:gd name="connsiteX827" fmla="*/ 1867697 w 2230147"/>
              <a:gd name="connsiteY827" fmla="*/ 1458703 h 2227136"/>
              <a:gd name="connsiteX828" fmla="*/ 1825153 w 2230147"/>
              <a:gd name="connsiteY828" fmla="*/ 1425064 h 2227136"/>
              <a:gd name="connsiteX829" fmla="*/ 1802397 w 2230147"/>
              <a:gd name="connsiteY829" fmla="*/ 1422425 h 2227136"/>
              <a:gd name="connsiteX830" fmla="*/ 1791843 w 2230147"/>
              <a:gd name="connsiteY830" fmla="*/ 1423745 h 2227136"/>
              <a:gd name="connsiteX831" fmla="*/ 1767768 w 2230147"/>
              <a:gd name="connsiteY831" fmla="*/ 1426713 h 2227136"/>
              <a:gd name="connsiteX832" fmla="*/ 1758863 w 2230147"/>
              <a:gd name="connsiteY832" fmla="*/ 1423415 h 2227136"/>
              <a:gd name="connsiteX833" fmla="*/ 1763151 w 2230147"/>
              <a:gd name="connsiteY833" fmla="*/ 1415500 h 2227136"/>
              <a:gd name="connsiteX834" fmla="*/ 1777992 w 2230147"/>
              <a:gd name="connsiteY834" fmla="*/ 1413191 h 2227136"/>
              <a:gd name="connsiteX835" fmla="*/ 1789205 w 2230147"/>
              <a:gd name="connsiteY835" fmla="*/ 1407584 h 2227136"/>
              <a:gd name="connsiteX836" fmla="*/ 1786237 w 2230147"/>
              <a:gd name="connsiteY836" fmla="*/ 1396701 h 2227136"/>
              <a:gd name="connsiteX837" fmla="*/ 1738086 w 2230147"/>
              <a:gd name="connsiteY837" fmla="*/ 1362402 h 2227136"/>
              <a:gd name="connsiteX838" fmla="*/ 1701148 w 2230147"/>
              <a:gd name="connsiteY838" fmla="*/ 1338986 h 2227136"/>
              <a:gd name="connsiteX839" fmla="*/ 1649040 w 2230147"/>
              <a:gd name="connsiteY839" fmla="*/ 1304357 h 2227136"/>
              <a:gd name="connsiteX840" fmla="*/ 1587038 w 2230147"/>
              <a:gd name="connsiteY840" fmla="*/ 1256866 h 2227136"/>
              <a:gd name="connsiteX841" fmla="*/ 1565601 w 2230147"/>
              <a:gd name="connsiteY841" fmla="*/ 1226854 h 2227136"/>
              <a:gd name="connsiteX842" fmla="*/ 1513492 w 2230147"/>
              <a:gd name="connsiteY842" fmla="*/ 1176395 h 2227136"/>
              <a:gd name="connsiteX843" fmla="*/ 1494034 w 2230147"/>
              <a:gd name="connsiteY843" fmla="*/ 1169799 h 2227136"/>
              <a:gd name="connsiteX844" fmla="*/ 1469629 w 2230147"/>
              <a:gd name="connsiteY844" fmla="*/ 1159575 h 2227136"/>
              <a:gd name="connsiteX845" fmla="*/ 1454458 w 2230147"/>
              <a:gd name="connsiteY845" fmla="*/ 1155288 h 2227136"/>
              <a:gd name="connsiteX846" fmla="*/ 1448852 w 2230147"/>
              <a:gd name="connsiteY846" fmla="*/ 1171778 h 2227136"/>
              <a:gd name="connsiteX847" fmla="*/ 1450830 w 2230147"/>
              <a:gd name="connsiteY847" fmla="*/ 1182331 h 2227136"/>
              <a:gd name="connsiteX848" fmla="*/ 1435990 w 2230147"/>
              <a:gd name="connsiteY848" fmla="*/ 1199811 h 2227136"/>
              <a:gd name="connsiteX849" fmla="*/ 1425830 w 2230147"/>
              <a:gd name="connsiteY849" fmla="*/ 1199276 h 2227136"/>
              <a:gd name="connsiteX850" fmla="*/ 1435990 w 2230147"/>
              <a:gd name="connsiteY850" fmla="*/ 1200800 h 2227136"/>
              <a:gd name="connsiteX851" fmla="*/ 1425230 w 2230147"/>
              <a:gd name="connsiteY851" fmla="*/ 1200718 h 2227136"/>
              <a:gd name="connsiteX852" fmla="*/ 1417613 w 2230147"/>
              <a:gd name="connsiteY852" fmla="*/ 1207670 h 2227136"/>
              <a:gd name="connsiteX853" fmla="*/ 1430713 w 2230147"/>
              <a:gd name="connsiteY853" fmla="*/ 1246642 h 2227136"/>
              <a:gd name="connsiteX854" fmla="*/ 1402350 w 2230147"/>
              <a:gd name="connsiteY854" fmla="*/ 1291165 h 2227136"/>
              <a:gd name="connsiteX855" fmla="*/ 1400974 w 2230147"/>
              <a:gd name="connsiteY855" fmla="*/ 1291666 h 2227136"/>
              <a:gd name="connsiteX856" fmla="*/ 1402351 w 2230147"/>
              <a:gd name="connsiteY856" fmla="*/ 1291824 h 2227136"/>
              <a:gd name="connsiteX857" fmla="*/ 1422798 w 2230147"/>
              <a:gd name="connsiteY857" fmla="*/ 1344262 h 2227136"/>
              <a:gd name="connsiteX858" fmla="*/ 1426426 w 2230147"/>
              <a:gd name="connsiteY858" fmla="*/ 1354486 h 2227136"/>
              <a:gd name="connsiteX859" fmla="*/ 1421809 w 2230147"/>
              <a:gd name="connsiteY859" fmla="*/ 1357454 h 2227136"/>
              <a:gd name="connsiteX860" fmla="*/ 1418181 w 2230147"/>
              <a:gd name="connsiteY860" fmla="*/ 1354816 h 2227136"/>
              <a:gd name="connsiteX861" fmla="*/ 1407297 w 2230147"/>
              <a:gd name="connsiteY861" fmla="*/ 1331730 h 2227136"/>
              <a:gd name="connsiteX862" fmla="*/ 1398063 w 2230147"/>
              <a:gd name="connsiteY862" fmla="*/ 1304357 h 2227136"/>
              <a:gd name="connsiteX863" fmla="*/ 1391467 w 2230147"/>
              <a:gd name="connsiteY863" fmla="*/ 1295782 h 2227136"/>
              <a:gd name="connsiteX864" fmla="*/ 1392419 w 2230147"/>
              <a:gd name="connsiteY864" fmla="*/ 1294777 h 2227136"/>
              <a:gd name="connsiteX865" fmla="*/ 1391467 w 2230147"/>
              <a:gd name="connsiteY865" fmla="*/ 1295123 h 2227136"/>
              <a:gd name="connsiteX866" fmla="*/ 1361784 w 2230147"/>
              <a:gd name="connsiteY866" fmla="*/ 1283910 h 2227136"/>
              <a:gd name="connsiteX867" fmla="*/ 1344305 w 2230147"/>
              <a:gd name="connsiteY867" fmla="*/ 1264451 h 2227136"/>
              <a:gd name="connsiteX868" fmla="*/ 1324517 w 2230147"/>
              <a:gd name="connsiteY868" fmla="*/ 1277643 h 2227136"/>
              <a:gd name="connsiteX869" fmla="*/ 1315943 w 2230147"/>
              <a:gd name="connsiteY869" fmla="*/ 1281931 h 2227136"/>
              <a:gd name="connsiteX870" fmla="*/ 1309016 w 2230147"/>
              <a:gd name="connsiteY870" fmla="*/ 1300070 h 2227136"/>
              <a:gd name="connsiteX871" fmla="*/ 1311325 w 2230147"/>
              <a:gd name="connsiteY871" fmla="*/ 1318538 h 2227136"/>
              <a:gd name="connsiteX872" fmla="*/ 1306048 w 2230147"/>
              <a:gd name="connsiteY872" fmla="*/ 1326784 h 2227136"/>
              <a:gd name="connsiteX873" fmla="*/ 1297474 w 2230147"/>
              <a:gd name="connsiteY873" fmla="*/ 1324475 h 2227136"/>
              <a:gd name="connsiteX874" fmla="*/ 1285601 w 2230147"/>
              <a:gd name="connsiteY874" fmla="*/ 1299740 h 2227136"/>
              <a:gd name="connsiteX875" fmla="*/ 1278675 w 2230147"/>
              <a:gd name="connsiteY875" fmla="*/ 1286548 h 2227136"/>
              <a:gd name="connsiteX876" fmla="*/ 1266802 w 2230147"/>
              <a:gd name="connsiteY876" fmla="*/ 1288856 h 2227136"/>
              <a:gd name="connsiteX877" fmla="*/ 1266143 w 2230147"/>
              <a:gd name="connsiteY877" fmla="*/ 1303698 h 2227136"/>
              <a:gd name="connsiteX878" fmla="*/ 1278016 w 2230147"/>
              <a:gd name="connsiteY878" fmla="*/ 1341295 h 2227136"/>
              <a:gd name="connsiteX879" fmla="*/ 1279005 w 2230147"/>
              <a:gd name="connsiteY879" fmla="*/ 1354816 h 2227136"/>
              <a:gd name="connsiteX880" fmla="*/ 1282303 w 2230147"/>
              <a:gd name="connsiteY880" fmla="*/ 1375594 h 2227136"/>
              <a:gd name="connsiteX881" fmla="*/ 1283622 w 2230147"/>
              <a:gd name="connsiteY881" fmla="*/ 1403627 h 2227136"/>
              <a:gd name="connsiteX882" fmla="*/ 1287250 w 2230147"/>
              <a:gd name="connsiteY882" fmla="*/ 1445841 h 2227136"/>
              <a:gd name="connsiteX883" fmla="*/ 1287250 w 2230147"/>
              <a:gd name="connsiteY883" fmla="*/ 1447416 h 2227136"/>
              <a:gd name="connsiteX884" fmla="*/ 1290631 w 2230147"/>
              <a:gd name="connsiteY884" fmla="*/ 1453426 h 2227136"/>
              <a:gd name="connsiteX885" fmla="*/ 1287250 w 2230147"/>
              <a:gd name="connsiteY885" fmla="*/ 1459437 h 2227136"/>
              <a:gd name="connsiteX886" fmla="*/ 1287250 w 2230147"/>
              <a:gd name="connsiteY886" fmla="*/ 1523674 h 2227136"/>
              <a:gd name="connsiteX887" fmla="*/ 1297144 w 2230147"/>
              <a:gd name="connsiteY887" fmla="*/ 1537196 h 2227136"/>
              <a:gd name="connsiteX888" fmla="*/ 1320230 w 2230147"/>
              <a:gd name="connsiteY888" fmla="*/ 1595240 h 2227136"/>
              <a:gd name="connsiteX889" fmla="*/ 1315613 w 2230147"/>
              <a:gd name="connsiteY889" fmla="*/ 1616018 h 2227136"/>
              <a:gd name="connsiteX890" fmla="*/ 1299782 w 2230147"/>
              <a:gd name="connsiteY890" fmla="*/ 1628880 h 2227136"/>
              <a:gd name="connsiteX891" fmla="*/ 1293189 w 2230147"/>
              <a:gd name="connsiteY891" fmla="*/ 1636972 h 2227136"/>
              <a:gd name="connsiteX892" fmla="*/ 1294898 w 2230147"/>
              <a:gd name="connsiteY892" fmla="*/ 1639268 h 2227136"/>
              <a:gd name="connsiteX893" fmla="*/ 1292985 w 2230147"/>
              <a:gd name="connsiteY893" fmla="*/ 1642187 h 2227136"/>
              <a:gd name="connsiteX894" fmla="*/ 1295824 w 2230147"/>
              <a:gd name="connsiteY894" fmla="*/ 1669446 h 2227136"/>
              <a:gd name="connsiteX895" fmla="*/ 1291868 w 2230147"/>
              <a:gd name="connsiteY895" fmla="*/ 1678680 h 2227136"/>
              <a:gd name="connsiteX896" fmla="*/ 1283622 w 2230147"/>
              <a:gd name="connsiteY896" fmla="*/ 1671094 h 2227136"/>
              <a:gd name="connsiteX897" fmla="*/ 1287844 w 2230147"/>
              <a:gd name="connsiteY897" fmla="*/ 1649334 h 2227136"/>
              <a:gd name="connsiteX898" fmla="*/ 1286921 w 2230147"/>
              <a:gd name="connsiteY898" fmla="*/ 1628550 h 2227136"/>
              <a:gd name="connsiteX899" fmla="*/ 1287609 w 2230147"/>
              <a:gd name="connsiteY899" fmla="*/ 1629475 h 2227136"/>
              <a:gd name="connsiteX900" fmla="*/ 1287580 w 2230147"/>
              <a:gd name="connsiteY900" fmla="*/ 1627561 h 2227136"/>
              <a:gd name="connsiteX901" fmla="*/ 1259547 w 2230147"/>
              <a:gd name="connsiteY901" fmla="*/ 1565559 h 2227136"/>
              <a:gd name="connsiteX902" fmla="*/ 1267792 w 2230147"/>
              <a:gd name="connsiteY902" fmla="*/ 1536866 h 2227136"/>
              <a:gd name="connsiteX903" fmla="*/ 1275377 w 2230147"/>
              <a:gd name="connsiteY903" fmla="*/ 1486077 h 2227136"/>
              <a:gd name="connsiteX904" fmla="*/ 1274717 w 2230147"/>
              <a:gd name="connsiteY904" fmla="*/ 1464310 h 2227136"/>
              <a:gd name="connsiteX905" fmla="*/ 1274962 w 2230147"/>
              <a:gd name="connsiteY905" fmla="*/ 1459725 h 2227136"/>
              <a:gd name="connsiteX906" fmla="*/ 1273633 w 2230147"/>
              <a:gd name="connsiteY906" fmla="*/ 1452685 h 2227136"/>
              <a:gd name="connsiteX907" fmla="*/ 1275536 w 2230147"/>
              <a:gd name="connsiteY907" fmla="*/ 1448959 h 2227136"/>
              <a:gd name="connsiteX908" fmla="*/ 1276037 w 2230147"/>
              <a:gd name="connsiteY908" fmla="*/ 1439575 h 2227136"/>
              <a:gd name="connsiteX909" fmla="*/ 1270430 w 2230147"/>
              <a:gd name="connsiteY909" fmla="*/ 1400988 h 2227136"/>
              <a:gd name="connsiteX910" fmla="*/ 1266143 w 2230147"/>
              <a:gd name="connsiteY910" fmla="*/ 1393073 h 2227136"/>
              <a:gd name="connsiteX911" fmla="*/ 1263834 w 2230147"/>
              <a:gd name="connsiteY911" fmla="*/ 1389116 h 2227136"/>
              <a:gd name="connsiteX912" fmla="*/ 1257898 w 2230147"/>
              <a:gd name="connsiteY912" fmla="*/ 1343603 h 2227136"/>
              <a:gd name="connsiteX913" fmla="*/ 1248994 w 2230147"/>
              <a:gd name="connsiteY913" fmla="*/ 1306006 h 2227136"/>
              <a:gd name="connsiteX914" fmla="*/ 1245695 w 2230147"/>
              <a:gd name="connsiteY914" fmla="*/ 1298421 h 2227136"/>
              <a:gd name="connsiteX915" fmla="*/ 1238440 w 2230147"/>
              <a:gd name="connsiteY915" fmla="*/ 1304027 h 2227136"/>
              <a:gd name="connsiteX916" fmla="*/ 1231514 w 2230147"/>
              <a:gd name="connsiteY916" fmla="*/ 1300729 h 2227136"/>
              <a:gd name="connsiteX917" fmla="*/ 1234482 w 2230147"/>
              <a:gd name="connsiteY917" fmla="*/ 1295783 h 2227136"/>
              <a:gd name="connsiteX918" fmla="*/ 1241078 w 2230147"/>
              <a:gd name="connsiteY918" fmla="*/ 1289516 h 2227136"/>
              <a:gd name="connsiteX919" fmla="*/ 1231844 w 2230147"/>
              <a:gd name="connsiteY919" fmla="*/ 1284569 h 2227136"/>
              <a:gd name="connsiteX920" fmla="*/ 1196225 w 2230147"/>
              <a:gd name="connsiteY920" fmla="*/ 1269398 h 2227136"/>
              <a:gd name="connsiteX921" fmla="*/ 1175118 w 2230147"/>
              <a:gd name="connsiteY921" fmla="*/ 1229822 h 2227136"/>
              <a:gd name="connsiteX922" fmla="*/ 1163905 w 2230147"/>
              <a:gd name="connsiteY922" fmla="*/ 1241695 h 2227136"/>
              <a:gd name="connsiteX923" fmla="*/ 1170171 w 2230147"/>
              <a:gd name="connsiteY923" fmla="*/ 1227844 h 2227136"/>
              <a:gd name="connsiteX924" fmla="*/ 1171161 w 2230147"/>
              <a:gd name="connsiteY924" fmla="*/ 1211683 h 2227136"/>
              <a:gd name="connsiteX925" fmla="*/ 1155000 w 2230147"/>
              <a:gd name="connsiteY925" fmla="*/ 1206406 h 2227136"/>
              <a:gd name="connsiteX926" fmla="*/ 1154295 w 2230147"/>
              <a:gd name="connsiteY926" fmla="*/ 1214744 h 2227136"/>
              <a:gd name="connsiteX927" fmla="*/ 1154506 w 2230147"/>
              <a:gd name="connsiteY927" fmla="*/ 1220464 h 2227136"/>
              <a:gd name="connsiteX928" fmla="*/ 1152928 w 2230147"/>
              <a:gd name="connsiteY928" fmla="*/ 1226232 h 2227136"/>
              <a:gd name="connsiteX929" fmla="*/ 1152032 w 2230147"/>
              <a:gd name="connsiteY929" fmla="*/ 1232461 h 2227136"/>
              <a:gd name="connsiteX930" fmla="*/ 1144777 w 2230147"/>
              <a:gd name="connsiteY930" fmla="*/ 1271047 h 2227136"/>
              <a:gd name="connsiteX931" fmla="*/ 1155330 w 2230147"/>
              <a:gd name="connsiteY931" fmla="*/ 1283250 h 2227136"/>
              <a:gd name="connsiteX932" fmla="*/ 1159288 w 2230147"/>
              <a:gd name="connsiteY932" fmla="*/ 1285558 h 2227136"/>
              <a:gd name="connsiteX933" fmla="*/ 1166214 w 2230147"/>
              <a:gd name="connsiteY933" fmla="*/ 1319528 h 2227136"/>
              <a:gd name="connsiteX934" fmla="*/ 1151702 w 2230147"/>
              <a:gd name="connsiteY934" fmla="*/ 1337007 h 2227136"/>
              <a:gd name="connsiteX935" fmla="*/ 1143128 w 2230147"/>
              <a:gd name="connsiteY935" fmla="*/ 1337337 h 2227136"/>
              <a:gd name="connsiteX936" fmla="*/ 1128617 w 2230147"/>
              <a:gd name="connsiteY936" fmla="*/ 1350199 h 2227136"/>
              <a:gd name="connsiteX937" fmla="*/ 1121361 w 2230147"/>
              <a:gd name="connsiteY937" fmla="*/ 1374604 h 2227136"/>
              <a:gd name="connsiteX938" fmla="*/ 1126638 w 2230147"/>
              <a:gd name="connsiteY938" fmla="*/ 1393403 h 2227136"/>
              <a:gd name="connsiteX939" fmla="*/ 1110148 w 2230147"/>
              <a:gd name="connsiteY939" fmla="*/ 1406265 h 2227136"/>
              <a:gd name="connsiteX940" fmla="*/ 1096296 w 2230147"/>
              <a:gd name="connsiteY940" fmla="*/ 1462991 h 2227136"/>
              <a:gd name="connsiteX941" fmla="*/ 1092009 w 2230147"/>
              <a:gd name="connsiteY941" fmla="*/ 1484758 h 2227136"/>
              <a:gd name="connsiteX942" fmla="*/ 1091061 w 2230147"/>
              <a:gd name="connsiteY942" fmla="*/ 1499104 h 2227136"/>
              <a:gd name="connsiteX943" fmla="*/ 1090796 w 2230147"/>
              <a:gd name="connsiteY943" fmla="*/ 1501352 h 2227136"/>
              <a:gd name="connsiteX944" fmla="*/ 1091120 w 2230147"/>
              <a:gd name="connsiteY944" fmla="*/ 1499640 h 2227136"/>
              <a:gd name="connsiteX945" fmla="*/ 1096001 w 2230147"/>
              <a:gd name="connsiteY945" fmla="*/ 1485417 h 2227136"/>
              <a:gd name="connsiteX946" fmla="*/ 1097192 w 2230147"/>
              <a:gd name="connsiteY946" fmla="*/ 1499887 h 2227136"/>
              <a:gd name="connsiteX947" fmla="*/ 1089507 w 2230147"/>
              <a:gd name="connsiteY947" fmla="*/ 1512293 h 2227136"/>
              <a:gd name="connsiteX948" fmla="*/ 1089370 w 2230147"/>
              <a:gd name="connsiteY948" fmla="*/ 1513450 h 2227136"/>
              <a:gd name="connsiteX949" fmla="*/ 1092668 w 2230147"/>
              <a:gd name="connsiteY949" fmla="*/ 1571825 h 2227136"/>
              <a:gd name="connsiteX950" fmla="*/ 1092668 w 2230147"/>
              <a:gd name="connsiteY950" fmla="*/ 1586666 h 2227136"/>
              <a:gd name="connsiteX951" fmla="*/ 1076508 w 2230147"/>
              <a:gd name="connsiteY951" fmla="*/ 1552696 h 2227136"/>
              <a:gd name="connsiteX952" fmla="*/ 1072221 w 2230147"/>
              <a:gd name="connsiteY952" fmla="*/ 1548409 h 2227136"/>
              <a:gd name="connsiteX953" fmla="*/ 1081125 w 2230147"/>
              <a:gd name="connsiteY953" fmla="*/ 1515759 h 2227136"/>
              <a:gd name="connsiteX954" fmla="*/ 1080466 w 2230147"/>
              <a:gd name="connsiteY954" fmla="*/ 1500258 h 2227136"/>
              <a:gd name="connsiteX955" fmla="*/ 1078817 w 2230147"/>
              <a:gd name="connsiteY955" fmla="*/ 1479481 h 2227136"/>
              <a:gd name="connsiteX956" fmla="*/ 1082115 w 2230147"/>
              <a:gd name="connsiteY956" fmla="*/ 1452108 h 2227136"/>
              <a:gd name="connsiteX957" fmla="*/ 1110808 w 2230147"/>
              <a:gd name="connsiteY957" fmla="*/ 1375924 h 2227136"/>
              <a:gd name="connsiteX958" fmla="*/ 1116744 w 2230147"/>
              <a:gd name="connsiteY958" fmla="*/ 1303698 h 2227136"/>
              <a:gd name="connsiteX959" fmla="*/ 1118723 w 2230147"/>
              <a:gd name="connsiteY959" fmla="*/ 1282590 h 2227136"/>
              <a:gd name="connsiteX960" fmla="*/ 1122680 w 2230147"/>
              <a:gd name="connsiteY960" fmla="*/ 1258185 h 2227136"/>
              <a:gd name="connsiteX961" fmla="*/ 1130595 w 2230147"/>
              <a:gd name="connsiteY961" fmla="*/ 1206736 h 2227136"/>
              <a:gd name="connsiteX962" fmla="*/ 1130053 w 2230147"/>
              <a:gd name="connsiteY962" fmla="*/ 1200385 h 2227136"/>
              <a:gd name="connsiteX963" fmla="*/ 1126309 w 2230147"/>
              <a:gd name="connsiteY963" fmla="*/ 1192349 h 2227136"/>
              <a:gd name="connsiteX964" fmla="*/ 1122173 w 2230147"/>
              <a:gd name="connsiteY964" fmla="*/ 1181495 h 2227136"/>
              <a:gd name="connsiteX965" fmla="*/ 1120372 w 2230147"/>
              <a:gd name="connsiteY965" fmla="*/ 1179693 h 2227136"/>
              <a:gd name="connsiteX966" fmla="*/ 1119721 w 2230147"/>
              <a:gd name="connsiteY966" fmla="*/ 1179282 h 2227136"/>
              <a:gd name="connsiteX967" fmla="*/ 1107057 w 2230147"/>
              <a:gd name="connsiteY967" fmla="*/ 1178497 h 2227136"/>
              <a:gd name="connsiteX968" fmla="*/ 1097464 w 2230147"/>
              <a:gd name="connsiteY968" fmla="*/ 1180485 h 2227136"/>
              <a:gd name="connsiteX969" fmla="*/ 1096626 w 2230147"/>
              <a:gd name="connsiteY969" fmla="*/ 1181672 h 2227136"/>
              <a:gd name="connsiteX970" fmla="*/ 1094526 w 2230147"/>
              <a:gd name="connsiteY970" fmla="*/ 1187711 h 2227136"/>
              <a:gd name="connsiteX971" fmla="*/ 1096212 w 2230147"/>
              <a:gd name="connsiteY971" fmla="*/ 1200594 h 2227136"/>
              <a:gd name="connsiteX972" fmla="*/ 1093028 w 2230147"/>
              <a:gd name="connsiteY972" fmla="*/ 1206279 h 2227136"/>
              <a:gd name="connsiteX973" fmla="*/ 1092668 w 2230147"/>
              <a:gd name="connsiteY973" fmla="*/ 1212673 h 2227136"/>
              <a:gd name="connsiteX974" fmla="*/ 1086732 w 2230147"/>
              <a:gd name="connsiteY974" fmla="*/ 1248621 h 2227136"/>
              <a:gd name="connsiteX975" fmla="*/ 1084987 w 2230147"/>
              <a:gd name="connsiteY975" fmla="*/ 1255451 h 2227136"/>
              <a:gd name="connsiteX976" fmla="*/ 1088051 w 2230147"/>
              <a:gd name="connsiteY976" fmla="*/ 1259834 h 2227136"/>
              <a:gd name="connsiteX977" fmla="*/ 1089412 w 2230147"/>
              <a:gd name="connsiteY977" fmla="*/ 1255094 h 2227136"/>
              <a:gd name="connsiteX978" fmla="*/ 1092998 w 2230147"/>
              <a:gd name="connsiteY978" fmla="*/ 1253568 h 2227136"/>
              <a:gd name="connsiteX979" fmla="*/ 1092009 w 2230147"/>
              <a:gd name="connsiteY979" fmla="*/ 1261153 h 2227136"/>
              <a:gd name="connsiteX980" fmla="*/ 1088711 w 2230147"/>
              <a:gd name="connsiteY980" fmla="*/ 1275005 h 2227136"/>
              <a:gd name="connsiteX981" fmla="*/ 1082527 w 2230147"/>
              <a:gd name="connsiteY981" fmla="*/ 1279457 h 2227136"/>
              <a:gd name="connsiteX982" fmla="*/ 1078406 w 2230147"/>
              <a:gd name="connsiteY982" fmla="*/ 1279192 h 2227136"/>
              <a:gd name="connsiteX983" fmla="*/ 1075848 w 2230147"/>
              <a:gd name="connsiteY983" fmla="*/ 1282260 h 2227136"/>
              <a:gd name="connsiteX984" fmla="*/ 1073540 w 2230147"/>
              <a:gd name="connsiteY984" fmla="*/ 1282607 h 2227136"/>
              <a:gd name="connsiteX985" fmla="*/ 1073540 w 2230147"/>
              <a:gd name="connsiteY985" fmla="*/ 1296442 h 2227136"/>
              <a:gd name="connsiteX986" fmla="*/ 1069912 w 2230147"/>
              <a:gd name="connsiteY986" fmla="*/ 1301719 h 2227136"/>
              <a:gd name="connsiteX987" fmla="*/ 1068263 w 2230147"/>
              <a:gd name="connsiteY987" fmla="*/ 1296442 h 2227136"/>
              <a:gd name="connsiteX988" fmla="*/ 1069253 w 2230147"/>
              <a:gd name="connsiteY988" fmla="*/ 1283580 h 2227136"/>
              <a:gd name="connsiteX989" fmla="*/ 1070102 w 2230147"/>
              <a:gd name="connsiteY989" fmla="*/ 1283122 h 2227136"/>
              <a:gd name="connsiteX990" fmla="*/ 1069253 w 2230147"/>
              <a:gd name="connsiteY990" fmla="*/ 1283250 h 2227136"/>
              <a:gd name="connsiteX991" fmla="*/ 1054412 w 2230147"/>
              <a:gd name="connsiteY991" fmla="*/ 1233780 h 2227136"/>
              <a:gd name="connsiteX992" fmla="*/ 1064635 w 2230147"/>
              <a:gd name="connsiteY992" fmla="*/ 1190576 h 2227136"/>
              <a:gd name="connsiteX993" fmla="*/ 1066284 w 2230147"/>
              <a:gd name="connsiteY993" fmla="*/ 1181012 h 2227136"/>
              <a:gd name="connsiteX994" fmla="*/ 1073135 w 2230147"/>
              <a:gd name="connsiteY994" fmla="*/ 1169921 h 2227136"/>
              <a:gd name="connsiteX995" fmla="*/ 1070490 w 2230147"/>
              <a:gd name="connsiteY995" fmla="*/ 1167861 h 2227136"/>
              <a:gd name="connsiteX996" fmla="*/ 1066945 w 2230147"/>
              <a:gd name="connsiteY996" fmla="*/ 1162214 h 2227136"/>
              <a:gd name="connsiteX997" fmla="*/ 1066944 w 2230147"/>
              <a:gd name="connsiteY997" fmla="*/ 1162213 h 2227136"/>
              <a:gd name="connsiteX998" fmla="*/ 1053752 w 2230147"/>
              <a:gd name="connsiteY998" fmla="*/ 1159245 h 2227136"/>
              <a:gd name="connsiteX999" fmla="*/ 1053316 w 2230147"/>
              <a:gd name="connsiteY999" fmla="*/ 1159201 h 2227136"/>
              <a:gd name="connsiteX1000" fmla="*/ 1053422 w 2230147"/>
              <a:gd name="connsiteY1000" fmla="*/ 1159245 h 2227136"/>
              <a:gd name="connsiteX1001" fmla="*/ 1040870 w 2230147"/>
              <a:gd name="connsiteY1001" fmla="*/ 1159076 h 2227136"/>
              <a:gd name="connsiteX1002" fmla="*/ 1030336 w 2230147"/>
              <a:gd name="connsiteY1002" fmla="*/ 1161554 h 2227136"/>
              <a:gd name="connsiteX1003" fmla="*/ 881267 w 2230147"/>
              <a:gd name="connsiteY1003" fmla="*/ 1194864 h 2227136"/>
              <a:gd name="connsiteX1004" fmla="*/ 873579 w 2230147"/>
              <a:gd name="connsiteY1004" fmla="*/ 1195268 h 2227136"/>
              <a:gd name="connsiteX1005" fmla="*/ 866385 w 2230147"/>
              <a:gd name="connsiteY1005" fmla="*/ 1198893 h 2227136"/>
              <a:gd name="connsiteX1006" fmla="*/ 852904 w 2230147"/>
              <a:gd name="connsiteY1006" fmla="*/ 1196989 h 2227136"/>
              <a:gd name="connsiteX1007" fmla="*/ 855865 w 2230147"/>
              <a:gd name="connsiteY1007" fmla="*/ 1196144 h 2227136"/>
              <a:gd name="connsiteX1008" fmla="*/ 815472 w 2230147"/>
              <a:gd name="connsiteY1008" fmla="*/ 1191484 h 2227136"/>
              <a:gd name="connsiteX1009" fmla="*/ 780678 w 2230147"/>
              <a:gd name="connsiteY1009" fmla="*/ 1170459 h 2227136"/>
              <a:gd name="connsiteX1010" fmla="*/ 792221 w 2230147"/>
              <a:gd name="connsiteY1010" fmla="*/ 1126266 h 2227136"/>
              <a:gd name="connsiteX1011" fmla="*/ 810360 w 2230147"/>
              <a:gd name="connsiteY1011" fmla="*/ 1119339 h 2227136"/>
              <a:gd name="connsiteX1012" fmla="*/ 818935 w 2230147"/>
              <a:gd name="connsiteY1012" fmla="*/ 1089988 h 2227136"/>
              <a:gd name="connsiteX1013" fmla="*/ 817912 w 2230147"/>
              <a:gd name="connsiteY1013" fmla="*/ 1088088 h 2227136"/>
              <a:gd name="connsiteX1014" fmla="*/ 804094 w 2230147"/>
              <a:gd name="connsiteY1014" fmla="*/ 1093615 h 2227136"/>
              <a:gd name="connsiteX1015" fmla="*/ 816627 w 2230147"/>
              <a:gd name="connsiteY1015" fmla="*/ 1085370 h 2227136"/>
              <a:gd name="connsiteX1016" fmla="*/ 816752 w 2230147"/>
              <a:gd name="connsiteY1016" fmla="*/ 1085496 h 2227136"/>
              <a:gd name="connsiteX1017" fmla="*/ 835755 w 2230147"/>
              <a:gd name="connsiteY1017" fmla="*/ 1054699 h 2227136"/>
              <a:gd name="connsiteX1018" fmla="*/ 836084 w 2230147"/>
              <a:gd name="connsiteY1018" fmla="*/ 1041177 h 2227136"/>
              <a:gd name="connsiteX1019" fmla="*/ 832640 w 2230147"/>
              <a:gd name="connsiteY1019" fmla="*/ 1042740 h 2227136"/>
              <a:gd name="connsiteX1020" fmla="*/ 830973 w 2230147"/>
              <a:gd name="connsiteY1020" fmla="*/ 1045093 h 2227136"/>
              <a:gd name="connsiteX1021" fmla="*/ 833776 w 2230147"/>
              <a:gd name="connsiteY1021" fmla="*/ 1055028 h 2227136"/>
              <a:gd name="connsiteX1022" fmla="*/ 825737 w 2230147"/>
              <a:gd name="connsiteY1022" fmla="*/ 1050246 h 2227136"/>
              <a:gd name="connsiteX1023" fmla="*/ 821416 w 2230147"/>
              <a:gd name="connsiteY1023" fmla="*/ 1049240 h 2227136"/>
              <a:gd name="connsiteX1024" fmla="*/ 819265 w 2230147"/>
              <a:gd name="connsiteY1024" fmla="*/ 1050742 h 2227136"/>
              <a:gd name="connsiteX1025" fmla="*/ 791231 w 2230147"/>
              <a:gd name="connsiteY1025" fmla="*/ 1074817 h 2227136"/>
              <a:gd name="connsiteX1026" fmla="*/ 753964 w 2230147"/>
              <a:gd name="connsiteY1026" fmla="*/ 1109445 h 2227136"/>
              <a:gd name="connsiteX1027" fmla="*/ 738134 w 2230147"/>
              <a:gd name="connsiteY1027" fmla="*/ 1112414 h 2227136"/>
              <a:gd name="connsiteX1028" fmla="*/ 730219 w 2230147"/>
              <a:gd name="connsiteY1028" fmla="*/ 1096583 h 2227136"/>
              <a:gd name="connsiteX1029" fmla="*/ 741432 w 2230147"/>
              <a:gd name="connsiteY1029" fmla="*/ 1086690 h 2227136"/>
              <a:gd name="connsiteX1030" fmla="*/ 785625 w 2230147"/>
              <a:gd name="connsiteY1030" fmla="*/ 1059316 h 2227136"/>
              <a:gd name="connsiteX1031" fmla="*/ 814977 w 2230147"/>
              <a:gd name="connsiteY1031" fmla="*/ 1027326 h 2227136"/>
              <a:gd name="connsiteX1032" fmla="*/ 817650 w 2230147"/>
              <a:gd name="connsiteY1032" fmla="*/ 1025500 h 2227136"/>
              <a:gd name="connsiteX1033" fmla="*/ 821244 w 2230147"/>
              <a:gd name="connsiteY1033" fmla="*/ 1014463 h 2227136"/>
              <a:gd name="connsiteX1034" fmla="*/ 822233 w 2230147"/>
              <a:gd name="connsiteY1034" fmla="*/ 998962 h 2227136"/>
              <a:gd name="connsiteX1035" fmla="*/ 823223 w 2230147"/>
              <a:gd name="connsiteY1035" fmla="*/ 991047 h 2227136"/>
              <a:gd name="connsiteX1036" fmla="*/ 830478 w 2230147"/>
              <a:gd name="connsiteY1036" fmla="*/ 993025 h 2227136"/>
              <a:gd name="connsiteX1037" fmla="*/ 835884 w 2230147"/>
              <a:gd name="connsiteY1037" fmla="*/ 991945 h 2227136"/>
              <a:gd name="connsiteX1038" fmla="*/ 834435 w 2230147"/>
              <a:gd name="connsiteY1038" fmla="*/ 984122 h 2227136"/>
              <a:gd name="connsiteX1039" fmla="*/ 833692 w 2230147"/>
              <a:gd name="connsiteY1039" fmla="*/ 982387 h 2227136"/>
              <a:gd name="connsiteX1040" fmla="*/ 826025 w 2230147"/>
              <a:gd name="connsiteY1040" fmla="*/ 979999 h 2227136"/>
              <a:gd name="connsiteX1041" fmla="*/ 822941 w 2230147"/>
              <a:gd name="connsiteY1041" fmla="*/ 970098 h 2227136"/>
              <a:gd name="connsiteX1042" fmla="*/ 822892 w 2230147"/>
              <a:gd name="connsiteY1042" fmla="*/ 970270 h 2227136"/>
              <a:gd name="connsiteX1043" fmla="*/ 813823 w 2230147"/>
              <a:gd name="connsiteY1043" fmla="*/ 962355 h 2227136"/>
              <a:gd name="connsiteX1044" fmla="*/ 816057 w 2230147"/>
              <a:gd name="connsiteY1044" fmla="*/ 952891 h 2227136"/>
              <a:gd name="connsiteX1045" fmla="*/ 815967 w 2230147"/>
              <a:gd name="connsiteY1045" fmla="*/ 952791 h 2227136"/>
              <a:gd name="connsiteX1046" fmla="*/ 802115 w 2230147"/>
              <a:gd name="connsiteY1046" fmla="*/ 937620 h 2227136"/>
              <a:gd name="connsiteX1047" fmla="*/ 800037 w 2230147"/>
              <a:gd name="connsiteY1047" fmla="*/ 935958 h 2227136"/>
              <a:gd name="connsiteX1048" fmla="*/ 796838 w 2230147"/>
              <a:gd name="connsiteY1048" fmla="*/ 936631 h 2227136"/>
              <a:gd name="connsiteX1049" fmla="*/ 782657 w 2230147"/>
              <a:gd name="connsiteY1049" fmla="*/ 930035 h 2227136"/>
              <a:gd name="connsiteX1050" fmla="*/ 779129 w 2230147"/>
              <a:gd name="connsiteY1050" fmla="*/ 919231 h 2227136"/>
              <a:gd name="connsiteX1051" fmla="*/ 775731 w 2230147"/>
              <a:gd name="connsiteY1051" fmla="*/ 916513 h 2227136"/>
              <a:gd name="connsiteX1052" fmla="*/ 726590 w 2230147"/>
              <a:gd name="connsiteY1052" fmla="*/ 892438 h 2227136"/>
              <a:gd name="connsiteX1053" fmla="*/ 721870 w 2230147"/>
              <a:gd name="connsiteY1053" fmla="*/ 891021 h 2227136"/>
              <a:gd name="connsiteX1054" fmla="*/ 719006 w 2230147"/>
              <a:gd name="connsiteY1054" fmla="*/ 891901 h 2227136"/>
              <a:gd name="connsiteX1055" fmla="*/ 715698 w 2230147"/>
              <a:gd name="connsiteY1055" fmla="*/ 891093 h 2227136"/>
              <a:gd name="connsiteX1056" fmla="*/ 715117 w 2230147"/>
              <a:gd name="connsiteY1056" fmla="*/ 888995 h 2227136"/>
              <a:gd name="connsiteX1057" fmla="*/ 713399 w 2230147"/>
              <a:gd name="connsiteY1057" fmla="*/ 888480 h 2227136"/>
              <a:gd name="connsiteX1058" fmla="*/ 683387 w 2230147"/>
              <a:gd name="connsiteY1058" fmla="*/ 886172 h 2227136"/>
              <a:gd name="connsiteX1059" fmla="*/ 681899 w 2230147"/>
              <a:gd name="connsiteY1059" fmla="*/ 886147 h 2227136"/>
              <a:gd name="connsiteX1060" fmla="*/ 683387 w 2230147"/>
              <a:gd name="connsiteY1060" fmla="*/ 886978 h 2227136"/>
              <a:gd name="connsiteX1061" fmla="*/ 660961 w 2230147"/>
              <a:gd name="connsiteY1061" fmla="*/ 886026 h 2227136"/>
              <a:gd name="connsiteX1062" fmla="*/ 661220 w 2230147"/>
              <a:gd name="connsiteY1062" fmla="*/ 885906 h 2227136"/>
              <a:gd name="connsiteX1063" fmla="*/ 624147 w 2230147"/>
              <a:gd name="connsiteY1063" fmla="*/ 887284 h 2227136"/>
              <a:gd name="connsiteX1064" fmla="*/ 585107 w 2230147"/>
              <a:gd name="connsiteY1064" fmla="*/ 882544 h 2227136"/>
              <a:gd name="connsiteX1065" fmla="*/ 522115 w 2230147"/>
              <a:gd name="connsiteY1065" fmla="*/ 839670 h 2227136"/>
              <a:gd name="connsiteX1066" fmla="*/ 518864 w 2230147"/>
              <a:gd name="connsiteY1066" fmla="*/ 834794 h 2227136"/>
              <a:gd name="connsiteX1067" fmla="*/ 513417 w 2230147"/>
              <a:gd name="connsiteY1067" fmla="*/ 831219 h 2227136"/>
              <a:gd name="connsiteX1068" fmla="*/ 510485 w 2230147"/>
              <a:gd name="connsiteY1068" fmla="*/ 826752 h 2227136"/>
              <a:gd name="connsiteX1069" fmla="*/ 505955 w 2230147"/>
              <a:gd name="connsiteY1069" fmla="*/ 823840 h 2227136"/>
              <a:gd name="connsiteX1070" fmla="*/ 464070 w 2230147"/>
              <a:gd name="connsiteY1070" fmla="*/ 768763 h 2227136"/>
              <a:gd name="connsiteX1071" fmla="*/ 458794 w 2230147"/>
              <a:gd name="connsiteY1071" fmla="*/ 736772 h 2227136"/>
              <a:gd name="connsiteX1072" fmla="*/ 398770 w 2230147"/>
              <a:gd name="connsiteY1072" fmla="*/ 647396 h 2227136"/>
              <a:gd name="connsiteX1073" fmla="*/ 354247 w 2230147"/>
              <a:gd name="connsiteY1073" fmla="*/ 622661 h 2227136"/>
              <a:gd name="connsiteX1074" fmla="*/ 244094 w 2230147"/>
              <a:gd name="connsiteY1074" fmla="*/ 581437 h 2227136"/>
              <a:gd name="connsiteX1075" fmla="*/ 231232 w 2230147"/>
              <a:gd name="connsiteY1075" fmla="*/ 575500 h 2227136"/>
              <a:gd name="connsiteX1076" fmla="*/ 181103 w 2230147"/>
              <a:gd name="connsiteY1076" fmla="*/ 557032 h 2227136"/>
              <a:gd name="connsiteX1077" fmla="*/ 160325 w 2230147"/>
              <a:gd name="connsiteY1077" fmla="*/ 550435 h 2227136"/>
              <a:gd name="connsiteX1078" fmla="*/ 33022 w 2230147"/>
              <a:gd name="connsiteY1078" fmla="*/ 510200 h 2227136"/>
              <a:gd name="connsiteX1079" fmla="*/ 6309 w 2230147"/>
              <a:gd name="connsiteY1079" fmla="*/ 497997 h 2227136"/>
              <a:gd name="connsiteX1080" fmla="*/ 702 w 2230147"/>
              <a:gd name="connsiteY1080" fmla="*/ 485465 h 2227136"/>
              <a:gd name="connsiteX1081" fmla="*/ 12575 w 2230147"/>
              <a:gd name="connsiteY1081" fmla="*/ 482497 h 2227136"/>
              <a:gd name="connsiteX1082" fmla="*/ 47204 w 2230147"/>
              <a:gd name="connsiteY1082" fmla="*/ 495359 h 2227136"/>
              <a:gd name="connsiteX1083" fmla="*/ 53140 w 2230147"/>
              <a:gd name="connsiteY1083" fmla="*/ 497997 h 2227136"/>
              <a:gd name="connsiteX1084" fmla="*/ 128994 w 2230147"/>
              <a:gd name="connsiteY1084" fmla="*/ 521743 h 2227136"/>
              <a:gd name="connsiteX1085" fmla="*/ 201880 w 2230147"/>
              <a:gd name="connsiteY1085" fmla="*/ 541201 h 2227136"/>
              <a:gd name="connsiteX1086" fmla="*/ 186050 w 2230147"/>
              <a:gd name="connsiteY1086" fmla="*/ 524381 h 2227136"/>
              <a:gd name="connsiteX1087" fmla="*/ 186723 w 2230147"/>
              <a:gd name="connsiteY1087" fmla="*/ 522951 h 2227136"/>
              <a:gd name="connsiteX1088" fmla="*/ 149112 w 2230147"/>
              <a:gd name="connsiteY1088" fmla="*/ 497337 h 2227136"/>
              <a:gd name="connsiteX1089" fmla="*/ 170838 w 2230147"/>
              <a:gd name="connsiteY1089" fmla="*/ 505376 h 2227136"/>
              <a:gd name="connsiteX1090" fmla="*/ 189081 w 2230147"/>
              <a:gd name="connsiteY1090" fmla="*/ 518906 h 2227136"/>
              <a:gd name="connsiteX1091" fmla="*/ 205343 w 2230147"/>
              <a:gd name="connsiteY1091" fmla="*/ 524340 h 2227136"/>
              <a:gd name="connsiteX1092" fmla="*/ 221008 w 2230147"/>
              <a:gd name="connsiteY1092" fmla="*/ 532626 h 2227136"/>
              <a:gd name="connsiteX1093" fmla="*/ 236179 w 2230147"/>
              <a:gd name="connsiteY1093" fmla="*/ 541201 h 2227136"/>
              <a:gd name="connsiteX1094" fmla="*/ 311703 w 2230147"/>
              <a:gd name="connsiteY1094" fmla="*/ 554063 h 2227136"/>
              <a:gd name="connsiteX1095" fmla="*/ 325555 w 2230147"/>
              <a:gd name="connsiteY1095" fmla="*/ 532626 h 2227136"/>
              <a:gd name="connsiteX1096" fmla="*/ 312033 w 2230147"/>
              <a:gd name="connsiteY1096" fmla="*/ 501625 h 2227136"/>
              <a:gd name="connsiteX1097" fmla="*/ 261573 w 2230147"/>
              <a:gd name="connsiteY1097" fmla="*/ 404664 h 2227136"/>
              <a:gd name="connsiteX1098" fmla="*/ 235519 w 2230147"/>
              <a:gd name="connsiteY1098" fmla="*/ 396749 h 2227136"/>
              <a:gd name="connsiteX1099" fmla="*/ 169559 w 2230147"/>
              <a:gd name="connsiteY1099" fmla="*/ 375312 h 2227136"/>
              <a:gd name="connsiteX1100" fmla="*/ 166591 w 2230147"/>
              <a:gd name="connsiteY1100" fmla="*/ 334416 h 2227136"/>
              <a:gd name="connsiteX1101" fmla="*/ 162633 w 2230147"/>
              <a:gd name="connsiteY1101" fmla="*/ 313309 h 2227136"/>
              <a:gd name="connsiteX1102" fmla="*/ 141526 w 2230147"/>
              <a:gd name="connsiteY1102" fmla="*/ 280659 h 2227136"/>
              <a:gd name="connsiteX1103" fmla="*/ 117121 w 2230147"/>
              <a:gd name="connsiteY1103" fmla="*/ 253945 h 2227136"/>
              <a:gd name="connsiteX1104" fmla="*/ 96674 w 2230147"/>
              <a:gd name="connsiteY1104" fmla="*/ 205465 h 2227136"/>
              <a:gd name="connsiteX1105" fmla="*/ 83811 w 2230147"/>
              <a:gd name="connsiteY1105" fmla="*/ 164570 h 2227136"/>
              <a:gd name="connsiteX1106" fmla="*/ 69630 w 2230147"/>
              <a:gd name="connsiteY1106" fmla="*/ 152697 h 2227136"/>
              <a:gd name="connsiteX1107" fmla="*/ 57757 w 2230147"/>
              <a:gd name="connsiteY1107" fmla="*/ 126973 h 2227136"/>
              <a:gd name="connsiteX1108" fmla="*/ 56438 w 2230147"/>
              <a:gd name="connsiteY1108" fmla="*/ 103557 h 2227136"/>
              <a:gd name="connsiteX1109" fmla="*/ 48853 w 2230147"/>
              <a:gd name="connsiteY1109" fmla="*/ 61342 h 2227136"/>
              <a:gd name="connsiteX1110" fmla="*/ 35990 w 2230147"/>
              <a:gd name="connsiteY1110" fmla="*/ 37267 h 2227136"/>
              <a:gd name="connsiteX1111" fmla="*/ 27416 w 2230147"/>
              <a:gd name="connsiteY1111" fmla="*/ 28692 h 2227136"/>
              <a:gd name="connsiteX1112" fmla="*/ 35001 w 2230147"/>
              <a:gd name="connsiteY1112" fmla="*/ 6266 h 2227136"/>
              <a:gd name="connsiteX1113" fmla="*/ 74247 w 2230147"/>
              <a:gd name="connsiteY1113" fmla="*/ 4947 h 2227136"/>
              <a:gd name="connsiteX1114" fmla="*/ 81833 w 2230147"/>
              <a:gd name="connsiteY1114" fmla="*/ 6266 h 2227136"/>
              <a:gd name="connsiteX1115" fmla="*/ 129654 w 2230147"/>
              <a:gd name="connsiteY1115" fmla="*/ 23416 h 2227136"/>
              <a:gd name="connsiteX1116" fmla="*/ 146803 w 2230147"/>
              <a:gd name="connsiteY1116" fmla="*/ 30012 h 2227136"/>
              <a:gd name="connsiteX1117" fmla="*/ 154059 w 2230147"/>
              <a:gd name="connsiteY1117" fmla="*/ 43863 h 2227136"/>
              <a:gd name="connsiteX1118" fmla="*/ 156697 w 2230147"/>
              <a:gd name="connsiteY1118" fmla="*/ 53427 h 2227136"/>
              <a:gd name="connsiteX1119" fmla="*/ 172857 w 2230147"/>
              <a:gd name="connsiteY1119" fmla="*/ 85418 h 2227136"/>
              <a:gd name="connsiteX1120" fmla="*/ 194294 w 2230147"/>
              <a:gd name="connsiteY1120" fmla="*/ 142144 h 2227136"/>
              <a:gd name="connsiteX1121" fmla="*/ 222987 w 2230147"/>
              <a:gd name="connsiteY1121" fmla="*/ 168197 h 2227136"/>
              <a:gd name="connsiteX1122" fmla="*/ 301479 w 2230147"/>
              <a:gd name="connsiteY1122" fmla="*/ 251637 h 2227136"/>
              <a:gd name="connsiteX1123" fmla="*/ 338087 w 2230147"/>
              <a:gd name="connsiteY1123" fmla="*/ 332768 h 2227136"/>
              <a:gd name="connsiteX1124" fmla="*/ 355567 w 2230147"/>
              <a:gd name="connsiteY1124" fmla="*/ 367397 h 2227136"/>
              <a:gd name="connsiteX1125" fmla="*/ 346662 w 2230147"/>
              <a:gd name="connsiteY1125" fmla="*/ 403674 h 2227136"/>
              <a:gd name="connsiteX1126" fmla="*/ 341715 w 2230147"/>
              <a:gd name="connsiteY1126" fmla="*/ 405653 h 2227136"/>
              <a:gd name="connsiteX1127" fmla="*/ 323906 w 2230147"/>
              <a:gd name="connsiteY1127" fmla="*/ 415877 h 2227136"/>
              <a:gd name="connsiteX1128" fmla="*/ 328523 w 2230147"/>
              <a:gd name="connsiteY1128" fmla="*/ 444240 h 2227136"/>
              <a:gd name="connsiteX1129" fmla="*/ 369088 w 2230147"/>
              <a:gd name="connsiteY1129" fmla="*/ 527679 h 2227136"/>
              <a:gd name="connsiteX1130" fmla="*/ 401079 w 2230147"/>
              <a:gd name="connsiteY1130" fmla="*/ 591660 h 2227136"/>
              <a:gd name="connsiteX1131" fmla="*/ 411962 w 2230147"/>
              <a:gd name="connsiteY1131" fmla="*/ 602214 h 2227136"/>
              <a:gd name="connsiteX1132" fmla="*/ 476273 w 2230147"/>
              <a:gd name="connsiteY1132" fmla="*/ 648716 h 2227136"/>
              <a:gd name="connsiteX1133" fmla="*/ 529041 w 2230147"/>
              <a:gd name="connsiteY1133" fmla="*/ 675759 h 2227136"/>
              <a:gd name="connsiteX1134" fmla="*/ 552046 w 2230147"/>
              <a:gd name="connsiteY1134" fmla="*/ 685214 h 2227136"/>
              <a:gd name="connsiteX1135" fmla="*/ 552457 w 2230147"/>
              <a:gd name="connsiteY1135" fmla="*/ 684993 h 2227136"/>
              <a:gd name="connsiteX1136" fmla="*/ 576862 w 2230147"/>
              <a:gd name="connsiteY1136" fmla="*/ 691260 h 2227136"/>
              <a:gd name="connsiteX1137" fmla="*/ 576859 w 2230147"/>
              <a:gd name="connsiteY1137" fmla="*/ 691261 h 2227136"/>
              <a:gd name="connsiteX1138" fmla="*/ 576863 w 2230147"/>
              <a:gd name="connsiteY1138" fmla="*/ 691260 h 2227136"/>
              <a:gd name="connsiteX1139" fmla="*/ 613800 w 2230147"/>
              <a:gd name="connsiteY1139" fmla="*/ 696537 h 2227136"/>
              <a:gd name="connsiteX1140" fmla="*/ 626663 w 2230147"/>
              <a:gd name="connsiteY1140" fmla="*/ 703462 h 2227136"/>
              <a:gd name="connsiteX1141" fmla="*/ 618747 w 2230147"/>
              <a:gd name="connsiteY1141" fmla="*/ 716984 h 2227136"/>
              <a:gd name="connsiteX1142" fmla="*/ 608853 w 2230147"/>
              <a:gd name="connsiteY1142" fmla="*/ 712367 h 2227136"/>
              <a:gd name="connsiteX1143" fmla="*/ 577522 w 2230147"/>
              <a:gd name="connsiteY1143" fmla="*/ 695547 h 2227136"/>
              <a:gd name="connsiteX1144" fmla="*/ 577521 w 2230147"/>
              <a:gd name="connsiteY1144" fmla="*/ 695547 h 2227136"/>
              <a:gd name="connsiteX1145" fmla="*/ 571031 w 2230147"/>
              <a:gd name="connsiteY1145" fmla="*/ 697907 h 2227136"/>
              <a:gd name="connsiteX1146" fmla="*/ 591373 w 2230147"/>
              <a:gd name="connsiteY1146" fmla="*/ 707750 h 2227136"/>
              <a:gd name="connsiteX1147" fmla="*/ 598299 w 2230147"/>
              <a:gd name="connsiteY1147" fmla="*/ 710718 h 2227136"/>
              <a:gd name="connsiteX1148" fmla="*/ 626991 w 2230147"/>
              <a:gd name="connsiteY1148" fmla="*/ 732814 h 2227136"/>
              <a:gd name="connsiteX1149" fmla="*/ 663599 w 2230147"/>
              <a:gd name="connsiteY1149" fmla="*/ 759198 h 2227136"/>
              <a:gd name="connsiteX1150" fmla="*/ 670855 w 2230147"/>
              <a:gd name="connsiteY1150" fmla="*/ 760848 h 2227136"/>
              <a:gd name="connsiteX1151" fmla="*/ 676791 w 2230147"/>
              <a:gd name="connsiteY1151" fmla="*/ 756890 h 2227136"/>
              <a:gd name="connsiteX1152" fmla="*/ 673823 w 2230147"/>
              <a:gd name="connsiteY1152" fmla="*/ 751613 h 2227136"/>
              <a:gd name="connsiteX1153" fmla="*/ 663929 w 2230147"/>
              <a:gd name="connsiteY1153" fmla="*/ 745017 h 2227136"/>
              <a:gd name="connsiteX1154" fmla="*/ 657663 w 2230147"/>
              <a:gd name="connsiteY1154" fmla="*/ 728197 h 2227136"/>
              <a:gd name="connsiteX1155" fmla="*/ 677121 w 2230147"/>
              <a:gd name="connsiteY1155" fmla="*/ 724239 h 2227136"/>
              <a:gd name="connsiteX1156" fmla="*/ 682397 w 2230147"/>
              <a:gd name="connsiteY1156" fmla="*/ 728198 h 2227136"/>
              <a:gd name="connsiteX1157" fmla="*/ 682627 w 2230147"/>
              <a:gd name="connsiteY1157" fmla="*/ 728631 h 2227136"/>
              <a:gd name="connsiteX1158" fmla="*/ 700990 w 2230147"/>
              <a:gd name="connsiteY1158" fmla="*/ 725229 h 2227136"/>
              <a:gd name="connsiteX1159" fmla="*/ 721314 w 2230147"/>
              <a:gd name="connsiteY1159" fmla="*/ 725559 h 2227136"/>
              <a:gd name="connsiteX1160" fmla="*/ 684737 w 2230147"/>
              <a:gd name="connsiteY1160" fmla="*/ 732617 h 2227136"/>
              <a:gd name="connsiteX1161" fmla="*/ 685366 w 2230147"/>
              <a:gd name="connsiteY1161" fmla="*/ 733804 h 2227136"/>
              <a:gd name="connsiteX1162" fmla="*/ 704494 w 2230147"/>
              <a:gd name="connsiteY1162" fmla="*/ 750954 h 2227136"/>
              <a:gd name="connsiteX1163" fmla="*/ 741102 w 2230147"/>
              <a:gd name="connsiteY1163" fmla="*/ 753922 h 2227136"/>
              <a:gd name="connsiteX1164" fmla="*/ 782987 w 2230147"/>
              <a:gd name="connsiteY1164" fmla="*/ 741719 h 2227136"/>
              <a:gd name="connsiteX1165" fmla="*/ 807722 w 2230147"/>
              <a:gd name="connsiteY1165" fmla="*/ 733474 h 2227136"/>
              <a:gd name="connsiteX1166" fmla="*/ 811679 w 2230147"/>
              <a:gd name="connsiteY1166" fmla="*/ 728857 h 2227136"/>
              <a:gd name="connsiteX1167" fmla="*/ 817945 w 2230147"/>
              <a:gd name="connsiteY1167" fmla="*/ 690930 h 2227136"/>
              <a:gd name="connsiteX1168" fmla="*/ 829159 w 2230147"/>
              <a:gd name="connsiteY1168" fmla="*/ 680706 h 2227136"/>
              <a:gd name="connsiteX1169" fmla="*/ 845648 w 2230147"/>
              <a:gd name="connsiteY1169" fmla="*/ 654652 h 2227136"/>
              <a:gd name="connsiteX1170" fmla="*/ 840042 w 2230147"/>
              <a:gd name="connsiteY1170" fmla="*/ 625300 h 2227136"/>
              <a:gd name="connsiteX1171" fmla="*/ 830148 w 2230147"/>
              <a:gd name="connsiteY1171" fmla="*/ 616065 h 2227136"/>
              <a:gd name="connsiteX1172" fmla="*/ 826190 w 2230147"/>
              <a:gd name="connsiteY1172" fmla="*/ 603203 h 2227136"/>
              <a:gd name="connsiteX1173" fmla="*/ 828499 w 2230147"/>
              <a:gd name="connsiteY1173" fmla="*/ 594628 h 2227136"/>
              <a:gd name="connsiteX1174" fmla="*/ 831137 w 2230147"/>
              <a:gd name="connsiteY1174" fmla="*/ 589682 h 2227136"/>
              <a:gd name="connsiteX1175" fmla="*/ 836414 w 2230147"/>
              <a:gd name="connsiteY1175" fmla="*/ 592650 h 2227136"/>
              <a:gd name="connsiteX1176" fmla="*/ 842680 w 2230147"/>
              <a:gd name="connsiteY1176" fmla="*/ 608810 h 2227136"/>
              <a:gd name="connsiteX1177" fmla="*/ 859830 w 2230147"/>
              <a:gd name="connsiteY1177" fmla="*/ 615406 h 2227136"/>
              <a:gd name="connsiteX1178" fmla="*/ 875330 w 2230147"/>
              <a:gd name="connsiteY1178" fmla="*/ 613097 h 2227136"/>
              <a:gd name="connsiteX1179" fmla="*/ 871373 w 2230147"/>
              <a:gd name="connsiteY1179" fmla="*/ 603533 h 2227136"/>
              <a:gd name="connsiteX1180" fmla="*/ 870054 w 2230147"/>
              <a:gd name="connsiteY1180" fmla="*/ 588362 h 2227136"/>
              <a:gd name="connsiteX1181" fmla="*/ 883905 w 2230147"/>
              <a:gd name="connsiteY1181" fmla="*/ 580777 h 2227136"/>
              <a:gd name="connsiteX1182" fmla="*/ 889512 w 2230147"/>
              <a:gd name="connsiteY1182" fmla="*/ 594299 h 2227136"/>
              <a:gd name="connsiteX1183" fmla="*/ 894788 w 2230147"/>
              <a:gd name="connsiteY1183" fmla="*/ 613757 h 2227136"/>
              <a:gd name="connsiteX1184" fmla="*/ 902704 w 2230147"/>
              <a:gd name="connsiteY1184" fmla="*/ 613427 h 2227136"/>
              <a:gd name="connsiteX1185" fmla="*/ 916555 w 2230147"/>
              <a:gd name="connsiteY1185" fmla="*/ 605182 h 2227136"/>
              <a:gd name="connsiteX1186" fmla="*/ 893469 w 2230147"/>
              <a:gd name="connsiteY1186" fmla="*/ 577809 h 2227136"/>
              <a:gd name="connsiteX1187" fmla="*/ 890831 w 2230147"/>
              <a:gd name="connsiteY1187" fmla="*/ 568904 h 2227136"/>
              <a:gd name="connsiteX1188" fmla="*/ 892203 w 2230147"/>
              <a:gd name="connsiteY1188" fmla="*/ 567669 h 2227136"/>
              <a:gd name="connsiteX1189" fmla="*/ 854884 w 2230147"/>
              <a:gd name="connsiteY1189" fmla="*/ 534605 h 2227136"/>
              <a:gd name="connsiteX1190" fmla="*/ 874341 w 2230147"/>
              <a:gd name="connsiteY1190" fmla="*/ 547467 h 2227136"/>
              <a:gd name="connsiteX1191" fmla="*/ 895119 w 2230147"/>
              <a:gd name="connsiteY1191" fmla="*/ 565276 h 2227136"/>
              <a:gd name="connsiteX1192" fmla="*/ 894320 w 2230147"/>
              <a:gd name="connsiteY1192" fmla="*/ 566075 h 2227136"/>
              <a:gd name="connsiteX1193" fmla="*/ 915896 w 2230147"/>
              <a:gd name="connsiteY1193" fmla="*/ 581766 h 2227136"/>
              <a:gd name="connsiteX1194" fmla="*/ 922822 w 2230147"/>
              <a:gd name="connsiteY1194" fmla="*/ 583745 h 2227136"/>
              <a:gd name="connsiteX1195" fmla="*/ 925130 w 2230147"/>
              <a:gd name="connsiteY1195" fmla="*/ 575830 h 2227136"/>
              <a:gd name="connsiteX1196" fmla="*/ 920183 w 2230147"/>
              <a:gd name="connsiteY1196" fmla="*/ 564947 h 2227136"/>
              <a:gd name="connsiteX1197" fmla="*/ 923151 w 2230147"/>
              <a:gd name="connsiteY1197" fmla="*/ 560329 h 2227136"/>
              <a:gd name="connsiteX1198" fmla="*/ 942610 w 2230147"/>
              <a:gd name="connsiteY1198" fmla="*/ 565276 h 2227136"/>
              <a:gd name="connsiteX1199" fmla="*/ 959100 w 2230147"/>
              <a:gd name="connsiteY1199" fmla="*/ 564947 h 2227136"/>
              <a:gd name="connsiteX1200" fmla="*/ 967674 w 2230147"/>
              <a:gd name="connsiteY1200" fmla="*/ 550105 h 2227136"/>
              <a:gd name="connsiteX1201" fmla="*/ 959759 w 2230147"/>
              <a:gd name="connsiteY1201" fmla="*/ 526360 h 2227136"/>
              <a:gd name="connsiteX1202" fmla="*/ 960419 w 2230147"/>
              <a:gd name="connsiteY1202" fmla="*/ 516466 h 2227136"/>
              <a:gd name="connsiteX1203" fmla="*/ 965205 w 2230147"/>
              <a:gd name="connsiteY1203" fmla="*/ 516978 h 2227136"/>
              <a:gd name="connsiteX1204" fmla="*/ 968669 w 2230147"/>
              <a:gd name="connsiteY1204" fmla="*/ 521558 h 2227136"/>
              <a:gd name="connsiteX1205" fmla="*/ 968993 w 2230147"/>
              <a:gd name="connsiteY1205" fmla="*/ 522072 h 2227136"/>
              <a:gd name="connsiteX1206" fmla="*/ 971302 w 2230147"/>
              <a:gd name="connsiteY1206" fmla="*/ 525041 h 2227136"/>
              <a:gd name="connsiteX1207" fmla="*/ 968669 w 2230147"/>
              <a:gd name="connsiteY1207" fmla="*/ 521558 h 2227136"/>
              <a:gd name="connsiteX1208" fmla="*/ 965819 w 2230147"/>
              <a:gd name="connsiteY1208" fmla="*/ 517043 h 2227136"/>
              <a:gd name="connsiteX1209" fmla="*/ 965205 w 2230147"/>
              <a:gd name="connsiteY1209" fmla="*/ 516978 h 2227136"/>
              <a:gd name="connsiteX1210" fmla="*/ 961078 w 2230147"/>
              <a:gd name="connsiteY1210" fmla="*/ 511519 h 2227136"/>
              <a:gd name="connsiteX1211" fmla="*/ 943929 w 2230147"/>
              <a:gd name="connsiteY1211" fmla="*/ 488103 h 2227136"/>
              <a:gd name="connsiteX1212" fmla="*/ 892480 w 2230147"/>
              <a:gd name="connsiteY1212" fmla="*/ 443910 h 2227136"/>
              <a:gd name="connsiteX1213" fmla="*/ 860160 w 2230147"/>
              <a:gd name="connsiteY1213" fmla="*/ 440942 h 2227136"/>
              <a:gd name="connsiteX1214" fmla="*/ 846308 w 2230147"/>
              <a:gd name="connsiteY1214" fmla="*/ 433356 h 2227136"/>
              <a:gd name="connsiteX1215" fmla="*/ 814977 w 2230147"/>
              <a:gd name="connsiteY1215" fmla="*/ 421154 h 2227136"/>
              <a:gd name="connsiteX1216" fmla="*/ 765178 w 2230147"/>
              <a:gd name="connsiteY1216" fmla="*/ 386195 h 2227136"/>
              <a:gd name="connsiteX1217" fmla="*/ 696909 w 2230147"/>
              <a:gd name="connsiteY1217" fmla="*/ 331778 h 2227136"/>
              <a:gd name="connsiteX1218" fmla="*/ 657663 w 2230147"/>
              <a:gd name="connsiteY1218" fmla="*/ 289894 h 2227136"/>
              <a:gd name="connsiteX1219" fmla="*/ 579170 w 2230147"/>
              <a:gd name="connsiteY1219" fmla="*/ 211071 h 2227136"/>
              <a:gd name="connsiteX1220" fmla="*/ 489465 w 2230147"/>
              <a:gd name="connsiteY1220" fmla="*/ 162261 h 2227136"/>
              <a:gd name="connsiteX1221" fmla="*/ 457145 w 2230147"/>
              <a:gd name="connsiteY1221" fmla="*/ 144122 h 2227136"/>
              <a:gd name="connsiteX1222" fmla="*/ 451208 w 2230147"/>
              <a:gd name="connsiteY1222" fmla="*/ 136867 h 2227136"/>
              <a:gd name="connsiteX1223" fmla="*/ 452281 w 2230147"/>
              <a:gd name="connsiteY1223" fmla="*/ 135556 h 2227136"/>
              <a:gd name="connsiteX1224" fmla="*/ 393494 w 2230147"/>
              <a:gd name="connsiteY1224" fmla="*/ 114770 h 2227136"/>
              <a:gd name="connsiteX1225" fmla="*/ 399760 w 2230147"/>
              <a:gd name="connsiteY1225" fmla="*/ 110812 h 2227136"/>
              <a:gd name="connsiteX1226" fmla="*/ 452528 w 2230147"/>
              <a:gd name="connsiteY1226" fmla="*/ 130930 h 2227136"/>
              <a:gd name="connsiteX1227" fmla="*/ 454677 w 2230147"/>
              <a:gd name="connsiteY1227" fmla="*/ 133318 h 2227136"/>
              <a:gd name="connsiteX1228" fmla="*/ 466709 w 2230147"/>
              <a:gd name="connsiteY1228" fmla="*/ 135217 h 2227136"/>
              <a:gd name="connsiteX1229" fmla="*/ 556744 w 2230147"/>
              <a:gd name="connsiteY1229" fmla="*/ 183368 h 2227136"/>
              <a:gd name="connsiteX1230" fmla="*/ 578841 w 2230147"/>
              <a:gd name="connsiteY1230" fmla="*/ 188316 h 2227136"/>
              <a:gd name="connsiteX1231" fmla="*/ 579830 w 2230147"/>
              <a:gd name="connsiteY1231" fmla="*/ 167208 h 2227136"/>
              <a:gd name="connsiteX1232" fmla="*/ 563340 w 2230147"/>
              <a:gd name="connsiteY1232" fmla="*/ 122685 h 2227136"/>
              <a:gd name="connsiteX1233" fmla="*/ 557074 w 2230147"/>
              <a:gd name="connsiteY1233" fmla="*/ 107844 h 2227136"/>
              <a:gd name="connsiteX1234" fmla="*/ 565649 w 2230147"/>
              <a:gd name="connsiteY1234" fmla="*/ 90695 h 2227136"/>
              <a:gd name="connsiteX1235" fmla="*/ 583458 w 2230147"/>
              <a:gd name="connsiteY1235" fmla="*/ 94323 h 2227136"/>
              <a:gd name="connsiteX1236" fmla="*/ 600607 w 2230147"/>
              <a:gd name="connsiteY1236" fmla="*/ 119387 h 2227136"/>
              <a:gd name="connsiteX1237" fmla="*/ 590384 w 2230147"/>
              <a:gd name="connsiteY1237" fmla="*/ 134558 h 2227136"/>
              <a:gd name="connsiteX1238" fmla="*/ 585767 w 2230147"/>
              <a:gd name="connsiteY1238" fmla="*/ 138516 h 2227136"/>
              <a:gd name="connsiteX1239" fmla="*/ 605224 w 2230147"/>
              <a:gd name="connsiteY1239" fmla="*/ 206454 h 2227136"/>
              <a:gd name="connsiteX1240" fmla="*/ 675802 w 2230147"/>
              <a:gd name="connsiteY1240" fmla="*/ 288904 h 2227136"/>
              <a:gd name="connsiteX1241" fmla="*/ 728899 w 2230147"/>
              <a:gd name="connsiteY1241" fmla="*/ 328480 h 2227136"/>
              <a:gd name="connsiteX1242" fmla="*/ 765177 w 2230147"/>
              <a:gd name="connsiteY1242" fmla="*/ 357832 h 2227136"/>
              <a:gd name="connsiteX1243" fmla="*/ 862138 w 2230147"/>
              <a:gd name="connsiteY1243" fmla="*/ 419175 h 2227136"/>
              <a:gd name="connsiteX1244" fmla="*/ 894459 w 2230147"/>
              <a:gd name="connsiteY1244" fmla="*/ 423462 h 2227136"/>
              <a:gd name="connsiteX1245" fmla="*/ 950195 w 2230147"/>
              <a:gd name="connsiteY1245" fmla="*/ 460070 h 2227136"/>
              <a:gd name="connsiteX1246" fmla="*/ 970313 w 2230147"/>
              <a:gd name="connsiteY1246" fmla="*/ 486784 h 2227136"/>
              <a:gd name="connsiteX1247" fmla="*/ 977238 w 2230147"/>
              <a:gd name="connsiteY1247" fmla="*/ 496348 h 2227136"/>
              <a:gd name="connsiteX1248" fmla="*/ 1018134 w 2230147"/>
              <a:gd name="connsiteY1248" fmla="*/ 543180 h 2227136"/>
              <a:gd name="connsiteX1249" fmla="*/ 1052762 w 2230147"/>
              <a:gd name="connsiteY1249" fmla="*/ 574181 h 2227136"/>
              <a:gd name="connsiteX1250" fmla="*/ 1080466 w 2230147"/>
              <a:gd name="connsiteY1250" fmla="*/ 598256 h 2227136"/>
              <a:gd name="connsiteX1251" fmla="*/ 1103882 w 2230147"/>
              <a:gd name="connsiteY1251" fmla="*/ 634204 h 2227136"/>
              <a:gd name="connsiteX1252" fmla="*/ 1106850 w 2230147"/>
              <a:gd name="connsiteY1252" fmla="*/ 642449 h 2227136"/>
              <a:gd name="connsiteX1253" fmla="*/ 1124659 w 2230147"/>
              <a:gd name="connsiteY1253" fmla="*/ 648386 h 2227136"/>
              <a:gd name="connsiteX1254" fmla="*/ 1167203 w 2230147"/>
              <a:gd name="connsiteY1254" fmla="*/ 628928 h 2227136"/>
              <a:gd name="connsiteX1255" fmla="*/ 1256579 w 2230147"/>
              <a:gd name="connsiteY1255" fmla="*/ 690270 h 2227136"/>
              <a:gd name="connsiteX1256" fmla="*/ 1290878 w 2230147"/>
              <a:gd name="connsiteY1256" fmla="*/ 736772 h 2227136"/>
              <a:gd name="connsiteX1257" fmla="*/ 1344305 w 2230147"/>
              <a:gd name="connsiteY1257" fmla="*/ 774699 h 2227136"/>
              <a:gd name="connsiteX1258" fmla="*/ 1382562 w 2230147"/>
              <a:gd name="connsiteY1258" fmla="*/ 831095 h 2227136"/>
              <a:gd name="connsiteX1259" fmla="*/ 1406967 w 2230147"/>
              <a:gd name="connsiteY1259" fmla="*/ 853191 h 2227136"/>
              <a:gd name="connsiteX1260" fmla="*/ 1432692 w 2230147"/>
              <a:gd name="connsiteY1260" fmla="*/ 854181 h 2227136"/>
              <a:gd name="connsiteX1261" fmla="*/ 1486779 w 2230147"/>
              <a:gd name="connsiteY1261" fmla="*/ 852532 h 2227136"/>
              <a:gd name="connsiteX1262" fmla="*/ 1497662 w 2230147"/>
              <a:gd name="connsiteY1262" fmla="*/ 853192 h 2227136"/>
              <a:gd name="connsiteX1263" fmla="*/ 1514812 w 2230147"/>
              <a:gd name="connsiteY1263" fmla="*/ 889469 h 2227136"/>
              <a:gd name="connsiteX1264" fmla="*/ 1490736 w 2230147"/>
              <a:gd name="connsiteY1264" fmla="*/ 921130 h 2227136"/>
              <a:gd name="connsiteX1265" fmla="*/ 1485789 w 2230147"/>
              <a:gd name="connsiteY1265" fmla="*/ 930365 h 2227136"/>
              <a:gd name="connsiteX1266" fmla="*/ 1494364 w 2230147"/>
              <a:gd name="connsiteY1266" fmla="*/ 935312 h 2227136"/>
              <a:gd name="connsiteX1267" fmla="*/ 1550760 w 2230147"/>
              <a:gd name="connsiteY1267" fmla="*/ 945865 h 2227136"/>
              <a:gd name="connsiteX1268" fmla="*/ 1634529 w 2230147"/>
              <a:gd name="connsiteY1268" fmla="*/ 971589 h 2227136"/>
              <a:gd name="connsiteX1269" fmla="*/ 1685318 w 2230147"/>
              <a:gd name="connsiteY1269" fmla="*/ 991048 h 2227136"/>
              <a:gd name="connsiteX1270" fmla="*/ 1694841 w 2230147"/>
              <a:gd name="connsiteY1270" fmla="*/ 995953 h 2227136"/>
              <a:gd name="connsiteX1271" fmla="*/ 585437 w 2230147"/>
              <a:gd name="connsiteY1271" fmla="*/ 49799 h 2227136"/>
              <a:gd name="connsiteX1272" fmla="*/ 589395 w 2230147"/>
              <a:gd name="connsiteY1272" fmla="*/ 53427 h 2227136"/>
              <a:gd name="connsiteX1273" fmla="*/ 586426 w 2230147"/>
              <a:gd name="connsiteY1273" fmla="*/ 57055 h 2227136"/>
              <a:gd name="connsiteX1274" fmla="*/ 582469 w 2230147"/>
              <a:gd name="connsiteY1274" fmla="*/ 54416 h 2227136"/>
              <a:gd name="connsiteX1275" fmla="*/ 585437 w 2230147"/>
              <a:gd name="connsiteY1275" fmla="*/ 49799 h 2227136"/>
              <a:gd name="connsiteX1276" fmla="*/ 1745342 w 2230147"/>
              <a:gd name="connsiteY1276" fmla="*/ 903320 h 2227136"/>
              <a:gd name="connsiteX1277" fmla="*/ 1750618 w 2230147"/>
              <a:gd name="connsiteY1277" fmla="*/ 907937 h 2227136"/>
              <a:gd name="connsiteX1278" fmla="*/ 1745012 w 2230147"/>
              <a:gd name="connsiteY1278" fmla="*/ 911895 h 2227136"/>
              <a:gd name="connsiteX1279" fmla="*/ 1740395 w 2230147"/>
              <a:gd name="connsiteY1279" fmla="*/ 907278 h 2227136"/>
              <a:gd name="connsiteX1280" fmla="*/ 1745342 w 2230147"/>
              <a:gd name="connsiteY1280" fmla="*/ 903320 h 2227136"/>
              <a:gd name="connsiteX1281" fmla="*/ 930408 w 2230147"/>
              <a:gd name="connsiteY1281" fmla="*/ 133898 h 2227136"/>
              <a:gd name="connsiteX1282" fmla="*/ 935355 w 2230147"/>
              <a:gd name="connsiteY1282" fmla="*/ 138186 h 2227136"/>
              <a:gd name="connsiteX1283" fmla="*/ 929418 w 2230147"/>
              <a:gd name="connsiteY1283" fmla="*/ 143133 h 2227136"/>
              <a:gd name="connsiteX1284" fmla="*/ 925791 w 2230147"/>
              <a:gd name="connsiteY1284" fmla="*/ 137856 h 2227136"/>
              <a:gd name="connsiteX1285" fmla="*/ 930408 w 2230147"/>
              <a:gd name="connsiteY1285" fmla="*/ 133898 h 2227136"/>
              <a:gd name="connsiteX1286" fmla="*/ 938652 w 2230147"/>
              <a:gd name="connsiteY1286" fmla="*/ 93209 h 2227136"/>
              <a:gd name="connsiteX1287" fmla="*/ 940631 w 2230147"/>
              <a:gd name="connsiteY1287" fmla="*/ 97291 h 2227136"/>
              <a:gd name="connsiteX1288" fmla="*/ 933376 w 2230147"/>
              <a:gd name="connsiteY1288" fmla="*/ 103227 h 2227136"/>
              <a:gd name="connsiteX1289" fmla="*/ 928429 w 2230147"/>
              <a:gd name="connsiteY1289" fmla="*/ 95971 h 2227136"/>
              <a:gd name="connsiteX1290" fmla="*/ 934694 w 2230147"/>
              <a:gd name="connsiteY1290" fmla="*/ 90365 h 2227136"/>
              <a:gd name="connsiteX1291" fmla="*/ 938652 w 2230147"/>
              <a:gd name="connsiteY1291" fmla="*/ 93209 h 2227136"/>
              <a:gd name="connsiteX1292" fmla="*/ 1654977 w 2230147"/>
              <a:gd name="connsiteY1292" fmla="*/ 660919 h 2227136"/>
              <a:gd name="connsiteX1293" fmla="*/ 1661243 w 2230147"/>
              <a:gd name="connsiteY1293" fmla="*/ 677079 h 2227136"/>
              <a:gd name="connsiteX1294" fmla="*/ 1647392 w 2230147"/>
              <a:gd name="connsiteY1294" fmla="*/ 667844 h 2227136"/>
              <a:gd name="connsiteX1295" fmla="*/ 1654977 w 2230147"/>
              <a:gd name="connsiteY1295" fmla="*/ 660919 h 2227136"/>
              <a:gd name="connsiteX1296" fmla="*/ 1541526 w 2230147"/>
              <a:gd name="connsiteY1296" fmla="*/ 545488 h 2227136"/>
              <a:gd name="connsiteX1297" fmla="*/ 1534930 w 2230147"/>
              <a:gd name="connsiteY1297" fmla="*/ 550106 h 2227136"/>
              <a:gd name="connsiteX1298" fmla="*/ 1529323 w 2230147"/>
              <a:gd name="connsiteY1298" fmla="*/ 544829 h 2227136"/>
              <a:gd name="connsiteX1299" fmla="*/ 1534600 w 2230147"/>
              <a:gd name="connsiteY1299" fmla="*/ 540212 h 2227136"/>
              <a:gd name="connsiteX1300" fmla="*/ 1541526 w 2230147"/>
              <a:gd name="connsiteY1300" fmla="*/ 545488 h 2227136"/>
              <a:gd name="connsiteX1301" fmla="*/ 1795306 w 2230147"/>
              <a:gd name="connsiteY1301" fmla="*/ 745512 h 2227136"/>
              <a:gd name="connsiteX1302" fmla="*/ 1798770 w 2230147"/>
              <a:gd name="connsiteY1302" fmla="*/ 753592 h 2227136"/>
              <a:gd name="connsiteX1303" fmla="*/ 1788216 w 2230147"/>
              <a:gd name="connsiteY1303" fmla="*/ 765135 h 2227136"/>
              <a:gd name="connsiteX1304" fmla="*/ 1777332 w 2230147"/>
              <a:gd name="connsiteY1304" fmla="*/ 757550 h 2227136"/>
              <a:gd name="connsiteX1305" fmla="*/ 1786897 w 2230147"/>
              <a:gd name="connsiteY1305" fmla="*/ 742379 h 2227136"/>
              <a:gd name="connsiteX1306" fmla="*/ 1795306 w 2230147"/>
              <a:gd name="connsiteY1306" fmla="*/ 745512 h 2227136"/>
              <a:gd name="connsiteX1307" fmla="*/ 1397692 w 2230147"/>
              <a:gd name="connsiteY1307" fmla="*/ 396749 h 2227136"/>
              <a:gd name="connsiteX1308" fmla="*/ 1399052 w 2230147"/>
              <a:gd name="connsiteY1308" fmla="*/ 401036 h 2227136"/>
              <a:gd name="connsiteX1309" fmla="*/ 1391797 w 2230147"/>
              <a:gd name="connsiteY1309" fmla="*/ 408292 h 2227136"/>
              <a:gd name="connsiteX1310" fmla="*/ 1384871 w 2230147"/>
              <a:gd name="connsiteY1310" fmla="*/ 402026 h 2227136"/>
              <a:gd name="connsiteX1311" fmla="*/ 1393116 w 2230147"/>
              <a:gd name="connsiteY1311" fmla="*/ 395430 h 2227136"/>
              <a:gd name="connsiteX1312" fmla="*/ 1397692 w 2230147"/>
              <a:gd name="connsiteY1312" fmla="*/ 396749 h 2227136"/>
              <a:gd name="connsiteX1313" fmla="*/ 1789205 w 2230147"/>
              <a:gd name="connsiteY1313" fmla="*/ 623980 h 2227136"/>
              <a:gd name="connsiteX1314" fmla="*/ 1792503 w 2230147"/>
              <a:gd name="connsiteY1314" fmla="*/ 627278 h 2227136"/>
              <a:gd name="connsiteX1315" fmla="*/ 1788875 w 2230147"/>
              <a:gd name="connsiteY1315" fmla="*/ 630247 h 2227136"/>
              <a:gd name="connsiteX1316" fmla="*/ 1785577 w 2230147"/>
              <a:gd name="connsiteY1316" fmla="*/ 626949 h 2227136"/>
              <a:gd name="connsiteX1317" fmla="*/ 1789205 w 2230147"/>
              <a:gd name="connsiteY1317" fmla="*/ 623980 h 2227136"/>
              <a:gd name="connsiteX1318" fmla="*/ 1720938 w 2230147"/>
              <a:gd name="connsiteY1318" fmla="*/ 562968 h 2227136"/>
              <a:gd name="connsiteX1319" fmla="*/ 1724236 w 2230147"/>
              <a:gd name="connsiteY1319" fmla="*/ 566266 h 2227136"/>
              <a:gd name="connsiteX1320" fmla="*/ 1719948 w 2230147"/>
              <a:gd name="connsiteY1320" fmla="*/ 569564 h 2227136"/>
              <a:gd name="connsiteX1321" fmla="*/ 1716320 w 2230147"/>
              <a:gd name="connsiteY1321" fmla="*/ 565606 h 2227136"/>
              <a:gd name="connsiteX1322" fmla="*/ 1720938 w 2230147"/>
              <a:gd name="connsiteY1322" fmla="*/ 562968 h 222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Lst>
            <a:rect l="l" t="t" r="r" b="b"/>
            <a:pathLst>
              <a:path w="2230147" h="2227136">
                <a:moveTo>
                  <a:pt x="1010878" y="2126547"/>
                </a:moveTo>
                <a:cubicBezTo>
                  <a:pt x="1014836" y="2126547"/>
                  <a:pt x="1014836" y="2128526"/>
                  <a:pt x="1013187" y="2131164"/>
                </a:cubicBezTo>
                <a:cubicBezTo>
                  <a:pt x="1012527" y="2135452"/>
                  <a:pt x="1014176" y="2139739"/>
                  <a:pt x="1012198" y="2144026"/>
                </a:cubicBezTo>
                <a:cubicBezTo>
                  <a:pt x="1008570" y="2151612"/>
                  <a:pt x="1006261" y="2158538"/>
                  <a:pt x="1012857" y="2167112"/>
                </a:cubicBezTo>
                <a:cubicBezTo>
                  <a:pt x="1017804" y="2173379"/>
                  <a:pt x="1012198" y="2186571"/>
                  <a:pt x="1004612" y="2190858"/>
                </a:cubicBezTo>
                <a:cubicBezTo>
                  <a:pt x="1001644" y="2192507"/>
                  <a:pt x="998676" y="2192507"/>
                  <a:pt x="996697" y="2190529"/>
                </a:cubicBezTo>
                <a:cubicBezTo>
                  <a:pt x="993399" y="2187560"/>
                  <a:pt x="990101" y="2183602"/>
                  <a:pt x="992080" y="2179315"/>
                </a:cubicBezTo>
                <a:cubicBezTo>
                  <a:pt x="999995" y="2162495"/>
                  <a:pt x="1002304" y="2143367"/>
                  <a:pt x="1010878" y="2126547"/>
                </a:cubicBezTo>
                <a:close/>
                <a:moveTo>
                  <a:pt x="566969" y="1739033"/>
                </a:moveTo>
                <a:cubicBezTo>
                  <a:pt x="568948" y="1739033"/>
                  <a:pt x="569278" y="1740352"/>
                  <a:pt x="569277" y="1741671"/>
                </a:cubicBezTo>
                <a:cubicBezTo>
                  <a:pt x="569278" y="1743980"/>
                  <a:pt x="567958" y="1745629"/>
                  <a:pt x="565650" y="1745959"/>
                </a:cubicBezTo>
                <a:cubicBezTo>
                  <a:pt x="563671" y="1746288"/>
                  <a:pt x="563341" y="1744639"/>
                  <a:pt x="563341" y="1743320"/>
                </a:cubicBezTo>
                <a:cubicBezTo>
                  <a:pt x="563671" y="1741011"/>
                  <a:pt x="564660" y="1739362"/>
                  <a:pt x="566969" y="1739033"/>
                </a:cubicBezTo>
                <a:close/>
                <a:moveTo>
                  <a:pt x="1015826" y="2109398"/>
                </a:moveTo>
                <a:cubicBezTo>
                  <a:pt x="1022091" y="2110717"/>
                  <a:pt x="1012857" y="2118633"/>
                  <a:pt x="1015496" y="2124239"/>
                </a:cubicBezTo>
                <a:cubicBezTo>
                  <a:pt x="1016485" y="2126548"/>
                  <a:pt x="1015496" y="2129516"/>
                  <a:pt x="1013187" y="2131165"/>
                </a:cubicBezTo>
                <a:cubicBezTo>
                  <a:pt x="1012528" y="2129515"/>
                  <a:pt x="1012857" y="2127537"/>
                  <a:pt x="1010878" y="2126547"/>
                </a:cubicBezTo>
                <a:cubicBezTo>
                  <a:pt x="1012197" y="2120281"/>
                  <a:pt x="1011868" y="2108738"/>
                  <a:pt x="1015826" y="2109398"/>
                </a:cubicBezTo>
                <a:close/>
                <a:moveTo>
                  <a:pt x="1028688" y="2033544"/>
                </a:moveTo>
                <a:cubicBezTo>
                  <a:pt x="1041549" y="2058279"/>
                  <a:pt x="1023740" y="2079056"/>
                  <a:pt x="1019453" y="2101812"/>
                </a:cubicBezTo>
                <a:cubicBezTo>
                  <a:pt x="1026049" y="2079386"/>
                  <a:pt x="1025059" y="2056300"/>
                  <a:pt x="1028688" y="2033544"/>
                </a:cubicBezTo>
                <a:close/>
                <a:moveTo>
                  <a:pt x="370407" y="1443532"/>
                </a:moveTo>
                <a:cubicBezTo>
                  <a:pt x="372387" y="1443532"/>
                  <a:pt x="373706" y="1445182"/>
                  <a:pt x="373706" y="1446830"/>
                </a:cubicBezTo>
                <a:cubicBezTo>
                  <a:pt x="374036" y="1448809"/>
                  <a:pt x="372387" y="1450458"/>
                  <a:pt x="370738" y="1450788"/>
                </a:cubicBezTo>
                <a:cubicBezTo>
                  <a:pt x="368429" y="1451118"/>
                  <a:pt x="367110" y="1449469"/>
                  <a:pt x="366450" y="1447160"/>
                </a:cubicBezTo>
                <a:cubicBezTo>
                  <a:pt x="366780" y="1444851"/>
                  <a:pt x="368099" y="1443203"/>
                  <a:pt x="370407" y="1443532"/>
                </a:cubicBezTo>
                <a:close/>
                <a:moveTo>
                  <a:pt x="1056061" y="1952743"/>
                </a:moveTo>
                <a:cubicBezTo>
                  <a:pt x="1056061" y="1954722"/>
                  <a:pt x="1054742" y="1956371"/>
                  <a:pt x="1053093" y="1956371"/>
                </a:cubicBezTo>
                <a:cubicBezTo>
                  <a:pt x="1050784" y="1956701"/>
                  <a:pt x="1049136" y="1955381"/>
                  <a:pt x="1048806" y="1952743"/>
                </a:cubicBezTo>
                <a:cubicBezTo>
                  <a:pt x="1048806" y="1951094"/>
                  <a:pt x="1049465" y="1949775"/>
                  <a:pt x="1051114" y="1949775"/>
                </a:cubicBezTo>
                <a:cubicBezTo>
                  <a:pt x="1053423" y="1949445"/>
                  <a:pt x="1055401" y="1950435"/>
                  <a:pt x="1056061" y="1952743"/>
                </a:cubicBezTo>
                <a:close/>
                <a:moveTo>
                  <a:pt x="1116579" y="1948332"/>
                </a:moveTo>
                <a:cubicBezTo>
                  <a:pt x="1118311" y="1949610"/>
                  <a:pt x="1119218" y="1951754"/>
                  <a:pt x="1118723" y="1955381"/>
                </a:cubicBezTo>
                <a:cubicBezTo>
                  <a:pt x="1118393" y="1960988"/>
                  <a:pt x="1117403" y="1966265"/>
                  <a:pt x="1109819" y="1966265"/>
                </a:cubicBezTo>
                <a:cubicBezTo>
                  <a:pt x="1103222" y="1966265"/>
                  <a:pt x="1099924" y="1962307"/>
                  <a:pt x="1099594" y="1956371"/>
                </a:cubicBezTo>
                <a:cubicBezTo>
                  <a:pt x="1099265" y="1950104"/>
                  <a:pt x="1102233" y="1946477"/>
                  <a:pt x="1109488" y="1946477"/>
                </a:cubicBezTo>
                <a:cubicBezTo>
                  <a:pt x="1112292" y="1946641"/>
                  <a:pt x="1114848" y="1947054"/>
                  <a:pt x="1116579" y="1948332"/>
                </a:cubicBezTo>
                <a:close/>
                <a:moveTo>
                  <a:pt x="1229205" y="2018991"/>
                </a:moveTo>
                <a:cubicBezTo>
                  <a:pt x="1231514" y="2021176"/>
                  <a:pt x="1232833" y="2024309"/>
                  <a:pt x="1233163" y="2027937"/>
                </a:cubicBezTo>
                <a:cubicBezTo>
                  <a:pt x="1234153" y="2035192"/>
                  <a:pt x="1235472" y="2042778"/>
                  <a:pt x="1233493" y="2050363"/>
                </a:cubicBezTo>
                <a:lnTo>
                  <a:pt x="1233383" y="2059214"/>
                </a:lnTo>
                <a:lnTo>
                  <a:pt x="1237110" y="2050693"/>
                </a:lnTo>
                <a:cubicBezTo>
                  <a:pt x="1237110" y="2059268"/>
                  <a:pt x="1237110" y="2068172"/>
                  <a:pt x="1237110" y="2077077"/>
                </a:cubicBezTo>
                <a:lnTo>
                  <a:pt x="1233273" y="2068138"/>
                </a:lnTo>
                <a:lnTo>
                  <a:pt x="1233163" y="2077077"/>
                </a:lnTo>
                <a:cubicBezTo>
                  <a:pt x="1235142" y="2084333"/>
                  <a:pt x="1237121" y="2091588"/>
                  <a:pt x="1239429" y="2098514"/>
                </a:cubicBezTo>
                <a:cubicBezTo>
                  <a:pt x="1243717" y="2113025"/>
                  <a:pt x="1241408" y="2128856"/>
                  <a:pt x="1235472" y="2140069"/>
                </a:cubicBezTo>
                <a:cubicBezTo>
                  <a:pt x="1229865" y="2151282"/>
                  <a:pt x="1221620" y="2162825"/>
                  <a:pt x="1213045" y="2173379"/>
                </a:cubicBezTo>
                <a:cubicBezTo>
                  <a:pt x="1201172" y="2187890"/>
                  <a:pt x="1194247" y="2205039"/>
                  <a:pt x="1187321" y="2222189"/>
                </a:cubicBezTo>
                <a:cubicBezTo>
                  <a:pt x="1185672" y="2226477"/>
                  <a:pt x="1183033" y="2227136"/>
                  <a:pt x="1179076" y="2227136"/>
                </a:cubicBezTo>
                <a:cubicBezTo>
                  <a:pt x="1165554" y="2227136"/>
                  <a:pt x="1154671" y="2217902"/>
                  <a:pt x="1150713" y="2203720"/>
                </a:cubicBezTo>
                <a:cubicBezTo>
                  <a:pt x="1146755" y="2189539"/>
                  <a:pt x="1144777" y="2177336"/>
                  <a:pt x="1154011" y="2162825"/>
                </a:cubicBezTo>
                <a:cubicBezTo>
                  <a:pt x="1161267" y="2150952"/>
                  <a:pt x="1162256" y="2134462"/>
                  <a:pt x="1163905" y="2119951"/>
                </a:cubicBezTo>
                <a:cubicBezTo>
                  <a:pt x="1165554" y="2101482"/>
                  <a:pt x="1170831" y="2084992"/>
                  <a:pt x="1183693" y="2071141"/>
                </a:cubicBezTo>
                <a:cubicBezTo>
                  <a:pt x="1192927" y="2061246"/>
                  <a:pt x="1197544" y="2048714"/>
                  <a:pt x="1199194" y="2035192"/>
                </a:cubicBezTo>
                <a:cubicBezTo>
                  <a:pt x="1200843" y="2022990"/>
                  <a:pt x="1208758" y="2016064"/>
                  <a:pt x="1219311" y="2015734"/>
                </a:cubicBezTo>
                <a:cubicBezTo>
                  <a:pt x="1223599" y="2015569"/>
                  <a:pt x="1226897" y="2016806"/>
                  <a:pt x="1229205" y="2018991"/>
                </a:cubicBezTo>
                <a:close/>
                <a:moveTo>
                  <a:pt x="1015826" y="1795099"/>
                </a:moveTo>
                <a:cubicBezTo>
                  <a:pt x="1019124" y="1794769"/>
                  <a:pt x="1020443" y="1796088"/>
                  <a:pt x="1020443" y="1799057"/>
                </a:cubicBezTo>
                <a:cubicBezTo>
                  <a:pt x="1020443" y="1801695"/>
                  <a:pt x="1020773" y="1804663"/>
                  <a:pt x="1016815" y="1805653"/>
                </a:cubicBezTo>
                <a:cubicBezTo>
                  <a:pt x="1013517" y="1805653"/>
                  <a:pt x="1012528" y="1803344"/>
                  <a:pt x="1012198" y="1801035"/>
                </a:cubicBezTo>
                <a:cubicBezTo>
                  <a:pt x="1011868" y="1798067"/>
                  <a:pt x="1011538" y="1795429"/>
                  <a:pt x="1015826" y="1795099"/>
                </a:cubicBezTo>
                <a:close/>
                <a:moveTo>
                  <a:pt x="708783" y="1534557"/>
                </a:moveTo>
                <a:cubicBezTo>
                  <a:pt x="710761" y="1536536"/>
                  <a:pt x="710761" y="1538844"/>
                  <a:pt x="709112" y="1541153"/>
                </a:cubicBezTo>
                <a:cubicBezTo>
                  <a:pt x="707463" y="1543132"/>
                  <a:pt x="705154" y="1543461"/>
                  <a:pt x="703506" y="1542472"/>
                </a:cubicBezTo>
                <a:cubicBezTo>
                  <a:pt x="701197" y="1540823"/>
                  <a:pt x="701527" y="1537855"/>
                  <a:pt x="702846" y="1535546"/>
                </a:cubicBezTo>
                <a:cubicBezTo>
                  <a:pt x="704495" y="1533238"/>
                  <a:pt x="706474" y="1533567"/>
                  <a:pt x="708783" y="1534557"/>
                </a:cubicBezTo>
                <a:close/>
                <a:moveTo>
                  <a:pt x="1117403" y="1880846"/>
                </a:moveTo>
                <a:cubicBezTo>
                  <a:pt x="1117733" y="1883155"/>
                  <a:pt x="1116084" y="1884804"/>
                  <a:pt x="1113776" y="1885463"/>
                </a:cubicBezTo>
                <a:cubicBezTo>
                  <a:pt x="1109818" y="1886453"/>
                  <a:pt x="1108828" y="1882496"/>
                  <a:pt x="1108169" y="1880517"/>
                </a:cubicBezTo>
                <a:cubicBezTo>
                  <a:pt x="1106850" y="1877878"/>
                  <a:pt x="1110148" y="1877219"/>
                  <a:pt x="1110808" y="1876889"/>
                </a:cubicBezTo>
                <a:cubicBezTo>
                  <a:pt x="1115095" y="1876229"/>
                  <a:pt x="1116743" y="1878208"/>
                  <a:pt x="1117403" y="1880846"/>
                </a:cubicBezTo>
                <a:close/>
                <a:moveTo>
                  <a:pt x="1166544" y="1907891"/>
                </a:moveTo>
                <a:cubicBezTo>
                  <a:pt x="1168194" y="1908220"/>
                  <a:pt x="1169513" y="1909539"/>
                  <a:pt x="1169513" y="1911518"/>
                </a:cubicBezTo>
                <a:cubicBezTo>
                  <a:pt x="1168853" y="1913497"/>
                  <a:pt x="1167863" y="1915146"/>
                  <a:pt x="1165884" y="1914816"/>
                </a:cubicBezTo>
                <a:cubicBezTo>
                  <a:pt x="1163576" y="1914487"/>
                  <a:pt x="1163576" y="1912508"/>
                  <a:pt x="1163906" y="1910529"/>
                </a:cubicBezTo>
                <a:cubicBezTo>
                  <a:pt x="1163906" y="1908880"/>
                  <a:pt x="1164896" y="1907561"/>
                  <a:pt x="1166544" y="1907891"/>
                </a:cubicBezTo>
                <a:close/>
                <a:moveTo>
                  <a:pt x="1017475" y="1779598"/>
                </a:moveTo>
                <a:cubicBezTo>
                  <a:pt x="1017804" y="1782237"/>
                  <a:pt x="1015166" y="1783556"/>
                  <a:pt x="1012197" y="1783886"/>
                </a:cubicBezTo>
                <a:cubicBezTo>
                  <a:pt x="1007580" y="1784546"/>
                  <a:pt x="1006591" y="1780588"/>
                  <a:pt x="1005601" y="1778279"/>
                </a:cubicBezTo>
                <a:cubicBezTo>
                  <a:pt x="1004282" y="1775311"/>
                  <a:pt x="1007910" y="1774322"/>
                  <a:pt x="1009229" y="1773003"/>
                </a:cubicBezTo>
                <a:cubicBezTo>
                  <a:pt x="1013846" y="1773992"/>
                  <a:pt x="1017145" y="1775312"/>
                  <a:pt x="1017475" y="1779598"/>
                </a:cubicBezTo>
                <a:close/>
                <a:moveTo>
                  <a:pt x="735496" y="1476512"/>
                </a:moveTo>
                <a:cubicBezTo>
                  <a:pt x="740113" y="1480139"/>
                  <a:pt x="740772" y="1484757"/>
                  <a:pt x="737804" y="1488384"/>
                </a:cubicBezTo>
                <a:cubicBezTo>
                  <a:pt x="733847" y="1493002"/>
                  <a:pt x="727910" y="1491353"/>
                  <a:pt x="723293" y="1488385"/>
                </a:cubicBezTo>
                <a:cubicBezTo>
                  <a:pt x="718016" y="1485086"/>
                  <a:pt x="720325" y="1481789"/>
                  <a:pt x="723953" y="1476841"/>
                </a:cubicBezTo>
                <a:cubicBezTo>
                  <a:pt x="726261" y="1472554"/>
                  <a:pt x="730549" y="1472554"/>
                  <a:pt x="735496" y="1476512"/>
                </a:cubicBezTo>
                <a:close/>
                <a:moveTo>
                  <a:pt x="1158299" y="1787183"/>
                </a:moveTo>
                <a:cubicBezTo>
                  <a:pt x="1158299" y="1788832"/>
                  <a:pt x="1156650" y="1790151"/>
                  <a:pt x="1154671" y="1790151"/>
                </a:cubicBezTo>
                <a:cubicBezTo>
                  <a:pt x="1152693" y="1790151"/>
                  <a:pt x="1151373" y="1789162"/>
                  <a:pt x="1151374" y="1787183"/>
                </a:cubicBezTo>
                <a:cubicBezTo>
                  <a:pt x="1151373" y="1785204"/>
                  <a:pt x="1152693" y="1784215"/>
                  <a:pt x="1154671" y="1784215"/>
                </a:cubicBezTo>
                <a:cubicBezTo>
                  <a:pt x="1156650" y="1784215"/>
                  <a:pt x="1158299" y="1785534"/>
                  <a:pt x="1158299" y="1787183"/>
                </a:cubicBezTo>
                <a:close/>
                <a:moveTo>
                  <a:pt x="1092256" y="1723491"/>
                </a:moveTo>
                <a:cubicBezTo>
                  <a:pt x="1092751" y="1724604"/>
                  <a:pt x="1092998" y="1725841"/>
                  <a:pt x="1093988" y="1726500"/>
                </a:cubicBezTo>
                <a:cubicBezTo>
                  <a:pt x="1093328" y="1729139"/>
                  <a:pt x="1091349" y="1731447"/>
                  <a:pt x="1090690" y="1731118"/>
                </a:cubicBezTo>
                <a:cubicBezTo>
                  <a:pt x="1088711" y="1729139"/>
                  <a:pt x="1086732" y="1726500"/>
                  <a:pt x="1085743" y="1723862"/>
                </a:cubicBezTo>
                <a:cubicBezTo>
                  <a:pt x="1085083" y="1721883"/>
                  <a:pt x="1087062" y="1720894"/>
                  <a:pt x="1089041" y="1721224"/>
                </a:cubicBezTo>
                <a:cubicBezTo>
                  <a:pt x="1091020" y="1721388"/>
                  <a:pt x="1091762" y="1722378"/>
                  <a:pt x="1092256" y="1723491"/>
                </a:cubicBezTo>
                <a:close/>
                <a:moveTo>
                  <a:pt x="1295124" y="1872601"/>
                </a:moveTo>
                <a:cubicBezTo>
                  <a:pt x="1301597" y="1875899"/>
                  <a:pt x="1306379" y="1882001"/>
                  <a:pt x="1306708" y="1890081"/>
                </a:cubicBezTo>
                <a:cubicBezTo>
                  <a:pt x="1307698" y="1911188"/>
                  <a:pt x="1296155" y="1925040"/>
                  <a:pt x="1275707" y="1930316"/>
                </a:cubicBezTo>
                <a:cubicBezTo>
                  <a:pt x="1267462" y="1932295"/>
                  <a:pt x="1260866" y="1927678"/>
                  <a:pt x="1256908" y="1920422"/>
                </a:cubicBezTo>
                <a:lnTo>
                  <a:pt x="1256909" y="1911571"/>
                </a:lnTo>
                <a:lnTo>
                  <a:pt x="1254561" y="1907065"/>
                </a:lnTo>
                <a:lnTo>
                  <a:pt x="1256909" y="1902560"/>
                </a:lnTo>
                <a:lnTo>
                  <a:pt x="1256908" y="1894038"/>
                </a:lnTo>
                <a:cubicBezTo>
                  <a:pt x="1259877" y="1884804"/>
                  <a:pt x="1262845" y="1876559"/>
                  <a:pt x="1273398" y="1871942"/>
                </a:cubicBezTo>
                <a:cubicBezTo>
                  <a:pt x="1280489" y="1868809"/>
                  <a:pt x="1288652" y="1869303"/>
                  <a:pt x="1295124" y="1872601"/>
                </a:cubicBezTo>
                <a:close/>
                <a:moveTo>
                  <a:pt x="587415" y="1263462"/>
                </a:moveTo>
                <a:cubicBezTo>
                  <a:pt x="587085" y="1266100"/>
                  <a:pt x="586096" y="1267419"/>
                  <a:pt x="583787" y="1267419"/>
                </a:cubicBezTo>
                <a:cubicBezTo>
                  <a:pt x="581809" y="1267419"/>
                  <a:pt x="580490" y="1266100"/>
                  <a:pt x="580160" y="1264121"/>
                </a:cubicBezTo>
                <a:cubicBezTo>
                  <a:pt x="580159" y="1262472"/>
                  <a:pt x="581479" y="1261813"/>
                  <a:pt x="583128" y="1261483"/>
                </a:cubicBezTo>
                <a:cubicBezTo>
                  <a:pt x="584777" y="1261813"/>
                  <a:pt x="586426" y="1262143"/>
                  <a:pt x="587415" y="1263462"/>
                </a:cubicBezTo>
                <a:close/>
                <a:moveTo>
                  <a:pt x="1160608" y="1731776"/>
                </a:moveTo>
                <a:cubicBezTo>
                  <a:pt x="1162916" y="1731777"/>
                  <a:pt x="1163906" y="1733096"/>
                  <a:pt x="1163906" y="1735075"/>
                </a:cubicBezTo>
                <a:cubicBezTo>
                  <a:pt x="1163906" y="1737053"/>
                  <a:pt x="1162916" y="1738703"/>
                  <a:pt x="1160937" y="1738703"/>
                </a:cubicBezTo>
                <a:cubicBezTo>
                  <a:pt x="1158629" y="1738703"/>
                  <a:pt x="1156980" y="1736724"/>
                  <a:pt x="1156980" y="1734415"/>
                </a:cubicBezTo>
                <a:cubicBezTo>
                  <a:pt x="1156979" y="1732766"/>
                  <a:pt x="1158629" y="1731777"/>
                  <a:pt x="1160608" y="1731776"/>
                </a:cubicBezTo>
                <a:close/>
                <a:moveTo>
                  <a:pt x="1117444" y="1694098"/>
                </a:moveTo>
                <a:cubicBezTo>
                  <a:pt x="1119299" y="1696076"/>
                  <a:pt x="1120371" y="1698633"/>
                  <a:pt x="1120701" y="1701106"/>
                </a:cubicBezTo>
                <a:cubicBezTo>
                  <a:pt x="1120701" y="1710340"/>
                  <a:pt x="1114765" y="1715947"/>
                  <a:pt x="1106520" y="1715287"/>
                </a:cubicBezTo>
                <a:cubicBezTo>
                  <a:pt x="1098934" y="1714628"/>
                  <a:pt x="1094977" y="1708361"/>
                  <a:pt x="1094977" y="1702425"/>
                </a:cubicBezTo>
                <a:cubicBezTo>
                  <a:pt x="1094977" y="1694180"/>
                  <a:pt x="1101903" y="1690223"/>
                  <a:pt x="1109488" y="1690552"/>
                </a:cubicBezTo>
                <a:cubicBezTo>
                  <a:pt x="1112951" y="1690717"/>
                  <a:pt x="1115589" y="1692119"/>
                  <a:pt x="1117444" y="1694098"/>
                </a:cubicBezTo>
                <a:close/>
                <a:moveTo>
                  <a:pt x="473964" y="1130223"/>
                </a:moveTo>
                <a:lnTo>
                  <a:pt x="474624" y="1137478"/>
                </a:lnTo>
                <a:lnTo>
                  <a:pt x="474624" y="1137478"/>
                </a:lnTo>
                <a:cubicBezTo>
                  <a:pt x="474624" y="1137808"/>
                  <a:pt x="474954" y="1138138"/>
                  <a:pt x="474624" y="1138468"/>
                </a:cubicBezTo>
                <a:cubicBezTo>
                  <a:pt x="473305" y="1141766"/>
                  <a:pt x="479901" y="1147372"/>
                  <a:pt x="473305" y="1147702"/>
                </a:cubicBezTo>
                <a:cubicBezTo>
                  <a:pt x="470832" y="1147867"/>
                  <a:pt x="470337" y="1146300"/>
                  <a:pt x="470337" y="1144280"/>
                </a:cubicBezTo>
                <a:lnTo>
                  <a:pt x="470337" y="1138138"/>
                </a:lnTo>
                <a:lnTo>
                  <a:pt x="470336" y="1138138"/>
                </a:lnTo>
                <a:cubicBezTo>
                  <a:pt x="467698" y="1135500"/>
                  <a:pt x="467698" y="1132532"/>
                  <a:pt x="470006" y="1129893"/>
                </a:cubicBezTo>
                <a:cubicBezTo>
                  <a:pt x="470666" y="1129233"/>
                  <a:pt x="472975" y="1129563"/>
                  <a:pt x="473964" y="1130223"/>
                </a:cubicBezTo>
                <a:close/>
                <a:moveTo>
                  <a:pt x="608275" y="1240335"/>
                </a:moveTo>
                <a:cubicBezTo>
                  <a:pt x="609265" y="1240788"/>
                  <a:pt x="609842" y="1241860"/>
                  <a:pt x="609513" y="1244334"/>
                </a:cubicBezTo>
                <a:cubicBezTo>
                  <a:pt x="608523" y="1248621"/>
                  <a:pt x="604895" y="1250600"/>
                  <a:pt x="600608" y="1251259"/>
                </a:cubicBezTo>
                <a:cubicBezTo>
                  <a:pt x="599288" y="1251589"/>
                  <a:pt x="596320" y="1248291"/>
                  <a:pt x="596650" y="1245323"/>
                </a:cubicBezTo>
                <a:cubicBezTo>
                  <a:pt x="597310" y="1241036"/>
                  <a:pt x="600608" y="1239716"/>
                  <a:pt x="604565" y="1240046"/>
                </a:cubicBezTo>
                <a:cubicBezTo>
                  <a:pt x="605884" y="1240046"/>
                  <a:pt x="607286" y="1239881"/>
                  <a:pt x="608275" y="1240335"/>
                </a:cubicBezTo>
                <a:close/>
                <a:moveTo>
                  <a:pt x="1220630" y="1747608"/>
                </a:moveTo>
                <a:cubicBezTo>
                  <a:pt x="1223268" y="1753874"/>
                  <a:pt x="1222280" y="1757502"/>
                  <a:pt x="1220960" y="1761129"/>
                </a:cubicBezTo>
                <a:cubicBezTo>
                  <a:pt x="1220630" y="1762119"/>
                  <a:pt x="1217992" y="1761789"/>
                  <a:pt x="1217332" y="1760470"/>
                </a:cubicBezTo>
                <a:cubicBezTo>
                  <a:pt x="1215683" y="1756183"/>
                  <a:pt x="1218651" y="1753214"/>
                  <a:pt x="1220630" y="1747608"/>
                </a:cubicBezTo>
                <a:close/>
                <a:moveTo>
                  <a:pt x="689983" y="1288527"/>
                </a:moveTo>
                <a:cubicBezTo>
                  <a:pt x="683717" y="1289846"/>
                  <a:pt x="682068" y="1298750"/>
                  <a:pt x="673493" y="1297761"/>
                </a:cubicBezTo>
                <a:cubicBezTo>
                  <a:pt x="675142" y="1288856"/>
                  <a:pt x="682397" y="1289186"/>
                  <a:pt x="688664" y="1287867"/>
                </a:cubicBezTo>
                <a:cubicBezTo>
                  <a:pt x="689323" y="1288197"/>
                  <a:pt x="689654" y="1288527"/>
                  <a:pt x="689983" y="1288527"/>
                </a:cubicBezTo>
                <a:close/>
                <a:moveTo>
                  <a:pt x="162634" y="831425"/>
                </a:moveTo>
                <a:cubicBezTo>
                  <a:pt x="161974" y="833073"/>
                  <a:pt x="160655" y="834723"/>
                  <a:pt x="158676" y="834063"/>
                </a:cubicBezTo>
                <a:cubicBezTo>
                  <a:pt x="156698" y="833733"/>
                  <a:pt x="155378" y="832414"/>
                  <a:pt x="155708" y="830435"/>
                </a:cubicBezTo>
                <a:cubicBezTo>
                  <a:pt x="156038" y="828786"/>
                  <a:pt x="157687" y="828456"/>
                  <a:pt x="159007" y="828456"/>
                </a:cubicBezTo>
                <a:cubicBezTo>
                  <a:pt x="160985" y="828456"/>
                  <a:pt x="162634" y="829116"/>
                  <a:pt x="162634" y="831425"/>
                </a:cubicBezTo>
                <a:close/>
                <a:moveTo>
                  <a:pt x="703506" y="1284239"/>
                </a:moveTo>
                <a:cubicBezTo>
                  <a:pt x="699548" y="1290175"/>
                  <a:pt x="695261" y="1291165"/>
                  <a:pt x="689984" y="1288527"/>
                </a:cubicBezTo>
                <a:lnTo>
                  <a:pt x="689324" y="1287867"/>
                </a:lnTo>
                <a:cubicBezTo>
                  <a:pt x="689324" y="1287867"/>
                  <a:pt x="688664" y="1287867"/>
                  <a:pt x="688664" y="1287867"/>
                </a:cubicBezTo>
                <a:cubicBezTo>
                  <a:pt x="691962" y="1280611"/>
                  <a:pt x="697239" y="1283580"/>
                  <a:pt x="703506" y="1284239"/>
                </a:cubicBezTo>
                <a:close/>
                <a:moveTo>
                  <a:pt x="1166214" y="1654604"/>
                </a:moveTo>
                <a:cubicBezTo>
                  <a:pt x="1166543" y="1656253"/>
                  <a:pt x="1166543" y="1658232"/>
                  <a:pt x="1164565" y="1658891"/>
                </a:cubicBezTo>
                <a:cubicBezTo>
                  <a:pt x="1161926" y="1659551"/>
                  <a:pt x="1160937" y="1657572"/>
                  <a:pt x="1160277" y="1655593"/>
                </a:cubicBezTo>
                <a:cubicBezTo>
                  <a:pt x="1159618" y="1653285"/>
                  <a:pt x="1160607" y="1651965"/>
                  <a:pt x="1162256" y="1651636"/>
                </a:cubicBezTo>
                <a:cubicBezTo>
                  <a:pt x="1164894" y="1651306"/>
                  <a:pt x="1165883" y="1652625"/>
                  <a:pt x="1166214" y="1654604"/>
                </a:cubicBezTo>
                <a:close/>
                <a:moveTo>
                  <a:pt x="467699" y="1058327"/>
                </a:moveTo>
                <a:cubicBezTo>
                  <a:pt x="469265" y="1060553"/>
                  <a:pt x="470172" y="1063439"/>
                  <a:pt x="470667" y="1066572"/>
                </a:cubicBezTo>
                <a:cubicBezTo>
                  <a:pt x="470007" y="1071519"/>
                  <a:pt x="468029" y="1077125"/>
                  <a:pt x="463082" y="1076136"/>
                </a:cubicBezTo>
                <a:cubicBezTo>
                  <a:pt x="456485" y="1075146"/>
                  <a:pt x="456815" y="1067561"/>
                  <a:pt x="455496" y="1062285"/>
                </a:cubicBezTo>
                <a:cubicBezTo>
                  <a:pt x="454506" y="1058656"/>
                  <a:pt x="456815" y="1053710"/>
                  <a:pt x="460773" y="1054039"/>
                </a:cubicBezTo>
                <a:cubicBezTo>
                  <a:pt x="463906" y="1054534"/>
                  <a:pt x="466133" y="1056101"/>
                  <a:pt x="467699" y="1058327"/>
                </a:cubicBezTo>
                <a:close/>
                <a:moveTo>
                  <a:pt x="1070903" y="1549398"/>
                </a:moveTo>
                <a:cubicBezTo>
                  <a:pt x="1070242" y="1553026"/>
                  <a:pt x="1074860" y="1551376"/>
                  <a:pt x="1075189" y="1553685"/>
                </a:cubicBezTo>
                <a:cubicBezTo>
                  <a:pt x="1066945" y="1555664"/>
                  <a:pt x="1063976" y="1564239"/>
                  <a:pt x="1057380" y="1568526"/>
                </a:cubicBezTo>
                <a:lnTo>
                  <a:pt x="1057380" y="1568526"/>
                </a:lnTo>
                <a:cubicBezTo>
                  <a:pt x="1056721" y="1571165"/>
                  <a:pt x="1055731" y="1573803"/>
                  <a:pt x="1055072" y="1576441"/>
                </a:cubicBezTo>
                <a:cubicBezTo>
                  <a:pt x="1054412" y="1579080"/>
                  <a:pt x="1054082" y="1582707"/>
                  <a:pt x="1050124" y="1581718"/>
                </a:cubicBezTo>
                <a:cubicBezTo>
                  <a:pt x="1045838" y="1580729"/>
                  <a:pt x="1047816" y="1577430"/>
                  <a:pt x="1047816" y="1574792"/>
                </a:cubicBezTo>
                <a:cubicBezTo>
                  <a:pt x="1048146" y="1569845"/>
                  <a:pt x="1051774" y="1567537"/>
                  <a:pt x="1056061" y="1566217"/>
                </a:cubicBezTo>
                <a:lnTo>
                  <a:pt x="1056061" y="1566218"/>
                </a:lnTo>
                <a:close/>
                <a:moveTo>
                  <a:pt x="1113446" y="1573143"/>
                </a:moveTo>
                <a:cubicBezTo>
                  <a:pt x="1115095" y="1573143"/>
                  <a:pt x="1116744" y="1573803"/>
                  <a:pt x="1116744" y="1576771"/>
                </a:cubicBezTo>
                <a:cubicBezTo>
                  <a:pt x="1116744" y="1578420"/>
                  <a:pt x="1115425" y="1579079"/>
                  <a:pt x="1114105" y="1579409"/>
                </a:cubicBezTo>
                <a:cubicBezTo>
                  <a:pt x="1111797" y="1579409"/>
                  <a:pt x="1109818" y="1578420"/>
                  <a:pt x="1109488" y="1576111"/>
                </a:cubicBezTo>
                <a:cubicBezTo>
                  <a:pt x="1108829" y="1574132"/>
                  <a:pt x="1110807" y="1573143"/>
                  <a:pt x="1113446" y="1573143"/>
                </a:cubicBezTo>
                <a:close/>
                <a:moveTo>
                  <a:pt x="1377287" y="1788833"/>
                </a:moveTo>
                <a:cubicBezTo>
                  <a:pt x="1376956" y="1791471"/>
                  <a:pt x="1374648" y="1792790"/>
                  <a:pt x="1371680" y="1792461"/>
                </a:cubicBezTo>
                <a:cubicBezTo>
                  <a:pt x="1369371" y="1792131"/>
                  <a:pt x="1367392" y="1790811"/>
                  <a:pt x="1367063" y="1788503"/>
                </a:cubicBezTo>
                <a:cubicBezTo>
                  <a:pt x="1367063" y="1785535"/>
                  <a:pt x="1369371" y="1784215"/>
                  <a:pt x="1371680" y="1784216"/>
                </a:cubicBezTo>
                <a:cubicBezTo>
                  <a:pt x="1374648" y="1784875"/>
                  <a:pt x="1377287" y="1785865"/>
                  <a:pt x="1377287" y="1788833"/>
                </a:cubicBezTo>
                <a:close/>
                <a:moveTo>
                  <a:pt x="1148611" y="1592519"/>
                </a:moveTo>
                <a:cubicBezTo>
                  <a:pt x="1149724" y="1593756"/>
                  <a:pt x="1150549" y="1595405"/>
                  <a:pt x="1151703" y="1596559"/>
                </a:cubicBezTo>
                <a:cubicBezTo>
                  <a:pt x="1150054" y="1600516"/>
                  <a:pt x="1148075" y="1603485"/>
                  <a:pt x="1144118" y="1603485"/>
                </a:cubicBezTo>
                <a:cubicBezTo>
                  <a:pt x="1140820" y="1603485"/>
                  <a:pt x="1136862" y="1602825"/>
                  <a:pt x="1136862" y="1598868"/>
                </a:cubicBezTo>
                <a:cubicBezTo>
                  <a:pt x="1136532" y="1594910"/>
                  <a:pt x="1139171" y="1591612"/>
                  <a:pt x="1143788" y="1590952"/>
                </a:cubicBezTo>
                <a:cubicBezTo>
                  <a:pt x="1146096" y="1590458"/>
                  <a:pt x="1147498" y="1591282"/>
                  <a:pt x="1148611" y="1592519"/>
                </a:cubicBezTo>
                <a:close/>
                <a:moveTo>
                  <a:pt x="923811" y="1379881"/>
                </a:moveTo>
                <a:cubicBezTo>
                  <a:pt x="928758" y="1380211"/>
                  <a:pt x="933046" y="1382849"/>
                  <a:pt x="933046" y="1388127"/>
                </a:cubicBezTo>
                <a:cubicBezTo>
                  <a:pt x="933046" y="1392084"/>
                  <a:pt x="931726" y="1396701"/>
                  <a:pt x="925461" y="1396701"/>
                </a:cubicBezTo>
                <a:cubicBezTo>
                  <a:pt x="920184" y="1396371"/>
                  <a:pt x="917545" y="1393403"/>
                  <a:pt x="916556" y="1388456"/>
                </a:cubicBezTo>
                <a:cubicBezTo>
                  <a:pt x="915567" y="1382520"/>
                  <a:pt x="919524" y="1381200"/>
                  <a:pt x="923811" y="1379881"/>
                </a:cubicBezTo>
                <a:close/>
                <a:moveTo>
                  <a:pt x="1195401" y="1602043"/>
                </a:moveTo>
                <a:cubicBezTo>
                  <a:pt x="1195649" y="1603321"/>
                  <a:pt x="1195401" y="1604805"/>
                  <a:pt x="1195566" y="1605794"/>
                </a:cubicBezTo>
                <a:cubicBezTo>
                  <a:pt x="1195896" y="1609422"/>
                  <a:pt x="1195566" y="1613380"/>
                  <a:pt x="1191279" y="1613050"/>
                </a:cubicBezTo>
                <a:cubicBezTo>
                  <a:pt x="1187651" y="1613050"/>
                  <a:pt x="1188641" y="1609422"/>
                  <a:pt x="1188970" y="1607113"/>
                </a:cubicBezTo>
                <a:cubicBezTo>
                  <a:pt x="1189300" y="1604475"/>
                  <a:pt x="1186991" y="1599858"/>
                  <a:pt x="1192268" y="1599528"/>
                </a:cubicBezTo>
                <a:cubicBezTo>
                  <a:pt x="1194412" y="1599693"/>
                  <a:pt x="1195154" y="1600765"/>
                  <a:pt x="1195401" y="1602043"/>
                </a:cubicBezTo>
                <a:close/>
                <a:moveTo>
                  <a:pt x="1521655" y="1842013"/>
                </a:moveTo>
                <a:cubicBezTo>
                  <a:pt x="1526685" y="1844734"/>
                  <a:pt x="1530807" y="1848856"/>
                  <a:pt x="1533940" y="1855123"/>
                </a:cubicBezTo>
                <a:cubicBezTo>
                  <a:pt x="1540536" y="1867984"/>
                  <a:pt x="1533610" y="1879528"/>
                  <a:pt x="1519429" y="1879528"/>
                </a:cubicBezTo>
                <a:cubicBezTo>
                  <a:pt x="1511844" y="1879528"/>
                  <a:pt x="1500630" y="1869963"/>
                  <a:pt x="1499971" y="1861389"/>
                </a:cubicBezTo>
                <a:cubicBezTo>
                  <a:pt x="1499311" y="1855452"/>
                  <a:pt x="1497332" y="1849845"/>
                  <a:pt x="1496343" y="1844239"/>
                </a:cubicBezTo>
                <a:cubicBezTo>
                  <a:pt x="1495024" y="1836983"/>
                  <a:pt x="1496343" y="1836654"/>
                  <a:pt x="1503928" y="1837313"/>
                </a:cubicBezTo>
                <a:cubicBezTo>
                  <a:pt x="1510689" y="1837973"/>
                  <a:pt x="1516626" y="1839292"/>
                  <a:pt x="1521655" y="1842013"/>
                </a:cubicBezTo>
                <a:close/>
                <a:moveTo>
                  <a:pt x="666815" y="1115094"/>
                </a:moveTo>
                <a:cubicBezTo>
                  <a:pt x="667887" y="1118020"/>
                  <a:pt x="668382" y="1121483"/>
                  <a:pt x="670525" y="1123627"/>
                </a:cubicBezTo>
                <a:cubicBezTo>
                  <a:pt x="673823" y="1126925"/>
                  <a:pt x="669536" y="1127915"/>
                  <a:pt x="666898" y="1128904"/>
                </a:cubicBezTo>
                <a:cubicBezTo>
                  <a:pt x="653705" y="1133851"/>
                  <a:pt x="640844" y="1138798"/>
                  <a:pt x="632928" y="1151990"/>
                </a:cubicBezTo>
                <a:cubicBezTo>
                  <a:pt x="630620" y="1155617"/>
                  <a:pt x="626332" y="1157597"/>
                  <a:pt x="621715" y="1157597"/>
                </a:cubicBezTo>
                <a:cubicBezTo>
                  <a:pt x="618087" y="1157267"/>
                  <a:pt x="615119" y="1156278"/>
                  <a:pt x="615779" y="1153969"/>
                </a:cubicBezTo>
                <a:cubicBezTo>
                  <a:pt x="616438" y="1149022"/>
                  <a:pt x="616109" y="1146054"/>
                  <a:pt x="617428" y="1145064"/>
                </a:cubicBezTo>
                <a:cubicBezTo>
                  <a:pt x="627652" y="1136819"/>
                  <a:pt x="633258" y="1121648"/>
                  <a:pt x="649748" y="1122967"/>
                </a:cubicBezTo>
                <a:cubicBezTo>
                  <a:pt x="656014" y="1123627"/>
                  <a:pt x="657004" y="1119010"/>
                  <a:pt x="658323" y="1114723"/>
                </a:cubicBezTo>
                <a:cubicBezTo>
                  <a:pt x="658653" y="1113073"/>
                  <a:pt x="656674" y="1109775"/>
                  <a:pt x="659642" y="1109775"/>
                </a:cubicBezTo>
                <a:cubicBezTo>
                  <a:pt x="664095" y="1109776"/>
                  <a:pt x="665743" y="1112166"/>
                  <a:pt x="666815" y="1115094"/>
                </a:cubicBezTo>
                <a:close/>
                <a:moveTo>
                  <a:pt x="1446214" y="1773332"/>
                </a:moveTo>
                <a:cubicBezTo>
                  <a:pt x="1448523" y="1773992"/>
                  <a:pt x="1450502" y="1775970"/>
                  <a:pt x="1449842" y="1778939"/>
                </a:cubicBezTo>
                <a:cubicBezTo>
                  <a:pt x="1449182" y="1781577"/>
                  <a:pt x="1447533" y="1782566"/>
                  <a:pt x="1445225" y="1782237"/>
                </a:cubicBezTo>
                <a:cubicBezTo>
                  <a:pt x="1442586" y="1781907"/>
                  <a:pt x="1440607" y="1780587"/>
                  <a:pt x="1441597" y="1773991"/>
                </a:cubicBezTo>
                <a:cubicBezTo>
                  <a:pt x="1441597" y="1774321"/>
                  <a:pt x="1443576" y="1772672"/>
                  <a:pt x="1446214" y="1773332"/>
                </a:cubicBezTo>
                <a:close/>
                <a:moveTo>
                  <a:pt x="1049011" y="1435164"/>
                </a:moveTo>
                <a:cubicBezTo>
                  <a:pt x="1050289" y="1436525"/>
                  <a:pt x="1050948" y="1438586"/>
                  <a:pt x="1051114" y="1440895"/>
                </a:cubicBezTo>
                <a:cubicBezTo>
                  <a:pt x="1051773" y="1446831"/>
                  <a:pt x="1046167" y="1447820"/>
                  <a:pt x="1042209" y="1448150"/>
                </a:cubicBezTo>
                <a:cubicBezTo>
                  <a:pt x="1036273" y="1448810"/>
                  <a:pt x="1035613" y="1443863"/>
                  <a:pt x="1034954" y="1439575"/>
                </a:cubicBezTo>
                <a:cubicBezTo>
                  <a:pt x="1034294" y="1433639"/>
                  <a:pt x="1038581" y="1433969"/>
                  <a:pt x="1043199" y="1433639"/>
                </a:cubicBezTo>
                <a:cubicBezTo>
                  <a:pt x="1045837" y="1433144"/>
                  <a:pt x="1047733" y="1433804"/>
                  <a:pt x="1049011" y="1435164"/>
                </a:cubicBezTo>
                <a:close/>
                <a:moveTo>
                  <a:pt x="319701" y="786654"/>
                </a:moveTo>
                <a:cubicBezTo>
                  <a:pt x="322422" y="789210"/>
                  <a:pt x="323905" y="793002"/>
                  <a:pt x="323905" y="797784"/>
                </a:cubicBezTo>
                <a:cubicBezTo>
                  <a:pt x="323906" y="807349"/>
                  <a:pt x="315661" y="816913"/>
                  <a:pt x="307086" y="816913"/>
                </a:cubicBezTo>
                <a:cubicBezTo>
                  <a:pt x="298511" y="816913"/>
                  <a:pt x="291915" y="809657"/>
                  <a:pt x="291915" y="800423"/>
                </a:cubicBezTo>
                <a:cubicBezTo>
                  <a:pt x="291915" y="791189"/>
                  <a:pt x="299501" y="782944"/>
                  <a:pt x="308075" y="782944"/>
                </a:cubicBezTo>
                <a:cubicBezTo>
                  <a:pt x="313023" y="782779"/>
                  <a:pt x="316980" y="784098"/>
                  <a:pt x="319701" y="786654"/>
                </a:cubicBezTo>
                <a:close/>
                <a:moveTo>
                  <a:pt x="964706" y="1332720"/>
                </a:moveTo>
                <a:cubicBezTo>
                  <a:pt x="965366" y="1333379"/>
                  <a:pt x="966686" y="1334699"/>
                  <a:pt x="966026" y="1336348"/>
                </a:cubicBezTo>
                <a:cubicBezTo>
                  <a:pt x="965036" y="1338327"/>
                  <a:pt x="963057" y="1338327"/>
                  <a:pt x="961409" y="1337667"/>
                </a:cubicBezTo>
                <a:cubicBezTo>
                  <a:pt x="959759" y="1337337"/>
                  <a:pt x="958770" y="1336018"/>
                  <a:pt x="959430" y="1334699"/>
                </a:cubicBezTo>
                <a:cubicBezTo>
                  <a:pt x="960419" y="1332390"/>
                  <a:pt x="962068" y="1331401"/>
                  <a:pt x="964706" y="1332720"/>
                </a:cubicBezTo>
                <a:close/>
                <a:moveTo>
                  <a:pt x="1234482" y="1550388"/>
                </a:moveTo>
                <a:cubicBezTo>
                  <a:pt x="1236791" y="1552696"/>
                  <a:pt x="1240089" y="1555005"/>
                  <a:pt x="1240749" y="1557973"/>
                </a:cubicBezTo>
                <a:cubicBezTo>
                  <a:pt x="1244706" y="1577761"/>
                  <a:pt x="1253611" y="1596559"/>
                  <a:pt x="1248004" y="1617667"/>
                </a:cubicBezTo>
                <a:cubicBezTo>
                  <a:pt x="1246025" y="1625582"/>
                  <a:pt x="1240089" y="1628880"/>
                  <a:pt x="1234153" y="1631518"/>
                </a:cubicBezTo>
                <a:cubicBezTo>
                  <a:pt x="1227227" y="1634816"/>
                  <a:pt x="1220961" y="1628880"/>
                  <a:pt x="1214695" y="1626242"/>
                </a:cubicBezTo>
                <a:cubicBezTo>
                  <a:pt x="1214035" y="1625912"/>
                  <a:pt x="1213375" y="1623603"/>
                  <a:pt x="1213705" y="1622284"/>
                </a:cubicBezTo>
                <a:cubicBezTo>
                  <a:pt x="1214694" y="1612720"/>
                  <a:pt x="1209088" y="1603815"/>
                  <a:pt x="1211396" y="1594581"/>
                </a:cubicBezTo>
                <a:cubicBezTo>
                  <a:pt x="1210407" y="1579080"/>
                  <a:pt x="1215684" y="1565888"/>
                  <a:pt x="1222609" y="1552696"/>
                </a:cubicBezTo>
                <a:cubicBezTo>
                  <a:pt x="1225578" y="1546760"/>
                  <a:pt x="1229535" y="1545770"/>
                  <a:pt x="1234482" y="1550388"/>
                </a:cubicBezTo>
                <a:close/>
                <a:moveTo>
                  <a:pt x="1167404" y="1486076"/>
                </a:moveTo>
                <a:lnTo>
                  <a:pt x="1167612" y="1488482"/>
                </a:lnTo>
                <a:lnTo>
                  <a:pt x="1169677" y="1489952"/>
                </a:lnTo>
                <a:cubicBezTo>
                  <a:pt x="1169429" y="1492178"/>
                  <a:pt x="1168192" y="1494817"/>
                  <a:pt x="1169182" y="1496301"/>
                </a:cubicBezTo>
                <a:lnTo>
                  <a:pt x="1168831" y="1502555"/>
                </a:lnTo>
                <a:lnTo>
                  <a:pt x="1169313" y="1508111"/>
                </a:lnTo>
                <a:lnTo>
                  <a:pt x="1173057" y="1496630"/>
                </a:lnTo>
                <a:cubicBezTo>
                  <a:pt x="1171628" y="1502402"/>
                  <a:pt x="1173533" y="1508338"/>
                  <a:pt x="1174129" y="1514275"/>
                </a:cubicBezTo>
                <a:lnTo>
                  <a:pt x="1170539" y="1523608"/>
                </a:lnTo>
                <a:lnTo>
                  <a:pt x="1170619" y="1524910"/>
                </a:lnTo>
                <a:lnTo>
                  <a:pt x="1169740" y="1525686"/>
                </a:lnTo>
                <a:lnTo>
                  <a:pt x="1167343" y="1531919"/>
                </a:lnTo>
                <a:lnTo>
                  <a:pt x="1167342" y="1529108"/>
                </a:lnTo>
                <a:lnTo>
                  <a:pt x="1167203" y="1531589"/>
                </a:lnTo>
                <a:lnTo>
                  <a:pt x="1166874" y="1531716"/>
                </a:lnTo>
                <a:lnTo>
                  <a:pt x="1166874" y="1532579"/>
                </a:lnTo>
                <a:cubicBezTo>
                  <a:pt x="1167534" y="1536536"/>
                  <a:pt x="1170831" y="1540494"/>
                  <a:pt x="1167534" y="1544781"/>
                </a:cubicBezTo>
                <a:cubicBezTo>
                  <a:pt x="1166544" y="1546100"/>
                  <a:pt x="1164565" y="1546760"/>
                  <a:pt x="1163905" y="1545441"/>
                </a:cubicBezTo>
                <a:lnTo>
                  <a:pt x="1162916" y="1533238"/>
                </a:lnTo>
                <a:lnTo>
                  <a:pt x="1162916" y="1533238"/>
                </a:lnTo>
                <a:cubicBezTo>
                  <a:pt x="1162916" y="1532249"/>
                  <a:pt x="1162916" y="1531259"/>
                  <a:pt x="1162916" y="1530270"/>
                </a:cubicBezTo>
                <a:lnTo>
                  <a:pt x="1163354" y="1515597"/>
                </a:lnTo>
                <a:lnTo>
                  <a:pt x="1162760" y="1508297"/>
                </a:lnTo>
                <a:lnTo>
                  <a:pt x="1163707" y="1503767"/>
                </a:lnTo>
                <a:lnTo>
                  <a:pt x="1164235" y="1486077"/>
                </a:lnTo>
                <a:lnTo>
                  <a:pt x="1166993" y="1488041"/>
                </a:lnTo>
                <a:close/>
                <a:moveTo>
                  <a:pt x="1050014" y="1382849"/>
                </a:moveTo>
                <a:lnTo>
                  <a:pt x="1048998" y="1384373"/>
                </a:lnTo>
                <a:lnTo>
                  <a:pt x="1049354" y="1385084"/>
                </a:lnTo>
                <a:cubicBezTo>
                  <a:pt x="1048401" y="1386037"/>
                  <a:pt x="1047449" y="1386989"/>
                  <a:pt x="1046496" y="1386989"/>
                </a:cubicBezTo>
                <a:lnTo>
                  <a:pt x="1047462" y="1385059"/>
                </a:lnTo>
                <a:lnTo>
                  <a:pt x="1047157" y="1384754"/>
                </a:lnTo>
                <a:lnTo>
                  <a:pt x="1047843" y="1384297"/>
                </a:lnTo>
                <a:lnTo>
                  <a:pt x="1048401" y="1383179"/>
                </a:lnTo>
                <a:lnTo>
                  <a:pt x="1048681" y="1383738"/>
                </a:lnTo>
                <a:close/>
                <a:moveTo>
                  <a:pt x="1440608" y="1637455"/>
                </a:moveTo>
                <a:cubicBezTo>
                  <a:pt x="1444895" y="1640423"/>
                  <a:pt x="1444565" y="1644380"/>
                  <a:pt x="1441267" y="1648998"/>
                </a:cubicBezTo>
                <a:cubicBezTo>
                  <a:pt x="1441267" y="1644710"/>
                  <a:pt x="1434671" y="1642731"/>
                  <a:pt x="1437969" y="1637784"/>
                </a:cubicBezTo>
                <a:cubicBezTo>
                  <a:pt x="1438299" y="1637455"/>
                  <a:pt x="1439948" y="1637125"/>
                  <a:pt x="1440608" y="1637455"/>
                </a:cubicBezTo>
                <a:close/>
                <a:moveTo>
                  <a:pt x="563011" y="883533"/>
                </a:moveTo>
                <a:cubicBezTo>
                  <a:pt x="547181" y="895406"/>
                  <a:pt x="535967" y="913874"/>
                  <a:pt x="515849" y="919811"/>
                </a:cubicBezTo>
                <a:cubicBezTo>
                  <a:pt x="521126" y="893757"/>
                  <a:pt x="544872" y="892437"/>
                  <a:pt x="563011" y="883533"/>
                </a:cubicBezTo>
                <a:close/>
                <a:moveTo>
                  <a:pt x="1158959" y="1379551"/>
                </a:moveTo>
                <a:cubicBezTo>
                  <a:pt x="1173140" y="1395052"/>
                  <a:pt x="1165555" y="1412531"/>
                  <a:pt x="1166874" y="1428362"/>
                </a:cubicBezTo>
                <a:lnTo>
                  <a:pt x="1166804" y="1428888"/>
                </a:lnTo>
                <a:lnTo>
                  <a:pt x="1166873" y="1428691"/>
                </a:lnTo>
                <a:cubicBezTo>
                  <a:pt x="1167533" y="1437926"/>
                  <a:pt x="1167863" y="1447160"/>
                  <a:pt x="1168522" y="1456395"/>
                </a:cubicBezTo>
                <a:cubicBezTo>
                  <a:pt x="1168522" y="1458373"/>
                  <a:pt x="1168522" y="1460352"/>
                  <a:pt x="1166544" y="1460682"/>
                </a:cubicBezTo>
                <a:cubicBezTo>
                  <a:pt x="1163575" y="1461012"/>
                  <a:pt x="1163575" y="1458703"/>
                  <a:pt x="1163246" y="1456395"/>
                </a:cubicBezTo>
                <a:cubicBezTo>
                  <a:pt x="1163246" y="1449469"/>
                  <a:pt x="1162916" y="1442873"/>
                  <a:pt x="1162916" y="1435947"/>
                </a:cubicBezTo>
                <a:lnTo>
                  <a:pt x="1162916" y="1435946"/>
                </a:lnTo>
                <a:lnTo>
                  <a:pt x="1161309" y="1429269"/>
                </a:lnTo>
                <a:cubicBezTo>
                  <a:pt x="1160773" y="1427043"/>
                  <a:pt x="1160773" y="1424734"/>
                  <a:pt x="1162917" y="1422096"/>
                </a:cubicBezTo>
                <a:cubicBezTo>
                  <a:pt x="1164895" y="1419787"/>
                  <a:pt x="1164566" y="1413191"/>
                  <a:pt x="1162587" y="1410552"/>
                </a:cubicBezTo>
                <a:cubicBezTo>
                  <a:pt x="1155001" y="1400988"/>
                  <a:pt x="1159618" y="1390764"/>
                  <a:pt x="1158959" y="1379551"/>
                </a:cubicBezTo>
                <a:close/>
                <a:moveTo>
                  <a:pt x="985154" y="1222567"/>
                </a:moveTo>
                <a:cubicBezTo>
                  <a:pt x="987793" y="1222567"/>
                  <a:pt x="988782" y="1223886"/>
                  <a:pt x="988782" y="1226854"/>
                </a:cubicBezTo>
                <a:cubicBezTo>
                  <a:pt x="988122" y="1228833"/>
                  <a:pt x="986803" y="1231471"/>
                  <a:pt x="983835" y="1230482"/>
                </a:cubicBezTo>
                <a:cubicBezTo>
                  <a:pt x="981856" y="1229822"/>
                  <a:pt x="979218" y="1229163"/>
                  <a:pt x="980207" y="1226195"/>
                </a:cubicBezTo>
                <a:cubicBezTo>
                  <a:pt x="980867" y="1224216"/>
                  <a:pt x="982516" y="1222567"/>
                  <a:pt x="985154" y="1222567"/>
                </a:cubicBezTo>
                <a:close/>
                <a:moveTo>
                  <a:pt x="1096626" y="1313921"/>
                </a:moveTo>
                <a:cubicBezTo>
                  <a:pt x="1094317" y="1326124"/>
                  <a:pt x="1090360" y="1329092"/>
                  <a:pt x="1072880" y="1333709"/>
                </a:cubicBezTo>
                <a:cubicBezTo>
                  <a:pt x="1065955" y="1335688"/>
                  <a:pt x="1065955" y="1335688"/>
                  <a:pt x="1057710" y="1325794"/>
                </a:cubicBezTo>
                <a:cubicBezTo>
                  <a:pt x="1070572" y="1321507"/>
                  <a:pt x="1085413" y="1327773"/>
                  <a:pt x="1096626" y="1313921"/>
                </a:cubicBezTo>
                <a:close/>
                <a:moveTo>
                  <a:pt x="1087804" y="1296524"/>
                </a:moveTo>
                <a:cubicBezTo>
                  <a:pt x="1089041" y="1298173"/>
                  <a:pt x="1090030" y="1300234"/>
                  <a:pt x="1091019" y="1301719"/>
                </a:cubicBezTo>
                <a:cubicBezTo>
                  <a:pt x="1094647" y="1306666"/>
                  <a:pt x="1088711" y="1306996"/>
                  <a:pt x="1086402" y="1309304"/>
                </a:cubicBezTo>
                <a:cubicBezTo>
                  <a:pt x="1084423" y="1310953"/>
                  <a:pt x="1082115" y="1312602"/>
                  <a:pt x="1077828" y="1312602"/>
                </a:cubicBezTo>
                <a:cubicBezTo>
                  <a:pt x="1078817" y="1308315"/>
                  <a:pt x="1079147" y="1305346"/>
                  <a:pt x="1080136" y="1302378"/>
                </a:cubicBezTo>
                <a:cubicBezTo>
                  <a:pt x="1080796" y="1299410"/>
                  <a:pt x="1077827" y="1294133"/>
                  <a:pt x="1083104" y="1293804"/>
                </a:cubicBezTo>
                <a:cubicBezTo>
                  <a:pt x="1085083" y="1293639"/>
                  <a:pt x="1086567" y="1294875"/>
                  <a:pt x="1087804" y="1296524"/>
                </a:cubicBezTo>
                <a:close/>
                <a:moveTo>
                  <a:pt x="814318" y="1062614"/>
                </a:moveTo>
                <a:cubicBezTo>
                  <a:pt x="814978" y="1062614"/>
                  <a:pt x="815968" y="1063933"/>
                  <a:pt x="816297" y="1064593"/>
                </a:cubicBezTo>
                <a:cubicBezTo>
                  <a:pt x="817287" y="1070199"/>
                  <a:pt x="813329" y="1072837"/>
                  <a:pt x="809042" y="1075146"/>
                </a:cubicBezTo>
                <a:cubicBezTo>
                  <a:pt x="808052" y="1075476"/>
                  <a:pt x="807063" y="1075806"/>
                  <a:pt x="804095" y="1076795"/>
                </a:cubicBezTo>
                <a:cubicBezTo>
                  <a:pt x="805084" y="1073827"/>
                  <a:pt x="805414" y="1072508"/>
                  <a:pt x="806074" y="1071518"/>
                </a:cubicBezTo>
                <a:cubicBezTo>
                  <a:pt x="808052" y="1067890"/>
                  <a:pt x="809042" y="1063274"/>
                  <a:pt x="814318" y="1062614"/>
                </a:cubicBezTo>
                <a:close/>
                <a:moveTo>
                  <a:pt x="1155330" y="1341624"/>
                </a:moveTo>
                <a:cubicBezTo>
                  <a:pt x="1156320" y="1348550"/>
                  <a:pt x="1156649" y="1353497"/>
                  <a:pt x="1157309" y="1358444"/>
                </a:cubicBezTo>
                <a:cubicBezTo>
                  <a:pt x="1148734" y="1352508"/>
                  <a:pt x="1148734" y="1352508"/>
                  <a:pt x="1155330" y="1341624"/>
                </a:cubicBezTo>
                <a:close/>
                <a:moveTo>
                  <a:pt x="1431703" y="1551707"/>
                </a:moveTo>
                <a:cubicBezTo>
                  <a:pt x="1433682" y="1552037"/>
                  <a:pt x="1434671" y="1553026"/>
                  <a:pt x="1434671" y="1555005"/>
                </a:cubicBezTo>
                <a:cubicBezTo>
                  <a:pt x="1434671" y="1556984"/>
                  <a:pt x="1433022" y="1558633"/>
                  <a:pt x="1431703" y="1558633"/>
                </a:cubicBezTo>
                <a:cubicBezTo>
                  <a:pt x="1430384" y="1558633"/>
                  <a:pt x="1429064" y="1556324"/>
                  <a:pt x="1428735" y="1555005"/>
                </a:cubicBezTo>
                <a:cubicBezTo>
                  <a:pt x="1428075" y="1552696"/>
                  <a:pt x="1430054" y="1552037"/>
                  <a:pt x="1431703" y="1551707"/>
                </a:cubicBezTo>
                <a:close/>
                <a:moveTo>
                  <a:pt x="337427" y="619034"/>
                </a:moveTo>
                <a:cubicBezTo>
                  <a:pt x="332810" y="623321"/>
                  <a:pt x="328193" y="621342"/>
                  <a:pt x="323905" y="621342"/>
                </a:cubicBezTo>
                <a:cubicBezTo>
                  <a:pt x="323576" y="621673"/>
                  <a:pt x="323246" y="621672"/>
                  <a:pt x="322916" y="622002"/>
                </a:cubicBezTo>
                <a:cubicBezTo>
                  <a:pt x="319948" y="625630"/>
                  <a:pt x="316320" y="627609"/>
                  <a:pt x="312033" y="624970"/>
                </a:cubicBezTo>
                <a:cubicBezTo>
                  <a:pt x="310713" y="624311"/>
                  <a:pt x="308735" y="622662"/>
                  <a:pt x="310054" y="620683"/>
                </a:cubicBezTo>
                <a:cubicBezTo>
                  <a:pt x="312693" y="617385"/>
                  <a:pt x="315001" y="613757"/>
                  <a:pt x="320278" y="615076"/>
                </a:cubicBezTo>
                <a:lnTo>
                  <a:pt x="320279" y="615077"/>
                </a:lnTo>
                <a:lnTo>
                  <a:pt x="320278" y="615076"/>
                </a:lnTo>
                <a:cubicBezTo>
                  <a:pt x="326214" y="614746"/>
                  <a:pt x="331491" y="615406"/>
                  <a:pt x="337427" y="619034"/>
                </a:cubicBezTo>
                <a:close/>
                <a:moveTo>
                  <a:pt x="991420" y="1173426"/>
                </a:moveTo>
                <a:cubicBezTo>
                  <a:pt x="993399" y="1173756"/>
                  <a:pt x="994388" y="1175075"/>
                  <a:pt x="994388" y="1177054"/>
                </a:cubicBezTo>
                <a:cubicBezTo>
                  <a:pt x="993399" y="1179363"/>
                  <a:pt x="991420" y="1180352"/>
                  <a:pt x="989111" y="1180022"/>
                </a:cubicBezTo>
                <a:cubicBezTo>
                  <a:pt x="987133" y="1179693"/>
                  <a:pt x="986473" y="1177714"/>
                  <a:pt x="987133" y="1176065"/>
                </a:cubicBezTo>
                <a:cubicBezTo>
                  <a:pt x="987792" y="1174416"/>
                  <a:pt x="989442" y="1173097"/>
                  <a:pt x="991420" y="1173426"/>
                </a:cubicBezTo>
                <a:close/>
                <a:moveTo>
                  <a:pt x="1107180" y="1270059"/>
                </a:moveTo>
                <a:cubicBezTo>
                  <a:pt x="1110148" y="1270718"/>
                  <a:pt x="1112786" y="1271378"/>
                  <a:pt x="1112457" y="1275335"/>
                </a:cubicBezTo>
                <a:cubicBezTo>
                  <a:pt x="1112127" y="1277314"/>
                  <a:pt x="1111467" y="1279293"/>
                  <a:pt x="1109159" y="1278303"/>
                </a:cubicBezTo>
                <a:cubicBezTo>
                  <a:pt x="1106520" y="1277314"/>
                  <a:pt x="1104212" y="1275335"/>
                  <a:pt x="1104212" y="1272037"/>
                </a:cubicBezTo>
                <a:cubicBezTo>
                  <a:pt x="1104211" y="1270058"/>
                  <a:pt x="1105531" y="1269728"/>
                  <a:pt x="1107180" y="1270059"/>
                </a:cubicBezTo>
                <a:close/>
                <a:moveTo>
                  <a:pt x="1232627" y="1376089"/>
                </a:moveTo>
                <a:cubicBezTo>
                  <a:pt x="1236131" y="1379140"/>
                  <a:pt x="1239264" y="1382685"/>
                  <a:pt x="1243057" y="1385159"/>
                </a:cubicBezTo>
                <a:cubicBezTo>
                  <a:pt x="1244046" y="1385818"/>
                  <a:pt x="1245695" y="1388787"/>
                  <a:pt x="1243387" y="1390765"/>
                </a:cubicBezTo>
                <a:cubicBezTo>
                  <a:pt x="1241078" y="1393074"/>
                  <a:pt x="1239429" y="1391095"/>
                  <a:pt x="1238110" y="1389116"/>
                </a:cubicBezTo>
                <a:cubicBezTo>
                  <a:pt x="1234812" y="1384499"/>
                  <a:pt x="1234812" y="1376254"/>
                  <a:pt x="1224588" y="1380541"/>
                </a:cubicBezTo>
                <a:cubicBezTo>
                  <a:pt x="1222280" y="1381861"/>
                  <a:pt x="1222609" y="1373616"/>
                  <a:pt x="1219971" y="1369988"/>
                </a:cubicBezTo>
                <a:cubicBezTo>
                  <a:pt x="1225248" y="1370482"/>
                  <a:pt x="1229123" y="1373038"/>
                  <a:pt x="1232627" y="1376089"/>
                </a:cubicBezTo>
                <a:close/>
                <a:moveTo>
                  <a:pt x="236179" y="530647"/>
                </a:moveTo>
                <a:cubicBezTo>
                  <a:pt x="237169" y="531966"/>
                  <a:pt x="236509" y="533615"/>
                  <a:pt x="234860" y="533945"/>
                </a:cubicBezTo>
                <a:cubicBezTo>
                  <a:pt x="231232" y="534934"/>
                  <a:pt x="229583" y="532296"/>
                  <a:pt x="227604" y="529328"/>
                </a:cubicBezTo>
                <a:cubicBezTo>
                  <a:pt x="231232" y="527019"/>
                  <a:pt x="234200" y="527679"/>
                  <a:pt x="236179" y="530647"/>
                </a:cubicBezTo>
                <a:close/>
                <a:moveTo>
                  <a:pt x="1510525" y="1610082"/>
                </a:moveTo>
                <a:cubicBezTo>
                  <a:pt x="1512503" y="1616018"/>
                  <a:pt x="1508546" y="1619976"/>
                  <a:pt x="1503269" y="1622944"/>
                </a:cubicBezTo>
                <a:cubicBezTo>
                  <a:pt x="1493045" y="1628221"/>
                  <a:pt x="1470619" y="1620305"/>
                  <a:pt x="1466332" y="1609752"/>
                </a:cubicBezTo>
                <a:cubicBezTo>
                  <a:pt x="1465012" y="1606454"/>
                  <a:pt x="1466991" y="1604805"/>
                  <a:pt x="1469300" y="1604145"/>
                </a:cubicBezTo>
                <a:cubicBezTo>
                  <a:pt x="1472268" y="1603815"/>
                  <a:pt x="1475236" y="1604145"/>
                  <a:pt x="1477874" y="1604145"/>
                </a:cubicBezTo>
                <a:cubicBezTo>
                  <a:pt x="1485130" y="1606124"/>
                  <a:pt x="1491067" y="1601507"/>
                  <a:pt x="1498322" y="1601507"/>
                </a:cubicBezTo>
                <a:cubicBezTo>
                  <a:pt x="1504918" y="1601507"/>
                  <a:pt x="1508876" y="1604805"/>
                  <a:pt x="1510525" y="1610082"/>
                </a:cubicBezTo>
                <a:close/>
                <a:moveTo>
                  <a:pt x="341344" y="591330"/>
                </a:moveTo>
                <a:cubicBezTo>
                  <a:pt x="339901" y="589269"/>
                  <a:pt x="337592" y="587538"/>
                  <a:pt x="335448" y="586383"/>
                </a:cubicBezTo>
                <a:cubicBezTo>
                  <a:pt x="333140" y="584734"/>
                  <a:pt x="330172" y="583745"/>
                  <a:pt x="327533" y="583086"/>
                </a:cubicBezTo>
                <a:cubicBezTo>
                  <a:pt x="319289" y="580447"/>
                  <a:pt x="311043" y="578139"/>
                  <a:pt x="302469" y="576160"/>
                </a:cubicBezTo>
                <a:cubicBezTo>
                  <a:pt x="292574" y="573851"/>
                  <a:pt x="282351" y="572202"/>
                  <a:pt x="272127" y="573191"/>
                </a:cubicBezTo>
                <a:cubicBezTo>
                  <a:pt x="272127" y="573851"/>
                  <a:pt x="271798" y="574841"/>
                  <a:pt x="271797" y="575830"/>
                </a:cubicBezTo>
                <a:cubicBezTo>
                  <a:pt x="273776" y="576820"/>
                  <a:pt x="275425" y="578139"/>
                  <a:pt x="277404" y="578798"/>
                </a:cubicBezTo>
                <a:cubicBezTo>
                  <a:pt x="295543" y="584735"/>
                  <a:pt x="313352" y="590671"/>
                  <a:pt x="331491" y="596278"/>
                </a:cubicBezTo>
                <a:cubicBezTo>
                  <a:pt x="335119" y="597267"/>
                  <a:pt x="339736" y="602544"/>
                  <a:pt x="342044" y="598256"/>
                </a:cubicBezTo>
                <a:cubicBezTo>
                  <a:pt x="343364" y="595783"/>
                  <a:pt x="342787" y="593392"/>
                  <a:pt x="341344" y="591330"/>
                </a:cubicBezTo>
                <a:close/>
                <a:moveTo>
                  <a:pt x="1415542" y="1496631"/>
                </a:moveTo>
                <a:cubicBezTo>
                  <a:pt x="1416862" y="1497785"/>
                  <a:pt x="1417521" y="1499599"/>
                  <a:pt x="1417192" y="1502237"/>
                </a:cubicBezTo>
                <a:cubicBezTo>
                  <a:pt x="1416862" y="1507514"/>
                  <a:pt x="1413234" y="1509822"/>
                  <a:pt x="1406968" y="1509493"/>
                </a:cubicBezTo>
                <a:cubicBezTo>
                  <a:pt x="1403340" y="1509822"/>
                  <a:pt x="1399712" y="1508503"/>
                  <a:pt x="1400042" y="1503886"/>
                </a:cubicBezTo>
                <a:cubicBezTo>
                  <a:pt x="1400372" y="1498279"/>
                  <a:pt x="1404000" y="1494652"/>
                  <a:pt x="1409936" y="1494981"/>
                </a:cubicBezTo>
                <a:cubicBezTo>
                  <a:pt x="1412244" y="1494981"/>
                  <a:pt x="1414223" y="1495476"/>
                  <a:pt x="1415542" y="1496631"/>
                </a:cubicBezTo>
                <a:close/>
                <a:moveTo>
                  <a:pt x="1688947" y="1726831"/>
                </a:moveTo>
                <a:cubicBezTo>
                  <a:pt x="1692244" y="1726830"/>
                  <a:pt x="1693564" y="1728150"/>
                  <a:pt x="1693234" y="1731448"/>
                </a:cubicBezTo>
                <a:cubicBezTo>
                  <a:pt x="1692904" y="1736065"/>
                  <a:pt x="1690595" y="1739033"/>
                  <a:pt x="1686308" y="1739693"/>
                </a:cubicBezTo>
                <a:cubicBezTo>
                  <a:pt x="1681691" y="1740352"/>
                  <a:pt x="1683010" y="1736395"/>
                  <a:pt x="1683010" y="1733756"/>
                </a:cubicBezTo>
                <a:cubicBezTo>
                  <a:pt x="1682681" y="1729469"/>
                  <a:pt x="1684329" y="1726830"/>
                  <a:pt x="1688947" y="1726831"/>
                </a:cubicBezTo>
                <a:close/>
                <a:moveTo>
                  <a:pt x="1410595" y="1460353"/>
                </a:moveTo>
                <a:cubicBezTo>
                  <a:pt x="1416861" y="1463650"/>
                  <a:pt x="1419170" y="1467938"/>
                  <a:pt x="1417191" y="1473874"/>
                </a:cubicBezTo>
                <a:cubicBezTo>
                  <a:pt x="1416532" y="1475853"/>
                  <a:pt x="1414553" y="1475193"/>
                  <a:pt x="1413563" y="1474534"/>
                </a:cubicBezTo>
                <a:cubicBezTo>
                  <a:pt x="1408616" y="1471236"/>
                  <a:pt x="1407957" y="1466289"/>
                  <a:pt x="1410595" y="1460353"/>
                </a:cubicBezTo>
                <a:close/>
                <a:moveTo>
                  <a:pt x="1120701" y="1203108"/>
                </a:moveTo>
                <a:cubicBezTo>
                  <a:pt x="1108499" y="1210364"/>
                  <a:pt x="1107509" y="1213662"/>
                  <a:pt x="1115754" y="1223556"/>
                </a:cubicBezTo>
                <a:cubicBezTo>
                  <a:pt x="1118393" y="1226854"/>
                  <a:pt x="1116744" y="1227843"/>
                  <a:pt x="1115095" y="1229163"/>
                </a:cubicBezTo>
                <a:cubicBezTo>
                  <a:pt x="1110807" y="1232461"/>
                  <a:pt x="1106850" y="1229822"/>
                  <a:pt x="1102892" y="1228503"/>
                </a:cubicBezTo>
                <a:cubicBezTo>
                  <a:pt x="1098604" y="1226854"/>
                  <a:pt x="1099924" y="1223556"/>
                  <a:pt x="1100583" y="1220258"/>
                </a:cubicBezTo>
                <a:cubicBezTo>
                  <a:pt x="1102233" y="1211354"/>
                  <a:pt x="1104541" y="1202119"/>
                  <a:pt x="1103881" y="1189917"/>
                </a:cubicBezTo>
                <a:cubicBezTo>
                  <a:pt x="1108169" y="1197831"/>
                  <a:pt x="1111467" y="1203439"/>
                  <a:pt x="1120701" y="1203108"/>
                </a:cubicBezTo>
                <a:close/>
                <a:moveTo>
                  <a:pt x="1405319" y="1426713"/>
                </a:moveTo>
                <a:cubicBezTo>
                  <a:pt x="1412904" y="1434298"/>
                  <a:pt x="1413234" y="1444522"/>
                  <a:pt x="1418181" y="1452767"/>
                </a:cubicBezTo>
                <a:cubicBezTo>
                  <a:pt x="1419171" y="1454746"/>
                  <a:pt x="1418511" y="1456394"/>
                  <a:pt x="1416532" y="1457054"/>
                </a:cubicBezTo>
                <a:cubicBezTo>
                  <a:pt x="1413894" y="1457714"/>
                  <a:pt x="1412575" y="1457054"/>
                  <a:pt x="1411915" y="1453426"/>
                </a:cubicBezTo>
                <a:cubicBezTo>
                  <a:pt x="1409936" y="1444192"/>
                  <a:pt x="1407298" y="1435617"/>
                  <a:pt x="1405319" y="1426713"/>
                </a:cubicBezTo>
                <a:close/>
                <a:moveTo>
                  <a:pt x="1468971" y="1476183"/>
                </a:moveTo>
                <a:cubicBezTo>
                  <a:pt x="1472928" y="1475853"/>
                  <a:pt x="1474248" y="1478821"/>
                  <a:pt x="1474248" y="1483108"/>
                </a:cubicBezTo>
                <a:cubicBezTo>
                  <a:pt x="1473588" y="1485087"/>
                  <a:pt x="1472598" y="1488055"/>
                  <a:pt x="1471609" y="1490364"/>
                </a:cubicBezTo>
                <a:cubicBezTo>
                  <a:pt x="1470290" y="1493003"/>
                  <a:pt x="1470949" y="1497949"/>
                  <a:pt x="1466003" y="1496630"/>
                </a:cubicBezTo>
                <a:cubicBezTo>
                  <a:pt x="1459737" y="1494981"/>
                  <a:pt x="1467322" y="1491683"/>
                  <a:pt x="1465673" y="1489045"/>
                </a:cubicBezTo>
                <a:cubicBezTo>
                  <a:pt x="1464683" y="1487066"/>
                  <a:pt x="1468311" y="1485417"/>
                  <a:pt x="1466662" y="1482449"/>
                </a:cubicBezTo>
                <a:cubicBezTo>
                  <a:pt x="1465673" y="1480470"/>
                  <a:pt x="1464024" y="1476183"/>
                  <a:pt x="1468971" y="1476183"/>
                </a:cubicBezTo>
                <a:close/>
                <a:moveTo>
                  <a:pt x="571454" y="693195"/>
                </a:moveTo>
                <a:lnTo>
                  <a:pt x="571410" y="693184"/>
                </a:lnTo>
                <a:lnTo>
                  <a:pt x="571255" y="693238"/>
                </a:lnTo>
                <a:close/>
                <a:moveTo>
                  <a:pt x="1452480" y="1434628"/>
                </a:moveTo>
                <a:cubicBezTo>
                  <a:pt x="1454788" y="1434298"/>
                  <a:pt x="1457427" y="1436606"/>
                  <a:pt x="1457757" y="1439574"/>
                </a:cubicBezTo>
                <a:cubicBezTo>
                  <a:pt x="1455448" y="1443202"/>
                  <a:pt x="1452480" y="1446171"/>
                  <a:pt x="1447533" y="1446171"/>
                </a:cubicBezTo>
                <a:cubicBezTo>
                  <a:pt x="1444565" y="1446170"/>
                  <a:pt x="1440278" y="1445511"/>
                  <a:pt x="1441926" y="1441883"/>
                </a:cubicBezTo>
                <a:cubicBezTo>
                  <a:pt x="1443576" y="1437926"/>
                  <a:pt x="1448192" y="1435617"/>
                  <a:pt x="1452480" y="1434628"/>
                </a:cubicBezTo>
                <a:close/>
                <a:moveTo>
                  <a:pt x="420536" y="551754"/>
                </a:moveTo>
                <a:cubicBezTo>
                  <a:pt x="426803" y="551754"/>
                  <a:pt x="429771" y="555052"/>
                  <a:pt x="429111" y="560659"/>
                </a:cubicBezTo>
                <a:cubicBezTo>
                  <a:pt x="429441" y="568244"/>
                  <a:pt x="425154" y="569564"/>
                  <a:pt x="419547" y="569234"/>
                </a:cubicBezTo>
                <a:cubicBezTo>
                  <a:pt x="413611" y="568904"/>
                  <a:pt x="409653" y="565936"/>
                  <a:pt x="409983" y="560000"/>
                </a:cubicBezTo>
                <a:cubicBezTo>
                  <a:pt x="410313" y="554063"/>
                  <a:pt x="414930" y="551754"/>
                  <a:pt x="420536" y="551754"/>
                </a:cubicBezTo>
                <a:close/>
                <a:moveTo>
                  <a:pt x="1368051" y="1355146"/>
                </a:moveTo>
                <a:cubicBezTo>
                  <a:pt x="1372998" y="1359763"/>
                  <a:pt x="1378275" y="1364381"/>
                  <a:pt x="1380583" y="1370976"/>
                </a:cubicBezTo>
                <a:lnTo>
                  <a:pt x="1380579" y="1370984"/>
                </a:lnTo>
                <a:lnTo>
                  <a:pt x="1380584" y="1370976"/>
                </a:lnTo>
                <a:cubicBezTo>
                  <a:pt x="1388170" y="1384498"/>
                  <a:pt x="1397734" y="1397031"/>
                  <a:pt x="1399713" y="1413191"/>
                </a:cubicBezTo>
                <a:cubicBezTo>
                  <a:pt x="1390808" y="1401318"/>
                  <a:pt x="1387180" y="1386477"/>
                  <a:pt x="1377946" y="1374934"/>
                </a:cubicBezTo>
                <a:lnTo>
                  <a:pt x="1378132" y="1374656"/>
                </a:lnTo>
                <a:close/>
                <a:moveTo>
                  <a:pt x="709565" y="787067"/>
                </a:moveTo>
                <a:cubicBezTo>
                  <a:pt x="709194" y="785830"/>
                  <a:pt x="707792" y="785088"/>
                  <a:pt x="705813" y="785582"/>
                </a:cubicBezTo>
                <a:cubicBezTo>
                  <a:pt x="701691" y="786572"/>
                  <a:pt x="698805" y="785335"/>
                  <a:pt x="696208" y="783521"/>
                </a:cubicBezTo>
                <a:lnTo>
                  <a:pt x="688335" y="777998"/>
                </a:lnTo>
                <a:lnTo>
                  <a:pt x="683388" y="782944"/>
                </a:lnTo>
                <a:lnTo>
                  <a:pt x="683387" y="782944"/>
                </a:lnTo>
                <a:lnTo>
                  <a:pt x="683387" y="782944"/>
                </a:lnTo>
                <a:cubicBezTo>
                  <a:pt x="692291" y="792508"/>
                  <a:pt x="699877" y="802732"/>
                  <a:pt x="705483" y="814604"/>
                </a:cubicBezTo>
                <a:cubicBezTo>
                  <a:pt x="708452" y="821201"/>
                  <a:pt x="724942" y="828127"/>
                  <a:pt x="732527" y="827138"/>
                </a:cubicBezTo>
                <a:cubicBezTo>
                  <a:pt x="728569" y="823180"/>
                  <a:pt x="724942" y="819552"/>
                  <a:pt x="721644" y="815265"/>
                </a:cubicBezTo>
                <a:cubicBezTo>
                  <a:pt x="717356" y="809658"/>
                  <a:pt x="717027" y="800753"/>
                  <a:pt x="707133" y="799764"/>
                </a:cubicBezTo>
                <a:cubicBezTo>
                  <a:pt x="705484" y="799764"/>
                  <a:pt x="701856" y="794817"/>
                  <a:pt x="707133" y="791519"/>
                </a:cubicBezTo>
                <a:cubicBezTo>
                  <a:pt x="709276" y="790035"/>
                  <a:pt x="709936" y="788303"/>
                  <a:pt x="709565" y="787067"/>
                </a:cubicBezTo>
                <a:close/>
                <a:moveTo>
                  <a:pt x="1347933" y="1326123"/>
                </a:moveTo>
                <a:cubicBezTo>
                  <a:pt x="1359477" y="1330081"/>
                  <a:pt x="1360136" y="1339975"/>
                  <a:pt x="1366073" y="1348550"/>
                </a:cubicBezTo>
                <a:cubicBezTo>
                  <a:pt x="1353540" y="1344922"/>
                  <a:pt x="1353540" y="1334698"/>
                  <a:pt x="1347933" y="1326123"/>
                </a:cubicBezTo>
                <a:close/>
                <a:moveTo>
                  <a:pt x="480726" y="588775"/>
                </a:moveTo>
                <a:cubicBezTo>
                  <a:pt x="482210" y="590259"/>
                  <a:pt x="483035" y="592485"/>
                  <a:pt x="483529" y="595288"/>
                </a:cubicBezTo>
                <a:cubicBezTo>
                  <a:pt x="483200" y="600235"/>
                  <a:pt x="480561" y="603862"/>
                  <a:pt x="474955" y="604193"/>
                </a:cubicBezTo>
                <a:cubicBezTo>
                  <a:pt x="470008" y="604522"/>
                  <a:pt x="466710" y="601224"/>
                  <a:pt x="466380" y="596277"/>
                </a:cubicBezTo>
                <a:cubicBezTo>
                  <a:pt x="466050" y="591330"/>
                  <a:pt x="467699" y="587043"/>
                  <a:pt x="473965" y="586713"/>
                </a:cubicBezTo>
                <a:cubicBezTo>
                  <a:pt x="477098" y="586548"/>
                  <a:pt x="479242" y="587290"/>
                  <a:pt x="480726" y="588775"/>
                </a:cubicBezTo>
                <a:close/>
                <a:moveTo>
                  <a:pt x="537739" y="610541"/>
                </a:moveTo>
                <a:cubicBezTo>
                  <a:pt x="540914" y="614005"/>
                  <a:pt x="543057" y="618374"/>
                  <a:pt x="542892" y="622332"/>
                </a:cubicBezTo>
                <a:cubicBezTo>
                  <a:pt x="542233" y="635194"/>
                  <a:pt x="537945" y="641460"/>
                  <a:pt x="529700" y="641130"/>
                </a:cubicBezTo>
                <a:cubicBezTo>
                  <a:pt x="520466" y="640801"/>
                  <a:pt x="508923" y="628598"/>
                  <a:pt x="509582" y="619363"/>
                </a:cubicBezTo>
                <a:cubicBezTo>
                  <a:pt x="509912" y="611119"/>
                  <a:pt x="518157" y="603863"/>
                  <a:pt x="526403" y="604193"/>
                </a:cubicBezTo>
                <a:cubicBezTo>
                  <a:pt x="530360" y="604523"/>
                  <a:pt x="534565" y="607079"/>
                  <a:pt x="537739" y="610541"/>
                </a:cubicBezTo>
                <a:close/>
                <a:moveTo>
                  <a:pt x="1453799" y="1364710"/>
                </a:moveTo>
                <a:cubicBezTo>
                  <a:pt x="1456437" y="1365041"/>
                  <a:pt x="1458746" y="1366689"/>
                  <a:pt x="1458746" y="1369987"/>
                </a:cubicBezTo>
                <a:cubicBezTo>
                  <a:pt x="1458746" y="1372296"/>
                  <a:pt x="1457097" y="1374605"/>
                  <a:pt x="1455448" y="1373945"/>
                </a:cubicBezTo>
                <a:cubicBezTo>
                  <a:pt x="1453139" y="1372955"/>
                  <a:pt x="1450501" y="1370977"/>
                  <a:pt x="1450171" y="1367679"/>
                </a:cubicBezTo>
                <a:cubicBezTo>
                  <a:pt x="1450171" y="1365700"/>
                  <a:pt x="1451161" y="1364710"/>
                  <a:pt x="1453799" y="1364710"/>
                </a:cubicBezTo>
                <a:close/>
                <a:moveTo>
                  <a:pt x="409612" y="476972"/>
                </a:moveTo>
                <a:cubicBezTo>
                  <a:pt x="411137" y="478786"/>
                  <a:pt x="411797" y="481343"/>
                  <a:pt x="411633" y="484475"/>
                </a:cubicBezTo>
                <a:cubicBezTo>
                  <a:pt x="411302" y="490412"/>
                  <a:pt x="407345" y="493050"/>
                  <a:pt x="402068" y="493380"/>
                </a:cubicBezTo>
                <a:cubicBezTo>
                  <a:pt x="395802" y="492720"/>
                  <a:pt x="392174" y="489752"/>
                  <a:pt x="392174" y="483816"/>
                </a:cubicBezTo>
                <a:cubicBezTo>
                  <a:pt x="392174" y="477220"/>
                  <a:pt x="395802" y="473592"/>
                  <a:pt x="402398" y="473922"/>
                </a:cubicBezTo>
                <a:cubicBezTo>
                  <a:pt x="405696" y="474087"/>
                  <a:pt x="408087" y="475159"/>
                  <a:pt x="409612" y="476972"/>
                </a:cubicBezTo>
                <a:close/>
                <a:moveTo>
                  <a:pt x="539596" y="561319"/>
                </a:moveTo>
                <a:cubicBezTo>
                  <a:pt x="540915" y="563132"/>
                  <a:pt x="541410" y="565606"/>
                  <a:pt x="541245" y="567914"/>
                </a:cubicBezTo>
                <a:cubicBezTo>
                  <a:pt x="541574" y="574181"/>
                  <a:pt x="536627" y="576160"/>
                  <a:pt x="531351" y="575830"/>
                </a:cubicBezTo>
                <a:cubicBezTo>
                  <a:pt x="526404" y="575830"/>
                  <a:pt x="522446" y="574510"/>
                  <a:pt x="522776" y="569234"/>
                </a:cubicBezTo>
                <a:cubicBezTo>
                  <a:pt x="523105" y="563297"/>
                  <a:pt x="527063" y="559010"/>
                  <a:pt x="533000" y="558680"/>
                </a:cubicBezTo>
                <a:cubicBezTo>
                  <a:pt x="536133" y="558350"/>
                  <a:pt x="538276" y="559505"/>
                  <a:pt x="539596" y="561319"/>
                </a:cubicBezTo>
                <a:close/>
                <a:moveTo>
                  <a:pt x="384713" y="399346"/>
                </a:moveTo>
                <a:cubicBezTo>
                  <a:pt x="387227" y="400377"/>
                  <a:pt x="389206" y="402191"/>
                  <a:pt x="389866" y="405654"/>
                </a:cubicBezTo>
                <a:cubicBezTo>
                  <a:pt x="388876" y="411590"/>
                  <a:pt x="385908" y="414888"/>
                  <a:pt x="380301" y="414559"/>
                </a:cubicBezTo>
                <a:cubicBezTo>
                  <a:pt x="374365" y="413899"/>
                  <a:pt x="369748" y="410601"/>
                  <a:pt x="368758" y="404664"/>
                </a:cubicBezTo>
                <a:cubicBezTo>
                  <a:pt x="368099" y="400047"/>
                  <a:pt x="372057" y="397079"/>
                  <a:pt x="376344" y="397738"/>
                </a:cubicBezTo>
                <a:cubicBezTo>
                  <a:pt x="379147" y="398068"/>
                  <a:pt x="382198" y="398316"/>
                  <a:pt x="384713" y="399346"/>
                </a:cubicBezTo>
                <a:close/>
                <a:moveTo>
                  <a:pt x="165973" y="207279"/>
                </a:moveTo>
                <a:cubicBezTo>
                  <a:pt x="157192" y="203074"/>
                  <a:pt x="147298" y="201178"/>
                  <a:pt x="139218" y="202827"/>
                </a:cubicBezTo>
                <a:cubicBezTo>
                  <a:pt x="133611" y="203816"/>
                  <a:pt x="128334" y="206784"/>
                  <a:pt x="128335" y="212061"/>
                </a:cubicBezTo>
                <a:cubicBezTo>
                  <a:pt x="128664" y="223934"/>
                  <a:pt x="126026" y="237126"/>
                  <a:pt x="134271" y="246360"/>
                </a:cubicBezTo>
                <a:cubicBezTo>
                  <a:pt x="145154" y="257903"/>
                  <a:pt x="150761" y="272084"/>
                  <a:pt x="157357" y="285936"/>
                </a:cubicBezTo>
                <a:cubicBezTo>
                  <a:pt x="162633" y="297809"/>
                  <a:pt x="169560" y="308032"/>
                  <a:pt x="180113" y="316277"/>
                </a:cubicBezTo>
                <a:cubicBezTo>
                  <a:pt x="198582" y="291543"/>
                  <a:pt x="196933" y="248669"/>
                  <a:pt x="186049" y="225583"/>
                </a:cubicBezTo>
                <a:cubicBezTo>
                  <a:pt x="182422" y="217997"/>
                  <a:pt x="174754" y="211483"/>
                  <a:pt x="165973" y="207279"/>
                </a:cubicBezTo>
                <a:close/>
                <a:moveTo>
                  <a:pt x="666238" y="622991"/>
                </a:moveTo>
                <a:cubicBezTo>
                  <a:pt x="666897" y="627938"/>
                  <a:pt x="663929" y="631565"/>
                  <a:pt x="658982" y="632225"/>
                </a:cubicBezTo>
                <a:cubicBezTo>
                  <a:pt x="654365" y="632885"/>
                  <a:pt x="649748" y="632885"/>
                  <a:pt x="645790" y="635853"/>
                </a:cubicBezTo>
                <a:cubicBezTo>
                  <a:pt x="644141" y="637172"/>
                  <a:pt x="641503" y="636513"/>
                  <a:pt x="639854" y="634864"/>
                </a:cubicBezTo>
                <a:cubicBezTo>
                  <a:pt x="637875" y="632885"/>
                  <a:pt x="636886" y="629257"/>
                  <a:pt x="638535" y="627938"/>
                </a:cubicBezTo>
                <a:cubicBezTo>
                  <a:pt x="644471" y="623321"/>
                  <a:pt x="650737" y="619363"/>
                  <a:pt x="656674" y="615076"/>
                </a:cubicBezTo>
                <a:cubicBezTo>
                  <a:pt x="662280" y="615406"/>
                  <a:pt x="665578" y="618044"/>
                  <a:pt x="666238" y="622991"/>
                </a:cubicBezTo>
                <a:close/>
                <a:moveTo>
                  <a:pt x="532999" y="498986"/>
                </a:moveTo>
                <a:cubicBezTo>
                  <a:pt x="532669" y="505582"/>
                  <a:pt x="524424" y="513168"/>
                  <a:pt x="518818" y="512838"/>
                </a:cubicBezTo>
                <a:cubicBezTo>
                  <a:pt x="513211" y="512507"/>
                  <a:pt x="504636" y="502944"/>
                  <a:pt x="505955" y="497667"/>
                </a:cubicBezTo>
                <a:cubicBezTo>
                  <a:pt x="507275" y="490741"/>
                  <a:pt x="512221" y="486124"/>
                  <a:pt x="518817" y="487113"/>
                </a:cubicBezTo>
                <a:cubicBezTo>
                  <a:pt x="525413" y="488103"/>
                  <a:pt x="530690" y="493049"/>
                  <a:pt x="532999" y="498986"/>
                </a:cubicBezTo>
                <a:close/>
                <a:moveTo>
                  <a:pt x="553159" y="511890"/>
                </a:moveTo>
                <a:cubicBezTo>
                  <a:pt x="554684" y="513333"/>
                  <a:pt x="555591" y="515477"/>
                  <a:pt x="555426" y="518445"/>
                </a:cubicBezTo>
                <a:cubicBezTo>
                  <a:pt x="555426" y="524381"/>
                  <a:pt x="552128" y="526030"/>
                  <a:pt x="546851" y="526030"/>
                </a:cubicBezTo>
                <a:cubicBezTo>
                  <a:pt x="541244" y="525700"/>
                  <a:pt x="538936" y="521742"/>
                  <a:pt x="538936" y="517456"/>
                </a:cubicBezTo>
                <a:cubicBezTo>
                  <a:pt x="538606" y="512508"/>
                  <a:pt x="542234" y="508880"/>
                  <a:pt x="547181" y="509540"/>
                </a:cubicBezTo>
                <a:cubicBezTo>
                  <a:pt x="549490" y="509705"/>
                  <a:pt x="551634" y="510447"/>
                  <a:pt x="553159" y="511890"/>
                </a:cubicBezTo>
                <a:close/>
                <a:moveTo>
                  <a:pt x="1799759" y="1562590"/>
                </a:moveTo>
                <a:cubicBezTo>
                  <a:pt x="1802398" y="1562920"/>
                  <a:pt x="1804047" y="1563909"/>
                  <a:pt x="1804376" y="1566548"/>
                </a:cubicBezTo>
                <a:cubicBezTo>
                  <a:pt x="1804377" y="1569516"/>
                  <a:pt x="1803057" y="1571165"/>
                  <a:pt x="1799760" y="1571165"/>
                </a:cubicBezTo>
                <a:cubicBezTo>
                  <a:pt x="1797451" y="1571165"/>
                  <a:pt x="1795142" y="1570835"/>
                  <a:pt x="1795472" y="1567867"/>
                </a:cubicBezTo>
                <a:cubicBezTo>
                  <a:pt x="1795472" y="1564569"/>
                  <a:pt x="1797121" y="1563250"/>
                  <a:pt x="1799759" y="1562590"/>
                </a:cubicBezTo>
                <a:close/>
                <a:moveTo>
                  <a:pt x="647109" y="575500"/>
                </a:moveTo>
                <a:cubicBezTo>
                  <a:pt x="654035" y="576489"/>
                  <a:pt x="657333" y="579458"/>
                  <a:pt x="657663" y="586054"/>
                </a:cubicBezTo>
                <a:cubicBezTo>
                  <a:pt x="657003" y="591990"/>
                  <a:pt x="654035" y="595618"/>
                  <a:pt x="647769" y="595288"/>
                </a:cubicBezTo>
                <a:cubicBezTo>
                  <a:pt x="641173" y="595288"/>
                  <a:pt x="636226" y="591331"/>
                  <a:pt x="636226" y="584735"/>
                </a:cubicBezTo>
                <a:cubicBezTo>
                  <a:pt x="636226" y="578798"/>
                  <a:pt x="640183" y="575170"/>
                  <a:pt x="647109" y="575500"/>
                </a:cubicBezTo>
                <a:close/>
                <a:moveTo>
                  <a:pt x="674772" y="590505"/>
                </a:moveTo>
                <a:cubicBezTo>
                  <a:pt x="676379" y="591660"/>
                  <a:pt x="677286" y="593638"/>
                  <a:pt x="677121" y="596936"/>
                </a:cubicBezTo>
                <a:cubicBezTo>
                  <a:pt x="676791" y="602213"/>
                  <a:pt x="674153" y="606171"/>
                  <a:pt x="668876" y="606171"/>
                </a:cubicBezTo>
                <a:cubicBezTo>
                  <a:pt x="662940" y="606500"/>
                  <a:pt x="659972" y="602213"/>
                  <a:pt x="659972" y="596606"/>
                </a:cubicBezTo>
                <a:cubicBezTo>
                  <a:pt x="659972" y="591000"/>
                  <a:pt x="663270" y="589351"/>
                  <a:pt x="668217" y="589021"/>
                </a:cubicBezTo>
                <a:cubicBezTo>
                  <a:pt x="670855" y="589021"/>
                  <a:pt x="673164" y="589351"/>
                  <a:pt x="674772" y="590505"/>
                </a:cubicBezTo>
                <a:close/>
                <a:moveTo>
                  <a:pt x="1909912" y="1624262"/>
                </a:moveTo>
                <a:cubicBezTo>
                  <a:pt x="1910241" y="1631188"/>
                  <a:pt x="1907603" y="1633496"/>
                  <a:pt x="1903646" y="1634156"/>
                </a:cubicBezTo>
                <a:cubicBezTo>
                  <a:pt x="1899688" y="1634816"/>
                  <a:pt x="1897050" y="1630858"/>
                  <a:pt x="1897709" y="1628879"/>
                </a:cubicBezTo>
                <a:cubicBezTo>
                  <a:pt x="1898698" y="1625911"/>
                  <a:pt x="1900018" y="1621294"/>
                  <a:pt x="1905294" y="1621294"/>
                </a:cubicBezTo>
                <a:cubicBezTo>
                  <a:pt x="1908922" y="1621294"/>
                  <a:pt x="1909912" y="1623602"/>
                  <a:pt x="1909912" y="1624262"/>
                </a:cubicBezTo>
                <a:close/>
                <a:moveTo>
                  <a:pt x="635360" y="537779"/>
                </a:moveTo>
                <a:cubicBezTo>
                  <a:pt x="637133" y="539304"/>
                  <a:pt x="638205" y="541366"/>
                  <a:pt x="637875" y="544499"/>
                </a:cubicBezTo>
                <a:cubicBezTo>
                  <a:pt x="637215" y="549775"/>
                  <a:pt x="633258" y="554062"/>
                  <a:pt x="627651" y="554393"/>
                </a:cubicBezTo>
                <a:cubicBezTo>
                  <a:pt x="621715" y="554722"/>
                  <a:pt x="618087" y="557031"/>
                  <a:pt x="614130" y="561318"/>
                </a:cubicBezTo>
                <a:cubicBezTo>
                  <a:pt x="607863" y="568574"/>
                  <a:pt x="598959" y="566595"/>
                  <a:pt x="596320" y="556372"/>
                </a:cubicBezTo>
                <a:cubicBezTo>
                  <a:pt x="594012" y="547467"/>
                  <a:pt x="585107" y="547137"/>
                  <a:pt x="581149" y="540871"/>
                </a:cubicBezTo>
                <a:cubicBezTo>
                  <a:pt x="579171" y="537573"/>
                  <a:pt x="576203" y="541860"/>
                  <a:pt x="573564" y="542850"/>
                </a:cubicBezTo>
                <a:cubicBezTo>
                  <a:pt x="564659" y="545818"/>
                  <a:pt x="557734" y="541530"/>
                  <a:pt x="557404" y="532956"/>
                </a:cubicBezTo>
                <a:cubicBezTo>
                  <a:pt x="557404" y="529987"/>
                  <a:pt x="557074" y="526689"/>
                  <a:pt x="559712" y="525040"/>
                </a:cubicBezTo>
                <a:cubicBezTo>
                  <a:pt x="564989" y="521413"/>
                  <a:pt x="565979" y="517785"/>
                  <a:pt x="564330" y="511519"/>
                </a:cubicBezTo>
                <a:cubicBezTo>
                  <a:pt x="562680" y="505252"/>
                  <a:pt x="568947" y="502284"/>
                  <a:pt x="573894" y="502614"/>
                </a:cubicBezTo>
                <a:cubicBezTo>
                  <a:pt x="582139" y="503274"/>
                  <a:pt x="590384" y="504923"/>
                  <a:pt x="594012" y="514487"/>
                </a:cubicBezTo>
                <a:cubicBezTo>
                  <a:pt x="596650" y="521413"/>
                  <a:pt x="600278" y="528338"/>
                  <a:pt x="602916" y="535264"/>
                </a:cubicBezTo>
                <a:cubicBezTo>
                  <a:pt x="605554" y="542190"/>
                  <a:pt x="608853" y="542850"/>
                  <a:pt x="614129" y="538232"/>
                </a:cubicBezTo>
                <a:cubicBezTo>
                  <a:pt x="618417" y="534605"/>
                  <a:pt x="622374" y="531636"/>
                  <a:pt x="628641" y="534275"/>
                </a:cubicBezTo>
                <a:cubicBezTo>
                  <a:pt x="631114" y="535264"/>
                  <a:pt x="633588" y="536254"/>
                  <a:pt x="635360" y="537779"/>
                </a:cubicBezTo>
                <a:close/>
                <a:moveTo>
                  <a:pt x="799724" y="667515"/>
                </a:moveTo>
                <a:cubicBezTo>
                  <a:pt x="801950" y="669988"/>
                  <a:pt x="803434" y="673451"/>
                  <a:pt x="803764" y="677738"/>
                </a:cubicBezTo>
                <a:cubicBezTo>
                  <a:pt x="802775" y="684004"/>
                  <a:pt x="799147" y="688621"/>
                  <a:pt x="792221" y="688951"/>
                </a:cubicBezTo>
                <a:cubicBezTo>
                  <a:pt x="786285" y="689611"/>
                  <a:pt x="776721" y="681036"/>
                  <a:pt x="778040" y="675430"/>
                </a:cubicBezTo>
                <a:cubicBezTo>
                  <a:pt x="779689" y="668833"/>
                  <a:pt x="784306" y="662897"/>
                  <a:pt x="791231" y="663227"/>
                </a:cubicBezTo>
                <a:cubicBezTo>
                  <a:pt x="794530" y="663557"/>
                  <a:pt x="797498" y="665041"/>
                  <a:pt x="799724" y="667515"/>
                </a:cubicBezTo>
                <a:close/>
                <a:moveTo>
                  <a:pt x="685037" y="563297"/>
                </a:moveTo>
                <a:cubicBezTo>
                  <a:pt x="688995" y="563957"/>
                  <a:pt x="690314" y="566595"/>
                  <a:pt x="689984" y="570223"/>
                </a:cubicBezTo>
                <a:cubicBezTo>
                  <a:pt x="689654" y="573521"/>
                  <a:pt x="688005" y="575830"/>
                  <a:pt x="684377" y="575500"/>
                </a:cubicBezTo>
                <a:cubicBezTo>
                  <a:pt x="680420" y="575170"/>
                  <a:pt x="679101" y="572202"/>
                  <a:pt x="679430" y="568574"/>
                </a:cubicBezTo>
                <a:cubicBezTo>
                  <a:pt x="679760" y="565276"/>
                  <a:pt x="681739" y="563297"/>
                  <a:pt x="685037" y="563297"/>
                </a:cubicBezTo>
                <a:close/>
                <a:moveTo>
                  <a:pt x="766456" y="621672"/>
                </a:moveTo>
                <a:cubicBezTo>
                  <a:pt x="767981" y="623321"/>
                  <a:pt x="768641" y="625795"/>
                  <a:pt x="768806" y="628927"/>
                </a:cubicBezTo>
                <a:cubicBezTo>
                  <a:pt x="769135" y="634204"/>
                  <a:pt x="766497" y="636513"/>
                  <a:pt x="760891" y="636843"/>
                </a:cubicBezTo>
                <a:cubicBezTo>
                  <a:pt x="754954" y="637173"/>
                  <a:pt x="750996" y="635523"/>
                  <a:pt x="751326" y="628927"/>
                </a:cubicBezTo>
                <a:cubicBezTo>
                  <a:pt x="750996" y="623321"/>
                  <a:pt x="752646" y="619693"/>
                  <a:pt x="758912" y="619363"/>
                </a:cubicBezTo>
                <a:cubicBezTo>
                  <a:pt x="762540" y="619199"/>
                  <a:pt x="764931" y="620023"/>
                  <a:pt x="766456" y="621672"/>
                </a:cubicBezTo>
                <a:close/>
                <a:moveTo>
                  <a:pt x="745060" y="597597"/>
                </a:moveTo>
                <a:cubicBezTo>
                  <a:pt x="748688" y="598916"/>
                  <a:pt x="748029" y="605512"/>
                  <a:pt x="745060" y="609140"/>
                </a:cubicBezTo>
                <a:cubicBezTo>
                  <a:pt x="741433" y="613757"/>
                  <a:pt x="736156" y="614417"/>
                  <a:pt x="732858" y="610459"/>
                </a:cubicBezTo>
                <a:cubicBezTo>
                  <a:pt x="725932" y="602214"/>
                  <a:pt x="715378" y="599246"/>
                  <a:pt x="708123" y="591660"/>
                </a:cubicBezTo>
                <a:cubicBezTo>
                  <a:pt x="705814" y="589352"/>
                  <a:pt x="705155" y="586713"/>
                  <a:pt x="706474" y="583745"/>
                </a:cubicBezTo>
                <a:cubicBezTo>
                  <a:pt x="707134" y="581437"/>
                  <a:pt x="709112" y="579128"/>
                  <a:pt x="712410" y="578798"/>
                </a:cubicBezTo>
                <a:cubicBezTo>
                  <a:pt x="716038" y="580117"/>
                  <a:pt x="719336" y="581107"/>
                  <a:pt x="722634" y="582426"/>
                </a:cubicBezTo>
                <a:cubicBezTo>
                  <a:pt x="731209" y="585724"/>
                  <a:pt x="736156" y="594299"/>
                  <a:pt x="745060" y="597597"/>
                </a:cubicBezTo>
                <a:close/>
                <a:moveTo>
                  <a:pt x="1883528" y="1551377"/>
                </a:moveTo>
                <a:cubicBezTo>
                  <a:pt x="1888475" y="1551047"/>
                  <a:pt x="1890784" y="1553686"/>
                  <a:pt x="1891113" y="1557973"/>
                </a:cubicBezTo>
                <a:cubicBezTo>
                  <a:pt x="1891113" y="1563579"/>
                  <a:pt x="1887486" y="1563909"/>
                  <a:pt x="1883528" y="1563909"/>
                </a:cubicBezTo>
                <a:cubicBezTo>
                  <a:pt x="1878252" y="1563909"/>
                  <a:pt x="1877262" y="1558632"/>
                  <a:pt x="1876602" y="1555994"/>
                </a:cubicBezTo>
                <a:cubicBezTo>
                  <a:pt x="1875613" y="1552366"/>
                  <a:pt x="1879900" y="1551707"/>
                  <a:pt x="1883528" y="1551377"/>
                </a:cubicBezTo>
                <a:close/>
                <a:moveTo>
                  <a:pt x="469348" y="288905"/>
                </a:moveTo>
                <a:cubicBezTo>
                  <a:pt x="473965" y="288904"/>
                  <a:pt x="475944" y="291873"/>
                  <a:pt x="475944" y="295830"/>
                </a:cubicBezTo>
                <a:cubicBezTo>
                  <a:pt x="475944" y="299458"/>
                  <a:pt x="473306" y="302097"/>
                  <a:pt x="469348" y="301767"/>
                </a:cubicBezTo>
                <a:cubicBezTo>
                  <a:pt x="464731" y="301767"/>
                  <a:pt x="462092" y="299788"/>
                  <a:pt x="461763" y="295501"/>
                </a:cubicBezTo>
                <a:cubicBezTo>
                  <a:pt x="461763" y="290224"/>
                  <a:pt x="464730" y="288904"/>
                  <a:pt x="469348" y="288905"/>
                </a:cubicBezTo>
                <a:close/>
                <a:moveTo>
                  <a:pt x="342623" y="179452"/>
                </a:moveTo>
                <a:cubicBezTo>
                  <a:pt x="345344" y="180235"/>
                  <a:pt x="347652" y="181719"/>
                  <a:pt x="348642" y="185347"/>
                </a:cubicBezTo>
                <a:cubicBezTo>
                  <a:pt x="348312" y="190953"/>
                  <a:pt x="345674" y="194582"/>
                  <a:pt x="340727" y="194582"/>
                </a:cubicBezTo>
                <a:cubicBezTo>
                  <a:pt x="334130" y="194582"/>
                  <a:pt x="328854" y="190954"/>
                  <a:pt x="327535" y="184028"/>
                </a:cubicBezTo>
                <a:cubicBezTo>
                  <a:pt x="326875" y="180400"/>
                  <a:pt x="329843" y="176112"/>
                  <a:pt x="334130" y="177762"/>
                </a:cubicBezTo>
                <a:cubicBezTo>
                  <a:pt x="336769" y="178586"/>
                  <a:pt x="339902" y="178669"/>
                  <a:pt x="342623" y="179452"/>
                </a:cubicBezTo>
                <a:close/>
                <a:moveTo>
                  <a:pt x="566268" y="357132"/>
                </a:moveTo>
                <a:cubicBezTo>
                  <a:pt x="568123" y="359069"/>
                  <a:pt x="569112" y="361790"/>
                  <a:pt x="569277" y="364758"/>
                </a:cubicBezTo>
                <a:cubicBezTo>
                  <a:pt x="569936" y="369705"/>
                  <a:pt x="566309" y="373993"/>
                  <a:pt x="560702" y="373663"/>
                </a:cubicBezTo>
                <a:cubicBezTo>
                  <a:pt x="553117" y="373663"/>
                  <a:pt x="548829" y="371025"/>
                  <a:pt x="548830" y="363769"/>
                </a:cubicBezTo>
                <a:cubicBezTo>
                  <a:pt x="548830" y="357833"/>
                  <a:pt x="552127" y="354535"/>
                  <a:pt x="558064" y="354205"/>
                </a:cubicBezTo>
                <a:cubicBezTo>
                  <a:pt x="561692" y="354040"/>
                  <a:pt x="564413" y="355194"/>
                  <a:pt x="566268" y="357132"/>
                </a:cubicBezTo>
                <a:close/>
                <a:moveTo>
                  <a:pt x="776391" y="534275"/>
                </a:moveTo>
                <a:cubicBezTo>
                  <a:pt x="786615" y="539222"/>
                  <a:pt x="788923" y="546808"/>
                  <a:pt x="781338" y="555713"/>
                </a:cubicBezTo>
                <a:cubicBezTo>
                  <a:pt x="777710" y="560330"/>
                  <a:pt x="778040" y="562968"/>
                  <a:pt x="781998" y="566266"/>
                </a:cubicBezTo>
                <a:cubicBezTo>
                  <a:pt x="787275" y="570883"/>
                  <a:pt x="788594" y="577479"/>
                  <a:pt x="783977" y="582426"/>
                </a:cubicBezTo>
                <a:cubicBezTo>
                  <a:pt x="779689" y="587043"/>
                  <a:pt x="773753" y="592980"/>
                  <a:pt x="766167" y="588362"/>
                </a:cubicBezTo>
                <a:cubicBezTo>
                  <a:pt x="759901" y="584735"/>
                  <a:pt x="753965" y="580118"/>
                  <a:pt x="756273" y="571213"/>
                </a:cubicBezTo>
                <a:cubicBezTo>
                  <a:pt x="756933" y="568245"/>
                  <a:pt x="757922" y="564947"/>
                  <a:pt x="758912" y="561978"/>
                </a:cubicBezTo>
                <a:cubicBezTo>
                  <a:pt x="753964" y="558681"/>
                  <a:pt x="746049" y="563628"/>
                  <a:pt x="744071" y="557361"/>
                </a:cubicBezTo>
                <a:cubicBezTo>
                  <a:pt x="741762" y="550436"/>
                  <a:pt x="740773" y="542521"/>
                  <a:pt x="741102" y="535265"/>
                </a:cubicBezTo>
                <a:cubicBezTo>
                  <a:pt x="741432" y="527350"/>
                  <a:pt x="757263" y="521083"/>
                  <a:pt x="763529" y="526360"/>
                </a:cubicBezTo>
                <a:cubicBezTo>
                  <a:pt x="767487" y="529658"/>
                  <a:pt x="771774" y="531967"/>
                  <a:pt x="776391" y="534275"/>
                </a:cubicBezTo>
                <a:close/>
                <a:moveTo>
                  <a:pt x="555426" y="337055"/>
                </a:moveTo>
                <a:cubicBezTo>
                  <a:pt x="555426" y="344640"/>
                  <a:pt x="552787" y="348928"/>
                  <a:pt x="546191" y="349258"/>
                </a:cubicBezTo>
                <a:cubicBezTo>
                  <a:pt x="539595" y="349917"/>
                  <a:pt x="536627" y="345300"/>
                  <a:pt x="536297" y="340023"/>
                </a:cubicBezTo>
                <a:cubicBezTo>
                  <a:pt x="536297" y="334087"/>
                  <a:pt x="540915" y="330459"/>
                  <a:pt x="546851" y="329799"/>
                </a:cubicBezTo>
                <a:cubicBezTo>
                  <a:pt x="553117" y="329470"/>
                  <a:pt x="555756" y="332438"/>
                  <a:pt x="555426" y="337055"/>
                </a:cubicBezTo>
                <a:close/>
                <a:moveTo>
                  <a:pt x="896767" y="624311"/>
                </a:moveTo>
                <a:cubicBezTo>
                  <a:pt x="892810" y="620353"/>
                  <a:pt x="871703" y="618374"/>
                  <a:pt x="867415" y="621672"/>
                </a:cubicBezTo>
                <a:cubicBezTo>
                  <a:pt x="866756" y="622332"/>
                  <a:pt x="865766" y="622661"/>
                  <a:pt x="865766" y="623321"/>
                </a:cubicBezTo>
                <a:cubicBezTo>
                  <a:pt x="864777" y="626289"/>
                  <a:pt x="860819" y="628928"/>
                  <a:pt x="862798" y="631896"/>
                </a:cubicBezTo>
                <a:cubicBezTo>
                  <a:pt x="865766" y="636513"/>
                  <a:pt x="871373" y="636513"/>
                  <a:pt x="878299" y="637173"/>
                </a:cubicBezTo>
                <a:cubicBezTo>
                  <a:pt x="883575" y="636513"/>
                  <a:pt x="888522" y="628928"/>
                  <a:pt x="896767" y="630907"/>
                </a:cubicBezTo>
                <a:cubicBezTo>
                  <a:pt x="898416" y="631566"/>
                  <a:pt x="899076" y="626949"/>
                  <a:pt x="896767" y="624311"/>
                </a:cubicBezTo>
                <a:close/>
                <a:moveTo>
                  <a:pt x="718800" y="470129"/>
                </a:moveTo>
                <a:cubicBezTo>
                  <a:pt x="720160" y="471861"/>
                  <a:pt x="720820" y="474252"/>
                  <a:pt x="720985" y="476890"/>
                </a:cubicBezTo>
                <a:cubicBezTo>
                  <a:pt x="720325" y="482826"/>
                  <a:pt x="717687" y="486784"/>
                  <a:pt x="712410" y="486454"/>
                </a:cubicBezTo>
                <a:cubicBezTo>
                  <a:pt x="706473" y="486454"/>
                  <a:pt x="703505" y="482497"/>
                  <a:pt x="703835" y="476560"/>
                </a:cubicBezTo>
                <a:cubicBezTo>
                  <a:pt x="703835" y="471284"/>
                  <a:pt x="706803" y="467656"/>
                  <a:pt x="712410" y="467326"/>
                </a:cubicBezTo>
                <a:cubicBezTo>
                  <a:pt x="715378" y="467326"/>
                  <a:pt x="717439" y="468398"/>
                  <a:pt x="718800" y="470129"/>
                </a:cubicBezTo>
                <a:close/>
                <a:moveTo>
                  <a:pt x="786285" y="506573"/>
                </a:moveTo>
                <a:cubicBezTo>
                  <a:pt x="791232" y="508551"/>
                  <a:pt x="794860" y="512839"/>
                  <a:pt x="794200" y="518445"/>
                </a:cubicBezTo>
                <a:cubicBezTo>
                  <a:pt x="793541" y="523722"/>
                  <a:pt x="789583" y="527020"/>
                  <a:pt x="784636" y="529329"/>
                </a:cubicBezTo>
                <a:cubicBezTo>
                  <a:pt x="779359" y="531637"/>
                  <a:pt x="775401" y="528669"/>
                  <a:pt x="772104" y="525701"/>
                </a:cubicBezTo>
                <a:cubicBezTo>
                  <a:pt x="769465" y="523392"/>
                  <a:pt x="767816" y="519765"/>
                  <a:pt x="764848" y="517786"/>
                </a:cubicBezTo>
                <a:cubicBezTo>
                  <a:pt x="760890" y="515147"/>
                  <a:pt x="759242" y="512179"/>
                  <a:pt x="761221" y="507892"/>
                </a:cubicBezTo>
                <a:cubicBezTo>
                  <a:pt x="762540" y="503604"/>
                  <a:pt x="766167" y="501626"/>
                  <a:pt x="773753" y="502615"/>
                </a:cubicBezTo>
                <a:cubicBezTo>
                  <a:pt x="776061" y="503275"/>
                  <a:pt x="781338" y="504264"/>
                  <a:pt x="786285" y="506573"/>
                </a:cubicBezTo>
                <a:close/>
                <a:moveTo>
                  <a:pt x="198170" y="3628"/>
                </a:moveTo>
                <a:cubicBezTo>
                  <a:pt x="199571" y="5689"/>
                  <a:pt x="200231" y="8410"/>
                  <a:pt x="200561" y="11213"/>
                </a:cubicBezTo>
                <a:cubicBezTo>
                  <a:pt x="201550" y="16820"/>
                  <a:pt x="196933" y="13192"/>
                  <a:pt x="194954" y="14181"/>
                </a:cubicBezTo>
                <a:cubicBezTo>
                  <a:pt x="188358" y="14841"/>
                  <a:pt x="186709" y="10554"/>
                  <a:pt x="186049" y="4947"/>
                </a:cubicBezTo>
                <a:cubicBezTo>
                  <a:pt x="185390" y="989"/>
                  <a:pt x="189347" y="0"/>
                  <a:pt x="191326" y="0"/>
                </a:cubicBezTo>
                <a:cubicBezTo>
                  <a:pt x="194624" y="165"/>
                  <a:pt x="196768" y="1567"/>
                  <a:pt x="198170" y="3628"/>
                </a:cubicBezTo>
                <a:close/>
                <a:moveTo>
                  <a:pt x="979918" y="666442"/>
                </a:moveTo>
                <a:cubicBezTo>
                  <a:pt x="976002" y="661413"/>
                  <a:pt x="971302" y="656961"/>
                  <a:pt x="964706" y="653992"/>
                </a:cubicBezTo>
                <a:cubicBezTo>
                  <a:pt x="955802" y="649705"/>
                  <a:pt x="947227" y="643109"/>
                  <a:pt x="939641" y="636183"/>
                </a:cubicBezTo>
                <a:cubicBezTo>
                  <a:pt x="934364" y="631236"/>
                  <a:pt x="931396" y="630577"/>
                  <a:pt x="928099" y="636843"/>
                </a:cubicBezTo>
                <a:cubicBezTo>
                  <a:pt x="922822" y="647726"/>
                  <a:pt x="920183" y="657950"/>
                  <a:pt x="923481" y="670482"/>
                </a:cubicBezTo>
                <a:cubicBezTo>
                  <a:pt x="929088" y="690270"/>
                  <a:pt x="938322" y="706760"/>
                  <a:pt x="956461" y="717644"/>
                </a:cubicBezTo>
                <a:cubicBezTo>
                  <a:pt x="962727" y="721271"/>
                  <a:pt x="963057" y="718633"/>
                  <a:pt x="964706" y="713686"/>
                </a:cubicBezTo>
                <a:cubicBezTo>
                  <a:pt x="967674" y="705111"/>
                  <a:pt x="957450" y="705111"/>
                  <a:pt x="956461" y="699175"/>
                </a:cubicBezTo>
                <a:cubicBezTo>
                  <a:pt x="960748" y="700494"/>
                  <a:pt x="965366" y="701484"/>
                  <a:pt x="969323" y="703792"/>
                </a:cubicBezTo>
                <a:cubicBezTo>
                  <a:pt x="976579" y="708409"/>
                  <a:pt x="980866" y="701813"/>
                  <a:pt x="984824" y="698845"/>
                </a:cubicBezTo>
                <a:cubicBezTo>
                  <a:pt x="989441" y="695217"/>
                  <a:pt x="993728" y="687632"/>
                  <a:pt x="990430" y="682355"/>
                </a:cubicBezTo>
                <a:cubicBezTo>
                  <a:pt x="986968" y="677079"/>
                  <a:pt x="983834" y="671472"/>
                  <a:pt x="979918" y="666442"/>
                </a:cubicBezTo>
                <a:close/>
                <a:moveTo>
                  <a:pt x="475201" y="227438"/>
                </a:moveTo>
                <a:cubicBezTo>
                  <a:pt x="477097" y="229046"/>
                  <a:pt x="478252" y="231519"/>
                  <a:pt x="478582" y="234487"/>
                </a:cubicBezTo>
                <a:cubicBezTo>
                  <a:pt x="479241" y="240754"/>
                  <a:pt x="474294" y="243062"/>
                  <a:pt x="468358" y="243062"/>
                </a:cubicBezTo>
                <a:cubicBezTo>
                  <a:pt x="463081" y="243062"/>
                  <a:pt x="457474" y="242732"/>
                  <a:pt x="457474" y="235477"/>
                </a:cubicBezTo>
                <a:cubicBezTo>
                  <a:pt x="457474" y="228881"/>
                  <a:pt x="459783" y="224593"/>
                  <a:pt x="467368" y="225583"/>
                </a:cubicBezTo>
                <a:cubicBezTo>
                  <a:pt x="470666" y="225088"/>
                  <a:pt x="473305" y="225830"/>
                  <a:pt x="475201" y="227438"/>
                </a:cubicBezTo>
                <a:close/>
                <a:moveTo>
                  <a:pt x="649954" y="375683"/>
                </a:moveTo>
                <a:cubicBezTo>
                  <a:pt x="652881" y="378775"/>
                  <a:pt x="655519" y="382238"/>
                  <a:pt x="658652" y="385206"/>
                </a:cubicBezTo>
                <a:cubicBezTo>
                  <a:pt x="651726" y="380259"/>
                  <a:pt x="642822" y="377291"/>
                  <a:pt x="639524" y="368386"/>
                </a:cubicBezTo>
                <a:cubicBezTo>
                  <a:pt x="643811" y="369870"/>
                  <a:pt x="647027" y="372591"/>
                  <a:pt x="649954" y="375683"/>
                </a:cubicBezTo>
                <a:close/>
                <a:moveTo>
                  <a:pt x="2218274" y="1700447"/>
                </a:moveTo>
                <a:cubicBezTo>
                  <a:pt x="2221243" y="1704404"/>
                  <a:pt x="2222891" y="1709022"/>
                  <a:pt x="2220253" y="1714298"/>
                </a:cubicBezTo>
                <a:cubicBezTo>
                  <a:pt x="2215966" y="1722214"/>
                  <a:pt x="2209370" y="1723532"/>
                  <a:pt x="2201784" y="1722214"/>
                </a:cubicBezTo>
                <a:cubicBezTo>
                  <a:pt x="2184965" y="1725512"/>
                  <a:pt x="2162208" y="1706053"/>
                  <a:pt x="2157921" y="1691212"/>
                </a:cubicBezTo>
                <a:cubicBezTo>
                  <a:pt x="2155942" y="1684286"/>
                  <a:pt x="2153304" y="1677360"/>
                  <a:pt x="2150006" y="1670764"/>
                </a:cubicBezTo>
                <a:cubicBezTo>
                  <a:pt x="2149346" y="1669116"/>
                  <a:pt x="2145718" y="1667796"/>
                  <a:pt x="2148357" y="1664498"/>
                </a:cubicBezTo>
                <a:cubicBezTo>
                  <a:pt x="2150665" y="1661860"/>
                  <a:pt x="2153634" y="1660871"/>
                  <a:pt x="2155942" y="1661860"/>
                </a:cubicBezTo>
                <a:cubicBezTo>
                  <a:pt x="2177709" y="1672744"/>
                  <a:pt x="2203104" y="1678680"/>
                  <a:pt x="2218274" y="1700447"/>
                </a:cubicBezTo>
                <a:close/>
                <a:moveTo>
                  <a:pt x="776721" y="477220"/>
                </a:moveTo>
                <a:cubicBezTo>
                  <a:pt x="782987" y="477550"/>
                  <a:pt x="785955" y="481177"/>
                  <a:pt x="786285" y="487773"/>
                </a:cubicBezTo>
                <a:cubicBezTo>
                  <a:pt x="786285" y="494369"/>
                  <a:pt x="779029" y="500636"/>
                  <a:pt x="772433" y="499976"/>
                </a:cubicBezTo>
                <a:cubicBezTo>
                  <a:pt x="765507" y="498986"/>
                  <a:pt x="760231" y="494699"/>
                  <a:pt x="760890" y="488103"/>
                </a:cubicBezTo>
                <a:cubicBezTo>
                  <a:pt x="761550" y="479528"/>
                  <a:pt x="769135" y="477879"/>
                  <a:pt x="776721" y="477220"/>
                </a:cubicBezTo>
                <a:close/>
                <a:moveTo>
                  <a:pt x="2047974" y="1554963"/>
                </a:moveTo>
                <a:cubicBezTo>
                  <a:pt x="2051479" y="1558468"/>
                  <a:pt x="2053705" y="1563085"/>
                  <a:pt x="2053705" y="1567867"/>
                </a:cubicBezTo>
                <a:cubicBezTo>
                  <a:pt x="2053375" y="1576112"/>
                  <a:pt x="2049418" y="1579740"/>
                  <a:pt x="2041172" y="1579080"/>
                </a:cubicBezTo>
                <a:cubicBezTo>
                  <a:pt x="2031608" y="1578750"/>
                  <a:pt x="2022703" y="1567867"/>
                  <a:pt x="2023034" y="1557973"/>
                </a:cubicBezTo>
                <a:cubicBezTo>
                  <a:pt x="2023363" y="1550387"/>
                  <a:pt x="2027650" y="1548409"/>
                  <a:pt x="2034576" y="1548739"/>
                </a:cubicBezTo>
                <a:cubicBezTo>
                  <a:pt x="2039688" y="1549068"/>
                  <a:pt x="2044470" y="1551459"/>
                  <a:pt x="2047974" y="1554963"/>
                </a:cubicBezTo>
                <a:close/>
                <a:moveTo>
                  <a:pt x="2100207" y="1598867"/>
                </a:moveTo>
                <a:cubicBezTo>
                  <a:pt x="2106803" y="1600187"/>
                  <a:pt x="2110760" y="1605464"/>
                  <a:pt x="2110760" y="1612060"/>
                </a:cubicBezTo>
                <a:cubicBezTo>
                  <a:pt x="2109771" y="1620635"/>
                  <a:pt x="2114388" y="1626571"/>
                  <a:pt x="2117686" y="1633827"/>
                </a:cubicBezTo>
                <a:cubicBezTo>
                  <a:pt x="2109441" y="1626901"/>
                  <a:pt x="2100537" y="1626571"/>
                  <a:pt x="2090972" y="1626241"/>
                </a:cubicBezTo>
                <a:cubicBezTo>
                  <a:pt x="2083057" y="1625912"/>
                  <a:pt x="2081408" y="1617337"/>
                  <a:pt x="2079429" y="1611401"/>
                </a:cubicBezTo>
                <a:cubicBezTo>
                  <a:pt x="2076131" y="1603155"/>
                  <a:pt x="2073493" y="1599857"/>
                  <a:pt x="2064589" y="1605464"/>
                </a:cubicBezTo>
                <a:cubicBezTo>
                  <a:pt x="2059971" y="1608432"/>
                  <a:pt x="2053375" y="1609092"/>
                  <a:pt x="2049417" y="1603155"/>
                </a:cubicBezTo>
                <a:cubicBezTo>
                  <a:pt x="2047769" y="1600847"/>
                  <a:pt x="2044141" y="1598208"/>
                  <a:pt x="2046120" y="1595240"/>
                </a:cubicBezTo>
                <a:cubicBezTo>
                  <a:pt x="2048098" y="1591942"/>
                  <a:pt x="2052386" y="1587984"/>
                  <a:pt x="2056014" y="1589963"/>
                </a:cubicBezTo>
                <a:cubicBezTo>
                  <a:pt x="2069865" y="1597879"/>
                  <a:pt x="2085366" y="1595900"/>
                  <a:pt x="2100207" y="1598867"/>
                </a:cubicBezTo>
                <a:close/>
                <a:moveTo>
                  <a:pt x="631279" y="349587"/>
                </a:moveTo>
                <a:cubicBezTo>
                  <a:pt x="631279" y="354534"/>
                  <a:pt x="634577" y="358491"/>
                  <a:pt x="635896" y="364098"/>
                </a:cubicBezTo>
                <a:cubicBezTo>
                  <a:pt x="630950" y="362449"/>
                  <a:pt x="629300" y="352225"/>
                  <a:pt x="622374" y="359811"/>
                </a:cubicBezTo>
                <a:cubicBezTo>
                  <a:pt x="622045" y="360140"/>
                  <a:pt x="621385" y="353544"/>
                  <a:pt x="620726" y="350246"/>
                </a:cubicBezTo>
                <a:cubicBezTo>
                  <a:pt x="620396" y="347938"/>
                  <a:pt x="620066" y="345299"/>
                  <a:pt x="624023" y="344969"/>
                </a:cubicBezTo>
                <a:cubicBezTo>
                  <a:pt x="627652" y="344970"/>
                  <a:pt x="631279" y="345629"/>
                  <a:pt x="631279" y="349587"/>
                </a:cubicBezTo>
                <a:close/>
                <a:moveTo>
                  <a:pt x="831798" y="510200"/>
                </a:moveTo>
                <a:cubicBezTo>
                  <a:pt x="838064" y="515806"/>
                  <a:pt x="844330" y="521743"/>
                  <a:pt x="851915" y="528338"/>
                </a:cubicBezTo>
                <a:cubicBezTo>
                  <a:pt x="839713" y="527679"/>
                  <a:pt x="837075" y="516466"/>
                  <a:pt x="828829" y="513827"/>
                </a:cubicBezTo>
                <a:cubicBezTo>
                  <a:pt x="828170" y="513498"/>
                  <a:pt x="827181" y="511189"/>
                  <a:pt x="827510" y="510200"/>
                </a:cubicBezTo>
                <a:cubicBezTo>
                  <a:pt x="828500" y="507891"/>
                  <a:pt x="830478" y="508880"/>
                  <a:pt x="831798" y="510200"/>
                </a:cubicBezTo>
                <a:close/>
                <a:moveTo>
                  <a:pt x="1598582" y="1148032"/>
                </a:moveTo>
                <a:cubicBezTo>
                  <a:pt x="1601220" y="1149681"/>
                  <a:pt x="1603529" y="1152320"/>
                  <a:pt x="1601220" y="1154958"/>
                </a:cubicBezTo>
                <a:cubicBezTo>
                  <a:pt x="1597922" y="1158916"/>
                  <a:pt x="1597262" y="1154298"/>
                  <a:pt x="1595284" y="1152650"/>
                </a:cubicBezTo>
                <a:cubicBezTo>
                  <a:pt x="1590007" y="1147702"/>
                  <a:pt x="1584071" y="1143415"/>
                  <a:pt x="1578134" y="1138798"/>
                </a:cubicBezTo>
                <a:cubicBezTo>
                  <a:pt x="1578794" y="1138139"/>
                  <a:pt x="1579123" y="1137479"/>
                  <a:pt x="1579783" y="1136819"/>
                </a:cubicBezTo>
                <a:cubicBezTo>
                  <a:pt x="1586049" y="1140447"/>
                  <a:pt x="1592315" y="1144404"/>
                  <a:pt x="1598582" y="1148032"/>
                </a:cubicBezTo>
                <a:close/>
                <a:moveTo>
                  <a:pt x="720325" y="402355"/>
                </a:moveTo>
                <a:cubicBezTo>
                  <a:pt x="720985" y="402355"/>
                  <a:pt x="722304" y="403345"/>
                  <a:pt x="722634" y="404334"/>
                </a:cubicBezTo>
                <a:cubicBezTo>
                  <a:pt x="723623" y="407962"/>
                  <a:pt x="720655" y="409611"/>
                  <a:pt x="718676" y="411260"/>
                </a:cubicBezTo>
                <a:cubicBezTo>
                  <a:pt x="716698" y="413239"/>
                  <a:pt x="713729" y="414558"/>
                  <a:pt x="709771" y="417196"/>
                </a:cubicBezTo>
                <a:cubicBezTo>
                  <a:pt x="710431" y="411260"/>
                  <a:pt x="714059" y="410270"/>
                  <a:pt x="715378" y="407302"/>
                </a:cubicBezTo>
                <a:cubicBezTo>
                  <a:pt x="716368" y="404994"/>
                  <a:pt x="717357" y="402355"/>
                  <a:pt x="720325" y="402355"/>
                </a:cubicBezTo>
                <a:close/>
                <a:moveTo>
                  <a:pt x="653870" y="321266"/>
                </a:moveTo>
                <a:cubicBezTo>
                  <a:pt x="655107" y="322791"/>
                  <a:pt x="655519" y="325018"/>
                  <a:pt x="655354" y="327821"/>
                </a:cubicBezTo>
                <a:cubicBezTo>
                  <a:pt x="655684" y="333757"/>
                  <a:pt x="653046" y="336725"/>
                  <a:pt x="647109" y="336396"/>
                </a:cubicBezTo>
                <a:cubicBezTo>
                  <a:pt x="641833" y="336066"/>
                  <a:pt x="638205" y="333098"/>
                  <a:pt x="638205" y="327491"/>
                </a:cubicBezTo>
                <a:cubicBezTo>
                  <a:pt x="638205" y="321884"/>
                  <a:pt x="641833" y="319246"/>
                  <a:pt x="647439" y="318916"/>
                </a:cubicBezTo>
                <a:cubicBezTo>
                  <a:pt x="650572" y="318916"/>
                  <a:pt x="652634" y="319741"/>
                  <a:pt x="653870" y="321266"/>
                </a:cubicBezTo>
                <a:close/>
                <a:moveTo>
                  <a:pt x="522446" y="207774"/>
                </a:moveTo>
                <a:cubicBezTo>
                  <a:pt x="529042" y="207774"/>
                  <a:pt x="532010" y="210742"/>
                  <a:pt x="531350" y="217008"/>
                </a:cubicBezTo>
                <a:cubicBezTo>
                  <a:pt x="531680" y="222944"/>
                  <a:pt x="528712" y="225583"/>
                  <a:pt x="522775" y="225583"/>
                </a:cubicBezTo>
                <a:cubicBezTo>
                  <a:pt x="516179" y="225583"/>
                  <a:pt x="513541" y="222944"/>
                  <a:pt x="513871" y="216349"/>
                </a:cubicBezTo>
                <a:cubicBezTo>
                  <a:pt x="513871" y="210412"/>
                  <a:pt x="516509" y="208103"/>
                  <a:pt x="522446" y="207774"/>
                </a:cubicBezTo>
                <a:close/>
                <a:moveTo>
                  <a:pt x="914907" y="538563"/>
                </a:moveTo>
                <a:cubicBezTo>
                  <a:pt x="917875" y="543839"/>
                  <a:pt x="914907" y="549116"/>
                  <a:pt x="917216" y="553074"/>
                </a:cubicBezTo>
                <a:cubicBezTo>
                  <a:pt x="914907" y="548786"/>
                  <a:pt x="908970" y="545159"/>
                  <a:pt x="914907" y="538563"/>
                </a:cubicBezTo>
                <a:close/>
                <a:moveTo>
                  <a:pt x="833776" y="458792"/>
                </a:moveTo>
                <a:cubicBezTo>
                  <a:pt x="835425" y="461719"/>
                  <a:pt x="836085" y="465182"/>
                  <a:pt x="835755" y="468645"/>
                </a:cubicBezTo>
                <a:cubicBezTo>
                  <a:pt x="834766" y="477549"/>
                  <a:pt x="830478" y="486454"/>
                  <a:pt x="823553" y="492060"/>
                </a:cubicBezTo>
                <a:cubicBezTo>
                  <a:pt x="815307" y="498656"/>
                  <a:pt x="815637" y="488103"/>
                  <a:pt x="812669" y="484475"/>
                </a:cubicBezTo>
                <a:cubicBezTo>
                  <a:pt x="812669" y="484475"/>
                  <a:pt x="812999" y="483486"/>
                  <a:pt x="812999" y="483486"/>
                </a:cubicBezTo>
                <a:lnTo>
                  <a:pt x="812339" y="482496"/>
                </a:lnTo>
                <a:cubicBezTo>
                  <a:pt x="811020" y="475241"/>
                  <a:pt x="808382" y="467655"/>
                  <a:pt x="813329" y="460729"/>
                </a:cubicBezTo>
                <a:cubicBezTo>
                  <a:pt x="816297" y="456442"/>
                  <a:pt x="818276" y="449186"/>
                  <a:pt x="825861" y="452155"/>
                </a:cubicBezTo>
                <a:cubicBezTo>
                  <a:pt x="829489" y="453474"/>
                  <a:pt x="832127" y="455865"/>
                  <a:pt x="833776" y="458792"/>
                </a:cubicBezTo>
                <a:close/>
                <a:moveTo>
                  <a:pt x="1556036" y="1058986"/>
                </a:moveTo>
                <a:cubicBezTo>
                  <a:pt x="1562303" y="1061955"/>
                  <a:pt x="1556036" y="1067561"/>
                  <a:pt x="1556366" y="1072179"/>
                </a:cubicBezTo>
                <a:cubicBezTo>
                  <a:pt x="1543504" y="1070859"/>
                  <a:pt x="1532950" y="1063274"/>
                  <a:pt x="1520418" y="1065913"/>
                </a:cubicBezTo>
                <a:cubicBezTo>
                  <a:pt x="1518109" y="1066242"/>
                  <a:pt x="1513492" y="1067232"/>
                  <a:pt x="1514482" y="1062614"/>
                </a:cubicBezTo>
                <a:cubicBezTo>
                  <a:pt x="1515471" y="1057997"/>
                  <a:pt x="1518110" y="1052721"/>
                  <a:pt x="1523716" y="1053710"/>
                </a:cubicBezTo>
                <a:cubicBezTo>
                  <a:pt x="1529652" y="1054699"/>
                  <a:pt x="1533940" y="1052720"/>
                  <a:pt x="1538887" y="1050742"/>
                </a:cubicBezTo>
                <a:cubicBezTo>
                  <a:pt x="1546802" y="1047773"/>
                  <a:pt x="1550430" y="1056019"/>
                  <a:pt x="1556036" y="1058986"/>
                </a:cubicBezTo>
                <a:close/>
                <a:moveTo>
                  <a:pt x="1452480" y="960706"/>
                </a:moveTo>
                <a:cubicBezTo>
                  <a:pt x="1451821" y="968291"/>
                  <a:pt x="1448852" y="971589"/>
                  <a:pt x="1443905" y="970600"/>
                </a:cubicBezTo>
                <a:cubicBezTo>
                  <a:pt x="1440278" y="969940"/>
                  <a:pt x="1433681" y="968951"/>
                  <a:pt x="1434671" y="963674"/>
                </a:cubicBezTo>
                <a:cubicBezTo>
                  <a:pt x="1435331" y="959387"/>
                  <a:pt x="1440277" y="956418"/>
                  <a:pt x="1445554" y="956748"/>
                </a:cubicBezTo>
                <a:cubicBezTo>
                  <a:pt x="1449842" y="957078"/>
                  <a:pt x="1452810" y="958067"/>
                  <a:pt x="1452480" y="960706"/>
                </a:cubicBezTo>
                <a:close/>
                <a:moveTo>
                  <a:pt x="2230147" y="1607113"/>
                </a:moveTo>
                <a:cubicBezTo>
                  <a:pt x="2230147" y="1609422"/>
                  <a:pt x="2230147" y="1611730"/>
                  <a:pt x="2227179" y="1611730"/>
                </a:cubicBezTo>
                <a:cubicBezTo>
                  <a:pt x="2224870" y="1611730"/>
                  <a:pt x="2221902" y="1611400"/>
                  <a:pt x="2221902" y="1607772"/>
                </a:cubicBezTo>
                <a:cubicBezTo>
                  <a:pt x="2221902" y="1605464"/>
                  <a:pt x="2222232" y="1603485"/>
                  <a:pt x="2225200" y="1603155"/>
                </a:cubicBezTo>
                <a:cubicBezTo>
                  <a:pt x="2228168" y="1602826"/>
                  <a:pt x="2229818" y="1603815"/>
                  <a:pt x="2230147" y="1607113"/>
                </a:cubicBezTo>
                <a:close/>
                <a:moveTo>
                  <a:pt x="606874" y="175123"/>
                </a:moveTo>
                <a:cubicBezTo>
                  <a:pt x="607534" y="178751"/>
                  <a:pt x="605885" y="181719"/>
                  <a:pt x="603246" y="181719"/>
                </a:cubicBezTo>
                <a:cubicBezTo>
                  <a:pt x="598959" y="181719"/>
                  <a:pt x="596650" y="181389"/>
                  <a:pt x="596321" y="177761"/>
                </a:cubicBezTo>
                <a:cubicBezTo>
                  <a:pt x="596321" y="173803"/>
                  <a:pt x="598300" y="171495"/>
                  <a:pt x="601597" y="170836"/>
                </a:cubicBezTo>
                <a:cubicBezTo>
                  <a:pt x="604566" y="170505"/>
                  <a:pt x="606544" y="172484"/>
                  <a:pt x="606874" y="175123"/>
                </a:cubicBezTo>
                <a:close/>
                <a:moveTo>
                  <a:pt x="1694841" y="995953"/>
                </a:moveTo>
                <a:cubicBezTo>
                  <a:pt x="1697768" y="997891"/>
                  <a:pt x="1700159" y="1000447"/>
                  <a:pt x="1701148" y="1004570"/>
                </a:cubicBezTo>
                <a:lnTo>
                  <a:pt x="1700535" y="1004899"/>
                </a:lnTo>
                <a:lnTo>
                  <a:pt x="1700818" y="1004900"/>
                </a:lnTo>
                <a:cubicBezTo>
                  <a:pt x="1712362" y="1015123"/>
                  <a:pt x="1723575" y="1025677"/>
                  <a:pt x="1733469" y="1037550"/>
                </a:cubicBezTo>
                <a:lnTo>
                  <a:pt x="1733141" y="1037550"/>
                </a:lnTo>
                <a:lnTo>
                  <a:pt x="1752886" y="1055729"/>
                </a:lnTo>
                <a:cubicBezTo>
                  <a:pt x="1759441" y="1061790"/>
                  <a:pt x="1766285" y="1067561"/>
                  <a:pt x="1774364" y="1072178"/>
                </a:cubicBezTo>
                <a:cubicBezTo>
                  <a:pt x="1788546" y="1080423"/>
                  <a:pt x="1792834" y="1097243"/>
                  <a:pt x="1800419" y="1111094"/>
                </a:cubicBezTo>
                <a:cubicBezTo>
                  <a:pt x="1802398" y="1114722"/>
                  <a:pt x="1804377" y="1118680"/>
                  <a:pt x="1807015" y="1121978"/>
                </a:cubicBezTo>
                <a:cubicBezTo>
                  <a:pt x="1808334" y="1123957"/>
                  <a:pt x="1810973" y="1126265"/>
                  <a:pt x="1807674" y="1128244"/>
                </a:cubicBezTo>
                <a:cubicBezTo>
                  <a:pt x="1805036" y="1130223"/>
                  <a:pt x="1802398" y="1128574"/>
                  <a:pt x="1801408" y="1126265"/>
                </a:cubicBezTo>
                <a:cubicBezTo>
                  <a:pt x="1797450" y="1118020"/>
                  <a:pt x="1791844" y="1110435"/>
                  <a:pt x="1788216" y="1102190"/>
                </a:cubicBezTo>
                <a:cubicBezTo>
                  <a:pt x="1783269" y="1090647"/>
                  <a:pt x="1775354" y="1083061"/>
                  <a:pt x="1766120" y="1075146"/>
                </a:cubicBezTo>
                <a:cubicBezTo>
                  <a:pt x="1753257" y="1063603"/>
                  <a:pt x="1742044" y="1050082"/>
                  <a:pt x="1730172" y="1037549"/>
                </a:cubicBezTo>
                <a:lnTo>
                  <a:pt x="1730500" y="1037549"/>
                </a:lnTo>
                <a:lnTo>
                  <a:pt x="1719081" y="1026996"/>
                </a:lnTo>
                <a:cubicBezTo>
                  <a:pt x="1715660" y="1023039"/>
                  <a:pt x="1712362" y="1018916"/>
                  <a:pt x="1708404" y="1015453"/>
                </a:cubicBezTo>
                <a:lnTo>
                  <a:pt x="1697865" y="1006338"/>
                </a:lnTo>
                <a:lnTo>
                  <a:pt x="1696861" y="1006878"/>
                </a:lnTo>
                <a:cubicBezTo>
                  <a:pt x="1687627" y="1004570"/>
                  <a:pt x="1680041" y="998303"/>
                  <a:pt x="1671137" y="995005"/>
                </a:cubicBezTo>
                <a:cubicBezTo>
                  <a:pt x="1632880" y="981154"/>
                  <a:pt x="1594293" y="968951"/>
                  <a:pt x="1554717" y="959387"/>
                </a:cubicBezTo>
                <a:cubicBezTo>
                  <a:pt x="1533610" y="954440"/>
                  <a:pt x="1511514" y="953451"/>
                  <a:pt x="1490077" y="951472"/>
                </a:cubicBezTo>
                <a:cubicBezTo>
                  <a:pt x="1485460" y="951142"/>
                  <a:pt x="1480842" y="949822"/>
                  <a:pt x="1476555" y="947514"/>
                </a:cubicBezTo>
                <a:cubicBezTo>
                  <a:pt x="1462373" y="939599"/>
                  <a:pt x="1446213" y="940588"/>
                  <a:pt x="1431042" y="938610"/>
                </a:cubicBezTo>
                <a:cubicBezTo>
                  <a:pt x="1417850" y="936630"/>
                  <a:pt x="1413563" y="945206"/>
                  <a:pt x="1417191" y="957738"/>
                </a:cubicBezTo>
                <a:cubicBezTo>
                  <a:pt x="1420489" y="969611"/>
                  <a:pt x="1427745" y="976206"/>
                  <a:pt x="1437968" y="981154"/>
                </a:cubicBezTo>
                <a:cubicBezTo>
                  <a:pt x="1444234" y="984122"/>
                  <a:pt x="1450501" y="987090"/>
                  <a:pt x="1456767" y="990058"/>
                </a:cubicBezTo>
                <a:cubicBezTo>
                  <a:pt x="1465342" y="993686"/>
                  <a:pt x="1472598" y="998303"/>
                  <a:pt x="1476225" y="1007868"/>
                </a:cubicBezTo>
                <a:cubicBezTo>
                  <a:pt x="1478534" y="1014134"/>
                  <a:pt x="1483481" y="1017432"/>
                  <a:pt x="1490406" y="1018091"/>
                </a:cubicBezTo>
                <a:cubicBezTo>
                  <a:pt x="1495684" y="1018751"/>
                  <a:pt x="1500960" y="1020400"/>
                  <a:pt x="1505907" y="1022708"/>
                </a:cubicBezTo>
                <a:cubicBezTo>
                  <a:pt x="1507886" y="1023698"/>
                  <a:pt x="1510524" y="1025347"/>
                  <a:pt x="1512173" y="1024028"/>
                </a:cubicBezTo>
                <a:cubicBezTo>
                  <a:pt x="1520418" y="1018421"/>
                  <a:pt x="1524706" y="1025017"/>
                  <a:pt x="1530312" y="1028975"/>
                </a:cubicBezTo>
                <a:cubicBezTo>
                  <a:pt x="1533940" y="1031283"/>
                  <a:pt x="1534929" y="1034252"/>
                  <a:pt x="1533280" y="1038209"/>
                </a:cubicBezTo>
                <a:cubicBezTo>
                  <a:pt x="1531961" y="1041837"/>
                  <a:pt x="1528334" y="1042166"/>
                  <a:pt x="1525035" y="1041837"/>
                </a:cubicBezTo>
                <a:cubicBezTo>
                  <a:pt x="1519429" y="1041507"/>
                  <a:pt x="1514811" y="1038209"/>
                  <a:pt x="1510194" y="1035570"/>
                </a:cubicBezTo>
                <a:cubicBezTo>
                  <a:pt x="1487768" y="1022708"/>
                  <a:pt x="1485460" y="1024028"/>
                  <a:pt x="1485459" y="1049092"/>
                </a:cubicBezTo>
                <a:cubicBezTo>
                  <a:pt x="1485460" y="1067891"/>
                  <a:pt x="1491725" y="1074487"/>
                  <a:pt x="1511184" y="1076136"/>
                </a:cubicBezTo>
                <a:cubicBezTo>
                  <a:pt x="1515141" y="1076466"/>
                  <a:pt x="1519759" y="1076466"/>
                  <a:pt x="1521738" y="1080424"/>
                </a:cubicBezTo>
                <a:cubicBezTo>
                  <a:pt x="1528664" y="1094605"/>
                  <a:pt x="1542515" y="1101201"/>
                  <a:pt x="1553398" y="1111095"/>
                </a:cubicBezTo>
                <a:cubicBezTo>
                  <a:pt x="1559005" y="1115712"/>
                  <a:pt x="1564281" y="1120659"/>
                  <a:pt x="1568899" y="1126265"/>
                </a:cubicBezTo>
                <a:cubicBezTo>
                  <a:pt x="1570548" y="1127914"/>
                  <a:pt x="1572527" y="1130553"/>
                  <a:pt x="1570877" y="1132862"/>
                </a:cubicBezTo>
                <a:cubicBezTo>
                  <a:pt x="1568569" y="1135829"/>
                  <a:pt x="1565601" y="1134181"/>
                  <a:pt x="1562962" y="1132861"/>
                </a:cubicBezTo>
                <a:cubicBezTo>
                  <a:pt x="1558675" y="1130553"/>
                  <a:pt x="1554717" y="1127255"/>
                  <a:pt x="1551090" y="1123627"/>
                </a:cubicBezTo>
                <a:cubicBezTo>
                  <a:pt x="1547462" y="1119669"/>
                  <a:pt x="1543174" y="1116372"/>
                  <a:pt x="1538887" y="1113073"/>
                </a:cubicBezTo>
                <a:cubicBezTo>
                  <a:pt x="1532951" y="1108126"/>
                  <a:pt x="1526684" y="1103839"/>
                  <a:pt x="1521078" y="1113404"/>
                </a:cubicBezTo>
                <a:cubicBezTo>
                  <a:pt x="1520418" y="1114393"/>
                  <a:pt x="1518769" y="1115052"/>
                  <a:pt x="1517450" y="1115712"/>
                </a:cubicBezTo>
                <a:cubicBezTo>
                  <a:pt x="1507886" y="1121319"/>
                  <a:pt x="1506896" y="1125276"/>
                  <a:pt x="1512174" y="1134840"/>
                </a:cubicBezTo>
                <a:cubicBezTo>
                  <a:pt x="1518110" y="1146054"/>
                  <a:pt x="1528334" y="1153639"/>
                  <a:pt x="1537568" y="1161224"/>
                </a:cubicBezTo>
                <a:cubicBezTo>
                  <a:pt x="1553398" y="1174416"/>
                  <a:pt x="1567909" y="1189257"/>
                  <a:pt x="1585059" y="1201130"/>
                </a:cubicBezTo>
                <a:cubicBezTo>
                  <a:pt x="1588687" y="1203768"/>
                  <a:pt x="1591985" y="1206407"/>
                  <a:pt x="1596272" y="1207726"/>
                </a:cubicBezTo>
                <a:cubicBezTo>
                  <a:pt x="1604517" y="1210364"/>
                  <a:pt x="1611113" y="1215641"/>
                  <a:pt x="1616390" y="1222237"/>
                </a:cubicBezTo>
                <a:cubicBezTo>
                  <a:pt x="1634529" y="1244663"/>
                  <a:pt x="1658274" y="1260824"/>
                  <a:pt x="1679052" y="1280612"/>
                </a:cubicBezTo>
                <a:cubicBezTo>
                  <a:pt x="1689276" y="1290506"/>
                  <a:pt x="1701478" y="1298751"/>
                  <a:pt x="1710053" y="1310623"/>
                </a:cubicBezTo>
                <a:cubicBezTo>
                  <a:pt x="1717638" y="1320517"/>
                  <a:pt x="1729511" y="1325465"/>
                  <a:pt x="1738746" y="1333709"/>
                </a:cubicBezTo>
                <a:cubicBezTo>
                  <a:pt x="1760512" y="1352508"/>
                  <a:pt x="1783928" y="1369328"/>
                  <a:pt x="1804046" y="1390435"/>
                </a:cubicBezTo>
                <a:cubicBezTo>
                  <a:pt x="1812291" y="1399010"/>
                  <a:pt x="1823834" y="1403957"/>
                  <a:pt x="1834057" y="1410223"/>
                </a:cubicBezTo>
                <a:cubicBezTo>
                  <a:pt x="1841313" y="1414511"/>
                  <a:pt x="1848239" y="1419128"/>
                  <a:pt x="1853846" y="1425394"/>
                </a:cubicBezTo>
                <a:cubicBezTo>
                  <a:pt x="1872644" y="1446831"/>
                  <a:pt x="1896719" y="1459693"/>
                  <a:pt x="1923433" y="1467938"/>
                </a:cubicBezTo>
                <a:cubicBezTo>
                  <a:pt x="1929040" y="1469587"/>
                  <a:pt x="1934646" y="1471566"/>
                  <a:pt x="1937944" y="1476843"/>
                </a:cubicBezTo>
                <a:cubicBezTo>
                  <a:pt x="1951136" y="1483109"/>
                  <a:pt x="1963009" y="1491684"/>
                  <a:pt x="1972903" y="1502897"/>
                </a:cubicBezTo>
                <a:cubicBezTo>
                  <a:pt x="1982467" y="1513780"/>
                  <a:pt x="1980489" y="1524663"/>
                  <a:pt x="1966637" y="1526972"/>
                </a:cubicBezTo>
                <a:cubicBezTo>
                  <a:pt x="1958062" y="1529611"/>
                  <a:pt x="1948169" y="1530270"/>
                  <a:pt x="1940583" y="1524993"/>
                </a:cubicBezTo>
                <a:cubicBezTo>
                  <a:pt x="1930029" y="1517738"/>
                  <a:pt x="1919805" y="1510152"/>
                  <a:pt x="1911231" y="1499269"/>
                </a:cubicBezTo>
                <a:cubicBezTo>
                  <a:pt x="1899028" y="1483439"/>
                  <a:pt x="1885506" y="1469257"/>
                  <a:pt x="1867697" y="1458703"/>
                </a:cubicBezTo>
                <a:cubicBezTo>
                  <a:pt x="1852197" y="1449799"/>
                  <a:pt x="1839994" y="1435618"/>
                  <a:pt x="1825153" y="1425064"/>
                </a:cubicBezTo>
                <a:cubicBezTo>
                  <a:pt x="1817897" y="1419787"/>
                  <a:pt x="1810972" y="1416159"/>
                  <a:pt x="1802397" y="1422425"/>
                </a:cubicBezTo>
                <a:cubicBezTo>
                  <a:pt x="1799429" y="1424734"/>
                  <a:pt x="1795471" y="1423415"/>
                  <a:pt x="1791843" y="1423745"/>
                </a:cubicBezTo>
                <a:cubicBezTo>
                  <a:pt x="1783928" y="1424404"/>
                  <a:pt x="1775353" y="1421766"/>
                  <a:pt x="1767768" y="1426713"/>
                </a:cubicBezTo>
                <a:cubicBezTo>
                  <a:pt x="1763481" y="1429351"/>
                  <a:pt x="1760182" y="1426053"/>
                  <a:pt x="1758863" y="1423415"/>
                </a:cubicBezTo>
                <a:cubicBezTo>
                  <a:pt x="1757544" y="1420776"/>
                  <a:pt x="1759523" y="1416819"/>
                  <a:pt x="1763151" y="1415500"/>
                </a:cubicBezTo>
                <a:cubicBezTo>
                  <a:pt x="1767768" y="1413851"/>
                  <a:pt x="1772715" y="1412532"/>
                  <a:pt x="1777992" y="1413191"/>
                </a:cubicBezTo>
                <a:cubicBezTo>
                  <a:pt x="1782939" y="1413851"/>
                  <a:pt x="1786567" y="1411872"/>
                  <a:pt x="1789205" y="1407584"/>
                </a:cubicBezTo>
                <a:cubicBezTo>
                  <a:pt x="1792833" y="1402638"/>
                  <a:pt x="1789535" y="1399340"/>
                  <a:pt x="1786237" y="1396701"/>
                </a:cubicBezTo>
                <a:cubicBezTo>
                  <a:pt x="1771066" y="1383839"/>
                  <a:pt x="1758534" y="1368338"/>
                  <a:pt x="1738086" y="1362402"/>
                </a:cubicBezTo>
                <a:cubicBezTo>
                  <a:pt x="1724234" y="1358444"/>
                  <a:pt x="1712361" y="1348550"/>
                  <a:pt x="1701148" y="1338986"/>
                </a:cubicBezTo>
                <a:cubicBezTo>
                  <a:pt x="1684988" y="1325465"/>
                  <a:pt x="1664870" y="1317879"/>
                  <a:pt x="1649040" y="1304357"/>
                </a:cubicBezTo>
                <a:cubicBezTo>
                  <a:pt x="1629252" y="1287538"/>
                  <a:pt x="1604847" y="1276654"/>
                  <a:pt x="1587038" y="1256866"/>
                </a:cubicBezTo>
                <a:cubicBezTo>
                  <a:pt x="1578793" y="1247632"/>
                  <a:pt x="1574175" y="1236089"/>
                  <a:pt x="1565601" y="1226854"/>
                </a:cubicBezTo>
                <a:cubicBezTo>
                  <a:pt x="1549111" y="1209045"/>
                  <a:pt x="1533610" y="1190576"/>
                  <a:pt x="1513492" y="1176395"/>
                </a:cubicBezTo>
                <a:cubicBezTo>
                  <a:pt x="1507226" y="1172107"/>
                  <a:pt x="1500301" y="1169799"/>
                  <a:pt x="1494034" y="1169799"/>
                </a:cubicBezTo>
                <a:cubicBezTo>
                  <a:pt x="1484140" y="1169799"/>
                  <a:pt x="1477214" y="1164522"/>
                  <a:pt x="1469629" y="1159575"/>
                </a:cubicBezTo>
                <a:cubicBezTo>
                  <a:pt x="1465012" y="1156607"/>
                  <a:pt x="1461054" y="1151000"/>
                  <a:pt x="1454458" y="1155288"/>
                </a:cubicBezTo>
                <a:cubicBezTo>
                  <a:pt x="1448192" y="1159245"/>
                  <a:pt x="1449181" y="1165841"/>
                  <a:pt x="1448852" y="1171778"/>
                </a:cubicBezTo>
                <a:cubicBezTo>
                  <a:pt x="1448852" y="1175405"/>
                  <a:pt x="1450171" y="1178704"/>
                  <a:pt x="1450830" y="1182331"/>
                </a:cubicBezTo>
                <a:cubicBezTo>
                  <a:pt x="1454128" y="1197502"/>
                  <a:pt x="1451820" y="1200470"/>
                  <a:pt x="1435990" y="1199811"/>
                </a:cubicBezTo>
                <a:lnTo>
                  <a:pt x="1425830" y="1199276"/>
                </a:lnTo>
                <a:lnTo>
                  <a:pt x="1435990" y="1200800"/>
                </a:lnTo>
                <a:cubicBezTo>
                  <a:pt x="1432857" y="1201790"/>
                  <a:pt x="1428817" y="1200635"/>
                  <a:pt x="1425230" y="1200718"/>
                </a:cubicBezTo>
                <a:lnTo>
                  <a:pt x="1417613" y="1207670"/>
                </a:lnTo>
                <a:lnTo>
                  <a:pt x="1430713" y="1246642"/>
                </a:lnTo>
                <a:cubicBezTo>
                  <a:pt x="1436649" y="1270718"/>
                  <a:pt x="1424446" y="1285889"/>
                  <a:pt x="1402350" y="1291165"/>
                </a:cubicBezTo>
                <a:lnTo>
                  <a:pt x="1400974" y="1291666"/>
                </a:lnTo>
                <a:lnTo>
                  <a:pt x="1402351" y="1291824"/>
                </a:lnTo>
                <a:cubicBezTo>
                  <a:pt x="1402021" y="1311942"/>
                  <a:pt x="1408617" y="1329751"/>
                  <a:pt x="1422798" y="1344262"/>
                </a:cubicBezTo>
                <a:cubicBezTo>
                  <a:pt x="1426096" y="1347560"/>
                  <a:pt x="1427415" y="1350199"/>
                  <a:pt x="1426426" y="1354486"/>
                </a:cubicBezTo>
                <a:cubicBezTo>
                  <a:pt x="1425766" y="1357455"/>
                  <a:pt x="1424117" y="1357784"/>
                  <a:pt x="1421809" y="1357454"/>
                </a:cubicBezTo>
                <a:cubicBezTo>
                  <a:pt x="1420160" y="1357125"/>
                  <a:pt x="1417851" y="1357454"/>
                  <a:pt x="1418181" y="1354816"/>
                </a:cubicBezTo>
                <a:cubicBezTo>
                  <a:pt x="1418841" y="1344922"/>
                  <a:pt x="1411914" y="1338986"/>
                  <a:pt x="1407297" y="1331730"/>
                </a:cubicBezTo>
                <a:cubicBezTo>
                  <a:pt x="1402351" y="1323485"/>
                  <a:pt x="1396414" y="1315240"/>
                  <a:pt x="1398063" y="1304357"/>
                </a:cubicBezTo>
                <a:cubicBezTo>
                  <a:pt x="1398722" y="1299409"/>
                  <a:pt x="1397403" y="1295782"/>
                  <a:pt x="1391467" y="1295782"/>
                </a:cubicBezTo>
                <a:lnTo>
                  <a:pt x="1392419" y="1294777"/>
                </a:lnTo>
                <a:lnTo>
                  <a:pt x="1391467" y="1295123"/>
                </a:lnTo>
                <a:cubicBezTo>
                  <a:pt x="1378934" y="1298091"/>
                  <a:pt x="1369370" y="1294463"/>
                  <a:pt x="1361784" y="1283910"/>
                </a:cubicBezTo>
                <a:cubicBezTo>
                  <a:pt x="1356508" y="1276654"/>
                  <a:pt x="1351561" y="1266760"/>
                  <a:pt x="1344305" y="1264451"/>
                </a:cubicBezTo>
                <a:cubicBezTo>
                  <a:pt x="1339688" y="1262802"/>
                  <a:pt x="1331443" y="1273026"/>
                  <a:pt x="1324517" y="1277643"/>
                </a:cubicBezTo>
                <a:cubicBezTo>
                  <a:pt x="1321879" y="1279293"/>
                  <a:pt x="1318910" y="1280612"/>
                  <a:pt x="1315943" y="1281931"/>
                </a:cubicBezTo>
                <a:cubicBezTo>
                  <a:pt x="1307368" y="1285558"/>
                  <a:pt x="1305389" y="1292484"/>
                  <a:pt x="1309016" y="1300070"/>
                </a:cubicBezTo>
                <a:cubicBezTo>
                  <a:pt x="1311985" y="1306336"/>
                  <a:pt x="1311985" y="1311942"/>
                  <a:pt x="1311325" y="1318538"/>
                </a:cubicBezTo>
                <a:cubicBezTo>
                  <a:pt x="1310995" y="1322496"/>
                  <a:pt x="1309676" y="1325134"/>
                  <a:pt x="1306048" y="1326784"/>
                </a:cubicBezTo>
                <a:cubicBezTo>
                  <a:pt x="1302420" y="1328432"/>
                  <a:pt x="1300442" y="1326454"/>
                  <a:pt x="1297474" y="1324475"/>
                </a:cubicBezTo>
                <a:cubicBezTo>
                  <a:pt x="1288239" y="1318539"/>
                  <a:pt x="1283292" y="1310953"/>
                  <a:pt x="1285601" y="1299740"/>
                </a:cubicBezTo>
                <a:cubicBezTo>
                  <a:pt x="1286920" y="1293474"/>
                  <a:pt x="1282963" y="1289186"/>
                  <a:pt x="1278675" y="1286548"/>
                </a:cubicBezTo>
                <a:cubicBezTo>
                  <a:pt x="1275707" y="1284899"/>
                  <a:pt x="1270430" y="1285229"/>
                  <a:pt x="1266802" y="1288856"/>
                </a:cubicBezTo>
                <a:cubicBezTo>
                  <a:pt x="1261856" y="1293804"/>
                  <a:pt x="1263834" y="1299081"/>
                  <a:pt x="1266143" y="1303698"/>
                </a:cubicBezTo>
                <a:cubicBezTo>
                  <a:pt x="1271750" y="1315571"/>
                  <a:pt x="1274388" y="1328763"/>
                  <a:pt x="1278016" y="1341295"/>
                </a:cubicBezTo>
                <a:cubicBezTo>
                  <a:pt x="1279334" y="1345582"/>
                  <a:pt x="1279665" y="1349870"/>
                  <a:pt x="1279005" y="1354816"/>
                </a:cubicBezTo>
                <a:cubicBezTo>
                  <a:pt x="1277686" y="1361742"/>
                  <a:pt x="1277026" y="1369658"/>
                  <a:pt x="1282303" y="1375594"/>
                </a:cubicBezTo>
                <a:cubicBezTo>
                  <a:pt x="1290218" y="1384498"/>
                  <a:pt x="1282303" y="1394063"/>
                  <a:pt x="1283622" y="1403627"/>
                </a:cubicBezTo>
                <a:cubicBezTo>
                  <a:pt x="1285272" y="1417479"/>
                  <a:pt x="1287909" y="1431660"/>
                  <a:pt x="1287250" y="1445841"/>
                </a:cubicBezTo>
                <a:lnTo>
                  <a:pt x="1287250" y="1447416"/>
                </a:lnTo>
                <a:lnTo>
                  <a:pt x="1290631" y="1453426"/>
                </a:lnTo>
                <a:lnTo>
                  <a:pt x="1287250" y="1459437"/>
                </a:lnTo>
                <a:lnTo>
                  <a:pt x="1287250" y="1523674"/>
                </a:lnTo>
                <a:cubicBezTo>
                  <a:pt x="1287580" y="1529281"/>
                  <a:pt x="1292857" y="1533568"/>
                  <a:pt x="1297144" y="1537196"/>
                </a:cubicBezTo>
                <a:cubicBezTo>
                  <a:pt x="1314953" y="1552696"/>
                  <a:pt x="1326166" y="1570176"/>
                  <a:pt x="1320230" y="1595240"/>
                </a:cubicBezTo>
                <a:cubicBezTo>
                  <a:pt x="1318581" y="1602166"/>
                  <a:pt x="1318251" y="1609422"/>
                  <a:pt x="1315613" y="1616018"/>
                </a:cubicBezTo>
                <a:cubicBezTo>
                  <a:pt x="1312644" y="1623603"/>
                  <a:pt x="1307368" y="1627891"/>
                  <a:pt x="1299782" y="1628880"/>
                </a:cubicBezTo>
                <a:lnTo>
                  <a:pt x="1293189" y="1636972"/>
                </a:lnTo>
                <a:lnTo>
                  <a:pt x="1294898" y="1639268"/>
                </a:lnTo>
                <a:lnTo>
                  <a:pt x="1292985" y="1642187"/>
                </a:lnTo>
                <a:lnTo>
                  <a:pt x="1295824" y="1669446"/>
                </a:lnTo>
                <a:cubicBezTo>
                  <a:pt x="1297474" y="1672744"/>
                  <a:pt x="1297144" y="1677691"/>
                  <a:pt x="1291868" y="1678680"/>
                </a:cubicBezTo>
                <a:cubicBezTo>
                  <a:pt x="1286590" y="1679669"/>
                  <a:pt x="1283952" y="1675382"/>
                  <a:pt x="1283622" y="1671094"/>
                </a:cubicBezTo>
                <a:lnTo>
                  <a:pt x="1287844" y="1649334"/>
                </a:lnTo>
                <a:lnTo>
                  <a:pt x="1286921" y="1628550"/>
                </a:lnTo>
                <a:lnTo>
                  <a:pt x="1287609" y="1629475"/>
                </a:lnTo>
                <a:lnTo>
                  <a:pt x="1287580" y="1627561"/>
                </a:lnTo>
                <a:cubicBezTo>
                  <a:pt x="1263504" y="1613380"/>
                  <a:pt x="1258227" y="1591613"/>
                  <a:pt x="1259547" y="1565559"/>
                </a:cubicBezTo>
                <a:cubicBezTo>
                  <a:pt x="1260206" y="1555005"/>
                  <a:pt x="1262845" y="1546430"/>
                  <a:pt x="1267792" y="1536866"/>
                </a:cubicBezTo>
                <a:cubicBezTo>
                  <a:pt x="1275707" y="1521365"/>
                  <a:pt x="1276696" y="1503556"/>
                  <a:pt x="1275377" y="1486077"/>
                </a:cubicBezTo>
                <a:cubicBezTo>
                  <a:pt x="1274717" y="1478821"/>
                  <a:pt x="1275047" y="1471566"/>
                  <a:pt x="1274717" y="1464310"/>
                </a:cubicBezTo>
                <a:lnTo>
                  <a:pt x="1274962" y="1459725"/>
                </a:lnTo>
                <a:lnTo>
                  <a:pt x="1273633" y="1452685"/>
                </a:lnTo>
                <a:lnTo>
                  <a:pt x="1275536" y="1448959"/>
                </a:lnTo>
                <a:lnTo>
                  <a:pt x="1276037" y="1439575"/>
                </a:lnTo>
                <a:cubicBezTo>
                  <a:pt x="1274058" y="1426713"/>
                  <a:pt x="1274058" y="1413521"/>
                  <a:pt x="1270430" y="1400988"/>
                </a:cubicBezTo>
                <a:cubicBezTo>
                  <a:pt x="1269441" y="1397690"/>
                  <a:pt x="1269441" y="1394723"/>
                  <a:pt x="1266143" y="1393073"/>
                </a:cubicBezTo>
                <a:cubicBezTo>
                  <a:pt x="1264164" y="1392414"/>
                  <a:pt x="1262845" y="1390765"/>
                  <a:pt x="1263834" y="1389116"/>
                </a:cubicBezTo>
                <a:cubicBezTo>
                  <a:pt x="1275048" y="1372296"/>
                  <a:pt x="1261196" y="1358444"/>
                  <a:pt x="1257898" y="1343603"/>
                </a:cubicBezTo>
                <a:cubicBezTo>
                  <a:pt x="1255259" y="1331071"/>
                  <a:pt x="1249323" y="1319198"/>
                  <a:pt x="1248994" y="1306006"/>
                </a:cubicBezTo>
                <a:cubicBezTo>
                  <a:pt x="1248994" y="1303368"/>
                  <a:pt x="1247014" y="1301059"/>
                  <a:pt x="1245695" y="1298421"/>
                </a:cubicBezTo>
                <a:cubicBezTo>
                  <a:pt x="1242068" y="1298421"/>
                  <a:pt x="1241738" y="1303038"/>
                  <a:pt x="1238440" y="1304027"/>
                </a:cubicBezTo>
                <a:cubicBezTo>
                  <a:pt x="1235141" y="1305017"/>
                  <a:pt x="1232504" y="1303698"/>
                  <a:pt x="1231514" y="1300729"/>
                </a:cubicBezTo>
                <a:cubicBezTo>
                  <a:pt x="1230524" y="1298421"/>
                  <a:pt x="1230195" y="1295452"/>
                  <a:pt x="1234482" y="1295783"/>
                </a:cubicBezTo>
                <a:cubicBezTo>
                  <a:pt x="1238769" y="1296112"/>
                  <a:pt x="1241738" y="1292814"/>
                  <a:pt x="1241078" y="1289516"/>
                </a:cubicBezTo>
                <a:cubicBezTo>
                  <a:pt x="1240418" y="1285888"/>
                  <a:pt x="1236461" y="1284239"/>
                  <a:pt x="1231844" y="1284569"/>
                </a:cubicBezTo>
                <a:cubicBezTo>
                  <a:pt x="1217662" y="1285229"/>
                  <a:pt x="1203481" y="1281931"/>
                  <a:pt x="1196225" y="1269398"/>
                </a:cubicBezTo>
                <a:cubicBezTo>
                  <a:pt x="1188969" y="1256866"/>
                  <a:pt x="1179076" y="1245324"/>
                  <a:pt x="1175118" y="1229822"/>
                </a:cubicBezTo>
                <a:cubicBezTo>
                  <a:pt x="1171490" y="1233450"/>
                  <a:pt x="1168192" y="1237408"/>
                  <a:pt x="1163905" y="1241695"/>
                </a:cubicBezTo>
                <a:cubicBezTo>
                  <a:pt x="1159948" y="1233450"/>
                  <a:pt x="1166544" y="1231142"/>
                  <a:pt x="1170171" y="1227844"/>
                </a:cubicBezTo>
                <a:cubicBezTo>
                  <a:pt x="1176107" y="1222567"/>
                  <a:pt x="1175448" y="1217290"/>
                  <a:pt x="1171161" y="1211683"/>
                </a:cubicBezTo>
                <a:cubicBezTo>
                  <a:pt x="1166873" y="1206407"/>
                  <a:pt x="1162916" y="1200800"/>
                  <a:pt x="1155000" y="1206406"/>
                </a:cubicBezTo>
                <a:lnTo>
                  <a:pt x="1154295" y="1214744"/>
                </a:lnTo>
                <a:lnTo>
                  <a:pt x="1154506" y="1220464"/>
                </a:lnTo>
                <a:lnTo>
                  <a:pt x="1152928" y="1226232"/>
                </a:lnTo>
                <a:lnTo>
                  <a:pt x="1152032" y="1232461"/>
                </a:lnTo>
                <a:cubicBezTo>
                  <a:pt x="1145107" y="1244334"/>
                  <a:pt x="1149393" y="1258515"/>
                  <a:pt x="1144777" y="1271047"/>
                </a:cubicBezTo>
                <a:cubicBezTo>
                  <a:pt x="1143458" y="1275005"/>
                  <a:pt x="1147085" y="1283250"/>
                  <a:pt x="1155330" y="1283250"/>
                </a:cubicBezTo>
                <a:cubicBezTo>
                  <a:pt x="1157639" y="1283250"/>
                  <a:pt x="1159287" y="1283250"/>
                  <a:pt x="1159288" y="1285558"/>
                </a:cubicBezTo>
                <a:cubicBezTo>
                  <a:pt x="1158628" y="1297431"/>
                  <a:pt x="1165884" y="1307655"/>
                  <a:pt x="1166214" y="1319528"/>
                </a:cubicBezTo>
                <a:cubicBezTo>
                  <a:pt x="1166214" y="1327773"/>
                  <a:pt x="1159947" y="1335688"/>
                  <a:pt x="1151702" y="1337007"/>
                </a:cubicBezTo>
                <a:cubicBezTo>
                  <a:pt x="1148734" y="1337337"/>
                  <a:pt x="1145766" y="1337997"/>
                  <a:pt x="1143128" y="1337337"/>
                </a:cubicBezTo>
                <a:cubicBezTo>
                  <a:pt x="1131914" y="1334699"/>
                  <a:pt x="1129606" y="1340305"/>
                  <a:pt x="1128617" y="1350199"/>
                </a:cubicBezTo>
                <a:cubicBezTo>
                  <a:pt x="1127957" y="1358445"/>
                  <a:pt x="1123999" y="1366689"/>
                  <a:pt x="1121361" y="1374604"/>
                </a:cubicBezTo>
                <a:cubicBezTo>
                  <a:pt x="1119382" y="1381200"/>
                  <a:pt x="1113776" y="1388456"/>
                  <a:pt x="1126638" y="1393403"/>
                </a:cubicBezTo>
                <a:cubicBezTo>
                  <a:pt x="1111137" y="1387796"/>
                  <a:pt x="1111467" y="1400659"/>
                  <a:pt x="1110148" y="1406265"/>
                </a:cubicBezTo>
                <a:cubicBezTo>
                  <a:pt x="1105860" y="1425064"/>
                  <a:pt x="1096626" y="1442873"/>
                  <a:pt x="1096296" y="1462991"/>
                </a:cubicBezTo>
                <a:cubicBezTo>
                  <a:pt x="1096296" y="1470246"/>
                  <a:pt x="1086732" y="1476183"/>
                  <a:pt x="1092009" y="1484758"/>
                </a:cubicBezTo>
                <a:cubicBezTo>
                  <a:pt x="1090360" y="1489375"/>
                  <a:pt x="1090772" y="1494240"/>
                  <a:pt x="1091061" y="1499104"/>
                </a:cubicBezTo>
                <a:lnTo>
                  <a:pt x="1090796" y="1501352"/>
                </a:lnTo>
                <a:lnTo>
                  <a:pt x="1091120" y="1499640"/>
                </a:lnTo>
                <a:cubicBezTo>
                  <a:pt x="1090763" y="1494817"/>
                  <a:pt x="1090763" y="1490034"/>
                  <a:pt x="1096001" y="1485417"/>
                </a:cubicBezTo>
                <a:cubicBezTo>
                  <a:pt x="1094573" y="1490199"/>
                  <a:pt x="1096716" y="1495064"/>
                  <a:pt x="1097192" y="1499887"/>
                </a:cubicBezTo>
                <a:lnTo>
                  <a:pt x="1089507" y="1512293"/>
                </a:lnTo>
                <a:lnTo>
                  <a:pt x="1089370" y="1513450"/>
                </a:lnTo>
                <a:cubicBezTo>
                  <a:pt x="1081126" y="1533238"/>
                  <a:pt x="1085743" y="1552697"/>
                  <a:pt x="1092668" y="1571825"/>
                </a:cubicBezTo>
                <a:cubicBezTo>
                  <a:pt x="1094317" y="1577102"/>
                  <a:pt x="1093328" y="1581389"/>
                  <a:pt x="1092668" y="1586666"/>
                </a:cubicBezTo>
                <a:cubicBezTo>
                  <a:pt x="1087721" y="1575123"/>
                  <a:pt x="1082774" y="1563580"/>
                  <a:pt x="1076508" y="1552696"/>
                </a:cubicBezTo>
                <a:cubicBezTo>
                  <a:pt x="1075519" y="1550718"/>
                  <a:pt x="1071561" y="1552037"/>
                  <a:pt x="1072221" y="1548409"/>
                </a:cubicBezTo>
                <a:cubicBezTo>
                  <a:pt x="1075519" y="1537526"/>
                  <a:pt x="1083764" y="1528291"/>
                  <a:pt x="1081125" y="1515759"/>
                </a:cubicBezTo>
                <a:cubicBezTo>
                  <a:pt x="1077498" y="1510812"/>
                  <a:pt x="1080466" y="1505535"/>
                  <a:pt x="1080466" y="1500258"/>
                </a:cubicBezTo>
                <a:cubicBezTo>
                  <a:pt x="1080466" y="1493333"/>
                  <a:pt x="1081785" y="1486077"/>
                  <a:pt x="1078817" y="1479481"/>
                </a:cubicBezTo>
                <a:cubicBezTo>
                  <a:pt x="1075189" y="1469916"/>
                  <a:pt x="1078157" y="1460353"/>
                  <a:pt x="1082115" y="1452108"/>
                </a:cubicBezTo>
                <a:cubicBezTo>
                  <a:pt x="1093988" y="1427372"/>
                  <a:pt x="1101902" y="1401318"/>
                  <a:pt x="1110808" y="1375924"/>
                </a:cubicBezTo>
                <a:cubicBezTo>
                  <a:pt x="1119052" y="1352508"/>
                  <a:pt x="1121691" y="1328433"/>
                  <a:pt x="1116744" y="1303698"/>
                </a:cubicBezTo>
                <a:cubicBezTo>
                  <a:pt x="1115424" y="1296442"/>
                  <a:pt x="1115754" y="1289516"/>
                  <a:pt x="1118723" y="1282590"/>
                </a:cubicBezTo>
                <a:cubicBezTo>
                  <a:pt x="1122021" y="1275005"/>
                  <a:pt x="1122350" y="1266430"/>
                  <a:pt x="1122680" y="1258185"/>
                </a:cubicBezTo>
                <a:cubicBezTo>
                  <a:pt x="1123670" y="1240706"/>
                  <a:pt x="1129276" y="1224216"/>
                  <a:pt x="1130595" y="1206736"/>
                </a:cubicBezTo>
                <a:lnTo>
                  <a:pt x="1130053" y="1200385"/>
                </a:lnTo>
                <a:lnTo>
                  <a:pt x="1126309" y="1192349"/>
                </a:lnTo>
                <a:lnTo>
                  <a:pt x="1122173" y="1181495"/>
                </a:lnTo>
                <a:lnTo>
                  <a:pt x="1120372" y="1179693"/>
                </a:lnTo>
                <a:lnTo>
                  <a:pt x="1119721" y="1179282"/>
                </a:lnTo>
                <a:lnTo>
                  <a:pt x="1107057" y="1178497"/>
                </a:lnTo>
                <a:lnTo>
                  <a:pt x="1097464" y="1180485"/>
                </a:lnTo>
                <a:lnTo>
                  <a:pt x="1096626" y="1181672"/>
                </a:lnTo>
                <a:lnTo>
                  <a:pt x="1094526" y="1187711"/>
                </a:lnTo>
                <a:lnTo>
                  <a:pt x="1096212" y="1200594"/>
                </a:lnTo>
                <a:lnTo>
                  <a:pt x="1093028" y="1206279"/>
                </a:lnTo>
                <a:lnTo>
                  <a:pt x="1092668" y="1212673"/>
                </a:lnTo>
                <a:cubicBezTo>
                  <a:pt x="1089700" y="1224546"/>
                  <a:pt x="1089700" y="1236748"/>
                  <a:pt x="1086732" y="1248621"/>
                </a:cubicBezTo>
                <a:lnTo>
                  <a:pt x="1084987" y="1255451"/>
                </a:lnTo>
                <a:lnTo>
                  <a:pt x="1088051" y="1259834"/>
                </a:lnTo>
                <a:lnTo>
                  <a:pt x="1089412" y="1255094"/>
                </a:lnTo>
                <a:cubicBezTo>
                  <a:pt x="1089865" y="1253568"/>
                  <a:pt x="1090690" y="1252579"/>
                  <a:pt x="1092998" y="1253568"/>
                </a:cubicBezTo>
                <a:cubicBezTo>
                  <a:pt x="1097945" y="1255547"/>
                  <a:pt x="1093328" y="1259174"/>
                  <a:pt x="1092009" y="1261153"/>
                </a:cubicBezTo>
                <a:cubicBezTo>
                  <a:pt x="1089041" y="1265111"/>
                  <a:pt x="1090360" y="1270388"/>
                  <a:pt x="1088711" y="1275005"/>
                </a:cubicBezTo>
                <a:cubicBezTo>
                  <a:pt x="1086567" y="1276159"/>
                  <a:pt x="1084671" y="1278221"/>
                  <a:pt x="1082527" y="1279457"/>
                </a:cubicBezTo>
                <a:lnTo>
                  <a:pt x="1078406" y="1279192"/>
                </a:lnTo>
                <a:lnTo>
                  <a:pt x="1075848" y="1282260"/>
                </a:lnTo>
                <a:lnTo>
                  <a:pt x="1073540" y="1282607"/>
                </a:lnTo>
                <a:lnTo>
                  <a:pt x="1073540" y="1296442"/>
                </a:lnTo>
                <a:cubicBezTo>
                  <a:pt x="1073540" y="1298751"/>
                  <a:pt x="1073540" y="1302049"/>
                  <a:pt x="1069912" y="1301719"/>
                </a:cubicBezTo>
                <a:cubicBezTo>
                  <a:pt x="1067274" y="1301389"/>
                  <a:pt x="1067933" y="1298751"/>
                  <a:pt x="1068263" y="1296442"/>
                </a:cubicBezTo>
                <a:cubicBezTo>
                  <a:pt x="1068923" y="1292155"/>
                  <a:pt x="1068923" y="1287867"/>
                  <a:pt x="1069253" y="1283580"/>
                </a:cubicBezTo>
                <a:lnTo>
                  <a:pt x="1070102" y="1283122"/>
                </a:lnTo>
                <a:lnTo>
                  <a:pt x="1069253" y="1283250"/>
                </a:lnTo>
                <a:cubicBezTo>
                  <a:pt x="1059359" y="1268079"/>
                  <a:pt x="1053422" y="1252909"/>
                  <a:pt x="1054412" y="1233780"/>
                </a:cubicBezTo>
                <a:cubicBezTo>
                  <a:pt x="1055401" y="1218279"/>
                  <a:pt x="1056061" y="1203768"/>
                  <a:pt x="1064635" y="1190576"/>
                </a:cubicBezTo>
                <a:cubicBezTo>
                  <a:pt x="1066284" y="1187608"/>
                  <a:pt x="1066284" y="1184310"/>
                  <a:pt x="1066284" y="1181012"/>
                </a:cubicBezTo>
                <a:lnTo>
                  <a:pt x="1073135" y="1169921"/>
                </a:lnTo>
                <a:lnTo>
                  <a:pt x="1070490" y="1167861"/>
                </a:lnTo>
                <a:lnTo>
                  <a:pt x="1066945" y="1162214"/>
                </a:lnTo>
                <a:lnTo>
                  <a:pt x="1066944" y="1162213"/>
                </a:lnTo>
                <a:cubicBezTo>
                  <a:pt x="1063976" y="1154958"/>
                  <a:pt x="1057380" y="1164522"/>
                  <a:pt x="1053752" y="1159245"/>
                </a:cubicBezTo>
                <a:lnTo>
                  <a:pt x="1053316" y="1159201"/>
                </a:lnTo>
                <a:lnTo>
                  <a:pt x="1053422" y="1159245"/>
                </a:lnTo>
                <a:lnTo>
                  <a:pt x="1040870" y="1159076"/>
                </a:lnTo>
                <a:lnTo>
                  <a:pt x="1030336" y="1161554"/>
                </a:lnTo>
                <a:cubicBezTo>
                  <a:pt x="979877" y="1169469"/>
                  <a:pt x="929418" y="1177714"/>
                  <a:pt x="881267" y="1194864"/>
                </a:cubicBezTo>
                <a:lnTo>
                  <a:pt x="873579" y="1195268"/>
                </a:lnTo>
                <a:lnTo>
                  <a:pt x="866385" y="1198893"/>
                </a:lnTo>
                <a:cubicBezTo>
                  <a:pt x="861892" y="1198417"/>
                  <a:pt x="857357" y="1196512"/>
                  <a:pt x="852904" y="1196989"/>
                </a:cubicBezTo>
                <a:lnTo>
                  <a:pt x="855865" y="1196144"/>
                </a:lnTo>
                <a:lnTo>
                  <a:pt x="815472" y="1191484"/>
                </a:lnTo>
                <a:cubicBezTo>
                  <a:pt x="802857" y="1187031"/>
                  <a:pt x="791232" y="1179858"/>
                  <a:pt x="780678" y="1170459"/>
                </a:cubicBezTo>
                <a:cubicBezTo>
                  <a:pt x="762869" y="1154628"/>
                  <a:pt x="769135" y="1132532"/>
                  <a:pt x="792221" y="1126266"/>
                </a:cubicBezTo>
                <a:cubicBezTo>
                  <a:pt x="798487" y="1124617"/>
                  <a:pt x="804753" y="1122308"/>
                  <a:pt x="810360" y="1119339"/>
                </a:cubicBezTo>
                <a:cubicBezTo>
                  <a:pt x="823882" y="1111754"/>
                  <a:pt x="826190" y="1103839"/>
                  <a:pt x="818935" y="1089988"/>
                </a:cubicBezTo>
                <a:lnTo>
                  <a:pt x="817912" y="1088088"/>
                </a:lnTo>
                <a:lnTo>
                  <a:pt x="804094" y="1093615"/>
                </a:lnTo>
                <a:cubicBezTo>
                  <a:pt x="807062" y="1087679"/>
                  <a:pt x="812009" y="1086360"/>
                  <a:pt x="816627" y="1085370"/>
                </a:cubicBezTo>
                <a:lnTo>
                  <a:pt x="816752" y="1085496"/>
                </a:lnTo>
                <a:lnTo>
                  <a:pt x="835755" y="1054699"/>
                </a:lnTo>
                <a:cubicBezTo>
                  <a:pt x="837733" y="1050412"/>
                  <a:pt x="840701" y="1045794"/>
                  <a:pt x="836084" y="1041177"/>
                </a:cubicBezTo>
                <a:lnTo>
                  <a:pt x="832640" y="1042740"/>
                </a:lnTo>
                <a:lnTo>
                  <a:pt x="830973" y="1045093"/>
                </a:lnTo>
                <a:cubicBezTo>
                  <a:pt x="831138" y="1048020"/>
                  <a:pt x="832622" y="1051401"/>
                  <a:pt x="833776" y="1055028"/>
                </a:cubicBezTo>
                <a:cubicBezTo>
                  <a:pt x="830643" y="1053874"/>
                  <a:pt x="828169" y="1051813"/>
                  <a:pt x="825737" y="1050246"/>
                </a:cubicBezTo>
                <a:lnTo>
                  <a:pt x="821416" y="1049240"/>
                </a:lnTo>
                <a:lnTo>
                  <a:pt x="819265" y="1050742"/>
                </a:lnTo>
                <a:cubicBezTo>
                  <a:pt x="808051" y="1056677"/>
                  <a:pt x="799147" y="1065582"/>
                  <a:pt x="791231" y="1074817"/>
                </a:cubicBezTo>
                <a:cubicBezTo>
                  <a:pt x="780018" y="1088009"/>
                  <a:pt x="764188" y="1095264"/>
                  <a:pt x="753964" y="1109445"/>
                </a:cubicBezTo>
                <a:cubicBezTo>
                  <a:pt x="750336" y="1114393"/>
                  <a:pt x="744070" y="1116042"/>
                  <a:pt x="738134" y="1112414"/>
                </a:cubicBezTo>
                <a:cubicBezTo>
                  <a:pt x="732198" y="1108786"/>
                  <a:pt x="729889" y="1103180"/>
                  <a:pt x="730219" y="1096583"/>
                </a:cubicBezTo>
                <a:cubicBezTo>
                  <a:pt x="730548" y="1089988"/>
                  <a:pt x="735825" y="1087679"/>
                  <a:pt x="741432" y="1086690"/>
                </a:cubicBezTo>
                <a:cubicBezTo>
                  <a:pt x="759571" y="1083062"/>
                  <a:pt x="773422" y="1073498"/>
                  <a:pt x="785625" y="1059316"/>
                </a:cubicBezTo>
                <a:cubicBezTo>
                  <a:pt x="795189" y="1048433"/>
                  <a:pt x="805413" y="1038209"/>
                  <a:pt x="814977" y="1027326"/>
                </a:cubicBezTo>
                <a:lnTo>
                  <a:pt x="817650" y="1025500"/>
                </a:lnTo>
                <a:lnTo>
                  <a:pt x="821244" y="1014463"/>
                </a:lnTo>
                <a:cubicBezTo>
                  <a:pt x="824542" y="1009515"/>
                  <a:pt x="823882" y="1004239"/>
                  <a:pt x="822233" y="998962"/>
                </a:cubicBezTo>
                <a:cubicBezTo>
                  <a:pt x="821574" y="995994"/>
                  <a:pt x="820584" y="993355"/>
                  <a:pt x="823223" y="991047"/>
                </a:cubicBezTo>
                <a:cubicBezTo>
                  <a:pt x="826521" y="988409"/>
                  <a:pt x="828499" y="991377"/>
                  <a:pt x="830478" y="993025"/>
                </a:cubicBezTo>
                <a:lnTo>
                  <a:pt x="835884" y="991945"/>
                </a:lnTo>
                <a:lnTo>
                  <a:pt x="834435" y="984122"/>
                </a:lnTo>
                <a:lnTo>
                  <a:pt x="833692" y="982387"/>
                </a:lnTo>
                <a:lnTo>
                  <a:pt x="826025" y="979999"/>
                </a:lnTo>
                <a:lnTo>
                  <a:pt x="822941" y="970098"/>
                </a:lnTo>
                <a:lnTo>
                  <a:pt x="822892" y="970270"/>
                </a:lnTo>
                <a:cubicBezTo>
                  <a:pt x="818935" y="967961"/>
                  <a:pt x="815389" y="965488"/>
                  <a:pt x="813823" y="962355"/>
                </a:cubicBezTo>
                <a:lnTo>
                  <a:pt x="816057" y="952891"/>
                </a:lnTo>
                <a:lnTo>
                  <a:pt x="815967" y="952791"/>
                </a:lnTo>
                <a:cubicBezTo>
                  <a:pt x="811349" y="947844"/>
                  <a:pt x="806732" y="942897"/>
                  <a:pt x="802115" y="937620"/>
                </a:cubicBezTo>
                <a:lnTo>
                  <a:pt x="800037" y="935958"/>
                </a:lnTo>
                <a:lnTo>
                  <a:pt x="796838" y="936631"/>
                </a:lnTo>
                <a:cubicBezTo>
                  <a:pt x="788593" y="941908"/>
                  <a:pt x="785295" y="936631"/>
                  <a:pt x="782657" y="930035"/>
                </a:cubicBezTo>
                <a:lnTo>
                  <a:pt x="779129" y="919231"/>
                </a:lnTo>
                <a:lnTo>
                  <a:pt x="775731" y="916513"/>
                </a:lnTo>
                <a:cubicBezTo>
                  <a:pt x="759241" y="908928"/>
                  <a:pt x="744070" y="898044"/>
                  <a:pt x="726590" y="892438"/>
                </a:cubicBezTo>
                <a:lnTo>
                  <a:pt x="721870" y="891021"/>
                </a:lnTo>
                <a:lnTo>
                  <a:pt x="719006" y="891901"/>
                </a:lnTo>
                <a:cubicBezTo>
                  <a:pt x="717728" y="892169"/>
                  <a:pt x="716574" y="892056"/>
                  <a:pt x="715698" y="891093"/>
                </a:cubicBezTo>
                <a:lnTo>
                  <a:pt x="715117" y="888995"/>
                </a:lnTo>
                <a:lnTo>
                  <a:pt x="713399" y="888480"/>
                </a:lnTo>
                <a:cubicBezTo>
                  <a:pt x="703505" y="884852"/>
                  <a:pt x="693281" y="889140"/>
                  <a:pt x="683387" y="886172"/>
                </a:cubicBezTo>
                <a:lnTo>
                  <a:pt x="681899" y="886147"/>
                </a:lnTo>
                <a:lnTo>
                  <a:pt x="683387" y="886978"/>
                </a:lnTo>
                <a:cubicBezTo>
                  <a:pt x="675802" y="886978"/>
                  <a:pt x="668546" y="886026"/>
                  <a:pt x="660961" y="886026"/>
                </a:cubicBezTo>
                <a:lnTo>
                  <a:pt x="661220" y="885906"/>
                </a:lnTo>
                <a:lnTo>
                  <a:pt x="624147" y="887284"/>
                </a:lnTo>
                <a:cubicBezTo>
                  <a:pt x="611243" y="887655"/>
                  <a:pt x="598299" y="886996"/>
                  <a:pt x="585107" y="882544"/>
                </a:cubicBezTo>
                <a:cubicBezTo>
                  <a:pt x="559383" y="873969"/>
                  <a:pt x="539264" y="859787"/>
                  <a:pt x="522115" y="839670"/>
                </a:cubicBezTo>
                <a:lnTo>
                  <a:pt x="518864" y="834794"/>
                </a:lnTo>
                <a:lnTo>
                  <a:pt x="513417" y="831219"/>
                </a:lnTo>
                <a:lnTo>
                  <a:pt x="510485" y="826752"/>
                </a:lnTo>
                <a:lnTo>
                  <a:pt x="505955" y="823840"/>
                </a:lnTo>
                <a:cubicBezTo>
                  <a:pt x="491114" y="806030"/>
                  <a:pt x="475284" y="789210"/>
                  <a:pt x="464070" y="768763"/>
                </a:cubicBezTo>
                <a:cubicBezTo>
                  <a:pt x="459123" y="759198"/>
                  <a:pt x="460113" y="747656"/>
                  <a:pt x="458794" y="736772"/>
                </a:cubicBezTo>
                <a:cubicBezTo>
                  <a:pt x="454176" y="696536"/>
                  <a:pt x="433069" y="666855"/>
                  <a:pt x="398770" y="647396"/>
                </a:cubicBezTo>
                <a:cubicBezTo>
                  <a:pt x="383929" y="638822"/>
                  <a:pt x="368099" y="631566"/>
                  <a:pt x="354247" y="622661"/>
                </a:cubicBezTo>
                <a:cubicBezTo>
                  <a:pt x="319948" y="600565"/>
                  <a:pt x="280042" y="596607"/>
                  <a:pt x="244094" y="581437"/>
                </a:cubicBezTo>
                <a:cubicBezTo>
                  <a:pt x="239807" y="579458"/>
                  <a:pt x="234860" y="578468"/>
                  <a:pt x="231232" y="575500"/>
                </a:cubicBezTo>
                <a:cubicBezTo>
                  <a:pt x="216721" y="562638"/>
                  <a:pt x="198912" y="559670"/>
                  <a:pt x="181103" y="557032"/>
                </a:cubicBezTo>
                <a:cubicBezTo>
                  <a:pt x="173847" y="555712"/>
                  <a:pt x="167251" y="552744"/>
                  <a:pt x="160325" y="550435"/>
                </a:cubicBezTo>
                <a:cubicBezTo>
                  <a:pt x="118111" y="536584"/>
                  <a:pt x="75237" y="524381"/>
                  <a:pt x="33022" y="510200"/>
                </a:cubicBezTo>
                <a:cubicBezTo>
                  <a:pt x="23788" y="507231"/>
                  <a:pt x="15213" y="501625"/>
                  <a:pt x="6309" y="497997"/>
                </a:cubicBezTo>
                <a:cubicBezTo>
                  <a:pt x="1032" y="496018"/>
                  <a:pt x="-1277" y="491071"/>
                  <a:pt x="702" y="485465"/>
                </a:cubicBezTo>
                <a:cubicBezTo>
                  <a:pt x="3011" y="478868"/>
                  <a:pt x="7958" y="481178"/>
                  <a:pt x="12575" y="482497"/>
                </a:cubicBezTo>
                <a:cubicBezTo>
                  <a:pt x="24448" y="485795"/>
                  <a:pt x="36320" y="489092"/>
                  <a:pt x="47204" y="495359"/>
                </a:cubicBezTo>
                <a:cubicBezTo>
                  <a:pt x="49183" y="496678"/>
                  <a:pt x="51161" y="497997"/>
                  <a:pt x="53140" y="497997"/>
                </a:cubicBezTo>
                <a:cubicBezTo>
                  <a:pt x="80184" y="499976"/>
                  <a:pt x="103599" y="514157"/>
                  <a:pt x="128994" y="521743"/>
                </a:cubicBezTo>
                <a:cubicBezTo>
                  <a:pt x="153399" y="528998"/>
                  <a:pt x="178464" y="532956"/>
                  <a:pt x="201880" y="541201"/>
                </a:cubicBezTo>
                <a:cubicBezTo>
                  <a:pt x="196603" y="535924"/>
                  <a:pt x="189018" y="532296"/>
                  <a:pt x="186050" y="524381"/>
                </a:cubicBezTo>
                <a:lnTo>
                  <a:pt x="186723" y="522951"/>
                </a:lnTo>
                <a:lnTo>
                  <a:pt x="149112" y="497337"/>
                </a:lnTo>
                <a:cubicBezTo>
                  <a:pt x="157687" y="497502"/>
                  <a:pt x="164530" y="500965"/>
                  <a:pt x="170838" y="505376"/>
                </a:cubicBezTo>
                <a:lnTo>
                  <a:pt x="189081" y="518906"/>
                </a:lnTo>
                <a:lnTo>
                  <a:pt x="205343" y="524340"/>
                </a:lnTo>
                <a:cubicBezTo>
                  <a:pt x="210620" y="527020"/>
                  <a:pt x="215732" y="530153"/>
                  <a:pt x="221008" y="532626"/>
                </a:cubicBezTo>
                <a:cubicBezTo>
                  <a:pt x="226285" y="535265"/>
                  <a:pt x="231562" y="537903"/>
                  <a:pt x="236179" y="541201"/>
                </a:cubicBezTo>
                <a:cubicBezTo>
                  <a:pt x="259265" y="558021"/>
                  <a:pt x="285649" y="554723"/>
                  <a:pt x="311703" y="554063"/>
                </a:cubicBezTo>
                <a:cubicBezTo>
                  <a:pt x="324236" y="553733"/>
                  <a:pt x="329512" y="544499"/>
                  <a:pt x="325555" y="532626"/>
                </a:cubicBezTo>
                <a:cubicBezTo>
                  <a:pt x="321927" y="521743"/>
                  <a:pt x="316650" y="511849"/>
                  <a:pt x="312033" y="501625"/>
                </a:cubicBezTo>
                <a:cubicBezTo>
                  <a:pt x="296532" y="468645"/>
                  <a:pt x="280042" y="435995"/>
                  <a:pt x="261573" y="404664"/>
                </a:cubicBezTo>
                <a:cubicBezTo>
                  <a:pt x="253988" y="392132"/>
                  <a:pt x="247392" y="389493"/>
                  <a:pt x="235519" y="396749"/>
                </a:cubicBezTo>
                <a:cubicBezTo>
                  <a:pt x="213423" y="410270"/>
                  <a:pt x="185719" y="400706"/>
                  <a:pt x="169559" y="375312"/>
                </a:cubicBezTo>
                <a:cubicBezTo>
                  <a:pt x="161314" y="362120"/>
                  <a:pt x="158676" y="348598"/>
                  <a:pt x="166591" y="334416"/>
                </a:cubicBezTo>
                <a:cubicBezTo>
                  <a:pt x="171208" y="326172"/>
                  <a:pt x="169230" y="319905"/>
                  <a:pt x="162633" y="313309"/>
                </a:cubicBezTo>
                <a:cubicBezTo>
                  <a:pt x="153070" y="304075"/>
                  <a:pt x="146143" y="293192"/>
                  <a:pt x="141526" y="280659"/>
                </a:cubicBezTo>
                <a:cubicBezTo>
                  <a:pt x="137239" y="268457"/>
                  <a:pt x="128334" y="259882"/>
                  <a:pt x="117121" y="253945"/>
                </a:cubicBezTo>
                <a:cubicBezTo>
                  <a:pt x="100631" y="244711"/>
                  <a:pt x="90078" y="222944"/>
                  <a:pt x="96674" y="205465"/>
                </a:cubicBezTo>
                <a:cubicBezTo>
                  <a:pt x="103929" y="187326"/>
                  <a:pt x="95355" y="175783"/>
                  <a:pt x="83811" y="164570"/>
                </a:cubicBezTo>
                <a:cubicBezTo>
                  <a:pt x="79524" y="160282"/>
                  <a:pt x="74247" y="156655"/>
                  <a:pt x="69630" y="152697"/>
                </a:cubicBezTo>
                <a:cubicBezTo>
                  <a:pt x="61715" y="145771"/>
                  <a:pt x="57098" y="137526"/>
                  <a:pt x="57757" y="126973"/>
                </a:cubicBezTo>
                <a:cubicBezTo>
                  <a:pt x="57428" y="119058"/>
                  <a:pt x="59077" y="111143"/>
                  <a:pt x="56438" y="103557"/>
                </a:cubicBezTo>
                <a:cubicBezTo>
                  <a:pt x="50502" y="90035"/>
                  <a:pt x="47204" y="76184"/>
                  <a:pt x="48853" y="61342"/>
                </a:cubicBezTo>
                <a:cubicBezTo>
                  <a:pt x="50172" y="50789"/>
                  <a:pt x="41597" y="44523"/>
                  <a:pt x="35990" y="37267"/>
                </a:cubicBezTo>
                <a:cubicBezTo>
                  <a:pt x="33352" y="33969"/>
                  <a:pt x="29725" y="31990"/>
                  <a:pt x="27416" y="28692"/>
                </a:cubicBezTo>
                <a:cubicBezTo>
                  <a:pt x="20160" y="19458"/>
                  <a:pt x="23458" y="8905"/>
                  <a:pt x="35001" y="6266"/>
                </a:cubicBezTo>
                <a:cubicBezTo>
                  <a:pt x="47864" y="3298"/>
                  <a:pt x="60726" y="-1649"/>
                  <a:pt x="74247" y="4947"/>
                </a:cubicBezTo>
                <a:cubicBezTo>
                  <a:pt x="76556" y="5936"/>
                  <a:pt x="79194" y="6266"/>
                  <a:pt x="81833" y="6266"/>
                </a:cubicBezTo>
                <a:cubicBezTo>
                  <a:pt x="99972" y="6266"/>
                  <a:pt x="115802" y="11213"/>
                  <a:pt x="129654" y="23416"/>
                </a:cubicBezTo>
                <a:cubicBezTo>
                  <a:pt x="134271" y="27703"/>
                  <a:pt x="141197" y="27703"/>
                  <a:pt x="146803" y="30012"/>
                </a:cubicBezTo>
                <a:cubicBezTo>
                  <a:pt x="153070" y="32650"/>
                  <a:pt x="158346" y="35618"/>
                  <a:pt x="154059" y="43863"/>
                </a:cubicBezTo>
                <a:cubicBezTo>
                  <a:pt x="152080" y="47821"/>
                  <a:pt x="153729" y="50789"/>
                  <a:pt x="156697" y="53427"/>
                </a:cubicBezTo>
                <a:cubicBezTo>
                  <a:pt x="166261" y="62002"/>
                  <a:pt x="170219" y="72556"/>
                  <a:pt x="172857" y="85418"/>
                </a:cubicBezTo>
                <a:cubicBezTo>
                  <a:pt x="176485" y="105206"/>
                  <a:pt x="185390" y="124004"/>
                  <a:pt x="194294" y="142144"/>
                </a:cubicBezTo>
                <a:cubicBezTo>
                  <a:pt x="200231" y="153686"/>
                  <a:pt x="212763" y="160612"/>
                  <a:pt x="222987" y="168197"/>
                </a:cubicBezTo>
                <a:cubicBezTo>
                  <a:pt x="253988" y="190954"/>
                  <a:pt x="279383" y="218987"/>
                  <a:pt x="301479" y="251637"/>
                </a:cubicBezTo>
                <a:cubicBezTo>
                  <a:pt x="318959" y="276042"/>
                  <a:pt x="326874" y="305064"/>
                  <a:pt x="338087" y="332768"/>
                </a:cubicBezTo>
                <a:cubicBezTo>
                  <a:pt x="342704" y="344640"/>
                  <a:pt x="346992" y="357173"/>
                  <a:pt x="355567" y="367397"/>
                </a:cubicBezTo>
                <a:cubicBezTo>
                  <a:pt x="363482" y="376961"/>
                  <a:pt x="357545" y="397738"/>
                  <a:pt x="346662" y="403674"/>
                </a:cubicBezTo>
                <a:cubicBezTo>
                  <a:pt x="345013" y="404334"/>
                  <a:pt x="343364" y="404994"/>
                  <a:pt x="341715" y="405653"/>
                </a:cubicBezTo>
                <a:cubicBezTo>
                  <a:pt x="335449" y="408292"/>
                  <a:pt x="326214" y="407302"/>
                  <a:pt x="323906" y="415877"/>
                </a:cubicBezTo>
                <a:cubicBezTo>
                  <a:pt x="321267" y="425771"/>
                  <a:pt x="323576" y="435335"/>
                  <a:pt x="328523" y="444240"/>
                </a:cubicBezTo>
                <a:cubicBezTo>
                  <a:pt x="343364" y="471284"/>
                  <a:pt x="357545" y="498986"/>
                  <a:pt x="369088" y="527679"/>
                </a:cubicBezTo>
                <a:cubicBezTo>
                  <a:pt x="377993" y="550105"/>
                  <a:pt x="386238" y="572532"/>
                  <a:pt x="401079" y="591660"/>
                </a:cubicBezTo>
                <a:cubicBezTo>
                  <a:pt x="404377" y="595618"/>
                  <a:pt x="407675" y="599575"/>
                  <a:pt x="411962" y="602214"/>
                </a:cubicBezTo>
                <a:cubicBezTo>
                  <a:pt x="434718" y="616065"/>
                  <a:pt x="455825" y="631896"/>
                  <a:pt x="476273" y="648716"/>
                </a:cubicBezTo>
                <a:cubicBezTo>
                  <a:pt x="492103" y="661578"/>
                  <a:pt x="509253" y="670812"/>
                  <a:pt x="529041" y="675759"/>
                </a:cubicBezTo>
                <a:lnTo>
                  <a:pt x="552046" y="685214"/>
                </a:lnTo>
                <a:lnTo>
                  <a:pt x="552457" y="684993"/>
                </a:lnTo>
                <a:cubicBezTo>
                  <a:pt x="561031" y="685653"/>
                  <a:pt x="568617" y="688951"/>
                  <a:pt x="576862" y="691260"/>
                </a:cubicBezTo>
                <a:lnTo>
                  <a:pt x="576859" y="691261"/>
                </a:lnTo>
                <a:lnTo>
                  <a:pt x="576863" y="691260"/>
                </a:lnTo>
                <a:cubicBezTo>
                  <a:pt x="589065" y="694558"/>
                  <a:pt x="600938" y="700164"/>
                  <a:pt x="613800" y="696537"/>
                </a:cubicBezTo>
                <a:cubicBezTo>
                  <a:pt x="620067" y="694888"/>
                  <a:pt x="624024" y="697856"/>
                  <a:pt x="626663" y="703462"/>
                </a:cubicBezTo>
                <a:cubicBezTo>
                  <a:pt x="630950" y="712037"/>
                  <a:pt x="623035" y="713687"/>
                  <a:pt x="618747" y="716984"/>
                </a:cubicBezTo>
                <a:cubicBezTo>
                  <a:pt x="613141" y="721602"/>
                  <a:pt x="610172" y="715006"/>
                  <a:pt x="608853" y="712367"/>
                </a:cubicBezTo>
                <a:cubicBezTo>
                  <a:pt x="602917" y="698516"/>
                  <a:pt x="588735" y="699835"/>
                  <a:pt x="577522" y="695547"/>
                </a:cubicBezTo>
                <a:lnTo>
                  <a:pt x="577521" y="695547"/>
                </a:lnTo>
                <a:lnTo>
                  <a:pt x="571031" y="697907"/>
                </a:lnTo>
                <a:lnTo>
                  <a:pt x="591373" y="707750"/>
                </a:lnTo>
                <a:cubicBezTo>
                  <a:pt x="594011" y="708409"/>
                  <a:pt x="596980" y="708739"/>
                  <a:pt x="598299" y="710718"/>
                </a:cubicBezTo>
                <a:cubicBezTo>
                  <a:pt x="605555" y="721271"/>
                  <a:pt x="618087" y="724570"/>
                  <a:pt x="626991" y="732814"/>
                </a:cubicBezTo>
                <a:cubicBezTo>
                  <a:pt x="638204" y="743038"/>
                  <a:pt x="653375" y="747326"/>
                  <a:pt x="663599" y="759198"/>
                </a:cubicBezTo>
                <a:cubicBezTo>
                  <a:pt x="665248" y="761178"/>
                  <a:pt x="668216" y="761178"/>
                  <a:pt x="670855" y="760848"/>
                </a:cubicBezTo>
                <a:cubicBezTo>
                  <a:pt x="673163" y="760188"/>
                  <a:pt x="676132" y="759858"/>
                  <a:pt x="676791" y="756890"/>
                </a:cubicBezTo>
                <a:cubicBezTo>
                  <a:pt x="677451" y="754582"/>
                  <a:pt x="675472" y="752932"/>
                  <a:pt x="673823" y="751613"/>
                </a:cubicBezTo>
                <a:cubicBezTo>
                  <a:pt x="670525" y="749304"/>
                  <a:pt x="666897" y="747656"/>
                  <a:pt x="663929" y="745017"/>
                </a:cubicBezTo>
                <a:cubicBezTo>
                  <a:pt x="658982" y="740400"/>
                  <a:pt x="654035" y="735783"/>
                  <a:pt x="657663" y="728197"/>
                </a:cubicBezTo>
                <a:cubicBezTo>
                  <a:pt x="660301" y="722920"/>
                  <a:pt x="669536" y="720942"/>
                  <a:pt x="677121" y="724239"/>
                </a:cubicBezTo>
                <a:cubicBezTo>
                  <a:pt x="679100" y="725229"/>
                  <a:pt x="680749" y="726549"/>
                  <a:pt x="682397" y="728198"/>
                </a:cubicBezTo>
                <a:lnTo>
                  <a:pt x="682627" y="728631"/>
                </a:lnTo>
                <a:lnTo>
                  <a:pt x="700990" y="725229"/>
                </a:lnTo>
                <a:cubicBezTo>
                  <a:pt x="707545" y="723745"/>
                  <a:pt x="714223" y="722920"/>
                  <a:pt x="721314" y="725559"/>
                </a:cubicBezTo>
                <a:lnTo>
                  <a:pt x="684737" y="732617"/>
                </a:lnTo>
                <a:lnTo>
                  <a:pt x="685366" y="733804"/>
                </a:lnTo>
                <a:cubicBezTo>
                  <a:pt x="687345" y="747326"/>
                  <a:pt x="690972" y="750954"/>
                  <a:pt x="704494" y="750954"/>
                </a:cubicBezTo>
                <a:cubicBezTo>
                  <a:pt x="716697" y="750954"/>
                  <a:pt x="728900" y="752273"/>
                  <a:pt x="741102" y="753922"/>
                </a:cubicBezTo>
                <a:cubicBezTo>
                  <a:pt x="756273" y="755900"/>
                  <a:pt x="770124" y="749634"/>
                  <a:pt x="782987" y="741719"/>
                </a:cubicBezTo>
                <a:cubicBezTo>
                  <a:pt x="790572" y="737102"/>
                  <a:pt x="797498" y="730506"/>
                  <a:pt x="807722" y="733474"/>
                </a:cubicBezTo>
                <a:cubicBezTo>
                  <a:pt x="811020" y="734464"/>
                  <a:pt x="811679" y="732155"/>
                  <a:pt x="811679" y="728857"/>
                </a:cubicBezTo>
                <a:cubicBezTo>
                  <a:pt x="811349" y="715995"/>
                  <a:pt x="817615" y="704122"/>
                  <a:pt x="817945" y="690930"/>
                </a:cubicBezTo>
                <a:cubicBezTo>
                  <a:pt x="817945" y="684994"/>
                  <a:pt x="823552" y="682355"/>
                  <a:pt x="829159" y="680706"/>
                </a:cubicBezTo>
                <a:cubicBezTo>
                  <a:pt x="848616" y="674440"/>
                  <a:pt x="849276" y="674110"/>
                  <a:pt x="845648" y="654652"/>
                </a:cubicBezTo>
                <a:cubicBezTo>
                  <a:pt x="843999" y="645088"/>
                  <a:pt x="846308" y="634205"/>
                  <a:pt x="840042" y="625300"/>
                </a:cubicBezTo>
                <a:cubicBezTo>
                  <a:pt x="837403" y="621342"/>
                  <a:pt x="835425" y="617385"/>
                  <a:pt x="830148" y="616065"/>
                </a:cubicBezTo>
                <a:cubicBezTo>
                  <a:pt x="822232" y="614086"/>
                  <a:pt x="823222" y="608150"/>
                  <a:pt x="826190" y="603203"/>
                </a:cubicBezTo>
                <a:cubicBezTo>
                  <a:pt x="827839" y="600235"/>
                  <a:pt x="829818" y="598256"/>
                  <a:pt x="828499" y="594628"/>
                </a:cubicBezTo>
                <a:cubicBezTo>
                  <a:pt x="827509" y="592650"/>
                  <a:pt x="828499" y="590341"/>
                  <a:pt x="831137" y="589682"/>
                </a:cubicBezTo>
                <a:cubicBezTo>
                  <a:pt x="833446" y="589352"/>
                  <a:pt x="835424" y="590671"/>
                  <a:pt x="836414" y="592650"/>
                </a:cubicBezTo>
                <a:cubicBezTo>
                  <a:pt x="839053" y="597927"/>
                  <a:pt x="840372" y="603533"/>
                  <a:pt x="842680" y="608810"/>
                </a:cubicBezTo>
                <a:cubicBezTo>
                  <a:pt x="847297" y="619363"/>
                  <a:pt x="849936" y="620353"/>
                  <a:pt x="859830" y="615406"/>
                </a:cubicBezTo>
                <a:cubicBezTo>
                  <a:pt x="865106" y="613097"/>
                  <a:pt x="865106" y="613097"/>
                  <a:pt x="875330" y="613097"/>
                </a:cubicBezTo>
                <a:cubicBezTo>
                  <a:pt x="875990" y="609139"/>
                  <a:pt x="873681" y="606171"/>
                  <a:pt x="871373" y="603533"/>
                </a:cubicBezTo>
                <a:cubicBezTo>
                  <a:pt x="867085" y="598586"/>
                  <a:pt x="867415" y="593639"/>
                  <a:pt x="870054" y="588362"/>
                </a:cubicBezTo>
                <a:cubicBezTo>
                  <a:pt x="873022" y="582756"/>
                  <a:pt x="876979" y="578138"/>
                  <a:pt x="883905" y="580777"/>
                </a:cubicBezTo>
                <a:cubicBezTo>
                  <a:pt x="890171" y="583085"/>
                  <a:pt x="892150" y="589681"/>
                  <a:pt x="889512" y="594299"/>
                </a:cubicBezTo>
                <a:cubicBezTo>
                  <a:pt x="884894" y="603203"/>
                  <a:pt x="892480" y="607490"/>
                  <a:pt x="894788" y="613757"/>
                </a:cubicBezTo>
                <a:cubicBezTo>
                  <a:pt x="896437" y="618374"/>
                  <a:pt x="899736" y="614417"/>
                  <a:pt x="902704" y="613427"/>
                </a:cubicBezTo>
                <a:cubicBezTo>
                  <a:pt x="907981" y="611448"/>
                  <a:pt x="909630" y="603863"/>
                  <a:pt x="916555" y="605182"/>
                </a:cubicBezTo>
                <a:cubicBezTo>
                  <a:pt x="907980" y="596937"/>
                  <a:pt x="902704" y="585724"/>
                  <a:pt x="893469" y="577809"/>
                </a:cubicBezTo>
                <a:cubicBezTo>
                  <a:pt x="891161" y="575830"/>
                  <a:pt x="890171" y="572532"/>
                  <a:pt x="890831" y="568904"/>
                </a:cubicBezTo>
                <a:lnTo>
                  <a:pt x="892203" y="567669"/>
                </a:lnTo>
                <a:lnTo>
                  <a:pt x="854884" y="534605"/>
                </a:lnTo>
                <a:cubicBezTo>
                  <a:pt x="864777" y="536254"/>
                  <a:pt x="869395" y="542520"/>
                  <a:pt x="874341" y="547467"/>
                </a:cubicBezTo>
                <a:cubicBezTo>
                  <a:pt x="880608" y="554063"/>
                  <a:pt x="891491" y="555712"/>
                  <a:pt x="895119" y="565276"/>
                </a:cubicBezTo>
                <a:lnTo>
                  <a:pt x="894320" y="566075"/>
                </a:lnTo>
                <a:lnTo>
                  <a:pt x="915896" y="581766"/>
                </a:lnTo>
                <a:cubicBezTo>
                  <a:pt x="918204" y="583415"/>
                  <a:pt x="920183" y="585394"/>
                  <a:pt x="922822" y="583745"/>
                </a:cubicBezTo>
                <a:cubicBezTo>
                  <a:pt x="925790" y="581766"/>
                  <a:pt x="925790" y="578798"/>
                  <a:pt x="925130" y="575830"/>
                </a:cubicBezTo>
                <a:cubicBezTo>
                  <a:pt x="924141" y="571872"/>
                  <a:pt x="921172" y="568904"/>
                  <a:pt x="920183" y="564947"/>
                </a:cubicBezTo>
                <a:cubicBezTo>
                  <a:pt x="919524" y="562308"/>
                  <a:pt x="919853" y="558680"/>
                  <a:pt x="923151" y="560329"/>
                </a:cubicBezTo>
                <a:cubicBezTo>
                  <a:pt x="929417" y="563627"/>
                  <a:pt x="937003" y="559670"/>
                  <a:pt x="942610" y="565276"/>
                </a:cubicBezTo>
                <a:cubicBezTo>
                  <a:pt x="947886" y="570553"/>
                  <a:pt x="953493" y="565936"/>
                  <a:pt x="959100" y="564947"/>
                </a:cubicBezTo>
                <a:cubicBezTo>
                  <a:pt x="972291" y="562638"/>
                  <a:pt x="972621" y="562638"/>
                  <a:pt x="967674" y="550105"/>
                </a:cubicBezTo>
                <a:cubicBezTo>
                  <a:pt x="964376" y="542190"/>
                  <a:pt x="962068" y="534275"/>
                  <a:pt x="959759" y="526360"/>
                </a:cubicBezTo>
                <a:cubicBezTo>
                  <a:pt x="958770" y="522732"/>
                  <a:pt x="956131" y="518445"/>
                  <a:pt x="960419" y="516466"/>
                </a:cubicBezTo>
                <a:lnTo>
                  <a:pt x="965205" y="516978"/>
                </a:lnTo>
                <a:lnTo>
                  <a:pt x="968669" y="521558"/>
                </a:lnTo>
                <a:lnTo>
                  <a:pt x="968993" y="522072"/>
                </a:lnTo>
                <a:cubicBezTo>
                  <a:pt x="969653" y="523062"/>
                  <a:pt x="970642" y="524381"/>
                  <a:pt x="971302" y="525041"/>
                </a:cubicBezTo>
                <a:lnTo>
                  <a:pt x="968669" y="521558"/>
                </a:lnTo>
                <a:lnTo>
                  <a:pt x="965819" y="517043"/>
                </a:lnTo>
                <a:lnTo>
                  <a:pt x="965205" y="516978"/>
                </a:lnTo>
                <a:lnTo>
                  <a:pt x="961078" y="511519"/>
                </a:lnTo>
                <a:cubicBezTo>
                  <a:pt x="953823" y="504923"/>
                  <a:pt x="948216" y="497337"/>
                  <a:pt x="943929" y="488103"/>
                </a:cubicBezTo>
                <a:cubicBezTo>
                  <a:pt x="933705" y="466007"/>
                  <a:pt x="917874" y="448857"/>
                  <a:pt x="892480" y="443910"/>
                </a:cubicBezTo>
                <a:cubicBezTo>
                  <a:pt x="881926" y="441931"/>
                  <a:pt x="871043" y="440612"/>
                  <a:pt x="860160" y="440942"/>
                </a:cubicBezTo>
                <a:cubicBezTo>
                  <a:pt x="853234" y="440942"/>
                  <a:pt x="851585" y="435005"/>
                  <a:pt x="846308" y="433356"/>
                </a:cubicBezTo>
                <a:cubicBezTo>
                  <a:pt x="835755" y="429729"/>
                  <a:pt x="824871" y="426760"/>
                  <a:pt x="814977" y="421154"/>
                </a:cubicBezTo>
                <a:cubicBezTo>
                  <a:pt x="797168" y="410930"/>
                  <a:pt x="782657" y="396419"/>
                  <a:pt x="765178" y="386195"/>
                </a:cubicBezTo>
                <a:cubicBezTo>
                  <a:pt x="739453" y="371354"/>
                  <a:pt x="716367" y="353875"/>
                  <a:pt x="696909" y="331778"/>
                </a:cubicBezTo>
                <a:cubicBezTo>
                  <a:pt x="684377" y="317267"/>
                  <a:pt x="670525" y="304075"/>
                  <a:pt x="657663" y="289894"/>
                </a:cubicBezTo>
                <a:cubicBezTo>
                  <a:pt x="632928" y="262191"/>
                  <a:pt x="613799" y="228551"/>
                  <a:pt x="579170" y="211071"/>
                </a:cubicBezTo>
                <a:cubicBezTo>
                  <a:pt x="548829" y="195901"/>
                  <a:pt x="520796" y="176113"/>
                  <a:pt x="489465" y="162261"/>
                </a:cubicBezTo>
                <a:cubicBezTo>
                  <a:pt x="478252" y="157314"/>
                  <a:pt x="468028" y="149729"/>
                  <a:pt x="457145" y="144122"/>
                </a:cubicBezTo>
                <a:cubicBezTo>
                  <a:pt x="454506" y="142473"/>
                  <a:pt x="451538" y="140494"/>
                  <a:pt x="451208" y="136867"/>
                </a:cubicBezTo>
                <a:lnTo>
                  <a:pt x="452281" y="135556"/>
                </a:lnTo>
                <a:lnTo>
                  <a:pt x="393494" y="114770"/>
                </a:lnTo>
                <a:cubicBezTo>
                  <a:pt x="395802" y="111472"/>
                  <a:pt x="397781" y="109823"/>
                  <a:pt x="399760" y="110812"/>
                </a:cubicBezTo>
                <a:cubicBezTo>
                  <a:pt x="417239" y="117408"/>
                  <a:pt x="435048" y="124004"/>
                  <a:pt x="452528" y="130930"/>
                </a:cubicBezTo>
                <a:lnTo>
                  <a:pt x="454677" y="133318"/>
                </a:lnTo>
                <a:lnTo>
                  <a:pt x="466709" y="135217"/>
                </a:lnTo>
                <a:cubicBezTo>
                  <a:pt x="496720" y="151378"/>
                  <a:pt x="527392" y="166219"/>
                  <a:pt x="556744" y="183368"/>
                </a:cubicBezTo>
                <a:cubicBezTo>
                  <a:pt x="563670" y="187326"/>
                  <a:pt x="570925" y="193592"/>
                  <a:pt x="578841" y="188316"/>
                </a:cubicBezTo>
                <a:cubicBezTo>
                  <a:pt x="586756" y="183039"/>
                  <a:pt x="580819" y="174464"/>
                  <a:pt x="579830" y="167208"/>
                </a:cubicBezTo>
                <a:cubicBezTo>
                  <a:pt x="577521" y="151378"/>
                  <a:pt x="571915" y="136537"/>
                  <a:pt x="563340" y="122685"/>
                </a:cubicBezTo>
                <a:cubicBezTo>
                  <a:pt x="560702" y="118068"/>
                  <a:pt x="558063" y="113451"/>
                  <a:pt x="557074" y="107844"/>
                </a:cubicBezTo>
                <a:cubicBezTo>
                  <a:pt x="555755" y="99929"/>
                  <a:pt x="558393" y="93993"/>
                  <a:pt x="565649" y="90695"/>
                </a:cubicBezTo>
                <a:cubicBezTo>
                  <a:pt x="572575" y="87397"/>
                  <a:pt x="578841" y="88716"/>
                  <a:pt x="583458" y="94323"/>
                </a:cubicBezTo>
                <a:cubicBezTo>
                  <a:pt x="590054" y="101908"/>
                  <a:pt x="595990" y="110153"/>
                  <a:pt x="600607" y="119387"/>
                </a:cubicBezTo>
                <a:cubicBezTo>
                  <a:pt x="605884" y="129941"/>
                  <a:pt x="602586" y="135218"/>
                  <a:pt x="590384" y="134558"/>
                </a:cubicBezTo>
                <a:cubicBezTo>
                  <a:pt x="587086" y="134558"/>
                  <a:pt x="585107" y="135218"/>
                  <a:pt x="585767" y="138516"/>
                </a:cubicBezTo>
                <a:cubicBezTo>
                  <a:pt x="591043" y="161601"/>
                  <a:pt x="589394" y="187985"/>
                  <a:pt x="605224" y="206454"/>
                </a:cubicBezTo>
                <a:cubicBezTo>
                  <a:pt x="628640" y="233828"/>
                  <a:pt x="649417" y="264169"/>
                  <a:pt x="675802" y="288904"/>
                </a:cubicBezTo>
                <a:cubicBezTo>
                  <a:pt x="691962" y="304075"/>
                  <a:pt x="709771" y="317597"/>
                  <a:pt x="728899" y="328480"/>
                </a:cubicBezTo>
                <a:cubicBezTo>
                  <a:pt x="742751" y="336395"/>
                  <a:pt x="754624" y="346289"/>
                  <a:pt x="765177" y="357832"/>
                </a:cubicBezTo>
                <a:cubicBezTo>
                  <a:pt x="791891" y="387514"/>
                  <a:pt x="824211" y="407632"/>
                  <a:pt x="862138" y="419175"/>
                </a:cubicBezTo>
                <a:cubicBezTo>
                  <a:pt x="872692" y="422473"/>
                  <a:pt x="883905" y="422473"/>
                  <a:pt x="894459" y="423462"/>
                </a:cubicBezTo>
                <a:cubicBezTo>
                  <a:pt x="920183" y="425441"/>
                  <a:pt x="937333" y="439623"/>
                  <a:pt x="950195" y="460070"/>
                </a:cubicBezTo>
                <a:cubicBezTo>
                  <a:pt x="956131" y="469634"/>
                  <a:pt x="961408" y="479528"/>
                  <a:pt x="970313" y="486784"/>
                </a:cubicBezTo>
                <a:cubicBezTo>
                  <a:pt x="973611" y="489422"/>
                  <a:pt x="975590" y="492720"/>
                  <a:pt x="977238" y="496348"/>
                </a:cubicBezTo>
                <a:cubicBezTo>
                  <a:pt x="986473" y="515806"/>
                  <a:pt x="999995" y="531307"/>
                  <a:pt x="1018134" y="543180"/>
                </a:cubicBezTo>
                <a:cubicBezTo>
                  <a:pt x="1031326" y="551755"/>
                  <a:pt x="1043528" y="561649"/>
                  <a:pt x="1052762" y="574181"/>
                </a:cubicBezTo>
                <a:cubicBezTo>
                  <a:pt x="1060348" y="584405"/>
                  <a:pt x="1071231" y="590341"/>
                  <a:pt x="1080466" y="598256"/>
                </a:cubicBezTo>
                <a:cubicBezTo>
                  <a:pt x="1091679" y="608150"/>
                  <a:pt x="1098935" y="620353"/>
                  <a:pt x="1103882" y="634204"/>
                </a:cubicBezTo>
                <a:cubicBezTo>
                  <a:pt x="1104871" y="636843"/>
                  <a:pt x="1105530" y="639811"/>
                  <a:pt x="1106850" y="642449"/>
                </a:cubicBezTo>
                <a:cubicBezTo>
                  <a:pt x="1111467" y="652013"/>
                  <a:pt x="1115095" y="653333"/>
                  <a:pt x="1124659" y="648386"/>
                </a:cubicBezTo>
                <a:cubicBezTo>
                  <a:pt x="1138510" y="641130"/>
                  <a:pt x="1152032" y="633215"/>
                  <a:pt x="1167203" y="628928"/>
                </a:cubicBezTo>
                <a:cubicBezTo>
                  <a:pt x="1205790" y="618374"/>
                  <a:pt x="1254600" y="642779"/>
                  <a:pt x="1256579" y="690270"/>
                </a:cubicBezTo>
                <a:cubicBezTo>
                  <a:pt x="1257898" y="715005"/>
                  <a:pt x="1270100" y="728527"/>
                  <a:pt x="1290878" y="736772"/>
                </a:cubicBezTo>
                <a:cubicBezTo>
                  <a:pt x="1311985" y="745017"/>
                  <a:pt x="1330783" y="756560"/>
                  <a:pt x="1344305" y="774699"/>
                </a:cubicBezTo>
                <a:cubicBezTo>
                  <a:pt x="1358157" y="792838"/>
                  <a:pt x="1373987" y="809328"/>
                  <a:pt x="1382562" y="831095"/>
                </a:cubicBezTo>
                <a:cubicBezTo>
                  <a:pt x="1386849" y="841978"/>
                  <a:pt x="1396413" y="848574"/>
                  <a:pt x="1406967" y="853191"/>
                </a:cubicBezTo>
                <a:cubicBezTo>
                  <a:pt x="1415542" y="855170"/>
                  <a:pt x="1424117" y="854841"/>
                  <a:pt x="1432692" y="854181"/>
                </a:cubicBezTo>
                <a:cubicBezTo>
                  <a:pt x="1450501" y="853851"/>
                  <a:pt x="1468640" y="855830"/>
                  <a:pt x="1486779" y="852532"/>
                </a:cubicBezTo>
                <a:cubicBezTo>
                  <a:pt x="1490407" y="851872"/>
                  <a:pt x="1494034" y="852532"/>
                  <a:pt x="1497662" y="853192"/>
                </a:cubicBezTo>
                <a:cubicBezTo>
                  <a:pt x="1520088" y="857149"/>
                  <a:pt x="1525695" y="869352"/>
                  <a:pt x="1514812" y="889469"/>
                </a:cubicBezTo>
                <a:cubicBezTo>
                  <a:pt x="1508216" y="901342"/>
                  <a:pt x="1501619" y="912555"/>
                  <a:pt x="1490736" y="921130"/>
                </a:cubicBezTo>
                <a:cubicBezTo>
                  <a:pt x="1487768" y="923438"/>
                  <a:pt x="1485129" y="926407"/>
                  <a:pt x="1485789" y="930365"/>
                </a:cubicBezTo>
                <a:cubicBezTo>
                  <a:pt x="1486449" y="934652"/>
                  <a:pt x="1491066" y="934982"/>
                  <a:pt x="1494364" y="935312"/>
                </a:cubicBezTo>
                <a:cubicBezTo>
                  <a:pt x="1513492" y="937950"/>
                  <a:pt x="1531961" y="941908"/>
                  <a:pt x="1550760" y="945865"/>
                </a:cubicBezTo>
                <a:cubicBezTo>
                  <a:pt x="1579452" y="952131"/>
                  <a:pt x="1606826" y="962685"/>
                  <a:pt x="1634529" y="971589"/>
                </a:cubicBezTo>
                <a:cubicBezTo>
                  <a:pt x="1651679" y="977196"/>
                  <a:pt x="1669158" y="982473"/>
                  <a:pt x="1685318" y="991048"/>
                </a:cubicBezTo>
                <a:cubicBezTo>
                  <a:pt x="1688451" y="992697"/>
                  <a:pt x="1691914" y="994016"/>
                  <a:pt x="1694841" y="995953"/>
                </a:cubicBezTo>
                <a:close/>
                <a:moveTo>
                  <a:pt x="585437" y="49799"/>
                </a:moveTo>
                <a:cubicBezTo>
                  <a:pt x="587745" y="49469"/>
                  <a:pt x="589395" y="51118"/>
                  <a:pt x="589395" y="53427"/>
                </a:cubicBezTo>
                <a:cubicBezTo>
                  <a:pt x="589395" y="55406"/>
                  <a:pt x="588075" y="56395"/>
                  <a:pt x="586426" y="57055"/>
                </a:cubicBezTo>
                <a:cubicBezTo>
                  <a:pt x="584447" y="57054"/>
                  <a:pt x="582799" y="56065"/>
                  <a:pt x="582469" y="54416"/>
                </a:cubicBezTo>
                <a:cubicBezTo>
                  <a:pt x="581809" y="52108"/>
                  <a:pt x="583128" y="50129"/>
                  <a:pt x="585437" y="49799"/>
                </a:cubicBezTo>
                <a:close/>
                <a:moveTo>
                  <a:pt x="1745342" y="903320"/>
                </a:moveTo>
                <a:cubicBezTo>
                  <a:pt x="1748640" y="903320"/>
                  <a:pt x="1749959" y="905299"/>
                  <a:pt x="1750618" y="907937"/>
                </a:cubicBezTo>
                <a:cubicBezTo>
                  <a:pt x="1749629" y="910576"/>
                  <a:pt x="1747980" y="912225"/>
                  <a:pt x="1745012" y="911895"/>
                </a:cubicBezTo>
                <a:cubicBezTo>
                  <a:pt x="1742044" y="911895"/>
                  <a:pt x="1740395" y="910576"/>
                  <a:pt x="1740395" y="907278"/>
                </a:cubicBezTo>
                <a:cubicBezTo>
                  <a:pt x="1740395" y="903650"/>
                  <a:pt x="1742704" y="903320"/>
                  <a:pt x="1745342" y="903320"/>
                </a:cubicBezTo>
                <a:close/>
                <a:moveTo>
                  <a:pt x="930408" y="133898"/>
                </a:moveTo>
                <a:cubicBezTo>
                  <a:pt x="933706" y="133898"/>
                  <a:pt x="935025" y="135548"/>
                  <a:pt x="935355" y="138186"/>
                </a:cubicBezTo>
                <a:cubicBezTo>
                  <a:pt x="935025" y="141814"/>
                  <a:pt x="932387" y="143463"/>
                  <a:pt x="929418" y="143133"/>
                </a:cubicBezTo>
                <a:cubicBezTo>
                  <a:pt x="927110" y="143133"/>
                  <a:pt x="926450" y="140165"/>
                  <a:pt x="925791" y="137856"/>
                </a:cubicBezTo>
                <a:cubicBezTo>
                  <a:pt x="925131" y="134228"/>
                  <a:pt x="927769" y="133898"/>
                  <a:pt x="930408" y="133898"/>
                </a:cubicBezTo>
                <a:close/>
                <a:moveTo>
                  <a:pt x="938652" y="93209"/>
                </a:moveTo>
                <a:cubicBezTo>
                  <a:pt x="939147" y="94735"/>
                  <a:pt x="939312" y="96466"/>
                  <a:pt x="940631" y="97291"/>
                </a:cubicBezTo>
                <a:cubicBezTo>
                  <a:pt x="939312" y="101578"/>
                  <a:pt x="937333" y="103227"/>
                  <a:pt x="933376" y="103227"/>
                </a:cubicBezTo>
                <a:cubicBezTo>
                  <a:pt x="927769" y="103227"/>
                  <a:pt x="928099" y="99270"/>
                  <a:pt x="928429" y="95971"/>
                </a:cubicBezTo>
                <a:cubicBezTo>
                  <a:pt x="928428" y="92014"/>
                  <a:pt x="930407" y="90365"/>
                  <a:pt x="934694" y="90365"/>
                </a:cubicBezTo>
                <a:cubicBezTo>
                  <a:pt x="937333" y="90365"/>
                  <a:pt x="938158" y="91684"/>
                  <a:pt x="938652" y="93209"/>
                </a:cubicBezTo>
                <a:close/>
                <a:moveTo>
                  <a:pt x="1654977" y="660919"/>
                </a:moveTo>
                <a:lnTo>
                  <a:pt x="1661243" y="677079"/>
                </a:lnTo>
                <a:cubicBezTo>
                  <a:pt x="1653328" y="677079"/>
                  <a:pt x="1646073" y="671802"/>
                  <a:pt x="1647392" y="667844"/>
                </a:cubicBezTo>
                <a:cubicBezTo>
                  <a:pt x="1648381" y="664876"/>
                  <a:pt x="1652009" y="661248"/>
                  <a:pt x="1654977" y="660919"/>
                </a:cubicBezTo>
                <a:close/>
                <a:moveTo>
                  <a:pt x="1541526" y="545488"/>
                </a:moveTo>
                <a:cubicBezTo>
                  <a:pt x="1540207" y="549116"/>
                  <a:pt x="1537898" y="549776"/>
                  <a:pt x="1534930" y="550106"/>
                </a:cubicBezTo>
                <a:cubicBezTo>
                  <a:pt x="1530972" y="550436"/>
                  <a:pt x="1529983" y="546478"/>
                  <a:pt x="1529323" y="544829"/>
                </a:cubicBezTo>
                <a:cubicBezTo>
                  <a:pt x="1528004" y="540871"/>
                  <a:pt x="1532951" y="540542"/>
                  <a:pt x="1534600" y="540212"/>
                </a:cubicBezTo>
                <a:cubicBezTo>
                  <a:pt x="1538228" y="539222"/>
                  <a:pt x="1539876" y="542850"/>
                  <a:pt x="1541526" y="545488"/>
                </a:cubicBezTo>
                <a:close/>
                <a:moveTo>
                  <a:pt x="1795306" y="745512"/>
                </a:moveTo>
                <a:cubicBezTo>
                  <a:pt x="1797368" y="747408"/>
                  <a:pt x="1798605" y="750129"/>
                  <a:pt x="1798770" y="753592"/>
                </a:cubicBezTo>
                <a:cubicBezTo>
                  <a:pt x="1799099" y="760518"/>
                  <a:pt x="1795472" y="765465"/>
                  <a:pt x="1788216" y="765135"/>
                </a:cubicBezTo>
                <a:cubicBezTo>
                  <a:pt x="1782280" y="765135"/>
                  <a:pt x="1776673" y="763156"/>
                  <a:pt x="1777332" y="757550"/>
                </a:cubicBezTo>
                <a:cubicBezTo>
                  <a:pt x="1777992" y="748975"/>
                  <a:pt x="1777662" y="742379"/>
                  <a:pt x="1786897" y="742379"/>
                </a:cubicBezTo>
                <a:cubicBezTo>
                  <a:pt x="1790359" y="742543"/>
                  <a:pt x="1793245" y="743615"/>
                  <a:pt x="1795306" y="745512"/>
                </a:cubicBezTo>
                <a:close/>
                <a:moveTo>
                  <a:pt x="1397692" y="396749"/>
                </a:moveTo>
                <a:cubicBezTo>
                  <a:pt x="1398557" y="397986"/>
                  <a:pt x="1398887" y="399717"/>
                  <a:pt x="1399052" y="401036"/>
                </a:cubicBezTo>
                <a:cubicBezTo>
                  <a:pt x="1399712" y="405654"/>
                  <a:pt x="1396414" y="407962"/>
                  <a:pt x="1391797" y="408292"/>
                </a:cubicBezTo>
                <a:cubicBezTo>
                  <a:pt x="1387179" y="408621"/>
                  <a:pt x="1384871" y="404664"/>
                  <a:pt x="1384871" y="402026"/>
                </a:cubicBezTo>
                <a:cubicBezTo>
                  <a:pt x="1385530" y="398398"/>
                  <a:pt x="1388499" y="395100"/>
                  <a:pt x="1393116" y="395430"/>
                </a:cubicBezTo>
                <a:cubicBezTo>
                  <a:pt x="1395424" y="394770"/>
                  <a:pt x="1396826" y="395512"/>
                  <a:pt x="1397692" y="396749"/>
                </a:cubicBezTo>
                <a:close/>
                <a:moveTo>
                  <a:pt x="1789205" y="623980"/>
                </a:moveTo>
                <a:cubicBezTo>
                  <a:pt x="1791184" y="624310"/>
                  <a:pt x="1792833" y="625300"/>
                  <a:pt x="1792503" y="627278"/>
                </a:cubicBezTo>
                <a:cubicBezTo>
                  <a:pt x="1792503" y="629257"/>
                  <a:pt x="1790524" y="630247"/>
                  <a:pt x="1788875" y="630247"/>
                </a:cubicBezTo>
                <a:cubicBezTo>
                  <a:pt x="1786896" y="630247"/>
                  <a:pt x="1785577" y="629257"/>
                  <a:pt x="1785577" y="626949"/>
                </a:cubicBezTo>
                <a:cubicBezTo>
                  <a:pt x="1785907" y="624970"/>
                  <a:pt x="1787226" y="623981"/>
                  <a:pt x="1789205" y="623980"/>
                </a:cubicBezTo>
                <a:close/>
                <a:moveTo>
                  <a:pt x="1720938" y="562968"/>
                </a:moveTo>
                <a:cubicBezTo>
                  <a:pt x="1722916" y="562968"/>
                  <a:pt x="1724566" y="564287"/>
                  <a:pt x="1724236" y="566266"/>
                </a:cubicBezTo>
                <a:cubicBezTo>
                  <a:pt x="1724235" y="568904"/>
                  <a:pt x="1722256" y="569893"/>
                  <a:pt x="1719948" y="569564"/>
                </a:cubicBezTo>
                <a:cubicBezTo>
                  <a:pt x="1717639" y="569564"/>
                  <a:pt x="1716320" y="568245"/>
                  <a:pt x="1716320" y="565606"/>
                </a:cubicBezTo>
                <a:cubicBezTo>
                  <a:pt x="1716650" y="562308"/>
                  <a:pt x="1719288" y="562968"/>
                  <a:pt x="1720938" y="562968"/>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395" name="Freeform: Shape 394">
            <a:extLst>
              <a:ext uri="{FF2B5EF4-FFF2-40B4-BE49-F238E27FC236}">
                <a16:creationId xmlns:a16="http://schemas.microsoft.com/office/drawing/2014/main" id="{E40F494D-C467-4779-925E-BCC82E7D3D68}"/>
              </a:ext>
            </a:extLst>
          </p:cNvPr>
          <p:cNvSpPr/>
          <p:nvPr/>
        </p:nvSpPr>
        <p:spPr>
          <a:xfrm>
            <a:off x="453375" y="303993"/>
            <a:ext cx="1732033" cy="2115981"/>
          </a:xfrm>
          <a:custGeom>
            <a:avLst/>
            <a:gdLst>
              <a:gd name="connsiteX0" fmla="*/ 880629 w 1732033"/>
              <a:gd name="connsiteY0" fmla="*/ 2095061 h 2115981"/>
              <a:gd name="connsiteX1" fmla="*/ 892191 w 1732033"/>
              <a:gd name="connsiteY1" fmla="*/ 2108229 h 2115981"/>
              <a:gd name="connsiteX2" fmla="*/ 884162 w 1732033"/>
              <a:gd name="connsiteY2" fmla="*/ 2115937 h 2115981"/>
              <a:gd name="connsiteX3" fmla="*/ 872600 w 1732033"/>
              <a:gd name="connsiteY3" fmla="*/ 2104375 h 2115981"/>
              <a:gd name="connsiteX4" fmla="*/ 880629 w 1732033"/>
              <a:gd name="connsiteY4" fmla="*/ 2095061 h 2115981"/>
              <a:gd name="connsiteX5" fmla="*/ 843053 w 1732033"/>
              <a:gd name="connsiteY5" fmla="*/ 2024404 h 2115981"/>
              <a:gd name="connsiteX6" fmla="*/ 848513 w 1732033"/>
              <a:gd name="connsiteY6" fmla="*/ 2029222 h 2115981"/>
              <a:gd name="connsiteX7" fmla="*/ 842732 w 1732033"/>
              <a:gd name="connsiteY7" fmla="*/ 2037251 h 2115981"/>
              <a:gd name="connsiteX8" fmla="*/ 835345 w 1732033"/>
              <a:gd name="connsiteY8" fmla="*/ 2031149 h 2115981"/>
              <a:gd name="connsiteX9" fmla="*/ 843053 w 1732033"/>
              <a:gd name="connsiteY9" fmla="*/ 2024404 h 2115981"/>
              <a:gd name="connsiteX10" fmla="*/ 833739 w 1732033"/>
              <a:gd name="connsiteY10" fmla="*/ 1994216 h 2115981"/>
              <a:gd name="connsiteX11" fmla="*/ 836629 w 1732033"/>
              <a:gd name="connsiteY11" fmla="*/ 1997749 h 2115981"/>
              <a:gd name="connsiteX12" fmla="*/ 834382 w 1732033"/>
              <a:gd name="connsiteY12" fmla="*/ 2000639 h 2115981"/>
              <a:gd name="connsiteX13" fmla="*/ 831492 w 1732033"/>
              <a:gd name="connsiteY13" fmla="*/ 1997107 h 2115981"/>
              <a:gd name="connsiteX14" fmla="*/ 833739 w 1732033"/>
              <a:gd name="connsiteY14" fmla="*/ 1994216 h 2115981"/>
              <a:gd name="connsiteX15" fmla="*/ 661274 w 1732033"/>
              <a:gd name="connsiteY15" fmla="*/ 1944435 h 2115981"/>
              <a:gd name="connsiteX16" fmla="*/ 663843 w 1732033"/>
              <a:gd name="connsiteY16" fmla="*/ 1947004 h 2115981"/>
              <a:gd name="connsiteX17" fmla="*/ 660632 w 1732033"/>
              <a:gd name="connsiteY17" fmla="*/ 1950215 h 2115981"/>
              <a:gd name="connsiteX18" fmla="*/ 658063 w 1732033"/>
              <a:gd name="connsiteY18" fmla="*/ 1947646 h 2115981"/>
              <a:gd name="connsiteX19" fmla="*/ 661274 w 1732033"/>
              <a:gd name="connsiteY19" fmla="*/ 1944435 h 2115981"/>
              <a:gd name="connsiteX20" fmla="*/ 99560 w 1732033"/>
              <a:gd name="connsiteY20" fmla="*/ 1818861 h 2115981"/>
              <a:gd name="connsiteX21" fmla="*/ 109516 w 1732033"/>
              <a:gd name="connsiteY21" fmla="*/ 1827854 h 2115981"/>
              <a:gd name="connsiteX22" fmla="*/ 100845 w 1732033"/>
              <a:gd name="connsiteY22" fmla="*/ 1835561 h 2115981"/>
              <a:gd name="connsiteX23" fmla="*/ 92173 w 1732033"/>
              <a:gd name="connsiteY23" fmla="*/ 1827532 h 2115981"/>
              <a:gd name="connsiteX24" fmla="*/ 99560 w 1732033"/>
              <a:gd name="connsiteY24" fmla="*/ 1818861 h 2115981"/>
              <a:gd name="connsiteX25" fmla="*/ 1056392 w 1732033"/>
              <a:gd name="connsiteY25" fmla="*/ 1805601 h 2115981"/>
              <a:gd name="connsiteX26" fmla="*/ 1056627 w 1732033"/>
              <a:gd name="connsiteY26" fmla="*/ 1805693 h 2115981"/>
              <a:gd name="connsiteX27" fmla="*/ 1056796 w 1732033"/>
              <a:gd name="connsiteY27" fmla="*/ 1805728 h 2115981"/>
              <a:gd name="connsiteX28" fmla="*/ 848834 w 1732033"/>
              <a:gd name="connsiteY28" fmla="*/ 1792847 h 2115981"/>
              <a:gd name="connsiteX29" fmla="*/ 853650 w 1732033"/>
              <a:gd name="connsiteY29" fmla="*/ 1804409 h 2115981"/>
              <a:gd name="connsiteX30" fmla="*/ 851724 w 1732033"/>
              <a:gd name="connsiteY30" fmla="*/ 1805373 h 2115981"/>
              <a:gd name="connsiteX31" fmla="*/ 848834 w 1732033"/>
              <a:gd name="connsiteY31" fmla="*/ 1792847 h 2115981"/>
              <a:gd name="connsiteX32" fmla="*/ 194945 w 1732033"/>
              <a:gd name="connsiteY32" fmla="*/ 1755592 h 2115981"/>
              <a:gd name="connsiteX33" fmla="*/ 189486 w 1732033"/>
              <a:gd name="connsiteY33" fmla="*/ 1766512 h 2115981"/>
              <a:gd name="connsiteX34" fmla="*/ 187559 w 1732033"/>
              <a:gd name="connsiteY34" fmla="*/ 1765548 h 2115981"/>
              <a:gd name="connsiteX35" fmla="*/ 194945 w 1732033"/>
              <a:gd name="connsiteY35" fmla="*/ 1755592 h 2115981"/>
              <a:gd name="connsiteX36" fmla="*/ 684398 w 1732033"/>
              <a:gd name="connsiteY36" fmla="*/ 1702600 h 2115981"/>
              <a:gd name="connsiteX37" fmla="*/ 686967 w 1732033"/>
              <a:gd name="connsiteY37" fmla="*/ 1705811 h 2115981"/>
              <a:gd name="connsiteX38" fmla="*/ 684398 w 1732033"/>
              <a:gd name="connsiteY38" fmla="*/ 1709344 h 2115981"/>
              <a:gd name="connsiteX39" fmla="*/ 680866 w 1732033"/>
              <a:gd name="connsiteY39" fmla="*/ 1705811 h 2115981"/>
              <a:gd name="connsiteX40" fmla="*/ 684398 w 1732033"/>
              <a:gd name="connsiteY40" fmla="*/ 1702600 h 2115981"/>
              <a:gd name="connsiteX41" fmla="*/ 1458080 w 1732033"/>
              <a:gd name="connsiteY41" fmla="*/ 1653141 h 2115981"/>
              <a:gd name="connsiteX42" fmla="*/ 1461612 w 1732033"/>
              <a:gd name="connsiteY42" fmla="*/ 1657316 h 2115981"/>
              <a:gd name="connsiteX43" fmla="*/ 1458401 w 1732033"/>
              <a:gd name="connsiteY43" fmla="*/ 1660527 h 2115981"/>
              <a:gd name="connsiteX44" fmla="*/ 1455511 w 1732033"/>
              <a:gd name="connsiteY44" fmla="*/ 1656674 h 2115981"/>
              <a:gd name="connsiteX45" fmla="*/ 1458080 w 1732033"/>
              <a:gd name="connsiteY45" fmla="*/ 1653141 h 2115981"/>
              <a:gd name="connsiteX46" fmla="*/ 1220741 w 1732033"/>
              <a:gd name="connsiteY46" fmla="*/ 1587302 h 2115981"/>
              <a:gd name="connsiteX47" fmla="*/ 1247719 w 1732033"/>
              <a:gd name="connsiteY47" fmla="*/ 1616206 h 2115981"/>
              <a:gd name="connsiteX48" fmla="*/ 1232624 w 1732033"/>
              <a:gd name="connsiteY48" fmla="*/ 1629695 h 2115981"/>
              <a:gd name="connsiteX49" fmla="*/ 1209500 w 1732033"/>
              <a:gd name="connsiteY49" fmla="*/ 1621024 h 2115981"/>
              <a:gd name="connsiteX50" fmla="*/ 1202756 w 1732033"/>
              <a:gd name="connsiteY50" fmla="*/ 1592119 h 2115981"/>
              <a:gd name="connsiteX51" fmla="*/ 1211748 w 1732033"/>
              <a:gd name="connsiteY51" fmla="*/ 1588265 h 2115981"/>
              <a:gd name="connsiteX52" fmla="*/ 1220741 w 1732033"/>
              <a:gd name="connsiteY52" fmla="*/ 1587302 h 2115981"/>
              <a:gd name="connsiteX53" fmla="*/ 402739 w 1732033"/>
              <a:gd name="connsiteY53" fmla="*/ 1563215 h 2115981"/>
              <a:gd name="connsiteX54" fmla="*/ 406271 w 1732033"/>
              <a:gd name="connsiteY54" fmla="*/ 1566748 h 2115981"/>
              <a:gd name="connsiteX55" fmla="*/ 402418 w 1732033"/>
              <a:gd name="connsiteY55" fmla="*/ 1571565 h 2115981"/>
              <a:gd name="connsiteX56" fmla="*/ 398885 w 1732033"/>
              <a:gd name="connsiteY56" fmla="*/ 1568354 h 2115981"/>
              <a:gd name="connsiteX57" fmla="*/ 402739 w 1732033"/>
              <a:gd name="connsiteY57" fmla="*/ 1563215 h 2115981"/>
              <a:gd name="connsiteX58" fmla="*/ 703027 w 1732033"/>
              <a:gd name="connsiteY58" fmla="*/ 1527245 h 2115981"/>
              <a:gd name="connsiteX59" fmla="*/ 708807 w 1732033"/>
              <a:gd name="connsiteY59" fmla="*/ 1555508 h 2115981"/>
              <a:gd name="connsiteX60" fmla="*/ 708165 w 1732033"/>
              <a:gd name="connsiteY60" fmla="*/ 1559683 h 2115981"/>
              <a:gd name="connsiteX61" fmla="*/ 707202 w 1732033"/>
              <a:gd name="connsiteY61" fmla="*/ 1566106 h 2115981"/>
              <a:gd name="connsiteX62" fmla="*/ 703348 w 1732033"/>
              <a:gd name="connsiteY62" fmla="*/ 1559362 h 2115981"/>
              <a:gd name="connsiteX63" fmla="*/ 703027 w 1732033"/>
              <a:gd name="connsiteY63" fmla="*/ 1527245 h 2115981"/>
              <a:gd name="connsiteX64" fmla="*/ 614705 w 1732033"/>
              <a:gd name="connsiteY64" fmla="*/ 1512471 h 2115981"/>
              <a:gd name="connsiteX65" fmla="*/ 617917 w 1732033"/>
              <a:gd name="connsiteY65" fmla="*/ 1518252 h 2115981"/>
              <a:gd name="connsiteX66" fmla="*/ 626909 w 1732033"/>
              <a:gd name="connsiteY66" fmla="*/ 1565784 h 2115981"/>
              <a:gd name="connsiteX67" fmla="*/ 630442 w 1732033"/>
              <a:gd name="connsiteY67" fmla="*/ 1604003 h 2115981"/>
              <a:gd name="connsiteX68" fmla="*/ 633332 w 1732033"/>
              <a:gd name="connsiteY68" fmla="*/ 1618455 h 2115981"/>
              <a:gd name="connsiteX69" fmla="*/ 630121 w 1732033"/>
              <a:gd name="connsiteY69" fmla="*/ 1625199 h 2115981"/>
              <a:gd name="connsiteX70" fmla="*/ 623055 w 1732033"/>
              <a:gd name="connsiteY70" fmla="*/ 1622630 h 2115981"/>
              <a:gd name="connsiteX71" fmla="*/ 617274 w 1732033"/>
              <a:gd name="connsiteY71" fmla="*/ 1612032 h 2115981"/>
              <a:gd name="connsiteX72" fmla="*/ 611494 w 1732033"/>
              <a:gd name="connsiteY72" fmla="*/ 1548441 h 2115981"/>
              <a:gd name="connsiteX73" fmla="*/ 614705 w 1732033"/>
              <a:gd name="connsiteY73" fmla="*/ 1512471 h 2115981"/>
              <a:gd name="connsiteX74" fmla="*/ 125896 w 1732033"/>
              <a:gd name="connsiteY74" fmla="*/ 1474574 h 2115981"/>
              <a:gd name="connsiteX75" fmla="*/ 116903 w 1732033"/>
              <a:gd name="connsiteY75" fmla="*/ 1478748 h 2115981"/>
              <a:gd name="connsiteX76" fmla="*/ 116261 w 1732033"/>
              <a:gd name="connsiteY76" fmla="*/ 1476822 h 2115981"/>
              <a:gd name="connsiteX77" fmla="*/ 125896 w 1732033"/>
              <a:gd name="connsiteY77" fmla="*/ 1474574 h 2115981"/>
              <a:gd name="connsiteX78" fmla="*/ 687931 w 1732033"/>
              <a:gd name="connsiteY78" fmla="*/ 1439567 h 2115981"/>
              <a:gd name="connsiteX79" fmla="*/ 693712 w 1732033"/>
              <a:gd name="connsiteY79" fmla="*/ 1448239 h 2115981"/>
              <a:gd name="connsiteX80" fmla="*/ 700456 w 1732033"/>
              <a:gd name="connsiteY80" fmla="*/ 1463654 h 2115981"/>
              <a:gd name="connsiteX81" fmla="*/ 699172 w 1732033"/>
              <a:gd name="connsiteY81" fmla="*/ 1466866 h 2115981"/>
              <a:gd name="connsiteX82" fmla="*/ 693712 w 1732033"/>
              <a:gd name="connsiteY82" fmla="*/ 1464939 h 2115981"/>
              <a:gd name="connsiteX83" fmla="*/ 688252 w 1732033"/>
              <a:gd name="connsiteY83" fmla="*/ 1445990 h 2115981"/>
              <a:gd name="connsiteX84" fmla="*/ 686647 w 1732033"/>
              <a:gd name="connsiteY84" fmla="*/ 1454983 h 2115981"/>
              <a:gd name="connsiteX85" fmla="*/ 685683 w 1732033"/>
              <a:gd name="connsiteY85" fmla="*/ 1454983 h 2115981"/>
              <a:gd name="connsiteX86" fmla="*/ 685362 w 1732033"/>
              <a:gd name="connsiteY86" fmla="*/ 1449523 h 2115981"/>
              <a:gd name="connsiteX87" fmla="*/ 687931 w 1732033"/>
              <a:gd name="connsiteY87" fmla="*/ 1439567 h 2115981"/>
              <a:gd name="connsiteX88" fmla="*/ 486241 w 1732033"/>
              <a:gd name="connsiteY88" fmla="*/ 1419655 h 2115981"/>
              <a:gd name="connsiteX89" fmla="*/ 489453 w 1732033"/>
              <a:gd name="connsiteY89" fmla="*/ 1422866 h 2115981"/>
              <a:gd name="connsiteX90" fmla="*/ 484956 w 1732033"/>
              <a:gd name="connsiteY90" fmla="*/ 1427041 h 2115981"/>
              <a:gd name="connsiteX91" fmla="*/ 482066 w 1732033"/>
              <a:gd name="connsiteY91" fmla="*/ 1424472 h 2115981"/>
              <a:gd name="connsiteX92" fmla="*/ 486241 w 1732033"/>
              <a:gd name="connsiteY92" fmla="*/ 1419655 h 2115981"/>
              <a:gd name="connsiteX93" fmla="*/ 561393 w 1732033"/>
              <a:gd name="connsiteY93" fmla="*/ 1410020 h 2115981"/>
              <a:gd name="connsiteX94" fmla="*/ 564605 w 1732033"/>
              <a:gd name="connsiteY94" fmla="*/ 1414195 h 2115981"/>
              <a:gd name="connsiteX95" fmla="*/ 565247 w 1732033"/>
              <a:gd name="connsiteY95" fmla="*/ 1428326 h 2115981"/>
              <a:gd name="connsiteX96" fmla="*/ 560429 w 1732033"/>
              <a:gd name="connsiteY96" fmla="*/ 1457231 h 2115981"/>
              <a:gd name="connsiteX97" fmla="*/ 565247 w 1732033"/>
              <a:gd name="connsiteY97" fmla="*/ 1489026 h 2115981"/>
              <a:gd name="connsiteX98" fmla="*/ 564926 w 1732033"/>
              <a:gd name="connsiteY98" fmla="*/ 1495449 h 2115981"/>
              <a:gd name="connsiteX99" fmla="*/ 561072 w 1732033"/>
              <a:gd name="connsiteY99" fmla="*/ 1517931 h 2115981"/>
              <a:gd name="connsiteX100" fmla="*/ 563320 w 1732033"/>
              <a:gd name="connsiteY100" fmla="*/ 1541376 h 2115981"/>
              <a:gd name="connsiteX101" fmla="*/ 560751 w 1732033"/>
              <a:gd name="connsiteY101" fmla="*/ 1547799 h 2115981"/>
              <a:gd name="connsiteX102" fmla="*/ 556897 w 1732033"/>
              <a:gd name="connsiteY102" fmla="*/ 1541376 h 2115981"/>
              <a:gd name="connsiteX103" fmla="*/ 554969 w 1732033"/>
              <a:gd name="connsiteY103" fmla="*/ 1480997 h 2115981"/>
              <a:gd name="connsiteX104" fmla="*/ 554969 w 1732033"/>
              <a:gd name="connsiteY104" fmla="*/ 1446954 h 2115981"/>
              <a:gd name="connsiteX105" fmla="*/ 559145 w 1732033"/>
              <a:gd name="connsiteY105" fmla="*/ 1414195 h 2115981"/>
              <a:gd name="connsiteX106" fmla="*/ 561393 w 1732033"/>
              <a:gd name="connsiteY106" fmla="*/ 1410020 h 2115981"/>
              <a:gd name="connsiteX107" fmla="*/ 1084246 w 1732033"/>
              <a:gd name="connsiteY107" fmla="*/ 1405524 h 2115981"/>
              <a:gd name="connsiteX108" fmla="*/ 1087778 w 1732033"/>
              <a:gd name="connsiteY108" fmla="*/ 1408735 h 2115981"/>
              <a:gd name="connsiteX109" fmla="*/ 1084888 w 1732033"/>
              <a:gd name="connsiteY109" fmla="*/ 1411625 h 2115981"/>
              <a:gd name="connsiteX110" fmla="*/ 1081677 w 1732033"/>
              <a:gd name="connsiteY110" fmla="*/ 1408414 h 2115981"/>
              <a:gd name="connsiteX111" fmla="*/ 1084246 w 1732033"/>
              <a:gd name="connsiteY111" fmla="*/ 1405524 h 2115981"/>
              <a:gd name="connsiteX112" fmla="*/ 1586225 w 1732033"/>
              <a:gd name="connsiteY112" fmla="*/ 1397495 h 2115981"/>
              <a:gd name="connsiteX113" fmla="*/ 1592005 w 1732033"/>
              <a:gd name="connsiteY113" fmla="*/ 1401027 h 2115981"/>
              <a:gd name="connsiteX114" fmla="*/ 1587830 w 1732033"/>
              <a:gd name="connsiteY114" fmla="*/ 1404560 h 2115981"/>
              <a:gd name="connsiteX115" fmla="*/ 1583334 w 1732033"/>
              <a:gd name="connsiteY115" fmla="*/ 1400064 h 2115981"/>
              <a:gd name="connsiteX116" fmla="*/ 1586225 w 1732033"/>
              <a:gd name="connsiteY116" fmla="*/ 1397495 h 2115981"/>
              <a:gd name="connsiteX117" fmla="*/ 396636 w 1732033"/>
              <a:gd name="connsiteY117" fmla="*/ 1390108 h 2115981"/>
              <a:gd name="connsiteX118" fmla="*/ 376403 w 1732033"/>
              <a:gd name="connsiteY118" fmla="*/ 1423188 h 2115981"/>
              <a:gd name="connsiteX119" fmla="*/ 374797 w 1732033"/>
              <a:gd name="connsiteY119" fmla="*/ 1421261 h 2115981"/>
              <a:gd name="connsiteX120" fmla="*/ 396636 w 1732033"/>
              <a:gd name="connsiteY120" fmla="*/ 1390108 h 2115981"/>
              <a:gd name="connsiteX121" fmla="*/ 1182121 w 1732033"/>
              <a:gd name="connsiteY121" fmla="*/ 1377543 h 2115981"/>
              <a:gd name="connsiteX122" fmla="*/ 1194084 w 1732033"/>
              <a:gd name="connsiteY122" fmla="*/ 1381437 h 2115981"/>
              <a:gd name="connsiteX123" fmla="*/ 1198902 w 1732033"/>
              <a:gd name="connsiteY123" fmla="*/ 1405845 h 2115981"/>
              <a:gd name="connsiteX124" fmla="*/ 1175457 w 1732033"/>
              <a:gd name="connsiteY124" fmla="*/ 1411948 h 2115981"/>
              <a:gd name="connsiteX125" fmla="*/ 1168391 w 1732033"/>
              <a:gd name="connsiteY125" fmla="*/ 1396531 h 2115981"/>
              <a:gd name="connsiteX126" fmla="*/ 1171603 w 1732033"/>
              <a:gd name="connsiteY126" fmla="*/ 1382079 h 2115981"/>
              <a:gd name="connsiteX127" fmla="*/ 1182121 w 1732033"/>
              <a:gd name="connsiteY127" fmla="*/ 1377543 h 2115981"/>
              <a:gd name="connsiteX128" fmla="*/ 872921 w 1732033"/>
              <a:gd name="connsiteY128" fmla="*/ 1376618 h 2115981"/>
              <a:gd name="connsiteX129" fmla="*/ 870994 w 1732033"/>
              <a:gd name="connsiteY129" fmla="*/ 1377903 h 2115981"/>
              <a:gd name="connsiteX130" fmla="*/ 871028 w 1732033"/>
              <a:gd name="connsiteY130" fmla="*/ 1377988 h 2115981"/>
              <a:gd name="connsiteX131" fmla="*/ 870673 w 1732033"/>
              <a:gd name="connsiteY131" fmla="*/ 1378225 h 2115981"/>
              <a:gd name="connsiteX132" fmla="*/ 877417 w 1732033"/>
              <a:gd name="connsiteY132" fmla="*/ 1389787 h 2115981"/>
              <a:gd name="connsiteX133" fmla="*/ 879986 w 1732033"/>
              <a:gd name="connsiteY133" fmla="*/ 1387860 h 2115981"/>
              <a:gd name="connsiteX134" fmla="*/ 879964 w 1732033"/>
              <a:gd name="connsiteY134" fmla="*/ 1387796 h 2115981"/>
              <a:gd name="connsiteX135" fmla="*/ 880308 w 1732033"/>
              <a:gd name="connsiteY135" fmla="*/ 1387538 h 2115981"/>
              <a:gd name="connsiteX136" fmla="*/ 872921 w 1732033"/>
              <a:gd name="connsiteY136" fmla="*/ 1376618 h 2115981"/>
              <a:gd name="connsiteX137" fmla="*/ 615348 w 1732033"/>
              <a:gd name="connsiteY137" fmla="*/ 1374371 h 2115981"/>
              <a:gd name="connsiteX138" fmla="*/ 615669 w 1732033"/>
              <a:gd name="connsiteY138" fmla="*/ 1400385 h 2115981"/>
              <a:gd name="connsiteX139" fmla="*/ 615348 w 1732033"/>
              <a:gd name="connsiteY139" fmla="*/ 1374371 h 2115981"/>
              <a:gd name="connsiteX140" fmla="*/ 416870 w 1732033"/>
              <a:gd name="connsiteY140" fmla="*/ 1353816 h 2115981"/>
              <a:gd name="connsiteX141" fmla="*/ 418476 w 1732033"/>
              <a:gd name="connsiteY141" fmla="*/ 1354779 h 2115981"/>
              <a:gd name="connsiteX142" fmla="*/ 409483 w 1732033"/>
              <a:gd name="connsiteY142" fmla="*/ 1370837 h 2115981"/>
              <a:gd name="connsiteX143" fmla="*/ 407235 w 1732033"/>
              <a:gd name="connsiteY143" fmla="*/ 1369232 h 2115981"/>
              <a:gd name="connsiteX144" fmla="*/ 416870 w 1732033"/>
              <a:gd name="connsiteY144" fmla="*/ 1353816 h 2115981"/>
              <a:gd name="connsiteX145" fmla="*/ 1282404 w 1732033"/>
              <a:gd name="connsiteY145" fmla="*/ 1353174 h 2115981"/>
              <a:gd name="connsiteX146" fmla="*/ 1285615 w 1732033"/>
              <a:gd name="connsiteY146" fmla="*/ 1356386 h 2115981"/>
              <a:gd name="connsiteX147" fmla="*/ 1282083 w 1732033"/>
              <a:gd name="connsiteY147" fmla="*/ 1359918 h 2115981"/>
              <a:gd name="connsiteX148" fmla="*/ 1278550 w 1732033"/>
              <a:gd name="connsiteY148" fmla="*/ 1356707 h 2115981"/>
              <a:gd name="connsiteX149" fmla="*/ 1282404 w 1732033"/>
              <a:gd name="connsiteY149" fmla="*/ 1353174 h 2115981"/>
              <a:gd name="connsiteX150" fmla="*/ 1338608 w 1732033"/>
              <a:gd name="connsiteY150" fmla="*/ 1336474 h 2115981"/>
              <a:gd name="connsiteX151" fmla="*/ 1344389 w 1732033"/>
              <a:gd name="connsiteY151" fmla="*/ 1336474 h 2115981"/>
              <a:gd name="connsiteX152" fmla="*/ 1367191 w 1732033"/>
              <a:gd name="connsiteY152" fmla="*/ 1345146 h 2115981"/>
              <a:gd name="connsiteX153" fmla="*/ 1417614 w 1732033"/>
              <a:gd name="connsiteY153" fmla="*/ 1366985 h 2115981"/>
              <a:gd name="connsiteX154" fmla="*/ 1427891 w 1732033"/>
              <a:gd name="connsiteY154" fmla="*/ 1368591 h 2115981"/>
              <a:gd name="connsiteX155" fmla="*/ 1472533 w 1732033"/>
              <a:gd name="connsiteY155" fmla="*/ 1384649 h 2115981"/>
              <a:gd name="connsiteX156" fmla="*/ 1490839 w 1732033"/>
              <a:gd name="connsiteY156" fmla="*/ 1390108 h 2115981"/>
              <a:gd name="connsiteX157" fmla="*/ 1536765 w 1732033"/>
              <a:gd name="connsiteY157" fmla="*/ 1408093 h 2115981"/>
              <a:gd name="connsiteX158" fmla="*/ 1548327 w 1732033"/>
              <a:gd name="connsiteY158" fmla="*/ 1413874 h 2115981"/>
              <a:gd name="connsiteX159" fmla="*/ 1607100 w 1732033"/>
              <a:gd name="connsiteY159" fmla="*/ 1437641 h 2115981"/>
              <a:gd name="connsiteX160" fmla="*/ 1615450 w 1732033"/>
              <a:gd name="connsiteY160" fmla="*/ 1454020 h 2115981"/>
              <a:gd name="connsiteX161" fmla="*/ 1600677 w 1732033"/>
              <a:gd name="connsiteY161" fmla="*/ 1463012 h 2115981"/>
              <a:gd name="connsiteX162" fmla="*/ 1559247 w 1732033"/>
              <a:gd name="connsiteY162" fmla="*/ 1446954 h 2115981"/>
              <a:gd name="connsiteX163" fmla="*/ 1506576 w 1732033"/>
              <a:gd name="connsiteY163" fmla="*/ 1430896 h 2115981"/>
              <a:gd name="connsiteX164" fmla="*/ 1446519 w 1732033"/>
              <a:gd name="connsiteY164" fmla="*/ 1404239 h 2115981"/>
              <a:gd name="connsiteX165" fmla="*/ 1411512 w 1732033"/>
              <a:gd name="connsiteY165" fmla="*/ 1385291 h 2115981"/>
              <a:gd name="connsiteX166" fmla="*/ 1350170 w 1732033"/>
              <a:gd name="connsiteY166" fmla="*/ 1351569 h 2115981"/>
              <a:gd name="connsiteX167" fmla="*/ 1340856 w 1732033"/>
              <a:gd name="connsiteY167" fmla="*/ 1342255 h 2115981"/>
              <a:gd name="connsiteX168" fmla="*/ 1338608 w 1732033"/>
              <a:gd name="connsiteY168" fmla="*/ 1336474 h 2115981"/>
              <a:gd name="connsiteX169" fmla="*/ 875811 w 1732033"/>
              <a:gd name="connsiteY169" fmla="*/ 1334547 h 2115981"/>
              <a:gd name="connsiteX170" fmla="*/ 872600 w 1732033"/>
              <a:gd name="connsiteY170" fmla="*/ 1364736 h 2115981"/>
              <a:gd name="connsiteX171" fmla="*/ 896366 w 1732033"/>
              <a:gd name="connsiteY171" fmla="*/ 1375014 h 2115981"/>
              <a:gd name="connsiteX172" fmla="*/ 896367 w 1732033"/>
              <a:gd name="connsiteY172" fmla="*/ 1375014 h 2115981"/>
              <a:gd name="connsiteX173" fmla="*/ 903432 w 1732033"/>
              <a:gd name="connsiteY173" fmla="*/ 1366663 h 2115981"/>
              <a:gd name="connsiteX174" fmla="*/ 903376 w 1732033"/>
              <a:gd name="connsiteY174" fmla="*/ 1366549 h 2115981"/>
              <a:gd name="connsiteX175" fmla="*/ 903431 w 1732033"/>
              <a:gd name="connsiteY175" fmla="*/ 1366342 h 2115981"/>
              <a:gd name="connsiteX176" fmla="*/ 898012 w 1732033"/>
              <a:gd name="connsiteY176" fmla="*/ 1355462 h 2115981"/>
              <a:gd name="connsiteX177" fmla="*/ 890008 w 1732033"/>
              <a:gd name="connsiteY177" fmla="*/ 1347778 h 2115981"/>
              <a:gd name="connsiteX178" fmla="*/ 889943 w 1732033"/>
              <a:gd name="connsiteY178" fmla="*/ 1347714 h 2115981"/>
              <a:gd name="connsiteX179" fmla="*/ 875812 w 1732033"/>
              <a:gd name="connsiteY179" fmla="*/ 1334547 h 2115981"/>
              <a:gd name="connsiteX180" fmla="*/ 875812 w 1732033"/>
              <a:gd name="connsiteY180" fmla="*/ 1334547 h 2115981"/>
              <a:gd name="connsiteX181" fmla="*/ 427789 w 1732033"/>
              <a:gd name="connsiteY181" fmla="*/ 1333904 h 2115981"/>
              <a:gd name="connsiteX182" fmla="*/ 431000 w 1732033"/>
              <a:gd name="connsiteY182" fmla="*/ 1335831 h 2115981"/>
              <a:gd name="connsiteX183" fmla="*/ 424256 w 1732033"/>
              <a:gd name="connsiteY183" fmla="*/ 1343861 h 2115981"/>
              <a:gd name="connsiteX184" fmla="*/ 427789 w 1732033"/>
              <a:gd name="connsiteY184" fmla="*/ 1333904 h 2115981"/>
              <a:gd name="connsiteX185" fmla="*/ 870994 w 1732033"/>
              <a:gd name="connsiteY185" fmla="*/ 1322021 h 2115981"/>
              <a:gd name="connsiteX186" fmla="*/ 870884 w 1732033"/>
              <a:gd name="connsiteY186" fmla="*/ 1322108 h 2115981"/>
              <a:gd name="connsiteX187" fmla="*/ 862082 w 1732033"/>
              <a:gd name="connsiteY187" fmla="*/ 1329047 h 2115981"/>
              <a:gd name="connsiteX188" fmla="*/ 852740 w 1732033"/>
              <a:gd name="connsiteY188" fmla="*/ 1337710 h 2115981"/>
              <a:gd name="connsiteX189" fmla="*/ 852688 w 1732033"/>
              <a:gd name="connsiteY189" fmla="*/ 1337758 h 2115981"/>
              <a:gd name="connsiteX190" fmla="*/ 852688 w 1732033"/>
              <a:gd name="connsiteY190" fmla="*/ 1337758 h 2115981"/>
              <a:gd name="connsiteX191" fmla="*/ 870994 w 1732033"/>
              <a:gd name="connsiteY191" fmla="*/ 1322021 h 2115981"/>
              <a:gd name="connsiteX192" fmla="*/ 870993 w 1732033"/>
              <a:gd name="connsiteY192" fmla="*/ 1322023 h 2115981"/>
              <a:gd name="connsiteX193" fmla="*/ 128143 w 1732033"/>
              <a:gd name="connsiteY193" fmla="*/ 1305000 h 2115981"/>
              <a:gd name="connsiteX194" fmla="*/ 119794 w 1732033"/>
              <a:gd name="connsiteY194" fmla="*/ 1314956 h 2115981"/>
              <a:gd name="connsiteX195" fmla="*/ 128143 w 1732033"/>
              <a:gd name="connsiteY195" fmla="*/ 1305000 h 2115981"/>
              <a:gd name="connsiteX196" fmla="*/ 901504 w 1732033"/>
              <a:gd name="connsiteY196" fmla="*/ 1300824 h 2115981"/>
              <a:gd name="connsiteX197" fmla="*/ 898863 w 1732033"/>
              <a:gd name="connsiteY197" fmla="*/ 1302619 h 2115981"/>
              <a:gd name="connsiteX198" fmla="*/ 897450 w 1732033"/>
              <a:gd name="connsiteY198" fmla="*/ 1303474 h 2115981"/>
              <a:gd name="connsiteX199" fmla="*/ 897403 w 1732033"/>
              <a:gd name="connsiteY199" fmla="*/ 1303610 h 2115981"/>
              <a:gd name="connsiteX200" fmla="*/ 897248 w 1732033"/>
              <a:gd name="connsiteY200" fmla="*/ 1303715 h 2115981"/>
              <a:gd name="connsiteX201" fmla="*/ 895402 w 1732033"/>
              <a:gd name="connsiteY201" fmla="*/ 1308533 h 2115981"/>
              <a:gd name="connsiteX202" fmla="*/ 891227 w 1732033"/>
              <a:gd name="connsiteY202" fmla="*/ 1335831 h 2115981"/>
              <a:gd name="connsiteX203" fmla="*/ 891869 w 1732033"/>
              <a:gd name="connsiteY203" fmla="*/ 1341612 h 2115981"/>
              <a:gd name="connsiteX204" fmla="*/ 904395 w 1732033"/>
              <a:gd name="connsiteY204" fmla="*/ 1361524 h 2115981"/>
              <a:gd name="connsiteX205" fmla="*/ 909734 w 1732033"/>
              <a:gd name="connsiteY205" fmla="*/ 1364937 h 2115981"/>
              <a:gd name="connsiteX206" fmla="*/ 909968 w 1732033"/>
              <a:gd name="connsiteY206" fmla="*/ 1364807 h 2115981"/>
              <a:gd name="connsiteX207" fmla="*/ 910176 w 1732033"/>
              <a:gd name="connsiteY207" fmla="*/ 1364937 h 2115981"/>
              <a:gd name="connsiteX208" fmla="*/ 915636 w 1732033"/>
              <a:gd name="connsiteY208" fmla="*/ 1361845 h 2115981"/>
              <a:gd name="connsiteX209" fmla="*/ 920453 w 1732033"/>
              <a:gd name="connsiteY209" fmla="*/ 1349963 h 2115981"/>
              <a:gd name="connsiteX210" fmla="*/ 928803 w 1732033"/>
              <a:gd name="connsiteY210" fmla="*/ 1337437 h 2115981"/>
              <a:gd name="connsiteX211" fmla="*/ 907928 w 1732033"/>
              <a:gd name="connsiteY211" fmla="*/ 1305642 h 2115981"/>
              <a:gd name="connsiteX212" fmla="*/ 905600 w 1732033"/>
              <a:gd name="connsiteY212" fmla="*/ 1301909 h 2115981"/>
              <a:gd name="connsiteX213" fmla="*/ 905388 w 1732033"/>
              <a:gd name="connsiteY213" fmla="*/ 1301848 h 2115981"/>
              <a:gd name="connsiteX214" fmla="*/ 905358 w 1732033"/>
              <a:gd name="connsiteY214" fmla="*/ 1301788 h 2115981"/>
              <a:gd name="connsiteX215" fmla="*/ 903986 w 1732033"/>
              <a:gd name="connsiteY215" fmla="*/ 1301445 h 2115981"/>
              <a:gd name="connsiteX216" fmla="*/ 901826 w 1732033"/>
              <a:gd name="connsiteY216" fmla="*/ 1300824 h 2115981"/>
              <a:gd name="connsiteX217" fmla="*/ 901732 w 1732033"/>
              <a:gd name="connsiteY217" fmla="*/ 1300882 h 2115981"/>
              <a:gd name="connsiteX218" fmla="*/ 856542 w 1732033"/>
              <a:gd name="connsiteY218" fmla="*/ 1288299 h 2115981"/>
              <a:gd name="connsiteX219" fmla="*/ 844016 w 1732033"/>
              <a:gd name="connsiteY219" fmla="*/ 1298255 h 2115981"/>
              <a:gd name="connsiteX220" fmla="*/ 838557 w 1732033"/>
              <a:gd name="connsiteY220" fmla="*/ 1309496 h 2115981"/>
              <a:gd name="connsiteX221" fmla="*/ 830207 w 1732033"/>
              <a:gd name="connsiteY221" fmla="*/ 1301466 h 2115981"/>
              <a:gd name="connsiteX222" fmla="*/ 826353 w 1732033"/>
              <a:gd name="connsiteY222" fmla="*/ 1297292 h 2115981"/>
              <a:gd name="connsiteX223" fmla="*/ 822499 w 1732033"/>
              <a:gd name="connsiteY223" fmla="*/ 1300503 h 2115981"/>
              <a:gd name="connsiteX224" fmla="*/ 817882 w 1732033"/>
              <a:gd name="connsiteY224" fmla="*/ 1315598 h 2115981"/>
              <a:gd name="connsiteX225" fmla="*/ 817867 w 1732033"/>
              <a:gd name="connsiteY225" fmla="*/ 1315701 h 2115981"/>
              <a:gd name="connsiteX226" fmla="*/ 817762 w 1732033"/>
              <a:gd name="connsiteY226" fmla="*/ 1316039 h 2115981"/>
              <a:gd name="connsiteX227" fmla="*/ 816478 w 1732033"/>
              <a:gd name="connsiteY227" fmla="*/ 1325358 h 2115981"/>
              <a:gd name="connsiteX228" fmla="*/ 815433 w 1732033"/>
              <a:gd name="connsiteY228" fmla="*/ 1332620 h 2115981"/>
              <a:gd name="connsiteX229" fmla="*/ 815433 w 1732033"/>
              <a:gd name="connsiteY229" fmla="*/ 1332941 h 2115981"/>
              <a:gd name="connsiteX230" fmla="*/ 815433 w 1732033"/>
              <a:gd name="connsiteY230" fmla="*/ 1334547 h 2115981"/>
              <a:gd name="connsiteX231" fmla="*/ 815433 w 1732033"/>
              <a:gd name="connsiteY231" fmla="*/ 1334868 h 2115981"/>
              <a:gd name="connsiteX232" fmla="*/ 816041 w 1732033"/>
              <a:gd name="connsiteY232" fmla="*/ 1338292 h 2115981"/>
              <a:gd name="connsiteX233" fmla="*/ 816717 w 1732033"/>
              <a:gd name="connsiteY233" fmla="*/ 1342455 h 2115981"/>
              <a:gd name="connsiteX234" fmla="*/ 816778 w 1732033"/>
              <a:gd name="connsiteY234" fmla="*/ 1342434 h 2115981"/>
              <a:gd name="connsiteX235" fmla="*/ 816838 w 1732033"/>
              <a:gd name="connsiteY235" fmla="*/ 1342776 h 2115981"/>
              <a:gd name="connsiteX236" fmla="*/ 823783 w 1732033"/>
              <a:gd name="connsiteY236" fmla="*/ 1340327 h 2115981"/>
              <a:gd name="connsiteX237" fmla="*/ 832776 w 1732033"/>
              <a:gd name="connsiteY237" fmla="*/ 1340007 h 2115981"/>
              <a:gd name="connsiteX238" fmla="*/ 852367 w 1732033"/>
              <a:gd name="connsiteY238" fmla="*/ 1335189 h 2115981"/>
              <a:gd name="connsiteX239" fmla="*/ 860075 w 1732033"/>
              <a:gd name="connsiteY239" fmla="*/ 1328123 h 2115981"/>
              <a:gd name="connsiteX240" fmla="*/ 872279 w 1732033"/>
              <a:gd name="connsiteY240" fmla="*/ 1314313 h 2115981"/>
              <a:gd name="connsiteX241" fmla="*/ 872197 w 1732033"/>
              <a:gd name="connsiteY241" fmla="*/ 1313985 h 2115981"/>
              <a:gd name="connsiteX242" fmla="*/ 872279 w 1732033"/>
              <a:gd name="connsiteY242" fmla="*/ 1313832 h 2115981"/>
              <a:gd name="connsiteX243" fmla="*/ 868104 w 1732033"/>
              <a:gd name="connsiteY243" fmla="*/ 1297292 h 2115981"/>
              <a:gd name="connsiteX244" fmla="*/ 856542 w 1732033"/>
              <a:gd name="connsiteY244" fmla="*/ 1288299 h 2115981"/>
              <a:gd name="connsiteX245" fmla="*/ 844338 w 1732033"/>
              <a:gd name="connsiteY245" fmla="*/ 1278664 h 2115981"/>
              <a:gd name="connsiteX246" fmla="*/ 844334 w 1732033"/>
              <a:gd name="connsiteY246" fmla="*/ 1278669 h 2115981"/>
              <a:gd name="connsiteX247" fmla="*/ 841768 w 1732033"/>
              <a:gd name="connsiteY247" fmla="*/ 1282518 h 2115981"/>
              <a:gd name="connsiteX248" fmla="*/ 847550 w 1732033"/>
              <a:gd name="connsiteY248" fmla="*/ 1286372 h 2115981"/>
              <a:gd name="connsiteX249" fmla="*/ 850119 w 1732033"/>
              <a:gd name="connsiteY249" fmla="*/ 1283160 h 2115981"/>
              <a:gd name="connsiteX250" fmla="*/ 850119 w 1732033"/>
              <a:gd name="connsiteY250" fmla="*/ 1283160 h 2115981"/>
              <a:gd name="connsiteX251" fmla="*/ 844338 w 1732033"/>
              <a:gd name="connsiteY251" fmla="*/ 1278664 h 2115981"/>
              <a:gd name="connsiteX252" fmla="*/ 296754 w 1732033"/>
              <a:gd name="connsiteY252" fmla="*/ 1249118 h 2115981"/>
              <a:gd name="connsiteX253" fmla="*/ 305426 w 1732033"/>
              <a:gd name="connsiteY253" fmla="*/ 1249439 h 2115981"/>
              <a:gd name="connsiteX254" fmla="*/ 302856 w 1732033"/>
              <a:gd name="connsiteY254" fmla="*/ 1256183 h 2115981"/>
              <a:gd name="connsiteX255" fmla="*/ 284550 w 1732033"/>
              <a:gd name="connsiteY255" fmla="*/ 1295044 h 2115981"/>
              <a:gd name="connsiteX256" fmla="*/ 267207 w 1732033"/>
              <a:gd name="connsiteY256" fmla="*/ 1321058 h 2115981"/>
              <a:gd name="connsiteX257" fmla="*/ 231558 w 1732033"/>
              <a:gd name="connsiteY257" fmla="*/ 1362167 h 2115981"/>
              <a:gd name="connsiteX258" fmla="*/ 194303 w 1732033"/>
              <a:gd name="connsiteY258" fmla="*/ 1405203 h 2115981"/>
              <a:gd name="connsiteX259" fmla="*/ 192376 w 1732033"/>
              <a:gd name="connsiteY259" fmla="*/ 1403597 h 2115981"/>
              <a:gd name="connsiteX260" fmla="*/ 211646 w 1732033"/>
              <a:gd name="connsiteY260" fmla="*/ 1379510 h 2115981"/>
              <a:gd name="connsiteX261" fmla="*/ 255967 w 1732033"/>
              <a:gd name="connsiteY261" fmla="*/ 1320095 h 2115981"/>
              <a:gd name="connsiteX262" fmla="*/ 264959 w 1732033"/>
              <a:gd name="connsiteY262" fmla="*/ 1309496 h 2115981"/>
              <a:gd name="connsiteX263" fmla="*/ 278127 w 1732033"/>
              <a:gd name="connsiteY263" fmla="*/ 1288621 h 2115981"/>
              <a:gd name="connsiteX264" fmla="*/ 276521 w 1732033"/>
              <a:gd name="connsiteY264" fmla="*/ 1281555 h 2115981"/>
              <a:gd name="connsiteX265" fmla="*/ 270419 w 1732033"/>
              <a:gd name="connsiteY265" fmla="*/ 1283803 h 2115981"/>
              <a:gd name="connsiteX266" fmla="*/ 246974 w 1732033"/>
              <a:gd name="connsiteY266" fmla="*/ 1309817 h 2115981"/>
              <a:gd name="connsiteX267" fmla="*/ 223850 w 1732033"/>
              <a:gd name="connsiteY267" fmla="*/ 1347714 h 2115981"/>
              <a:gd name="connsiteX268" fmla="*/ 215179 w 1732033"/>
              <a:gd name="connsiteY268" fmla="*/ 1357349 h 2115981"/>
              <a:gd name="connsiteX269" fmla="*/ 184990 w 1732033"/>
              <a:gd name="connsiteY269" fmla="*/ 1395568 h 2115981"/>
              <a:gd name="connsiteX270" fmla="*/ 173107 w 1732033"/>
              <a:gd name="connsiteY270" fmla="*/ 1406487 h 2115981"/>
              <a:gd name="connsiteX271" fmla="*/ 136173 w 1732033"/>
              <a:gd name="connsiteY271" fmla="*/ 1445669 h 2115981"/>
              <a:gd name="connsiteX272" fmla="*/ 94743 w 1732033"/>
              <a:gd name="connsiteY272" fmla="*/ 1448239 h 2115981"/>
              <a:gd name="connsiteX273" fmla="*/ 71619 w 1732033"/>
              <a:gd name="connsiteY273" fmla="*/ 1398779 h 2115981"/>
              <a:gd name="connsiteX274" fmla="*/ 91531 w 1732033"/>
              <a:gd name="connsiteY274" fmla="*/ 1347714 h 2115981"/>
              <a:gd name="connsiteX275" fmla="*/ 94743 w 1732033"/>
              <a:gd name="connsiteY275" fmla="*/ 1339043 h 2115981"/>
              <a:gd name="connsiteX276" fmla="*/ 99239 w 1732033"/>
              <a:gd name="connsiteY276" fmla="*/ 1331014 h 2115981"/>
              <a:gd name="connsiteX277" fmla="*/ 119472 w 1732033"/>
              <a:gd name="connsiteY277" fmla="*/ 1314956 h 2115981"/>
              <a:gd name="connsiteX278" fmla="*/ 99239 w 1732033"/>
              <a:gd name="connsiteY278" fmla="*/ 1344824 h 2115981"/>
              <a:gd name="connsiteX279" fmla="*/ 86072 w 1732033"/>
              <a:gd name="connsiteY279" fmla="*/ 1368590 h 2115981"/>
              <a:gd name="connsiteX280" fmla="*/ 73867 w 1732033"/>
              <a:gd name="connsiteY280" fmla="*/ 1403918 h 2115981"/>
              <a:gd name="connsiteX281" fmla="*/ 97312 w 1732033"/>
              <a:gd name="connsiteY281" fmla="*/ 1445027 h 2115981"/>
              <a:gd name="connsiteX282" fmla="*/ 138742 w 1732033"/>
              <a:gd name="connsiteY282" fmla="*/ 1435713 h 2115981"/>
              <a:gd name="connsiteX283" fmla="*/ 197836 w 1732033"/>
              <a:gd name="connsiteY283" fmla="*/ 1359276 h 2115981"/>
              <a:gd name="connsiteX284" fmla="*/ 238303 w 1732033"/>
              <a:gd name="connsiteY284" fmla="*/ 1309175 h 2115981"/>
              <a:gd name="connsiteX285" fmla="*/ 281017 w 1732033"/>
              <a:gd name="connsiteY285" fmla="*/ 1263249 h 2115981"/>
              <a:gd name="connsiteX286" fmla="*/ 296754 w 1732033"/>
              <a:gd name="connsiteY286" fmla="*/ 1249118 h 2115981"/>
              <a:gd name="connsiteX287" fmla="*/ 1200829 w 1732033"/>
              <a:gd name="connsiteY287" fmla="*/ 1247190 h 2115981"/>
              <a:gd name="connsiteX288" fmla="*/ 1224273 w 1732033"/>
              <a:gd name="connsiteY288" fmla="*/ 1271598 h 2115981"/>
              <a:gd name="connsiteX289" fmla="*/ 1200829 w 1732033"/>
              <a:gd name="connsiteY289" fmla="*/ 1247190 h 2115981"/>
              <a:gd name="connsiteX290" fmla="*/ 525744 w 1732033"/>
              <a:gd name="connsiteY290" fmla="*/ 1245584 h 2115981"/>
              <a:gd name="connsiteX291" fmla="*/ 527992 w 1732033"/>
              <a:gd name="connsiteY291" fmla="*/ 1249438 h 2115981"/>
              <a:gd name="connsiteX292" fmla="*/ 524459 w 1732033"/>
              <a:gd name="connsiteY292" fmla="*/ 1252649 h 2115981"/>
              <a:gd name="connsiteX293" fmla="*/ 521569 w 1732033"/>
              <a:gd name="connsiteY293" fmla="*/ 1249117 h 2115981"/>
              <a:gd name="connsiteX294" fmla="*/ 525744 w 1732033"/>
              <a:gd name="connsiteY294" fmla="*/ 1245584 h 2115981"/>
              <a:gd name="connsiteX295" fmla="*/ 569743 w 1732033"/>
              <a:gd name="connsiteY295" fmla="*/ 1244621 h 2115981"/>
              <a:gd name="connsiteX296" fmla="*/ 569101 w 1732033"/>
              <a:gd name="connsiteY296" fmla="*/ 1282197 h 2115981"/>
              <a:gd name="connsiteX297" fmla="*/ 579378 w 1732033"/>
              <a:gd name="connsiteY297" fmla="*/ 1260358 h 2115981"/>
              <a:gd name="connsiteX298" fmla="*/ 585159 w 1732033"/>
              <a:gd name="connsiteY298" fmla="*/ 1274489 h 2115981"/>
              <a:gd name="connsiteX299" fmla="*/ 593831 w 1732033"/>
              <a:gd name="connsiteY299" fmla="*/ 1293117 h 2115981"/>
              <a:gd name="connsiteX300" fmla="*/ 593836 w 1732033"/>
              <a:gd name="connsiteY300" fmla="*/ 1293120 h 2115981"/>
              <a:gd name="connsiteX301" fmla="*/ 615027 w 1732033"/>
              <a:gd name="connsiteY301" fmla="*/ 1272562 h 2115981"/>
              <a:gd name="connsiteX302" fmla="*/ 620808 w 1732033"/>
              <a:gd name="connsiteY302" fmla="*/ 1269030 h 2115981"/>
              <a:gd name="connsiteX303" fmla="*/ 597363 w 1732033"/>
              <a:gd name="connsiteY303" fmla="*/ 1295365 h 2115981"/>
              <a:gd name="connsiteX304" fmla="*/ 597364 w 1732033"/>
              <a:gd name="connsiteY304" fmla="*/ 1295365 h 2115981"/>
              <a:gd name="connsiteX305" fmla="*/ 579699 w 1732033"/>
              <a:gd name="connsiteY305" fmla="*/ 1306605 h 2115981"/>
              <a:gd name="connsiteX306" fmla="*/ 566531 w 1732033"/>
              <a:gd name="connsiteY306" fmla="*/ 1303715 h 2115981"/>
              <a:gd name="connsiteX307" fmla="*/ 557860 w 1732033"/>
              <a:gd name="connsiteY307" fmla="*/ 1342897 h 2115981"/>
              <a:gd name="connsiteX308" fmla="*/ 564283 w 1732033"/>
              <a:gd name="connsiteY308" fmla="*/ 1293759 h 2115981"/>
              <a:gd name="connsiteX309" fmla="*/ 566531 w 1732033"/>
              <a:gd name="connsiteY309" fmla="*/ 1277380 h 2115981"/>
              <a:gd name="connsiteX310" fmla="*/ 569743 w 1732033"/>
              <a:gd name="connsiteY310" fmla="*/ 1244621 h 2115981"/>
              <a:gd name="connsiteX311" fmla="*/ 646181 w 1732033"/>
              <a:gd name="connsiteY311" fmla="*/ 1243015 h 2115981"/>
              <a:gd name="connsiteX312" fmla="*/ 648108 w 1732033"/>
              <a:gd name="connsiteY312" fmla="*/ 1246869 h 2115981"/>
              <a:gd name="connsiteX313" fmla="*/ 643291 w 1732033"/>
              <a:gd name="connsiteY313" fmla="*/ 1246547 h 2115981"/>
              <a:gd name="connsiteX314" fmla="*/ 636546 w 1732033"/>
              <a:gd name="connsiteY314" fmla="*/ 1252007 h 2115981"/>
              <a:gd name="connsiteX315" fmla="*/ 630444 w 1732033"/>
              <a:gd name="connsiteY315" fmla="*/ 1258752 h 2115981"/>
              <a:gd name="connsiteX316" fmla="*/ 640721 w 1732033"/>
              <a:gd name="connsiteY316" fmla="*/ 1243336 h 2115981"/>
              <a:gd name="connsiteX317" fmla="*/ 646181 w 1732033"/>
              <a:gd name="connsiteY317" fmla="*/ 1243015 h 2115981"/>
              <a:gd name="connsiteX318" fmla="*/ 1045064 w 1732033"/>
              <a:gd name="connsiteY318" fmla="*/ 1240125 h 2115981"/>
              <a:gd name="connsiteX319" fmla="*/ 1049239 w 1732033"/>
              <a:gd name="connsiteY319" fmla="*/ 1244621 h 2115981"/>
              <a:gd name="connsiteX320" fmla="*/ 1045385 w 1732033"/>
              <a:gd name="connsiteY320" fmla="*/ 1248154 h 2115981"/>
              <a:gd name="connsiteX321" fmla="*/ 1041210 w 1732033"/>
              <a:gd name="connsiteY321" fmla="*/ 1244621 h 2115981"/>
              <a:gd name="connsiteX322" fmla="*/ 1045064 w 1732033"/>
              <a:gd name="connsiteY322" fmla="*/ 1240125 h 2115981"/>
              <a:gd name="connsiteX323" fmla="*/ 1142057 w 1732033"/>
              <a:gd name="connsiteY323" fmla="*/ 1233701 h 2115981"/>
              <a:gd name="connsiteX324" fmla="*/ 1148480 w 1732033"/>
              <a:gd name="connsiteY324" fmla="*/ 1233701 h 2115981"/>
              <a:gd name="connsiteX325" fmla="*/ 1177064 w 1732033"/>
              <a:gd name="connsiteY325" fmla="*/ 1260037 h 2115981"/>
              <a:gd name="connsiteX326" fmla="*/ 1176743 w 1732033"/>
              <a:gd name="connsiteY326" fmla="*/ 1263891 h 2115981"/>
              <a:gd name="connsiteX327" fmla="*/ 1143984 w 1732033"/>
              <a:gd name="connsiteY327" fmla="*/ 1238840 h 2115981"/>
              <a:gd name="connsiteX328" fmla="*/ 1142057 w 1732033"/>
              <a:gd name="connsiteY328" fmla="*/ 1233701 h 2115981"/>
              <a:gd name="connsiteX329" fmla="*/ 1076218 w 1732033"/>
              <a:gd name="connsiteY329" fmla="*/ 1231454 h 2115981"/>
              <a:gd name="connsiteX330" fmla="*/ 1086151 w 1732033"/>
              <a:gd name="connsiteY330" fmla="*/ 1239835 h 2115981"/>
              <a:gd name="connsiteX331" fmla="*/ 1086174 w 1732033"/>
              <a:gd name="connsiteY331" fmla="*/ 1239804 h 2115981"/>
              <a:gd name="connsiteX332" fmla="*/ 1086312 w 1732033"/>
              <a:gd name="connsiteY332" fmla="*/ 1239971 h 2115981"/>
              <a:gd name="connsiteX333" fmla="*/ 1086495 w 1732033"/>
              <a:gd name="connsiteY333" fmla="*/ 1240126 h 2115981"/>
              <a:gd name="connsiteX334" fmla="*/ 1086461 w 1732033"/>
              <a:gd name="connsiteY334" fmla="*/ 1240152 h 2115981"/>
              <a:gd name="connsiteX335" fmla="*/ 1096772 w 1732033"/>
              <a:gd name="connsiteY335" fmla="*/ 1252651 h 2115981"/>
              <a:gd name="connsiteX336" fmla="*/ 1085210 w 1732033"/>
              <a:gd name="connsiteY336" fmla="*/ 1241089 h 2115981"/>
              <a:gd name="connsiteX337" fmla="*/ 1085210 w 1732033"/>
              <a:gd name="connsiteY337" fmla="*/ 1241089 h 2115981"/>
              <a:gd name="connsiteX338" fmla="*/ 1056306 w 1732033"/>
              <a:gd name="connsiteY338" fmla="*/ 1213147 h 2115981"/>
              <a:gd name="connsiteX339" fmla="*/ 1066904 w 1732033"/>
              <a:gd name="connsiteY339" fmla="*/ 1220212 h 2115981"/>
              <a:gd name="connsiteX340" fmla="*/ 1056306 w 1732033"/>
              <a:gd name="connsiteY340" fmla="*/ 1213147 h 2115981"/>
              <a:gd name="connsiteX341" fmla="*/ 1143983 w 1732033"/>
              <a:gd name="connsiteY341" fmla="*/ 1196125 h 2115981"/>
              <a:gd name="connsiteX342" fmla="*/ 1157793 w 1732033"/>
              <a:gd name="connsiteY342" fmla="*/ 1211541 h 2115981"/>
              <a:gd name="connsiteX343" fmla="*/ 1147516 w 1732033"/>
              <a:gd name="connsiteY343" fmla="*/ 1222140 h 2115981"/>
              <a:gd name="connsiteX344" fmla="*/ 1132421 w 1732033"/>
              <a:gd name="connsiteY344" fmla="*/ 1205760 h 2115981"/>
              <a:gd name="connsiteX345" fmla="*/ 1143983 w 1732033"/>
              <a:gd name="connsiteY345" fmla="*/ 1196125 h 2115981"/>
              <a:gd name="connsiteX346" fmla="*/ 188843 w 1732033"/>
              <a:gd name="connsiteY346" fmla="*/ 1185166 h 2115981"/>
              <a:gd name="connsiteX347" fmla="*/ 193660 w 1732033"/>
              <a:gd name="connsiteY347" fmla="*/ 1186812 h 2115981"/>
              <a:gd name="connsiteX348" fmla="*/ 187558 w 1732033"/>
              <a:gd name="connsiteY348" fmla="*/ 1195162 h 2115981"/>
              <a:gd name="connsiteX349" fmla="*/ 149661 w 1732033"/>
              <a:gd name="connsiteY349" fmla="*/ 1221176 h 2115981"/>
              <a:gd name="connsiteX350" fmla="*/ 140668 w 1732033"/>
              <a:gd name="connsiteY350" fmla="*/ 1236271 h 2115981"/>
              <a:gd name="connsiteX351" fmla="*/ 146369 w 1732033"/>
              <a:gd name="connsiteY351" fmla="*/ 1240125 h 2115981"/>
              <a:gd name="connsiteX352" fmla="*/ 154251 w 1732033"/>
              <a:gd name="connsiteY352" fmla="*/ 1241062 h 2115981"/>
              <a:gd name="connsiteX353" fmla="*/ 155122 w 1732033"/>
              <a:gd name="connsiteY353" fmla="*/ 1240767 h 2115981"/>
              <a:gd name="connsiteX354" fmla="*/ 167326 w 1732033"/>
              <a:gd name="connsiteY354" fmla="*/ 1239482 h 2115981"/>
              <a:gd name="connsiteX355" fmla="*/ 196874 w 1732033"/>
              <a:gd name="connsiteY355" fmla="*/ 1231132 h 2115981"/>
              <a:gd name="connsiteX356" fmla="*/ 138100 w 1732033"/>
              <a:gd name="connsiteY356" fmla="*/ 1295043 h 2115981"/>
              <a:gd name="connsiteX357" fmla="*/ 159939 w 1732033"/>
              <a:gd name="connsiteY357" fmla="*/ 1268387 h 2115981"/>
              <a:gd name="connsiteX358" fmla="*/ 178888 w 1732033"/>
              <a:gd name="connsiteY358" fmla="*/ 1247833 h 2115981"/>
              <a:gd name="connsiteX359" fmla="*/ 180494 w 1732033"/>
              <a:gd name="connsiteY359" fmla="*/ 1243336 h 2115981"/>
              <a:gd name="connsiteX360" fmla="*/ 175677 w 1732033"/>
              <a:gd name="connsiteY360" fmla="*/ 1242373 h 2115981"/>
              <a:gd name="connsiteX361" fmla="*/ 159699 w 1732033"/>
              <a:gd name="connsiteY361" fmla="*/ 1243858 h 2115981"/>
              <a:gd name="connsiteX362" fmla="*/ 150634 w 1732033"/>
              <a:gd name="connsiteY362" fmla="*/ 1243177 h 2115981"/>
              <a:gd name="connsiteX363" fmla="*/ 149380 w 1732033"/>
              <a:gd name="connsiteY363" fmla="*/ 1243859 h 2115981"/>
              <a:gd name="connsiteX364" fmla="*/ 143559 w 1732033"/>
              <a:gd name="connsiteY364" fmla="*/ 1243016 h 2115981"/>
              <a:gd name="connsiteX365" fmla="*/ 119793 w 1732033"/>
              <a:gd name="connsiteY365" fmla="*/ 1247191 h 2115981"/>
              <a:gd name="connsiteX366" fmla="*/ 91531 w 1732033"/>
              <a:gd name="connsiteY366" fmla="*/ 1256183 h 2115981"/>
              <a:gd name="connsiteX367" fmla="*/ 76436 w 1732033"/>
              <a:gd name="connsiteY367" fmla="*/ 1264533 h 2115981"/>
              <a:gd name="connsiteX368" fmla="*/ 41868 w 1732033"/>
              <a:gd name="connsiteY368" fmla="*/ 1288417 h 2115981"/>
              <a:gd name="connsiteX369" fmla="*/ 42072 w 1732033"/>
              <a:gd name="connsiteY369" fmla="*/ 1288621 h 2115981"/>
              <a:gd name="connsiteX370" fmla="*/ 0 w 1732033"/>
              <a:gd name="connsiteY370" fmla="*/ 1309817 h 2115981"/>
              <a:gd name="connsiteX371" fmla="*/ 40145 w 1732033"/>
              <a:gd name="connsiteY371" fmla="*/ 1286694 h 2115981"/>
              <a:gd name="connsiteX372" fmla="*/ 40145 w 1732033"/>
              <a:gd name="connsiteY372" fmla="*/ 1286694 h 2115981"/>
              <a:gd name="connsiteX373" fmla="*/ 85750 w 1732033"/>
              <a:gd name="connsiteY373" fmla="*/ 1247512 h 2115981"/>
              <a:gd name="connsiteX374" fmla="*/ 132318 w 1732033"/>
              <a:gd name="connsiteY374" fmla="*/ 1219250 h 2115981"/>
              <a:gd name="connsiteX375" fmla="*/ 139063 w 1732033"/>
              <a:gd name="connsiteY375" fmla="*/ 1215717 h 2115981"/>
              <a:gd name="connsiteX376" fmla="*/ 182419 w 1732033"/>
              <a:gd name="connsiteY376" fmla="*/ 1187454 h 2115981"/>
              <a:gd name="connsiteX377" fmla="*/ 183062 w 1732033"/>
              <a:gd name="connsiteY377" fmla="*/ 1187133 h 2115981"/>
              <a:gd name="connsiteX378" fmla="*/ 188843 w 1732033"/>
              <a:gd name="connsiteY378" fmla="*/ 1185166 h 2115981"/>
              <a:gd name="connsiteX379" fmla="*/ 518999 w 1732033"/>
              <a:gd name="connsiteY379" fmla="*/ 1177819 h 2115981"/>
              <a:gd name="connsiteX380" fmla="*/ 520926 w 1732033"/>
              <a:gd name="connsiteY380" fmla="*/ 1179104 h 2115981"/>
              <a:gd name="connsiteX381" fmla="*/ 517715 w 1732033"/>
              <a:gd name="connsiteY381" fmla="*/ 1185848 h 2115981"/>
              <a:gd name="connsiteX382" fmla="*/ 516109 w 1732033"/>
              <a:gd name="connsiteY382" fmla="*/ 1187775 h 2115981"/>
              <a:gd name="connsiteX383" fmla="*/ 516099 w 1732033"/>
              <a:gd name="connsiteY383" fmla="*/ 1187736 h 2115981"/>
              <a:gd name="connsiteX384" fmla="*/ 515867 w 1732033"/>
              <a:gd name="connsiteY384" fmla="*/ 1195885 h 2115981"/>
              <a:gd name="connsiteX385" fmla="*/ 511291 w 1732033"/>
              <a:gd name="connsiteY385" fmla="*/ 1204797 h 2115981"/>
              <a:gd name="connsiteX386" fmla="*/ 516066 w 1732033"/>
              <a:gd name="connsiteY386" fmla="*/ 1187603 h 2115981"/>
              <a:gd name="connsiteX387" fmla="*/ 515467 w 1732033"/>
              <a:gd name="connsiteY387" fmla="*/ 1185206 h 2115981"/>
              <a:gd name="connsiteX388" fmla="*/ 518999 w 1732033"/>
              <a:gd name="connsiteY388" fmla="*/ 1177819 h 2115981"/>
              <a:gd name="connsiteX389" fmla="*/ 63912 w 1732033"/>
              <a:gd name="connsiteY389" fmla="*/ 1168185 h 2115981"/>
              <a:gd name="connsiteX390" fmla="*/ 57488 w 1732033"/>
              <a:gd name="connsiteY390" fmla="*/ 1175572 h 2115981"/>
              <a:gd name="connsiteX391" fmla="*/ 51065 w 1732033"/>
              <a:gd name="connsiteY391" fmla="*/ 1175893 h 2115981"/>
              <a:gd name="connsiteX392" fmla="*/ 53955 w 1732033"/>
              <a:gd name="connsiteY392" fmla="*/ 1170433 h 2115981"/>
              <a:gd name="connsiteX393" fmla="*/ 63912 w 1732033"/>
              <a:gd name="connsiteY393" fmla="*/ 1168185 h 2115981"/>
              <a:gd name="connsiteX394" fmla="*/ 850520 w 1732033"/>
              <a:gd name="connsiteY394" fmla="*/ 1163608 h 2115981"/>
              <a:gd name="connsiteX395" fmla="*/ 847228 w 1732033"/>
              <a:gd name="connsiteY395" fmla="*/ 1172359 h 2115981"/>
              <a:gd name="connsiteX396" fmla="*/ 843696 w 1732033"/>
              <a:gd name="connsiteY396" fmla="*/ 1234986 h 2115981"/>
              <a:gd name="connsiteX397" fmla="*/ 849798 w 1732033"/>
              <a:gd name="connsiteY397" fmla="*/ 1250402 h 2115981"/>
              <a:gd name="connsiteX398" fmla="*/ 869710 w 1732033"/>
              <a:gd name="connsiteY398" fmla="*/ 1270956 h 2115981"/>
              <a:gd name="connsiteX399" fmla="*/ 874206 w 1732033"/>
              <a:gd name="connsiteY399" fmla="*/ 1274168 h 2115981"/>
              <a:gd name="connsiteX400" fmla="*/ 877738 w 1732033"/>
              <a:gd name="connsiteY400" fmla="*/ 1277058 h 2115981"/>
              <a:gd name="connsiteX401" fmla="*/ 879986 w 1732033"/>
              <a:gd name="connsiteY401" fmla="*/ 1276095 h 2115981"/>
              <a:gd name="connsiteX402" fmla="*/ 886089 w 1732033"/>
              <a:gd name="connsiteY402" fmla="*/ 1272562 h 2115981"/>
              <a:gd name="connsiteX403" fmla="*/ 895081 w 1732033"/>
              <a:gd name="connsiteY403" fmla="*/ 1261321 h 2115981"/>
              <a:gd name="connsiteX404" fmla="*/ 894761 w 1732033"/>
              <a:gd name="connsiteY404" fmla="*/ 1220855 h 2115981"/>
              <a:gd name="connsiteX405" fmla="*/ 892191 w 1732033"/>
              <a:gd name="connsiteY405" fmla="*/ 1200300 h 2115981"/>
              <a:gd name="connsiteX406" fmla="*/ 882556 w 1732033"/>
              <a:gd name="connsiteY406" fmla="*/ 1189060 h 2115981"/>
              <a:gd name="connsiteX407" fmla="*/ 860074 w 1732033"/>
              <a:gd name="connsiteY407" fmla="*/ 1164972 h 2115981"/>
              <a:gd name="connsiteX408" fmla="*/ 850520 w 1732033"/>
              <a:gd name="connsiteY408" fmla="*/ 1163608 h 2115981"/>
              <a:gd name="connsiteX409" fmla="*/ 588283 w 1732033"/>
              <a:gd name="connsiteY409" fmla="*/ 1161098 h 2115981"/>
              <a:gd name="connsiteX410" fmla="*/ 588243 w 1732033"/>
              <a:gd name="connsiteY410" fmla="*/ 1161232 h 2115981"/>
              <a:gd name="connsiteX411" fmla="*/ 588310 w 1732033"/>
              <a:gd name="connsiteY411" fmla="*/ 1161173 h 2115981"/>
              <a:gd name="connsiteX412" fmla="*/ 764529 w 1732033"/>
              <a:gd name="connsiteY412" fmla="*/ 1156462 h 2115981"/>
              <a:gd name="connsiteX413" fmla="*/ 755054 w 1732033"/>
              <a:gd name="connsiteY413" fmla="*/ 1157586 h 2115981"/>
              <a:gd name="connsiteX414" fmla="*/ 754827 w 1732033"/>
              <a:gd name="connsiteY414" fmla="*/ 1157894 h 2115981"/>
              <a:gd name="connsiteX415" fmla="*/ 754733 w 1732033"/>
              <a:gd name="connsiteY415" fmla="*/ 1157907 h 2115981"/>
              <a:gd name="connsiteX416" fmla="*/ 752806 w 1732033"/>
              <a:gd name="connsiteY416" fmla="*/ 1170111 h 2115981"/>
              <a:gd name="connsiteX417" fmla="*/ 756339 w 1732033"/>
              <a:gd name="connsiteY417" fmla="*/ 1191629 h 2115981"/>
              <a:gd name="connsiteX418" fmla="*/ 771113 w 1732033"/>
              <a:gd name="connsiteY418" fmla="*/ 1196125 h 2115981"/>
              <a:gd name="connsiteX419" fmla="*/ 778700 w 1732033"/>
              <a:gd name="connsiteY419" fmla="*/ 1192794 h 2115981"/>
              <a:gd name="connsiteX420" fmla="*/ 778824 w 1732033"/>
              <a:gd name="connsiteY420" fmla="*/ 1192506 h 2115981"/>
              <a:gd name="connsiteX421" fmla="*/ 778901 w 1732033"/>
              <a:gd name="connsiteY421" fmla="*/ 1192472 h 2115981"/>
              <a:gd name="connsiteX422" fmla="*/ 782032 w 1732033"/>
              <a:gd name="connsiteY422" fmla="*/ 1185527 h 2115981"/>
              <a:gd name="connsiteX423" fmla="*/ 777857 w 1732033"/>
              <a:gd name="connsiteY423" fmla="*/ 1169790 h 2115981"/>
              <a:gd name="connsiteX424" fmla="*/ 773039 w 1732033"/>
              <a:gd name="connsiteY424" fmla="*/ 1160155 h 2115981"/>
              <a:gd name="connsiteX425" fmla="*/ 764529 w 1732033"/>
              <a:gd name="connsiteY425" fmla="*/ 1156462 h 2115981"/>
              <a:gd name="connsiteX426" fmla="*/ 1045065 w 1732033"/>
              <a:gd name="connsiteY426" fmla="*/ 1155658 h 2115981"/>
              <a:gd name="connsiteX427" fmla="*/ 1074934 w 1732033"/>
              <a:gd name="connsiteY427" fmla="*/ 1170111 h 2115981"/>
              <a:gd name="connsiteX428" fmla="*/ 1044744 w 1732033"/>
              <a:gd name="connsiteY428" fmla="*/ 1159512 h 2115981"/>
              <a:gd name="connsiteX429" fmla="*/ 1045065 w 1732033"/>
              <a:gd name="connsiteY429" fmla="*/ 1155658 h 2115981"/>
              <a:gd name="connsiteX430" fmla="*/ 89604 w 1732033"/>
              <a:gd name="connsiteY430" fmla="*/ 1155338 h 2115981"/>
              <a:gd name="connsiteX431" fmla="*/ 77721 w 1732033"/>
              <a:gd name="connsiteY431" fmla="*/ 1162082 h 2115981"/>
              <a:gd name="connsiteX432" fmla="*/ 89604 w 1732033"/>
              <a:gd name="connsiteY432" fmla="*/ 1155338 h 2115981"/>
              <a:gd name="connsiteX433" fmla="*/ 583491 w 1732033"/>
              <a:gd name="connsiteY433" fmla="*/ 1149078 h 2115981"/>
              <a:gd name="connsiteX434" fmla="*/ 583454 w 1732033"/>
              <a:gd name="connsiteY434" fmla="*/ 1149137 h 2115981"/>
              <a:gd name="connsiteX435" fmla="*/ 588304 w 1732033"/>
              <a:gd name="connsiteY435" fmla="*/ 1153987 h 2115981"/>
              <a:gd name="connsiteX436" fmla="*/ 588352 w 1732033"/>
              <a:gd name="connsiteY436" fmla="*/ 1153729 h 2115981"/>
              <a:gd name="connsiteX437" fmla="*/ 875169 w 1732033"/>
              <a:gd name="connsiteY437" fmla="*/ 1144418 h 2115981"/>
              <a:gd name="connsiteX438" fmla="*/ 873884 w 1732033"/>
              <a:gd name="connsiteY438" fmla="*/ 1145382 h 2115981"/>
              <a:gd name="connsiteX439" fmla="*/ 873884 w 1732033"/>
              <a:gd name="connsiteY439" fmla="*/ 1155338 h 2115981"/>
              <a:gd name="connsiteX440" fmla="*/ 887695 w 1732033"/>
              <a:gd name="connsiteY440" fmla="*/ 1162403 h 2115981"/>
              <a:gd name="connsiteX441" fmla="*/ 893315 w 1732033"/>
              <a:gd name="connsiteY441" fmla="*/ 1163688 h 2115981"/>
              <a:gd name="connsiteX442" fmla="*/ 893380 w 1732033"/>
              <a:gd name="connsiteY442" fmla="*/ 1163604 h 2115981"/>
              <a:gd name="connsiteX443" fmla="*/ 893756 w 1732033"/>
              <a:gd name="connsiteY443" fmla="*/ 1163688 h 2115981"/>
              <a:gd name="connsiteX444" fmla="*/ 896367 w 1732033"/>
              <a:gd name="connsiteY444" fmla="*/ 1160155 h 2115981"/>
              <a:gd name="connsiteX445" fmla="*/ 889301 w 1732033"/>
              <a:gd name="connsiteY445" fmla="*/ 1146024 h 2115981"/>
              <a:gd name="connsiteX446" fmla="*/ 888991 w 1732033"/>
              <a:gd name="connsiteY446" fmla="*/ 1146047 h 2115981"/>
              <a:gd name="connsiteX447" fmla="*/ 888979 w 1732033"/>
              <a:gd name="connsiteY447" fmla="*/ 1146024 h 2115981"/>
              <a:gd name="connsiteX448" fmla="*/ 888319 w 1732033"/>
              <a:gd name="connsiteY448" fmla="*/ 1146098 h 2115981"/>
              <a:gd name="connsiteX449" fmla="*/ 882395 w 1732033"/>
              <a:gd name="connsiteY449" fmla="*/ 1146546 h 2115981"/>
              <a:gd name="connsiteX450" fmla="*/ 875490 w 1732033"/>
              <a:gd name="connsiteY450" fmla="*/ 1144418 h 2115981"/>
              <a:gd name="connsiteX451" fmla="*/ 875392 w 1732033"/>
              <a:gd name="connsiteY451" fmla="*/ 1144492 h 2115981"/>
              <a:gd name="connsiteX452" fmla="*/ 1099341 w 1732033"/>
              <a:gd name="connsiteY452" fmla="*/ 1137995 h 2115981"/>
              <a:gd name="connsiteX453" fmla="*/ 1104159 w 1732033"/>
              <a:gd name="connsiteY453" fmla="*/ 1144419 h 2115981"/>
              <a:gd name="connsiteX454" fmla="*/ 1099020 w 1732033"/>
              <a:gd name="connsiteY454" fmla="*/ 1151806 h 2115981"/>
              <a:gd name="connsiteX455" fmla="*/ 1092275 w 1732033"/>
              <a:gd name="connsiteY455" fmla="*/ 1143455 h 2115981"/>
              <a:gd name="connsiteX456" fmla="*/ 1099341 w 1732033"/>
              <a:gd name="connsiteY456" fmla="*/ 1137995 h 2115981"/>
              <a:gd name="connsiteX457" fmla="*/ 1146232 w 1732033"/>
              <a:gd name="connsiteY457" fmla="*/ 1134462 h 2115981"/>
              <a:gd name="connsiteX458" fmla="*/ 1152655 w 1732033"/>
              <a:gd name="connsiteY458" fmla="*/ 1136068 h 2115981"/>
              <a:gd name="connsiteX459" fmla="*/ 1189589 w 1732033"/>
              <a:gd name="connsiteY459" fmla="*/ 1167863 h 2115981"/>
              <a:gd name="connsiteX460" fmla="*/ 1194406 w 1732033"/>
              <a:gd name="connsiteY460" fmla="*/ 1183600 h 2115981"/>
              <a:gd name="connsiteX461" fmla="*/ 1173209 w 1732033"/>
              <a:gd name="connsiteY461" fmla="*/ 1162082 h 2115981"/>
              <a:gd name="connsiteX462" fmla="*/ 1159721 w 1732033"/>
              <a:gd name="connsiteY462" fmla="*/ 1160476 h 2115981"/>
              <a:gd name="connsiteX463" fmla="*/ 1155867 w 1732033"/>
              <a:gd name="connsiteY463" fmla="*/ 1159513 h 2115981"/>
              <a:gd name="connsiteX464" fmla="*/ 1144305 w 1732033"/>
              <a:gd name="connsiteY464" fmla="*/ 1141528 h 2115981"/>
              <a:gd name="connsiteX465" fmla="*/ 1146232 w 1732033"/>
              <a:gd name="connsiteY465" fmla="*/ 1134462 h 2115981"/>
              <a:gd name="connsiteX466" fmla="*/ 592224 w 1732033"/>
              <a:gd name="connsiteY466" fmla="*/ 1133178 h 2115981"/>
              <a:gd name="connsiteX467" fmla="*/ 591210 w 1732033"/>
              <a:gd name="connsiteY467" fmla="*/ 1135043 h 2115981"/>
              <a:gd name="connsiteX468" fmla="*/ 591189 w 1732033"/>
              <a:gd name="connsiteY468" fmla="*/ 1138669 h 2115981"/>
              <a:gd name="connsiteX469" fmla="*/ 861038 w 1732033"/>
              <a:gd name="connsiteY469" fmla="*/ 1128360 h 2115981"/>
              <a:gd name="connsiteX470" fmla="*/ 855578 w 1732033"/>
              <a:gd name="connsiteY470" fmla="*/ 1132535 h 2115981"/>
              <a:gd name="connsiteX471" fmla="*/ 855653 w 1732033"/>
              <a:gd name="connsiteY471" fmla="*/ 1133042 h 2115981"/>
              <a:gd name="connsiteX472" fmla="*/ 855578 w 1732033"/>
              <a:gd name="connsiteY472" fmla="*/ 1133178 h 2115981"/>
              <a:gd name="connsiteX473" fmla="*/ 866177 w 1732033"/>
              <a:gd name="connsiteY473" fmla="*/ 1151162 h 2115981"/>
              <a:gd name="connsiteX474" fmla="*/ 869388 w 1732033"/>
              <a:gd name="connsiteY474" fmla="*/ 1148593 h 2115981"/>
              <a:gd name="connsiteX475" fmla="*/ 869172 w 1732033"/>
              <a:gd name="connsiteY475" fmla="*/ 1148124 h 2115981"/>
              <a:gd name="connsiteX476" fmla="*/ 869388 w 1732033"/>
              <a:gd name="connsiteY476" fmla="*/ 1147951 h 2115981"/>
              <a:gd name="connsiteX477" fmla="*/ 867462 w 1732033"/>
              <a:gd name="connsiteY477" fmla="*/ 1143776 h 2115981"/>
              <a:gd name="connsiteX478" fmla="*/ 862873 w 1732033"/>
              <a:gd name="connsiteY478" fmla="*/ 1141634 h 2115981"/>
              <a:gd name="connsiteX479" fmla="*/ 864571 w 1732033"/>
              <a:gd name="connsiteY479" fmla="*/ 1137032 h 2115981"/>
              <a:gd name="connsiteX480" fmla="*/ 864561 w 1732033"/>
              <a:gd name="connsiteY480" fmla="*/ 1136416 h 2115981"/>
              <a:gd name="connsiteX481" fmla="*/ 864571 w 1732033"/>
              <a:gd name="connsiteY481" fmla="*/ 1136389 h 2115981"/>
              <a:gd name="connsiteX482" fmla="*/ 864554 w 1732033"/>
              <a:gd name="connsiteY482" fmla="*/ 1135961 h 2115981"/>
              <a:gd name="connsiteX483" fmla="*/ 864491 w 1732033"/>
              <a:gd name="connsiteY483" fmla="*/ 1132054 h 2115981"/>
              <a:gd name="connsiteX484" fmla="*/ 864393 w 1732033"/>
              <a:gd name="connsiteY484" fmla="*/ 1131966 h 2115981"/>
              <a:gd name="connsiteX485" fmla="*/ 864370 w 1732033"/>
              <a:gd name="connsiteY485" fmla="*/ 1131411 h 2115981"/>
              <a:gd name="connsiteX486" fmla="*/ 861038 w 1732033"/>
              <a:gd name="connsiteY486" fmla="*/ 1128360 h 2115981"/>
              <a:gd name="connsiteX487" fmla="*/ 526065 w 1732033"/>
              <a:gd name="connsiteY487" fmla="*/ 1126754 h 2115981"/>
              <a:gd name="connsiteX488" fmla="*/ 524781 w 1732033"/>
              <a:gd name="connsiteY488" fmla="*/ 1146988 h 2115981"/>
              <a:gd name="connsiteX489" fmla="*/ 521569 w 1732033"/>
              <a:gd name="connsiteY489" fmla="*/ 1152768 h 2115981"/>
              <a:gd name="connsiteX490" fmla="*/ 516430 w 1732033"/>
              <a:gd name="connsiteY490" fmla="*/ 1149878 h 2115981"/>
              <a:gd name="connsiteX491" fmla="*/ 516752 w 1732033"/>
              <a:gd name="connsiteY491" fmla="*/ 1145061 h 2115981"/>
              <a:gd name="connsiteX492" fmla="*/ 526065 w 1732033"/>
              <a:gd name="connsiteY492" fmla="*/ 1126754 h 2115981"/>
              <a:gd name="connsiteX493" fmla="*/ 911541 w 1732033"/>
              <a:gd name="connsiteY493" fmla="*/ 1124546 h 2115981"/>
              <a:gd name="connsiteX494" fmla="*/ 907607 w 1732033"/>
              <a:gd name="connsiteY494" fmla="*/ 1124827 h 2115981"/>
              <a:gd name="connsiteX495" fmla="*/ 903672 w 1732033"/>
              <a:gd name="connsiteY495" fmla="*/ 1126633 h 2115981"/>
              <a:gd name="connsiteX496" fmla="*/ 903624 w 1732033"/>
              <a:gd name="connsiteY496" fmla="*/ 1127054 h 2115981"/>
              <a:gd name="connsiteX497" fmla="*/ 903351 w 1732033"/>
              <a:gd name="connsiteY497" fmla="*/ 1127196 h 2115981"/>
              <a:gd name="connsiteX498" fmla="*/ 902789 w 1732033"/>
              <a:gd name="connsiteY498" fmla="*/ 1131893 h 2115981"/>
              <a:gd name="connsiteX499" fmla="*/ 902348 w 1732033"/>
              <a:gd name="connsiteY499" fmla="*/ 1137312 h 2115981"/>
              <a:gd name="connsiteX500" fmla="*/ 898605 w 1732033"/>
              <a:gd name="connsiteY500" fmla="*/ 1141204 h 2115981"/>
              <a:gd name="connsiteX501" fmla="*/ 893837 w 1732033"/>
              <a:gd name="connsiteY501" fmla="*/ 1140282 h 2115981"/>
              <a:gd name="connsiteX502" fmla="*/ 889301 w 1732033"/>
              <a:gd name="connsiteY502" fmla="*/ 1136710 h 2115981"/>
              <a:gd name="connsiteX503" fmla="*/ 889675 w 1732033"/>
              <a:gd name="connsiteY503" fmla="*/ 1137561 h 2115981"/>
              <a:gd name="connsiteX504" fmla="*/ 888979 w 1732033"/>
              <a:gd name="connsiteY504" fmla="*/ 1137032 h 2115981"/>
              <a:gd name="connsiteX505" fmla="*/ 903753 w 1732033"/>
              <a:gd name="connsiteY505" fmla="*/ 1164330 h 2115981"/>
              <a:gd name="connsiteX506" fmla="*/ 911461 w 1732033"/>
              <a:gd name="connsiteY506" fmla="*/ 1165936 h 2115981"/>
              <a:gd name="connsiteX507" fmla="*/ 915114 w 1732033"/>
              <a:gd name="connsiteY507" fmla="*/ 1163046 h 2115981"/>
              <a:gd name="connsiteX508" fmla="*/ 915122 w 1732033"/>
              <a:gd name="connsiteY508" fmla="*/ 1162971 h 2115981"/>
              <a:gd name="connsiteX509" fmla="*/ 915435 w 1732033"/>
              <a:gd name="connsiteY509" fmla="*/ 1162724 h 2115981"/>
              <a:gd name="connsiteX510" fmla="*/ 915957 w 1732033"/>
              <a:gd name="connsiteY510" fmla="*/ 1157906 h 2115981"/>
              <a:gd name="connsiteX511" fmla="*/ 915957 w 1732033"/>
              <a:gd name="connsiteY511" fmla="*/ 1150198 h 2115981"/>
              <a:gd name="connsiteX512" fmla="*/ 916599 w 1732033"/>
              <a:gd name="connsiteY512" fmla="*/ 1131892 h 2115981"/>
              <a:gd name="connsiteX513" fmla="*/ 912103 w 1732033"/>
              <a:gd name="connsiteY513" fmla="*/ 1128359 h 2115981"/>
              <a:gd name="connsiteX514" fmla="*/ 911541 w 1732033"/>
              <a:gd name="connsiteY514" fmla="*/ 1124546 h 2115981"/>
              <a:gd name="connsiteX515" fmla="*/ 538269 w 1732033"/>
              <a:gd name="connsiteY515" fmla="*/ 1120652 h 2115981"/>
              <a:gd name="connsiteX516" fmla="*/ 540195 w 1732033"/>
              <a:gd name="connsiteY516" fmla="*/ 1121616 h 2115981"/>
              <a:gd name="connsiteX517" fmla="*/ 536342 w 1732033"/>
              <a:gd name="connsiteY517" fmla="*/ 1129966 h 2115981"/>
              <a:gd name="connsiteX518" fmla="*/ 538269 w 1732033"/>
              <a:gd name="connsiteY518" fmla="*/ 1120652 h 2115981"/>
              <a:gd name="connsiteX519" fmla="*/ 606997 w 1732033"/>
              <a:gd name="connsiteY519" fmla="*/ 1112302 h 2115981"/>
              <a:gd name="connsiteX520" fmla="*/ 604750 w 1732033"/>
              <a:gd name="connsiteY520" fmla="*/ 1124506 h 2115981"/>
              <a:gd name="connsiteX521" fmla="*/ 610851 w 1732033"/>
              <a:gd name="connsiteY521" fmla="*/ 1141849 h 2115981"/>
              <a:gd name="connsiteX522" fmla="*/ 610851 w 1732033"/>
              <a:gd name="connsiteY522" fmla="*/ 1145382 h 2115981"/>
              <a:gd name="connsiteX523" fmla="*/ 606355 w 1732033"/>
              <a:gd name="connsiteY523" fmla="*/ 1172038 h 2115981"/>
              <a:gd name="connsiteX524" fmla="*/ 606035 w 1732033"/>
              <a:gd name="connsiteY524" fmla="*/ 1174607 h 2115981"/>
              <a:gd name="connsiteX525" fmla="*/ 601859 w 1732033"/>
              <a:gd name="connsiteY525" fmla="*/ 1181352 h 2115981"/>
              <a:gd name="connsiteX526" fmla="*/ 598647 w 1732033"/>
              <a:gd name="connsiteY526" fmla="*/ 1174286 h 2115981"/>
              <a:gd name="connsiteX527" fmla="*/ 597042 w 1732033"/>
              <a:gd name="connsiteY527" fmla="*/ 1155659 h 2115981"/>
              <a:gd name="connsiteX528" fmla="*/ 592545 w 1732033"/>
              <a:gd name="connsiteY528" fmla="*/ 1164330 h 2115981"/>
              <a:gd name="connsiteX529" fmla="*/ 589858 w 1732033"/>
              <a:gd name="connsiteY529" fmla="*/ 1163353 h 2115981"/>
              <a:gd name="connsiteX530" fmla="*/ 587568 w 1732033"/>
              <a:gd name="connsiteY530" fmla="*/ 1175491 h 2115981"/>
              <a:gd name="connsiteX531" fmla="*/ 584220 w 1732033"/>
              <a:gd name="connsiteY531" fmla="*/ 1184977 h 2115981"/>
              <a:gd name="connsiteX532" fmla="*/ 586443 w 1732033"/>
              <a:gd name="connsiteY532" fmla="*/ 1189702 h 2115981"/>
              <a:gd name="connsiteX533" fmla="*/ 630443 w 1732033"/>
              <a:gd name="connsiteY533" fmla="*/ 1208009 h 2115981"/>
              <a:gd name="connsiteX534" fmla="*/ 647786 w 1732033"/>
              <a:gd name="connsiteY534" fmla="*/ 1177177 h 2115981"/>
              <a:gd name="connsiteX535" fmla="*/ 642326 w 1732033"/>
              <a:gd name="connsiteY535" fmla="*/ 1169790 h 2115981"/>
              <a:gd name="connsiteX536" fmla="*/ 612136 w 1732033"/>
              <a:gd name="connsiteY536" fmla="*/ 1136710 h 2115981"/>
              <a:gd name="connsiteX537" fmla="*/ 609246 w 1732033"/>
              <a:gd name="connsiteY537" fmla="*/ 1119367 h 2115981"/>
              <a:gd name="connsiteX538" fmla="*/ 606997 w 1732033"/>
              <a:gd name="connsiteY538" fmla="*/ 1112302 h 2115981"/>
              <a:gd name="connsiteX539" fmla="*/ 884162 w 1732033"/>
              <a:gd name="connsiteY539" fmla="*/ 1109732 h 2115981"/>
              <a:gd name="connsiteX540" fmla="*/ 884162 w 1732033"/>
              <a:gd name="connsiteY540" fmla="*/ 1109733 h 2115981"/>
              <a:gd name="connsiteX541" fmla="*/ 884162 w 1732033"/>
              <a:gd name="connsiteY541" fmla="*/ 1109733 h 2115981"/>
              <a:gd name="connsiteX542" fmla="*/ 889622 w 1732033"/>
              <a:gd name="connsiteY542" fmla="*/ 1107363 h 2115981"/>
              <a:gd name="connsiteX543" fmla="*/ 884609 w 1732033"/>
              <a:gd name="connsiteY543" fmla="*/ 1109538 h 2115981"/>
              <a:gd name="connsiteX544" fmla="*/ 884483 w 1732033"/>
              <a:gd name="connsiteY544" fmla="*/ 1109411 h 2115981"/>
              <a:gd name="connsiteX545" fmla="*/ 884536 w 1732033"/>
              <a:gd name="connsiteY545" fmla="*/ 1109570 h 2115981"/>
              <a:gd name="connsiteX546" fmla="*/ 884162 w 1732033"/>
              <a:gd name="connsiteY546" fmla="*/ 1109732 h 2115981"/>
              <a:gd name="connsiteX547" fmla="*/ 881753 w 1732033"/>
              <a:gd name="connsiteY547" fmla="*/ 1108889 h 2115981"/>
              <a:gd name="connsiteX548" fmla="*/ 880308 w 1732033"/>
              <a:gd name="connsiteY548" fmla="*/ 1110696 h 2115981"/>
              <a:gd name="connsiteX549" fmla="*/ 883840 w 1732033"/>
              <a:gd name="connsiteY549" fmla="*/ 1120009 h 2115981"/>
              <a:gd name="connsiteX550" fmla="*/ 887052 w 1732033"/>
              <a:gd name="connsiteY550" fmla="*/ 1120009 h 2115981"/>
              <a:gd name="connsiteX551" fmla="*/ 887088 w 1732033"/>
              <a:gd name="connsiteY551" fmla="*/ 1119688 h 2115981"/>
              <a:gd name="connsiteX552" fmla="*/ 887374 w 1732033"/>
              <a:gd name="connsiteY552" fmla="*/ 1119688 h 2115981"/>
              <a:gd name="connsiteX553" fmla="*/ 886089 w 1732033"/>
              <a:gd name="connsiteY553" fmla="*/ 1114229 h 2115981"/>
              <a:gd name="connsiteX554" fmla="*/ 884795 w 1732033"/>
              <a:gd name="connsiteY554" fmla="*/ 1110347 h 2115981"/>
              <a:gd name="connsiteX555" fmla="*/ 895081 w 1732033"/>
              <a:gd name="connsiteY555" fmla="*/ 1120330 h 2115981"/>
              <a:gd name="connsiteX556" fmla="*/ 900862 w 1732033"/>
              <a:gd name="connsiteY556" fmla="*/ 1123542 h 2115981"/>
              <a:gd name="connsiteX557" fmla="*/ 900977 w 1732033"/>
              <a:gd name="connsiteY557" fmla="*/ 1123427 h 2115981"/>
              <a:gd name="connsiteX558" fmla="*/ 901183 w 1732033"/>
              <a:gd name="connsiteY558" fmla="*/ 1123542 h 2115981"/>
              <a:gd name="connsiteX559" fmla="*/ 903432 w 1732033"/>
              <a:gd name="connsiteY559" fmla="*/ 1121294 h 2115981"/>
              <a:gd name="connsiteX560" fmla="*/ 899578 w 1732033"/>
              <a:gd name="connsiteY560" fmla="*/ 1117441 h 2115981"/>
              <a:gd name="connsiteX561" fmla="*/ 898794 w 1732033"/>
              <a:gd name="connsiteY561" fmla="*/ 1116862 h 2115981"/>
              <a:gd name="connsiteX562" fmla="*/ 894796 w 1732033"/>
              <a:gd name="connsiteY562" fmla="*/ 1111864 h 2115981"/>
              <a:gd name="connsiteX563" fmla="*/ 894439 w 1732033"/>
              <a:gd name="connsiteY563" fmla="*/ 1111017 h 2115981"/>
              <a:gd name="connsiteX564" fmla="*/ 894058 w 1732033"/>
              <a:gd name="connsiteY564" fmla="*/ 1110969 h 2115981"/>
              <a:gd name="connsiteX565" fmla="*/ 977942 w 1732033"/>
              <a:gd name="connsiteY565" fmla="*/ 1100739 h 2115981"/>
              <a:gd name="connsiteX566" fmla="*/ 977666 w 1732033"/>
              <a:gd name="connsiteY566" fmla="*/ 1101107 h 2115981"/>
              <a:gd name="connsiteX567" fmla="*/ 977620 w 1732033"/>
              <a:gd name="connsiteY567" fmla="*/ 1101060 h 2115981"/>
              <a:gd name="connsiteX568" fmla="*/ 974730 w 1732033"/>
              <a:gd name="connsiteY568" fmla="*/ 1104914 h 2115981"/>
              <a:gd name="connsiteX569" fmla="*/ 980832 w 1732033"/>
              <a:gd name="connsiteY569" fmla="*/ 1110374 h 2115981"/>
              <a:gd name="connsiteX570" fmla="*/ 984364 w 1732033"/>
              <a:gd name="connsiteY570" fmla="*/ 1107805 h 2115981"/>
              <a:gd name="connsiteX571" fmla="*/ 984314 w 1732033"/>
              <a:gd name="connsiteY571" fmla="*/ 1107755 h 2115981"/>
              <a:gd name="connsiteX572" fmla="*/ 984686 w 1732033"/>
              <a:gd name="connsiteY572" fmla="*/ 1107484 h 2115981"/>
              <a:gd name="connsiteX573" fmla="*/ 977942 w 1732033"/>
              <a:gd name="connsiteY573" fmla="*/ 1100739 h 2115981"/>
              <a:gd name="connsiteX574" fmla="*/ 942292 w 1732033"/>
              <a:gd name="connsiteY574" fmla="*/ 1100419 h 2115981"/>
              <a:gd name="connsiteX575" fmla="*/ 938759 w 1732033"/>
              <a:gd name="connsiteY575" fmla="*/ 1102345 h 2115981"/>
              <a:gd name="connsiteX576" fmla="*/ 948073 w 1732033"/>
              <a:gd name="connsiteY576" fmla="*/ 1120331 h 2115981"/>
              <a:gd name="connsiteX577" fmla="*/ 951526 w 1732033"/>
              <a:gd name="connsiteY577" fmla="*/ 1119448 h 2115981"/>
              <a:gd name="connsiteX578" fmla="*/ 951598 w 1732033"/>
              <a:gd name="connsiteY578" fmla="*/ 1116485 h 2115981"/>
              <a:gd name="connsiteX579" fmla="*/ 951606 w 1732033"/>
              <a:gd name="connsiteY579" fmla="*/ 1116477 h 2115981"/>
              <a:gd name="connsiteX580" fmla="*/ 951599 w 1732033"/>
              <a:gd name="connsiteY580" fmla="*/ 1116463 h 2115981"/>
              <a:gd name="connsiteX581" fmla="*/ 951606 w 1732033"/>
              <a:gd name="connsiteY581" fmla="*/ 1116155 h 2115981"/>
              <a:gd name="connsiteX582" fmla="*/ 949258 w 1732033"/>
              <a:gd name="connsiteY582" fmla="*/ 1112098 h 2115981"/>
              <a:gd name="connsiteX583" fmla="*/ 948033 w 1732033"/>
              <a:gd name="connsiteY583" fmla="*/ 1109813 h 2115981"/>
              <a:gd name="connsiteX584" fmla="*/ 945183 w 1732033"/>
              <a:gd name="connsiteY584" fmla="*/ 1102667 h 2115981"/>
              <a:gd name="connsiteX585" fmla="*/ 942293 w 1732033"/>
              <a:gd name="connsiteY585" fmla="*/ 1100419 h 2115981"/>
              <a:gd name="connsiteX586" fmla="*/ 942292 w 1732033"/>
              <a:gd name="connsiteY586" fmla="*/ 1100419 h 2115981"/>
              <a:gd name="connsiteX587" fmla="*/ 278448 w 1732033"/>
              <a:gd name="connsiteY587" fmla="*/ 1093995 h 2115981"/>
              <a:gd name="connsiteX588" fmla="*/ 265601 w 1732033"/>
              <a:gd name="connsiteY588" fmla="*/ 1101703 h 2115981"/>
              <a:gd name="connsiteX589" fmla="*/ 278448 w 1732033"/>
              <a:gd name="connsiteY589" fmla="*/ 1093995 h 2115981"/>
              <a:gd name="connsiteX590" fmla="*/ 269455 w 1732033"/>
              <a:gd name="connsiteY590" fmla="*/ 1086287 h 2115981"/>
              <a:gd name="connsiteX591" fmla="*/ 271703 w 1732033"/>
              <a:gd name="connsiteY591" fmla="*/ 1088536 h 2115981"/>
              <a:gd name="connsiteX592" fmla="*/ 248901 w 1732033"/>
              <a:gd name="connsiteY592" fmla="*/ 1101061 h 2115981"/>
              <a:gd name="connsiteX593" fmla="*/ 269455 w 1732033"/>
              <a:gd name="connsiteY593" fmla="*/ 1086287 h 2115981"/>
              <a:gd name="connsiteX594" fmla="*/ 1082640 w 1732033"/>
              <a:gd name="connsiteY594" fmla="*/ 1081470 h 2115981"/>
              <a:gd name="connsiteX595" fmla="*/ 1081034 w 1732033"/>
              <a:gd name="connsiteY595" fmla="*/ 1083718 h 2115981"/>
              <a:gd name="connsiteX596" fmla="*/ 1085852 w 1732033"/>
              <a:gd name="connsiteY596" fmla="*/ 1086929 h 2115981"/>
              <a:gd name="connsiteX597" fmla="*/ 1087779 w 1732033"/>
              <a:gd name="connsiteY597" fmla="*/ 1085003 h 2115981"/>
              <a:gd name="connsiteX598" fmla="*/ 1082640 w 1732033"/>
              <a:gd name="connsiteY598" fmla="*/ 1081470 h 2115981"/>
              <a:gd name="connsiteX599" fmla="*/ 911782 w 1732033"/>
              <a:gd name="connsiteY599" fmla="*/ 1081149 h 2115981"/>
              <a:gd name="connsiteX600" fmla="*/ 905037 w 1732033"/>
              <a:gd name="connsiteY600" fmla="*/ 1085003 h 2115981"/>
              <a:gd name="connsiteX601" fmla="*/ 904074 w 1732033"/>
              <a:gd name="connsiteY601" fmla="*/ 1088857 h 2115981"/>
              <a:gd name="connsiteX602" fmla="*/ 907928 w 1732033"/>
              <a:gd name="connsiteY602" fmla="*/ 1088857 h 2115981"/>
              <a:gd name="connsiteX603" fmla="*/ 914994 w 1732033"/>
              <a:gd name="connsiteY603" fmla="*/ 1091426 h 2115981"/>
              <a:gd name="connsiteX604" fmla="*/ 919169 w 1732033"/>
              <a:gd name="connsiteY604" fmla="*/ 1107484 h 2115981"/>
              <a:gd name="connsiteX605" fmla="*/ 927198 w 1732033"/>
              <a:gd name="connsiteY605" fmla="*/ 1127396 h 2115981"/>
              <a:gd name="connsiteX606" fmla="*/ 934764 w 1732033"/>
              <a:gd name="connsiteY606" fmla="*/ 1128189 h 2115981"/>
              <a:gd name="connsiteX607" fmla="*/ 935771 w 1732033"/>
              <a:gd name="connsiteY607" fmla="*/ 1128299 h 2115981"/>
              <a:gd name="connsiteX608" fmla="*/ 936128 w 1732033"/>
              <a:gd name="connsiteY608" fmla="*/ 1128349 h 2115981"/>
              <a:gd name="connsiteX609" fmla="*/ 945825 w 1732033"/>
              <a:gd name="connsiteY609" fmla="*/ 1129965 h 2115981"/>
              <a:gd name="connsiteX610" fmla="*/ 941971 w 1732033"/>
              <a:gd name="connsiteY610" fmla="*/ 1123541 h 2115981"/>
              <a:gd name="connsiteX611" fmla="*/ 928161 w 1732033"/>
              <a:gd name="connsiteY611" fmla="*/ 1096564 h 2115981"/>
              <a:gd name="connsiteX612" fmla="*/ 912103 w 1732033"/>
              <a:gd name="connsiteY612" fmla="*/ 1081149 h 2115981"/>
              <a:gd name="connsiteX613" fmla="*/ 911902 w 1732033"/>
              <a:gd name="connsiteY613" fmla="*/ 1081263 h 2115981"/>
              <a:gd name="connsiteX614" fmla="*/ 957387 w 1732033"/>
              <a:gd name="connsiteY614" fmla="*/ 1079222 h 2115981"/>
              <a:gd name="connsiteX615" fmla="*/ 955139 w 1732033"/>
              <a:gd name="connsiteY615" fmla="*/ 1082113 h 2115981"/>
              <a:gd name="connsiteX616" fmla="*/ 958993 w 1732033"/>
              <a:gd name="connsiteY616" fmla="*/ 1085967 h 2115981"/>
              <a:gd name="connsiteX617" fmla="*/ 959314 w 1732033"/>
              <a:gd name="connsiteY617" fmla="*/ 1086287 h 2115981"/>
              <a:gd name="connsiteX618" fmla="*/ 961884 w 1732033"/>
              <a:gd name="connsiteY618" fmla="*/ 1083397 h 2115981"/>
              <a:gd name="connsiteX619" fmla="*/ 961403 w 1732033"/>
              <a:gd name="connsiteY619" fmla="*/ 1082954 h 2115981"/>
              <a:gd name="connsiteX620" fmla="*/ 961562 w 1732033"/>
              <a:gd name="connsiteY620" fmla="*/ 1082755 h 2115981"/>
              <a:gd name="connsiteX621" fmla="*/ 957387 w 1732033"/>
              <a:gd name="connsiteY621" fmla="*/ 1079222 h 2115981"/>
              <a:gd name="connsiteX622" fmla="*/ 993839 w 1732033"/>
              <a:gd name="connsiteY622" fmla="*/ 1073642 h 2115981"/>
              <a:gd name="connsiteX623" fmla="*/ 990146 w 1732033"/>
              <a:gd name="connsiteY623" fmla="*/ 1089820 h 2115981"/>
              <a:gd name="connsiteX624" fmla="*/ 990146 w 1732033"/>
              <a:gd name="connsiteY624" fmla="*/ 1090141 h 2115981"/>
              <a:gd name="connsiteX625" fmla="*/ 990146 w 1732033"/>
              <a:gd name="connsiteY625" fmla="*/ 1091426 h 2115981"/>
              <a:gd name="connsiteX626" fmla="*/ 990146 w 1732033"/>
              <a:gd name="connsiteY626" fmla="*/ 1091747 h 2115981"/>
              <a:gd name="connsiteX627" fmla="*/ 992036 w 1732033"/>
              <a:gd name="connsiteY627" fmla="*/ 1095693 h 2115981"/>
              <a:gd name="connsiteX628" fmla="*/ 994521 w 1732033"/>
              <a:gd name="connsiteY628" fmla="*/ 1101302 h 2115981"/>
              <a:gd name="connsiteX629" fmla="*/ 997139 w 1732033"/>
              <a:gd name="connsiteY629" fmla="*/ 1104288 h 2115981"/>
              <a:gd name="connsiteX630" fmla="*/ 1001065 w 1732033"/>
              <a:gd name="connsiteY630" fmla="*/ 1109090 h 2115981"/>
              <a:gd name="connsiteX631" fmla="*/ 1013270 w 1732033"/>
              <a:gd name="connsiteY631" fmla="*/ 1100739 h 2115981"/>
              <a:gd name="connsiteX632" fmla="*/ 1016160 w 1732033"/>
              <a:gd name="connsiteY632" fmla="*/ 1096565 h 2115981"/>
              <a:gd name="connsiteX633" fmla="*/ 1022463 w 1732033"/>
              <a:gd name="connsiteY633" fmla="*/ 1085645 h 2115981"/>
              <a:gd name="connsiteX634" fmla="*/ 1022432 w 1732033"/>
              <a:gd name="connsiteY634" fmla="*/ 1085617 h 2115981"/>
              <a:gd name="connsiteX635" fmla="*/ 1022462 w 1732033"/>
              <a:gd name="connsiteY635" fmla="*/ 1085565 h 2115981"/>
              <a:gd name="connsiteX636" fmla="*/ 1011664 w 1732033"/>
              <a:gd name="connsiteY636" fmla="*/ 1078258 h 2115981"/>
              <a:gd name="connsiteX637" fmla="*/ 1010058 w 1732033"/>
              <a:gd name="connsiteY637" fmla="*/ 1077937 h 2115981"/>
              <a:gd name="connsiteX638" fmla="*/ 993839 w 1732033"/>
              <a:gd name="connsiteY638" fmla="*/ 1073642 h 2115981"/>
              <a:gd name="connsiteX639" fmla="*/ 1015758 w 1732033"/>
              <a:gd name="connsiteY639" fmla="*/ 1072758 h 2115981"/>
              <a:gd name="connsiteX640" fmla="*/ 1015197 w 1732033"/>
              <a:gd name="connsiteY640" fmla="*/ 1074404 h 2115981"/>
              <a:gd name="connsiteX641" fmla="*/ 1015536 w 1732033"/>
              <a:gd name="connsiteY641" fmla="*/ 1074672 h 2115981"/>
              <a:gd name="connsiteX642" fmla="*/ 1015518 w 1732033"/>
              <a:gd name="connsiteY642" fmla="*/ 1074726 h 2115981"/>
              <a:gd name="connsiteX643" fmla="*/ 1021620 w 1732033"/>
              <a:gd name="connsiteY643" fmla="*/ 1079543 h 2115981"/>
              <a:gd name="connsiteX644" fmla="*/ 1025795 w 1732033"/>
              <a:gd name="connsiteY644" fmla="*/ 1076653 h 2115981"/>
              <a:gd name="connsiteX645" fmla="*/ 1025201 w 1732033"/>
              <a:gd name="connsiteY645" fmla="*/ 1076220 h 2115981"/>
              <a:gd name="connsiteX646" fmla="*/ 1025473 w 1732033"/>
              <a:gd name="connsiteY646" fmla="*/ 1076010 h 2115981"/>
              <a:gd name="connsiteX647" fmla="*/ 1017766 w 1732033"/>
              <a:gd name="connsiteY647" fmla="*/ 1072799 h 2115981"/>
              <a:gd name="connsiteX648" fmla="*/ 1015758 w 1732033"/>
              <a:gd name="connsiteY648" fmla="*/ 1072758 h 2115981"/>
              <a:gd name="connsiteX649" fmla="*/ 291938 w 1732033"/>
              <a:gd name="connsiteY649" fmla="*/ 1069908 h 2115981"/>
              <a:gd name="connsiteX650" fmla="*/ 271705 w 1732033"/>
              <a:gd name="connsiteY650" fmla="*/ 1088535 h 2115981"/>
              <a:gd name="connsiteX651" fmla="*/ 269456 w 1732033"/>
              <a:gd name="connsiteY651" fmla="*/ 1086287 h 2115981"/>
              <a:gd name="connsiteX652" fmla="*/ 291938 w 1732033"/>
              <a:gd name="connsiteY652" fmla="*/ 1069908 h 2115981"/>
              <a:gd name="connsiteX653" fmla="*/ 982759 w 1732033"/>
              <a:gd name="connsiteY653" fmla="*/ 1067338 h 2115981"/>
              <a:gd name="connsiteX654" fmla="*/ 978463 w 1732033"/>
              <a:gd name="connsiteY654" fmla="*/ 1070550 h 2115981"/>
              <a:gd name="connsiteX655" fmla="*/ 978459 w 1732033"/>
              <a:gd name="connsiteY655" fmla="*/ 1070670 h 2115981"/>
              <a:gd name="connsiteX656" fmla="*/ 978343 w 1732033"/>
              <a:gd name="connsiteY656" fmla="*/ 1070752 h 2115981"/>
              <a:gd name="connsiteX657" fmla="*/ 978269 w 1732033"/>
              <a:gd name="connsiteY657" fmla="*/ 1076443 h 2115981"/>
              <a:gd name="connsiteX658" fmla="*/ 978262 w 1732033"/>
              <a:gd name="connsiteY658" fmla="*/ 1076652 h 2115981"/>
              <a:gd name="connsiteX659" fmla="*/ 978266 w 1732033"/>
              <a:gd name="connsiteY659" fmla="*/ 1076659 h 2115981"/>
              <a:gd name="connsiteX660" fmla="*/ 978262 w 1732033"/>
              <a:gd name="connsiteY660" fmla="*/ 1076974 h 2115981"/>
              <a:gd name="connsiteX661" fmla="*/ 983080 w 1732033"/>
              <a:gd name="connsiteY661" fmla="*/ 1085003 h 2115981"/>
              <a:gd name="connsiteX662" fmla="*/ 986332 w 1732033"/>
              <a:gd name="connsiteY662" fmla="*/ 1082554 h 2115981"/>
              <a:gd name="connsiteX663" fmla="*/ 986326 w 1732033"/>
              <a:gd name="connsiteY663" fmla="*/ 1082477 h 2115981"/>
              <a:gd name="connsiteX664" fmla="*/ 986332 w 1732033"/>
              <a:gd name="connsiteY664" fmla="*/ 1082473 h 2115981"/>
              <a:gd name="connsiteX665" fmla="*/ 985980 w 1732033"/>
              <a:gd name="connsiteY665" fmla="*/ 1077746 h 2115981"/>
              <a:gd name="connsiteX666" fmla="*/ 986292 w 1732033"/>
              <a:gd name="connsiteY666" fmla="*/ 1071595 h 2115981"/>
              <a:gd name="connsiteX667" fmla="*/ 986169 w 1732033"/>
              <a:gd name="connsiteY667" fmla="*/ 1071458 h 2115981"/>
              <a:gd name="connsiteX668" fmla="*/ 986171 w 1732033"/>
              <a:gd name="connsiteY668" fmla="*/ 1071393 h 2115981"/>
              <a:gd name="connsiteX669" fmla="*/ 982759 w 1732033"/>
              <a:gd name="connsiteY669" fmla="*/ 1067338 h 2115981"/>
              <a:gd name="connsiteX670" fmla="*/ 1020656 w 1732033"/>
              <a:gd name="connsiteY670" fmla="*/ 1065732 h 2115981"/>
              <a:gd name="connsiteX671" fmla="*/ 1018087 w 1732033"/>
              <a:gd name="connsiteY671" fmla="*/ 1068302 h 2115981"/>
              <a:gd name="connsiteX672" fmla="*/ 1018087 w 1732033"/>
              <a:gd name="connsiteY672" fmla="*/ 1068302 h 2115981"/>
              <a:gd name="connsiteX673" fmla="*/ 1023868 w 1732033"/>
              <a:gd name="connsiteY673" fmla="*/ 1070872 h 2115981"/>
              <a:gd name="connsiteX674" fmla="*/ 1026759 w 1732033"/>
              <a:gd name="connsiteY674" fmla="*/ 1067981 h 2115981"/>
              <a:gd name="connsiteX675" fmla="*/ 1026758 w 1732033"/>
              <a:gd name="connsiteY675" fmla="*/ 1067981 h 2115981"/>
              <a:gd name="connsiteX676" fmla="*/ 1026758 w 1732033"/>
              <a:gd name="connsiteY676" fmla="*/ 1067980 h 2115981"/>
              <a:gd name="connsiteX677" fmla="*/ 1020656 w 1732033"/>
              <a:gd name="connsiteY677" fmla="*/ 1065732 h 2115981"/>
              <a:gd name="connsiteX678" fmla="*/ 1041211 w 1732033"/>
              <a:gd name="connsiteY678" fmla="*/ 1063806 h 2115981"/>
              <a:gd name="connsiteX679" fmla="*/ 1032861 w 1732033"/>
              <a:gd name="connsiteY679" fmla="*/ 1065733 h 2115981"/>
              <a:gd name="connsiteX680" fmla="*/ 1026437 w 1732033"/>
              <a:gd name="connsiteY680" fmla="*/ 1081791 h 2115981"/>
              <a:gd name="connsiteX681" fmla="*/ 1026883 w 1732033"/>
              <a:gd name="connsiteY681" fmla="*/ 1081443 h 2115981"/>
              <a:gd name="connsiteX682" fmla="*/ 1026757 w 1732033"/>
              <a:gd name="connsiteY682" fmla="*/ 1081792 h 2115981"/>
              <a:gd name="connsiteX683" fmla="*/ 1033549 w 1732033"/>
              <a:gd name="connsiteY683" fmla="*/ 1076232 h 2115981"/>
              <a:gd name="connsiteX684" fmla="*/ 1035630 w 1732033"/>
              <a:gd name="connsiteY684" fmla="*/ 1074605 h 2115981"/>
              <a:gd name="connsiteX685" fmla="*/ 1035699 w 1732033"/>
              <a:gd name="connsiteY685" fmla="*/ 1074472 h 2115981"/>
              <a:gd name="connsiteX686" fmla="*/ 1035830 w 1732033"/>
              <a:gd name="connsiteY686" fmla="*/ 1074364 h 2115981"/>
              <a:gd name="connsiteX687" fmla="*/ 1041531 w 1732033"/>
              <a:gd name="connsiteY687" fmla="*/ 1063806 h 2115981"/>
              <a:gd name="connsiteX688" fmla="*/ 1041167 w 1732033"/>
              <a:gd name="connsiteY688" fmla="*/ 1063891 h 2115981"/>
              <a:gd name="connsiteX689" fmla="*/ 1105443 w 1732033"/>
              <a:gd name="connsiteY689" fmla="*/ 1061879 h 2115981"/>
              <a:gd name="connsiteX690" fmla="*/ 1101268 w 1732033"/>
              <a:gd name="connsiteY690" fmla="*/ 1072478 h 2115981"/>
              <a:gd name="connsiteX691" fmla="*/ 1101197 w 1732033"/>
              <a:gd name="connsiteY691" fmla="*/ 1073506 h 2115981"/>
              <a:gd name="connsiteX692" fmla="*/ 1100865 w 1732033"/>
              <a:gd name="connsiteY692" fmla="*/ 1076854 h 2115981"/>
              <a:gd name="connsiteX693" fmla="*/ 1104800 w 1732033"/>
              <a:gd name="connsiteY693" fmla="*/ 1078259 h 2115981"/>
              <a:gd name="connsiteX694" fmla="*/ 1123427 w 1732033"/>
              <a:gd name="connsiteY694" fmla="*/ 1074726 h 2115981"/>
              <a:gd name="connsiteX695" fmla="*/ 1128968 w 1732033"/>
              <a:gd name="connsiteY695" fmla="*/ 1070953 h 2115981"/>
              <a:gd name="connsiteX696" fmla="*/ 1128937 w 1732033"/>
              <a:gd name="connsiteY696" fmla="*/ 1070652 h 2115981"/>
              <a:gd name="connsiteX697" fmla="*/ 1128969 w 1732033"/>
              <a:gd name="connsiteY697" fmla="*/ 1070631 h 2115981"/>
              <a:gd name="connsiteX698" fmla="*/ 1128246 w 1732033"/>
              <a:gd name="connsiteY698" fmla="*/ 1063485 h 2115981"/>
              <a:gd name="connsiteX699" fmla="*/ 1105443 w 1732033"/>
              <a:gd name="connsiteY699" fmla="*/ 1061879 h 2115981"/>
              <a:gd name="connsiteX700" fmla="*/ 1113151 w 1732033"/>
              <a:gd name="connsiteY700" fmla="*/ 1051602 h 2115981"/>
              <a:gd name="connsiteX701" fmla="*/ 1107048 w 1732033"/>
              <a:gd name="connsiteY701" fmla="*/ 1054492 h 2115981"/>
              <a:gd name="connsiteX702" fmla="*/ 1107253 w 1732033"/>
              <a:gd name="connsiteY702" fmla="*/ 1054565 h 2115981"/>
              <a:gd name="connsiteX703" fmla="*/ 1106728 w 1732033"/>
              <a:gd name="connsiteY703" fmla="*/ 1054814 h 2115981"/>
              <a:gd name="connsiteX704" fmla="*/ 1120859 w 1732033"/>
              <a:gd name="connsiteY704" fmla="*/ 1057062 h 2115981"/>
              <a:gd name="connsiteX705" fmla="*/ 1120390 w 1732033"/>
              <a:gd name="connsiteY705" fmla="*/ 1056762 h 2115981"/>
              <a:gd name="connsiteX706" fmla="*/ 1121180 w 1732033"/>
              <a:gd name="connsiteY706" fmla="*/ 1056740 h 2115981"/>
              <a:gd name="connsiteX707" fmla="*/ 1113151 w 1732033"/>
              <a:gd name="connsiteY707" fmla="*/ 1051602 h 2115981"/>
              <a:gd name="connsiteX708" fmla="*/ 1064975 w 1732033"/>
              <a:gd name="connsiteY708" fmla="*/ 1043894 h 2115981"/>
              <a:gd name="connsiteX709" fmla="*/ 1064859 w 1732033"/>
              <a:gd name="connsiteY709" fmla="*/ 1043950 h 2115981"/>
              <a:gd name="connsiteX710" fmla="*/ 1054339 w 1732033"/>
              <a:gd name="connsiteY710" fmla="*/ 1048993 h 2115981"/>
              <a:gd name="connsiteX711" fmla="*/ 1049313 w 1732033"/>
              <a:gd name="connsiteY711" fmla="*/ 1057580 h 2115981"/>
              <a:gd name="connsiteX712" fmla="*/ 1049239 w 1732033"/>
              <a:gd name="connsiteY712" fmla="*/ 1057704 h 2115981"/>
              <a:gd name="connsiteX713" fmla="*/ 1053574 w 1732033"/>
              <a:gd name="connsiteY713" fmla="*/ 1061397 h 2115981"/>
              <a:gd name="connsiteX714" fmla="*/ 1053576 w 1732033"/>
              <a:gd name="connsiteY714" fmla="*/ 1061397 h 2115981"/>
              <a:gd name="connsiteX715" fmla="*/ 1059838 w 1732033"/>
              <a:gd name="connsiteY715" fmla="*/ 1061236 h 2115981"/>
              <a:gd name="connsiteX716" fmla="*/ 1069794 w 1732033"/>
              <a:gd name="connsiteY716" fmla="*/ 1046784 h 2115981"/>
              <a:gd name="connsiteX717" fmla="*/ 1064977 w 1732033"/>
              <a:gd name="connsiteY717" fmla="*/ 1043894 h 2115981"/>
              <a:gd name="connsiteX718" fmla="*/ 439351 w 1732033"/>
              <a:gd name="connsiteY718" fmla="*/ 1039398 h 2115981"/>
              <a:gd name="connsiteX719" fmla="*/ 441598 w 1732033"/>
              <a:gd name="connsiteY719" fmla="*/ 1042610 h 2115981"/>
              <a:gd name="connsiteX720" fmla="*/ 438066 w 1732033"/>
              <a:gd name="connsiteY720" fmla="*/ 1046142 h 2115981"/>
              <a:gd name="connsiteX721" fmla="*/ 435497 w 1732033"/>
              <a:gd name="connsiteY721" fmla="*/ 1041967 h 2115981"/>
              <a:gd name="connsiteX722" fmla="*/ 439351 w 1732033"/>
              <a:gd name="connsiteY722" fmla="*/ 1039398 h 2115981"/>
              <a:gd name="connsiteX723" fmla="*/ 1095807 w 1732033"/>
              <a:gd name="connsiteY723" fmla="*/ 1027514 h 2115981"/>
              <a:gd name="connsiteX724" fmla="*/ 1076216 w 1732033"/>
              <a:gd name="connsiteY724" fmla="*/ 1041646 h 2115981"/>
              <a:gd name="connsiteX725" fmla="*/ 1071319 w 1732033"/>
              <a:gd name="connsiteY725" fmla="*/ 1048149 h 2115981"/>
              <a:gd name="connsiteX726" fmla="*/ 1071450 w 1732033"/>
              <a:gd name="connsiteY726" fmla="*/ 1048467 h 2115981"/>
              <a:gd name="connsiteX727" fmla="*/ 1071199 w 1732033"/>
              <a:gd name="connsiteY727" fmla="*/ 1048792 h 2115981"/>
              <a:gd name="connsiteX728" fmla="*/ 1074404 w 1732033"/>
              <a:gd name="connsiteY728" fmla="*/ 1056258 h 2115981"/>
              <a:gd name="connsiteX729" fmla="*/ 1071720 w 1732033"/>
              <a:gd name="connsiteY729" fmla="*/ 1058346 h 2115981"/>
              <a:gd name="connsiteX730" fmla="*/ 1072104 w 1732033"/>
              <a:gd name="connsiteY730" fmla="*/ 1058691 h 2115981"/>
              <a:gd name="connsiteX731" fmla="*/ 1071721 w 1732033"/>
              <a:gd name="connsiteY731" fmla="*/ 1058988 h 2115981"/>
              <a:gd name="connsiteX732" fmla="*/ 1081035 w 1732033"/>
              <a:gd name="connsiteY732" fmla="*/ 1062200 h 2115981"/>
              <a:gd name="connsiteX733" fmla="*/ 1086214 w 1732033"/>
              <a:gd name="connsiteY733" fmla="*/ 1062442 h 2115981"/>
              <a:gd name="connsiteX734" fmla="*/ 1089838 w 1732033"/>
              <a:gd name="connsiteY734" fmla="*/ 1065381 h 2115981"/>
              <a:gd name="connsiteX735" fmla="*/ 1082078 w 1732033"/>
              <a:gd name="connsiteY735" fmla="*/ 1065090 h 2115981"/>
              <a:gd name="connsiteX736" fmla="*/ 1074931 w 1732033"/>
              <a:gd name="connsiteY736" fmla="*/ 1068623 h 2115981"/>
              <a:gd name="connsiteX737" fmla="*/ 1075746 w 1732033"/>
              <a:gd name="connsiteY737" fmla="*/ 1068837 h 2115981"/>
              <a:gd name="connsiteX738" fmla="*/ 1074933 w 1732033"/>
              <a:gd name="connsiteY738" fmla="*/ 1069266 h 2115981"/>
              <a:gd name="connsiteX739" fmla="*/ 1097736 w 1732033"/>
              <a:gd name="connsiteY739" fmla="*/ 1068623 h 2115981"/>
              <a:gd name="connsiteX740" fmla="*/ 1102071 w 1732033"/>
              <a:gd name="connsiteY740" fmla="*/ 1057062 h 2115981"/>
              <a:gd name="connsiteX741" fmla="*/ 1101943 w 1732033"/>
              <a:gd name="connsiteY741" fmla="*/ 1056875 h 2115981"/>
              <a:gd name="connsiteX742" fmla="*/ 1102070 w 1732033"/>
              <a:gd name="connsiteY742" fmla="*/ 1056540 h 2115981"/>
              <a:gd name="connsiteX743" fmla="*/ 1096839 w 1732033"/>
              <a:gd name="connsiteY743" fmla="*/ 1048812 h 2115981"/>
              <a:gd name="connsiteX744" fmla="*/ 1097655 w 1732033"/>
              <a:gd name="connsiteY744" fmla="*/ 1042168 h 2115981"/>
              <a:gd name="connsiteX745" fmla="*/ 1104801 w 1732033"/>
              <a:gd name="connsiteY745" fmla="*/ 1040040 h 2115981"/>
              <a:gd name="connsiteX746" fmla="*/ 1104544 w 1732033"/>
              <a:gd name="connsiteY746" fmla="*/ 1039472 h 2115981"/>
              <a:gd name="connsiteX747" fmla="*/ 1104800 w 1732033"/>
              <a:gd name="connsiteY747" fmla="*/ 1039397 h 2115981"/>
              <a:gd name="connsiteX748" fmla="*/ 1100304 w 1732033"/>
              <a:gd name="connsiteY748" fmla="*/ 1028799 h 2115981"/>
              <a:gd name="connsiteX749" fmla="*/ 1095807 w 1732033"/>
              <a:gd name="connsiteY749" fmla="*/ 1027514 h 2115981"/>
              <a:gd name="connsiteX750" fmla="*/ 564925 w 1732033"/>
              <a:gd name="connsiteY750" fmla="*/ 1013705 h 2115981"/>
              <a:gd name="connsiteX751" fmla="*/ 549830 w 1732033"/>
              <a:gd name="connsiteY751" fmla="*/ 1025910 h 2115981"/>
              <a:gd name="connsiteX752" fmla="*/ 554648 w 1732033"/>
              <a:gd name="connsiteY752" fmla="*/ 1035223 h 2115981"/>
              <a:gd name="connsiteX753" fmla="*/ 562999 w 1732033"/>
              <a:gd name="connsiteY753" fmla="*/ 1026873 h 2115981"/>
              <a:gd name="connsiteX754" fmla="*/ 568137 w 1732033"/>
              <a:gd name="connsiteY754" fmla="*/ 1017880 h 2115981"/>
              <a:gd name="connsiteX755" fmla="*/ 568779 w 1732033"/>
              <a:gd name="connsiteY755" fmla="*/ 1014026 h 2115981"/>
              <a:gd name="connsiteX756" fmla="*/ 564925 w 1732033"/>
              <a:gd name="connsiteY756" fmla="*/ 1013705 h 2115981"/>
              <a:gd name="connsiteX757" fmla="*/ 1035108 w 1732033"/>
              <a:gd name="connsiteY757" fmla="*/ 1008245 h 2115981"/>
              <a:gd name="connsiteX758" fmla="*/ 1029006 w 1732033"/>
              <a:gd name="connsiteY758" fmla="*/ 1009529 h 2115981"/>
              <a:gd name="connsiteX759" fmla="*/ 1025473 w 1732033"/>
              <a:gd name="connsiteY759" fmla="*/ 1014668 h 2115981"/>
              <a:gd name="connsiteX760" fmla="*/ 1032539 w 1732033"/>
              <a:gd name="connsiteY760" fmla="*/ 1029763 h 2115981"/>
              <a:gd name="connsiteX761" fmla="*/ 1032539 w 1732033"/>
              <a:gd name="connsiteY761" fmla="*/ 1028506 h 2115981"/>
              <a:gd name="connsiteX762" fmla="*/ 1032861 w 1732033"/>
              <a:gd name="connsiteY762" fmla="*/ 1029763 h 2115981"/>
              <a:gd name="connsiteX763" fmla="*/ 1032861 w 1732033"/>
              <a:gd name="connsiteY763" fmla="*/ 1019436 h 2115981"/>
              <a:gd name="connsiteX764" fmla="*/ 1036151 w 1732033"/>
              <a:gd name="connsiteY764" fmla="*/ 1022216 h 2115981"/>
              <a:gd name="connsiteX765" fmla="*/ 1035429 w 1732033"/>
              <a:gd name="connsiteY765" fmla="*/ 1026230 h 2115981"/>
              <a:gd name="connsiteX766" fmla="*/ 1036071 w 1732033"/>
              <a:gd name="connsiteY766" fmla="*/ 1031690 h 2115981"/>
              <a:gd name="connsiteX767" fmla="*/ 1036250 w 1732033"/>
              <a:gd name="connsiteY767" fmla="*/ 1031512 h 2115981"/>
              <a:gd name="connsiteX768" fmla="*/ 1036393 w 1732033"/>
              <a:gd name="connsiteY768" fmla="*/ 1031690 h 2115981"/>
              <a:gd name="connsiteX769" fmla="*/ 1037735 w 1732033"/>
              <a:gd name="connsiteY769" fmla="*/ 1030348 h 2115981"/>
              <a:gd name="connsiteX770" fmla="*/ 1039283 w 1732033"/>
              <a:gd name="connsiteY770" fmla="*/ 1037471 h 2115981"/>
              <a:gd name="connsiteX771" fmla="*/ 1044100 w 1732033"/>
              <a:gd name="connsiteY771" fmla="*/ 1048712 h 2115981"/>
              <a:gd name="connsiteX772" fmla="*/ 1044306 w 1732033"/>
              <a:gd name="connsiteY772" fmla="*/ 1048583 h 2115981"/>
              <a:gd name="connsiteX773" fmla="*/ 1044422 w 1732033"/>
              <a:gd name="connsiteY773" fmla="*/ 1048712 h 2115981"/>
              <a:gd name="connsiteX774" fmla="*/ 1050845 w 1732033"/>
              <a:gd name="connsiteY774" fmla="*/ 1040682 h 2115981"/>
              <a:gd name="connsiteX775" fmla="*/ 1052130 w 1732033"/>
              <a:gd name="connsiteY775" fmla="*/ 1039398 h 2115981"/>
              <a:gd name="connsiteX776" fmla="*/ 1047955 w 1732033"/>
              <a:gd name="connsiteY776" fmla="*/ 1021412 h 2115981"/>
              <a:gd name="connsiteX777" fmla="*/ 1044262 w 1732033"/>
              <a:gd name="connsiteY777" fmla="*/ 1017238 h 2115981"/>
              <a:gd name="connsiteX778" fmla="*/ 1039178 w 1732033"/>
              <a:gd name="connsiteY778" fmla="*/ 1017818 h 2115981"/>
              <a:gd name="connsiteX779" fmla="*/ 1038631 w 1732033"/>
              <a:gd name="connsiteY779" fmla="*/ 1017857 h 2115981"/>
              <a:gd name="connsiteX780" fmla="*/ 1036715 w 1732033"/>
              <a:gd name="connsiteY780" fmla="*/ 1013705 h 2115981"/>
              <a:gd name="connsiteX781" fmla="*/ 1035430 w 1732033"/>
              <a:gd name="connsiteY781" fmla="*/ 1008245 h 2115981"/>
              <a:gd name="connsiteX782" fmla="*/ 1035123 w 1732033"/>
              <a:gd name="connsiteY782" fmla="*/ 1008310 h 2115981"/>
              <a:gd name="connsiteX783" fmla="*/ 487847 w 1732033"/>
              <a:gd name="connsiteY783" fmla="*/ 999895 h 2115981"/>
              <a:gd name="connsiteX784" fmla="*/ 469541 w 1732033"/>
              <a:gd name="connsiteY784" fmla="*/ 1006961 h 2115981"/>
              <a:gd name="connsiteX785" fmla="*/ 487847 w 1732033"/>
              <a:gd name="connsiteY785" fmla="*/ 999895 h 2115981"/>
              <a:gd name="connsiteX786" fmla="*/ 1331542 w 1732033"/>
              <a:gd name="connsiteY786" fmla="*/ 954289 h 2115981"/>
              <a:gd name="connsiteX787" fmla="*/ 1334432 w 1732033"/>
              <a:gd name="connsiteY787" fmla="*/ 957821 h 2115981"/>
              <a:gd name="connsiteX788" fmla="*/ 1331221 w 1732033"/>
              <a:gd name="connsiteY788" fmla="*/ 959748 h 2115981"/>
              <a:gd name="connsiteX789" fmla="*/ 1328331 w 1732033"/>
              <a:gd name="connsiteY789" fmla="*/ 957821 h 2115981"/>
              <a:gd name="connsiteX790" fmla="*/ 1331542 w 1732033"/>
              <a:gd name="connsiteY790" fmla="*/ 954289 h 2115981"/>
              <a:gd name="connsiteX791" fmla="*/ 449306 w 1732033"/>
              <a:gd name="connsiteY791" fmla="*/ 936947 h 2115981"/>
              <a:gd name="connsiteX792" fmla="*/ 447700 w 1732033"/>
              <a:gd name="connsiteY792" fmla="*/ 937911 h 2115981"/>
              <a:gd name="connsiteX793" fmla="*/ 443205 w 1732033"/>
              <a:gd name="connsiteY793" fmla="*/ 940479 h 2115981"/>
              <a:gd name="connsiteX794" fmla="*/ 449306 w 1732033"/>
              <a:gd name="connsiteY794" fmla="*/ 936947 h 2115981"/>
              <a:gd name="connsiteX795" fmla="*/ 462153 w 1732033"/>
              <a:gd name="connsiteY795" fmla="*/ 930523 h 2115981"/>
              <a:gd name="connsiteX796" fmla="*/ 439993 w 1732033"/>
              <a:gd name="connsiteY796" fmla="*/ 940480 h 2115981"/>
              <a:gd name="connsiteX797" fmla="*/ 441599 w 1732033"/>
              <a:gd name="connsiteY797" fmla="*/ 944976 h 2115981"/>
              <a:gd name="connsiteX798" fmla="*/ 462153 w 1732033"/>
              <a:gd name="connsiteY798" fmla="*/ 930523 h 2115981"/>
              <a:gd name="connsiteX799" fmla="*/ 1729464 w 1732033"/>
              <a:gd name="connsiteY799" fmla="*/ 919283 h 2115981"/>
              <a:gd name="connsiteX800" fmla="*/ 1732033 w 1732033"/>
              <a:gd name="connsiteY800" fmla="*/ 921852 h 2115981"/>
              <a:gd name="connsiteX801" fmla="*/ 1728822 w 1732033"/>
              <a:gd name="connsiteY801" fmla="*/ 925063 h 2115981"/>
              <a:gd name="connsiteX802" fmla="*/ 1725610 w 1732033"/>
              <a:gd name="connsiteY802" fmla="*/ 921852 h 2115981"/>
              <a:gd name="connsiteX803" fmla="*/ 1729464 w 1732033"/>
              <a:gd name="connsiteY803" fmla="*/ 919283 h 2115981"/>
              <a:gd name="connsiteX804" fmla="*/ 1382607 w 1732033"/>
              <a:gd name="connsiteY804" fmla="*/ 911897 h 2115981"/>
              <a:gd name="connsiteX805" fmla="*/ 1389352 w 1732033"/>
              <a:gd name="connsiteY805" fmla="*/ 914466 h 2115981"/>
              <a:gd name="connsiteX806" fmla="*/ 1388388 w 1732033"/>
              <a:gd name="connsiteY806" fmla="*/ 919283 h 2115981"/>
              <a:gd name="connsiteX807" fmla="*/ 1381965 w 1732033"/>
              <a:gd name="connsiteY807" fmla="*/ 918641 h 2115981"/>
              <a:gd name="connsiteX808" fmla="*/ 1372009 w 1732033"/>
              <a:gd name="connsiteY808" fmla="*/ 917998 h 2115981"/>
              <a:gd name="connsiteX809" fmla="*/ 1336681 w 1732033"/>
              <a:gd name="connsiteY809" fmla="*/ 918320 h 2115981"/>
              <a:gd name="connsiteX810" fmla="*/ 1331863 w 1732033"/>
              <a:gd name="connsiteY810" fmla="*/ 913824 h 2115981"/>
              <a:gd name="connsiteX811" fmla="*/ 1354666 w 1732033"/>
              <a:gd name="connsiteY811" fmla="*/ 915751 h 2115981"/>
              <a:gd name="connsiteX812" fmla="*/ 1382607 w 1732033"/>
              <a:gd name="connsiteY812" fmla="*/ 911897 h 2115981"/>
              <a:gd name="connsiteX813" fmla="*/ 1207895 w 1732033"/>
              <a:gd name="connsiteY813" fmla="*/ 870145 h 2115981"/>
              <a:gd name="connsiteX814" fmla="*/ 1218815 w 1732033"/>
              <a:gd name="connsiteY814" fmla="*/ 884598 h 2115981"/>
              <a:gd name="connsiteX815" fmla="*/ 1207895 w 1732033"/>
              <a:gd name="connsiteY815" fmla="*/ 870145 h 2115981"/>
              <a:gd name="connsiteX816" fmla="*/ 1313557 w 1732033"/>
              <a:gd name="connsiteY816" fmla="*/ 814262 h 2115981"/>
              <a:gd name="connsiteX817" fmla="*/ 1319017 w 1732033"/>
              <a:gd name="connsiteY817" fmla="*/ 818759 h 2115981"/>
              <a:gd name="connsiteX818" fmla="*/ 1313557 w 1732033"/>
              <a:gd name="connsiteY818" fmla="*/ 824861 h 2115981"/>
              <a:gd name="connsiteX819" fmla="*/ 1308419 w 1732033"/>
              <a:gd name="connsiteY819" fmla="*/ 819080 h 2115981"/>
              <a:gd name="connsiteX820" fmla="*/ 1313557 w 1732033"/>
              <a:gd name="connsiteY820" fmla="*/ 814262 h 2115981"/>
              <a:gd name="connsiteX821" fmla="*/ 1286901 w 1732033"/>
              <a:gd name="connsiteY821" fmla="*/ 813299 h 2115981"/>
              <a:gd name="connsiteX822" fmla="*/ 1299747 w 1732033"/>
              <a:gd name="connsiteY822" fmla="*/ 829036 h 2115981"/>
              <a:gd name="connsiteX823" fmla="*/ 1313557 w 1732033"/>
              <a:gd name="connsiteY823" fmla="*/ 838671 h 2115981"/>
              <a:gd name="connsiteX824" fmla="*/ 1343747 w 1732033"/>
              <a:gd name="connsiteY824" fmla="*/ 836101 h 2115981"/>
              <a:gd name="connsiteX825" fmla="*/ 1348243 w 1732033"/>
              <a:gd name="connsiteY825" fmla="*/ 839313 h 2115981"/>
              <a:gd name="connsiteX826" fmla="*/ 1344710 w 1732033"/>
              <a:gd name="connsiteY826" fmla="*/ 843488 h 2115981"/>
              <a:gd name="connsiteX827" fmla="*/ 1323834 w 1732033"/>
              <a:gd name="connsiteY827" fmla="*/ 846057 h 2115981"/>
              <a:gd name="connsiteX828" fmla="*/ 1301353 w 1732033"/>
              <a:gd name="connsiteY828" fmla="*/ 874962 h 2115981"/>
              <a:gd name="connsiteX829" fmla="*/ 1305528 w 1732033"/>
              <a:gd name="connsiteY829" fmla="*/ 892947 h 2115981"/>
              <a:gd name="connsiteX830" fmla="*/ 1291397 w 1732033"/>
              <a:gd name="connsiteY830" fmla="*/ 906436 h 2115981"/>
              <a:gd name="connsiteX831" fmla="*/ 1261850 w 1732033"/>
              <a:gd name="connsiteY831" fmla="*/ 883954 h 2115981"/>
              <a:gd name="connsiteX832" fmla="*/ 1252536 w 1732033"/>
              <a:gd name="connsiteY832" fmla="*/ 856656 h 2115981"/>
              <a:gd name="connsiteX833" fmla="*/ 1258638 w 1732033"/>
              <a:gd name="connsiteY833" fmla="*/ 835780 h 2115981"/>
              <a:gd name="connsiteX834" fmla="*/ 1264419 w 1732033"/>
              <a:gd name="connsiteY834" fmla="*/ 824861 h 2115981"/>
              <a:gd name="connsiteX835" fmla="*/ 1286901 w 1732033"/>
              <a:gd name="connsiteY835" fmla="*/ 813299 h 2115981"/>
              <a:gd name="connsiteX836" fmla="*/ 950562 w 1732033"/>
              <a:gd name="connsiteY836" fmla="*/ 805831 h 2115981"/>
              <a:gd name="connsiteX837" fmla="*/ 945825 w 1732033"/>
              <a:gd name="connsiteY837" fmla="*/ 810087 h 2115981"/>
              <a:gd name="connsiteX838" fmla="*/ 932015 w 1732033"/>
              <a:gd name="connsiteY838" fmla="*/ 826466 h 2115981"/>
              <a:gd name="connsiteX839" fmla="*/ 945503 w 1732033"/>
              <a:gd name="connsiteY839" fmla="*/ 824218 h 2115981"/>
              <a:gd name="connsiteX840" fmla="*/ 955138 w 1732033"/>
              <a:gd name="connsiteY840" fmla="*/ 815868 h 2115981"/>
              <a:gd name="connsiteX841" fmla="*/ 955781 w 1732033"/>
              <a:gd name="connsiteY841" fmla="*/ 805912 h 2115981"/>
              <a:gd name="connsiteX842" fmla="*/ 950562 w 1732033"/>
              <a:gd name="connsiteY842" fmla="*/ 805831 h 2115981"/>
              <a:gd name="connsiteX843" fmla="*/ 939673 w 1732033"/>
              <a:gd name="connsiteY843" fmla="*/ 793728 h 2115981"/>
              <a:gd name="connsiteX844" fmla="*/ 930731 w 1732033"/>
              <a:gd name="connsiteY844" fmla="*/ 806554 h 2115981"/>
              <a:gd name="connsiteX845" fmla="*/ 930088 w 1732033"/>
              <a:gd name="connsiteY845" fmla="*/ 809124 h 2115981"/>
              <a:gd name="connsiteX846" fmla="*/ 931373 w 1732033"/>
              <a:gd name="connsiteY846" fmla="*/ 813620 h 2115981"/>
              <a:gd name="connsiteX847" fmla="*/ 935548 w 1732033"/>
              <a:gd name="connsiteY847" fmla="*/ 812978 h 2115981"/>
              <a:gd name="connsiteX848" fmla="*/ 959956 w 1732033"/>
              <a:gd name="connsiteY848" fmla="*/ 797240 h 2115981"/>
              <a:gd name="connsiteX849" fmla="*/ 948073 w 1732033"/>
              <a:gd name="connsiteY849" fmla="*/ 796277 h 2115981"/>
              <a:gd name="connsiteX850" fmla="*/ 939673 w 1732033"/>
              <a:gd name="connsiteY850" fmla="*/ 793728 h 2115981"/>
              <a:gd name="connsiteX851" fmla="*/ 1623801 w 1732033"/>
              <a:gd name="connsiteY851" fmla="*/ 786000 h 2115981"/>
              <a:gd name="connsiteX852" fmla="*/ 1631188 w 1732033"/>
              <a:gd name="connsiteY852" fmla="*/ 792423 h 2115981"/>
              <a:gd name="connsiteX853" fmla="*/ 1628298 w 1732033"/>
              <a:gd name="connsiteY853" fmla="*/ 795314 h 2115981"/>
              <a:gd name="connsiteX854" fmla="*/ 1620911 w 1732033"/>
              <a:gd name="connsiteY854" fmla="*/ 788569 h 2115981"/>
              <a:gd name="connsiteX855" fmla="*/ 1623801 w 1732033"/>
              <a:gd name="connsiteY855" fmla="*/ 786000 h 2115981"/>
              <a:gd name="connsiteX856" fmla="*/ 1664589 w 1732033"/>
              <a:gd name="connsiteY856" fmla="*/ 732687 h 2115981"/>
              <a:gd name="connsiteX857" fmla="*/ 1671333 w 1732033"/>
              <a:gd name="connsiteY857" fmla="*/ 739110 h 2115981"/>
              <a:gd name="connsiteX858" fmla="*/ 1661699 w 1732033"/>
              <a:gd name="connsiteY858" fmla="*/ 748745 h 2115981"/>
              <a:gd name="connsiteX859" fmla="*/ 1653027 w 1732033"/>
              <a:gd name="connsiteY859" fmla="*/ 742001 h 2115981"/>
              <a:gd name="connsiteX860" fmla="*/ 1664589 w 1732033"/>
              <a:gd name="connsiteY860" fmla="*/ 732687 h 2115981"/>
              <a:gd name="connsiteX861" fmla="*/ 1458683 w 1732033"/>
              <a:gd name="connsiteY861" fmla="*/ 732647 h 2115981"/>
              <a:gd name="connsiteX862" fmla="*/ 1468679 w 1732033"/>
              <a:gd name="connsiteY862" fmla="*/ 733329 h 2115981"/>
              <a:gd name="connsiteX863" fmla="*/ 1449409 w 1732033"/>
              <a:gd name="connsiteY863" fmla="*/ 737503 h 2115981"/>
              <a:gd name="connsiteX864" fmla="*/ 1458683 w 1732033"/>
              <a:gd name="connsiteY864" fmla="*/ 732647 h 2115981"/>
              <a:gd name="connsiteX865" fmla="*/ 1541262 w 1732033"/>
              <a:gd name="connsiteY865" fmla="*/ 731403 h 2115981"/>
              <a:gd name="connsiteX866" fmla="*/ 1565349 w 1732033"/>
              <a:gd name="connsiteY866" fmla="*/ 737184 h 2115981"/>
              <a:gd name="connsiteX867" fmla="*/ 1559890 w 1732033"/>
              <a:gd name="connsiteY867" fmla="*/ 739111 h 2115981"/>
              <a:gd name="connsiteX868" fmla="*/ 1540941 w 1732033"/>
              <a:gd name="connsiteY868" fmla="*/ 739753 h 2115981"/>
              <a:gd name="connsiteX869" fmla="*/ 1534196 w 1732033"/>
              <a:gd name="connsiteY869" fmla="*/ 736541 h 2115981"/>
              <a:gd name="connsiteX870" fmla="*/ 1534839 w 1732033"/>
              <a:gd name="connsiteY870" fmla="*/ 731724 h 2115981"/>
              <a:gd name="connsiteX871" fmla="*/ 1541262 w 1732033"/>
              <a:gd name="connsiteY871" fmla="*/ 731403 h 2115981"/>
              <a:gd name="connsiteX872" fmla="*/ 545657 w 1732033"/>
              <a:gd name="connsiteY872" fmla="*/ 725702 h 2115981"/>
              <a:gd name="connsiteX873" fmla="*/ 562036 w 1732033"/>
              <a:gd name="connsiteY873" fmla="*/ 730761 h 2115981"/>
              <a:gd name="connsiteX874" fmla="*/ 542766 w 1732033"/>
              <a:gd name="connsiteY874" fmla="*/ 741359 h 2115981"/>
              <a:gd name="connsiteX875" fmla="*/ 524781 w 1732033"/>
              <a:gd name="connsiteY875" fmla="*/ 759023 h 2115981"/>
              <a:gd name="connsiteX876" fmla="*/ 519000 w 1732033"/>
              <a:gd name="connsiteY876" fmla="*/ 761271 h 2115981"/>
              <a:gd name="connsiteX877" fmla="*/ 518358 w 1732033"/>
              <a:gd name="connsiteY877" fmla="*/ 751958 h 2115981"/>
              <a:gd name="connsiteX878" fmla="*/ 534416 w 1732033"/>
              <a:gd name="connsiteY878" fmla="*/ 742323 h 2115981"/>
              <a:gd name="connsiteX879" fmla="*/ 536022 w 1732033"/>
              <a:gd name="connsiteY879" fmla="*/ 738469 h 2115981"/>
              <a:gd name="connsiteX880" fmla="*/ 545657 w 1732033"/>
              <a:gd name="connsiteY880" fmla="*/ 725702 h 2115981"/>
              <a:gd name="connsiteX881" fmla="*/ 1134989 w 1732033"/>
              <a:gd name="connsiteY881" fmla="*/ 725621 h 2115981"/>
              <a:gd name="connsiteX882" fmla="*/ 1129530 w 1732033"/>
              <a:gd name="connsiteY882" fmla="*/ 725943 h 2115981"/>
              <a:gd name="connsiteX883" fmla="*/ 1120537 w 1732033"/>
              <a:gd name="connsiteY883" fmla="*/ 732687 h 2115981"/>
              <a:gd name="connsiteX884" fmla="*/ 1120216 w 1732033"/>
              <a:gd name="connsiteY884" fmla="*/ 737183 h 2115981"/>
              <a:gd name="connsiteX885" fmla="*/ 1123427 w 1732033"/>
              <a:gd name="connsiteY885" fmla="*/ 739431 h 2115981"/>
              <a:gd name="connsiteX886" fmla="*/ 1129208 w 1732033"/>
              <a:gd name="connsiteY886" fmla="*/ 733008 h 2115981"/>
              <a:gd name="connsiteX887" fmla="*/ 1131456 w 1732033"/>
              <a:gd name="connsiteY887" fmla="*/ 729154 h 2115981"/>
              <a:gd name="connsiteX888" fmla="*/ 1134989 w 1732033"/>
              <a:gd name="connsiteY888" fmla="*/ 725621 h 2115981"/>
              <a:gd name="connsiteX889" fmla="*/ 1148479 w 1732033"/>
              <a:gd name="connsiteY889" fmla="*/ 724978 h 2115981"/>
              <a:gd name="connsiteX890" fmla="*/ 1135953 w 1732033"/>
              <a:gd name="connsiteY890" fmla="*/ 737183 h 2115981"/>
              <a:gd name="connsiteX891" fmla="*/ 1151691 w 1732033"/>
              <a:gd name="connsiteY891" fmla="*/ 730439 h 2115981"/>
              <a:gd name="connsiteX892" fmla="*/ 1155223 w 1732033"/>
              <a:gd name="connsiteY892" fmla="*/ 725943 h 2115981"/>
              <a:gd name="connsiteX893" fmla="*/ 1148479 w 1732033"/>
              <a:gd name="connsiteY893" fmla="*/ 724978 h 2115981"/>
              <a:gd name="connsiteX894" fmla="*/ 583954 w 1732033"/>
              <a:gd name="connsiteY894" fmla="*/ 723012 h 2115981"/>
              <a:gd name="connsiteX895" fmla="*/ 587407 w 1732033"/>
              <a:gd name="connsiteY895" fmla="*/ 726264 h 2115981"/>
              <a:gd name="connsiteX896" fmla="*/ 582911 w 1732033"/>
              <a:gd name="connsiteY896" fmla="*/ 737184 h 2115981"/>
              <a:gd name="connsiteX897" fmla="*/ 561714 w 1732033"/>
              <a:gd name="connsiteY897" fmla="*/ 731082 h 2115981"/>
              <a:gd name="connsiteX898" fmla="*/ 580020 w 1732033"/>
              <a:gd name="connsiteY898" fmla="*/ 724337 h 2115981"/>
              <a:gd name="connsiteX899" fmla="*/ 583954 w 1732033"/>
              <a:gd name="connsiteY899" fmla="*/ 723012 h 2115981"/>
              <a:gd name="connsiteX900" fmla="*/ 1351776 w 1732033"/>
              <a:gd name="connsiteY900" fmla="*/ 702819 h 2115981"/>
              <a:gd name="connsiteX901" fmla="*/ 1362696 w 1732033"/>
              <a:gd name="connsiteY901" fmla="*/ 711812 h 2115981"/>
              <a:gd name="connsiteX902" fmla="*/ 1350170 w 1732033"/>
              <a:gd name="connsiteY902" fmla="*/ 706994 h 2115981"/>
              <a:gd name="connsiteX903" fmla="*/ 1347921 w 1732033"/>
              <a:gd name="connsiteY903" fmla="*/ 703783 h 2115981"/>
              <a:gd name="connsiteX904" fmla="*/ 1351776 w 1732033"/>
              <a:gd name="connsiteY904" fmla="*/ 702819 h 2115981"/>
              <a:gd name="connsiteX905" fmla="*/ 1070114 w 1732033"/>
              <a:gd name="connsiteY905" fmla="*/ 699929 h 2115981"/>
              <a:gd name="connsiteX906" fmla="*/ 1070756 w 1732033"/>
              <a:gd name="connsiteY906" fmla="*/ 709242 h 2115981"/>
              <a:gd name="connsiteX907" fmla="*/ 1066261 w 1732033"/>
              <a:gd name="connsiteY907" fmla="*/ 700892 h 2115981"/>
              <a:gd name="connsiteX908" fmla="*/ 1070114 w 1732033"/>
              <a:gd name="connsiteY908" fmla="*/ 699929 h 2115981"/>
              <a:gd name="connsiteX909" fmla="*/ 1132420 w 1732033"/>
              <a:gd name="connsiteY909" fmla="*/ 681622 h 2115981"/>
              <a:gd name="connsiteX910" fmla="*/ 1126960 w 1732033"/>
              <a:gd name="connsiteY910" fmla="*/ 689651 h 2115981"/>
              <a:gd name="connsiteX911" fmla="*/ 1134668 w 1732033"/>
              <a:gd name="connsiteY911" fmla="*/ 683549 h 2115981"/>
              <a:gd name="connsiteX912" fmla="*/ 1132420 w 1732033"/>
              <a:gd name="connsiteY912" fmla="*/ 681622 h 2115981"/>
              <a:gd name="connsiteX913" fmla="*/ 1169033 w 1732033"/>
              <a:gd name="connsiteY913" fmla="*/ 657213 h 2115981"/>
              <a:gd name="connsiteX914" fmla="*/ 1160683 w 1732033"/>
              <a:gd name="connsiteY914" fmla="*/ 665563 h 2115981"/>
              <a:gd name="connsiteX915" fmla="*/ 1148799 w 1732033"/>
              <a:gd name="connsiteY915" fmla="*/ 686440 h 2115981"/>
              <a:gd name="connsiteX916" fmla="*/ 1164857 w 1732033"/>
              <a:gd name="connsiteY916" fmla="*/ 680016 h 2115981"/>
              <a:gd name="connsiteX917" fmla="*/ 1175777 w 1732033"/>
              <a:gd name="connsiteY917" fmla="*/ 666527 h 2115981"/>
              <a:gd name="connsiteX918" fmla="*/ 1178346 w 1732033"/>
              <a:gd name="connsiteY918" fmla="*/ 661709 h 2115981"/>
              <a:gd name="connsiteX919" fmla="*/ 1169033 w 1732033"/>
              <a:gd name="connsiteY919" fmla="*/ 657213 h 2115981"/>
              <a:gd name="connsiteX920" fmla="*/ 1192676 w 1732033"/>
              <a:gd name="connsiteY920" fmla="*/ 651280 h 2115981"/>
              <a:gd name="connsiteX921" fmla="*/ 1190592 w 1732033"/>
              <a:gd name="connsiteY921" fmla="*/ 658956 h 2115981"/>
              <a:gd name="connsiteX922" fmla="*/ 1191194 w 1732033"/>
              <a:gd name="connsiteY922" fmla="*/ 658217 h 2115981"/>
              <a:gd name="connsiteX923" fmla="*/ 1375863 w 1732033"/>
              <a:gd name="connsiteY923" fmla="*/ 650791 h 2115981"/>
              <a:gd name="connsiteX924" fmla="*/ 1384213 w 1732033"/>
              <a:gd name="connsiteY924" fmla="*/ 655609 h 2115981"/>
              <a:gd name="connsiteX925" fmla="*/ 1394490 w 1732033"/>
              <a:gd name="connsiteY925" fmla="*/ 671667 h 2115981"/>
              <a:gd name="connsiteX926" fmla="*/ 1398666 w 1732033"/>
              <a:gd name="connsiteY926" fmla="*/ 685156 h 2115981"/>
              <a:gd name="connsiteX927" fmla="*/ 1412475 w 1732033"/>
              <a:gd name="connsiteY927" fmla="*/ 706352 h 2115981"/>
              <a:gd name="connsiteX928" fmla="*/ 1423395 w 1732033"/>
              <a:gd name="connsiteY928" fmla="*/ 725301 h 2115981"/>
              <a:gd name="connsiteX929" fmla="*/ 1432708 w 1732033"/>
              <a:gd name="connsiteY929" fmla="*/ 731403 h 2115981"/>
              <a:gd name="connsiteX930" fmla="*/ 1436241 w 1732033"/>
              <a:gd name="connsiteY930" fmla="*/ 731403 h 2115981"/>
              <a:gd name="connsiteX931" fmla="*/ 1431103 w 1732033"/>
              <a:gd name="connsiteY931" fmla="*/ 749388 h 2115981"/>
              <a:gd name="connsiteX932" fmla="*/ 1428855 w 1732033"/>
              <a:gd name="connsiteY932" fmla="*/ 785680 h 2115981"/>
              <a:gd name="connsiteX933" fmla="*/ 1423074 w 1732033"/>
              <a:gd name="connsiteY933" fmla="*/ 832891 h 2115981"/>
              <a:gd name="connsiteX934" fmla="*/ 1428855 w 1732033"/>
              <a:gd name="connsiteY934" fmla="*/ 845737 h 2115981"/>
              <a:gd name="connsiteX935" fmla="*/ 1429818 w 1732033"/>
              <a:gd name="connsiteY935" fmla="*/ 856978 h 2115981"/>
              <a:gd name="connsiteX936" fmla="*/ 1414402 w 1732033"/>
              <a:gd name="connsiteY936" fmla="*/ 859868 h 2115981"/>
              <a:gd name="connsiteX937" fmla="*/ 1395133 w 1732033"/>
              <a:gd name="connsiteY937" fmla="*/ 836745 h 2115981"/>
              <a:gd name="connsiteX938" fmla="*/ 1394812 w 1732033"/>
              <a:gd name="connsiteY938" fmla="*/ 835781 h 2115981"/>
              <a:gd name="connsiteX939" fmla="*/ 1389994 w 1732033"/>
              <a:gd name="connsiteY939" fmla="*/ 793066 h 2115981"/>
              <a:gd name="connsiteX940" fmla="*/ 1386461 w 1732033"/>
              <a:gd name="connsiteY940" fmla="*/ 736542 h 2115981"/>
              <a:gd name="connsiteX941" fmla="*/ 1377148 w 1732033"/>
              <a:gd name="connsiteY941" fmla="*/ 702177 h 2115981"/>
              <a:gd name="connsiteX942" fmla="*/ 1369761 w 1732033"/>
              <a:gd name="connsiteY942" fmla="*/ 660105 h 2115981"/>
              <a:gd name="connsiteX943" fmla="*/ 1375863 w 1732033"/>
              <a:gd name="connsiteY943" fmla="*/ 650791 h 2115981"/>
              <a:gd name="connsiteX944" fmla="*/ 1350171 w 1732033"/>
              <a:gd name="connsiteY944" fmla="*/ 650469 h 2115981"/>
              <a:gd name="connsiteX945" fmla="*/ 1335397 w 1732033"/>
              <a:gd name="connsiteY945" fmla="*/ 665243 h 2115981"/>
              <a:gd name="connsiteX946" fmla="*/ 1335107 w 1732033"/>
              <a:gd name="connsiteY946" fmla="*/ 665533 h 2115981"/>
              <a:gd name="connsiteX947" fmla="*/ 1336320 w 1732033"/>
              <a:gd name="connsiteY947" fmla="*/ 676524 h 2115981"/>
              <a:gd name="connsiteX948" fmla="*/ 1345995 w 1732033"/>
              <a:gd name="connsiteY948" fmla="*/ 683228 h 2115981"/>
              <a:gd name="connsiteX949" fmla="*/ 1333148 w 1732033"/>
              <a:gd name="connsiteY949" fmla="*/ 676805 h 2115981"/>
              <a:gd name="connsiteX950" fmla="*/ 1333469 w 1732033"/>
              <a:gd name="connsiteY950" fmla="*/ 667170 h 2115981"/>
              <a:gd name="connsiteX951" fmla="*/ 1333470 w 1732033"/>
              <a:gd name="connsiteY951" fmla="*/ 667169 h 2115981"/>
              <a:gd name="connsiteX952" fmla="*/ 1329014 w 1732033"/>
              <a:gd name="connsiteY952" fmla="*/ 661148 h 2115981"/>
              <a:gd name="connsiteX953" fmla="*/ 1330580 w 1732033"/>
              <a:gd name="connsiteY953" fmla="*/ 652717 h 2115981"/>
              <a:gd name="connsiteX954" fmla="*/ 1337967 w 1732033"/>
              <a:gd name="connsiteY954" fmla="*/ 654323 h 2115981"/>
              <a:gd name="connsiteX955" fmla="*/ 1350171 w 1732033"/>
              <a:gd name="connsiteY955" fmla="*/ 650469 h 2115981"/>
              <a:gd name="connsiteX956" fmla="*/ 1195695 w 1732033"/>
              <a:gd name="connsiteY956" fmla="*/ 642980 h 2115981"/>
              <a:gd name="connsiteX957" fmla="*/ 1194689 w 1732033"/>
              <a:gd name="connsiteY957" fmla="*/ 643704 h 2115981"/>
              <a:gd name="connsiteX958" fmla="*/ 1194727 w 1732033"/>
              <a:gd name="connsiteY958" fmla="*/ 643725 h 2115981"/>
              <a:gd name="connsiteX959" fmla="*/ 1194619 w 1732033"/>
              <a:gd name="connsiteY959" fmla="*/ 644120 h 2115981"/>
              <a:gd name="connsiteX960" fmla="*/ 1276696 w 1732033"/>
              <a:gd name="connsiteY960" fmla="*/ 639377 h 2115981"/>
              <a:gd name="connsiteX961" fmla="*/ 1276840 w 1732033"/>
              <a:gd name="connsiteY961" fmla="*/ 639514 h 2115981"/>
              <a:gd name="connsiteX962" fmla="*/ 1276873 w 1732033"/>
              <a:gd name="connsiteY962" fmla="*/ 639423 h 2115981"/>
              <a:gd name="connsiteX963" fmla="*/ 1488270 w 1732033"/>
              <a:gd name="connsiteY963" fmla="*/ 612251 h 2115981"/>
              <a:gd name="connsiteX964" fmla="*/ 1500474 w 1732033"/>
              <a:gd name="connsiteY964" fmla="*/ 614820 h 2115981"/>
              <a:gd name="connsiteX965" fmla="*/ 1488270 w 1732033"/>
              <a:gd name="connsiteY965" fmla="*/ 612251 h 2115981"/>
              <a:gd name="connsiteX966" fmla="*/ 1479920 w 1732033"/>
              <a:gd name="connsiteY966" fmla="*/ 603579 h 2115981"/>
              <a:gd name="connsiteX967" fmla="*/ 1483774 w 1732033"/>
              <a:gd name="connsiteY967" fmla="*/ 604543 h 2115981"/>
              <a:gd name="connsiteX968" fmla="*/ 1484737 w 1732033"/>
              <a:gd name="connsiteY968" fmla="*/ 612251 h 2115981"/>
              <a:gd name="connsiteX969" fmla="*/ 1481847 w 1732033"/>
              <a:gd name="connsiteY969" fmla="*/ 612894 h 2115981"/>
              <a:gd name="connsiteX970" fmla="*/ 1456796 w 1732033"/>
              <a:gd name="connsiteY970" fmla="*/ 617390 h 2115981"/>
              <a:gd name="connsiteX971" fmla="*/ 1450694 w 1732033"/>
              <a:gd name="connsiteY971" fmla="*/ 616426 h 2115981"/>
              <a:gd name="connsiteX972" fmla="*/ 1479920 w 1732033"/>
              <a:gd name="connsiteY972" fmla="*/ 603579 h 2115981"/>
              <a:gd name="connsiteX973" fmla="*/ 1216566 w 1732033"/>
              <a:gd name="connsiteY973" fmla="*/ 577887 h 2115981"/>
              <a:gd name="connsiteX974" fmla="*/ 1218814 w 1732033"/>
              <a:gd name="connsiteY974" fmla="*/ 580777 h 2115981"/>
              <a:gd name="connsiteX975" fmla="*/ 1214960 w 1732033"/>
              <a:gd name="connsiteY975" fmla="*/ 585595 h 2115981"/>
              <a:gd name="connsiteX976" fmla="*/ 1212391 w 1732033"/>
              <a:gd name="connsiteY976" fmla="*/ 582383 h 2115981"/>
              <a:gd name="connsiteX977" fmla="*/ 1216566 w 1732033"/>
              <a:gd name="connsiteY977" fmla="*/ 577887 h 2115981"/>
              <a:gd name="connsiteX978" fmla="*/ 1081678 w 1732033"/>
              <a:gd name="connsiteY978" fmla="*/ 569536 h 2115981"/>
              <a:gd name="connsiteX979" fmla="*/ 1084889 w 1732033"/>
              <a:gd name="connsiteY979" fmla="*/ 573711 h 2115981"/>
              <a:gd name="connsiteX980" fmla="*/ 1081678 w 1732033"/>
              <a:gd name="connsiteY980" fmla="*/ 577886 h 2115981"/>
              <a:gd name="connsiteX981" fmla="*/ 1077824 w 1732033"/>
              <a:gd name="connsiteY981" fmla="*/ 574354 h 2115981"/>
              <a:gd name="connsiteX982" fmla="*/ 1081678 w 1732033"/>
              <a:gd name="connsiteY982" fmla="*/ 569536 h 2115981"/>
              <a:gd name="connsiteX983" fmla="*/ 1416651 w 1732033"/>
              <a:gd name="connsiteY983" fmla="*/ 567288 h 2115981"/>
              <a:gd name="connsiteX984" fmla="*/ 1404768 w 1732033"/>
              <a:gd name="connsiteY984" fmla="*/ 569215 h 2115981"/>
              <a:gd name="connsiteX985" fmla="*/ 1354988 w 1732033"/>
              <a:gd name="connsiteY985" fmla="*/ 585273 h 2115981"/>
              <a:gd name="connsiteX986" fmla="*/ 1303923 w 1732033"/>
              <a:gd name="connsiteY986" fmla="*/ 586557 h 2115981"/>
              <a:gd name="connsiteX987" fmla="*/ 1287222 w 1732033"/>
              <a:gd name="connsiteY987" fmla="*/ 580777 h 2115981"/>
              <a:gd name="connsiteX988" fmla="*/ 1298624 w 1732033"/>
              <a:gd name="connsiteY988" fmla="*/ 591295 h 2115981"/>
              <a:gd name="connsiteX989" fmla="*/ 1301964 w 1732033"/>
              <a:gd name="connsiteY989" fmla="*/ 605601 h 2115981"/>
              <a:gd name="connsiteX990" fmla="*/ 1301996 w 1732033"/>
              <a:gd name="connsiteY990" fmla="*/ 605506 h 2115981"/>
              <a:gd name="connsiteX991" fmla="*/ 1327989 w 1732033"/>
              <a:gd name="connsiteY991" fmla="*/ 617407 h 2115981"/>
              <a:gd name="connsiteX992" fmla="*/ 1328010 w 1732033"/>
              <a:gd name="connsiteY992" fmla="*/ 617389 h 2115981"/>
              <a:gd name="connsiteX993" fmla="*/ 1381644 w 1732033"/>
              <a:gd name="connsiteY993" fmla="*/ 611929 h 2115981"/>
              <a:gd name="connsiteX994" fmla="*/ 1388710 w 1732033"/>
              <a:gd name="connsiteY994" fmla="*/ 612893 h 2115981"/>
              <a:gd name="connsiteX995" fmla="*/ 1398987 w 1732033"/>
              <a:gd name="connsiteY995" fmla="*/ 609039 h 2115981"/>
              <a:gd name="connsiteX996" fmla="*/ 1407016 w 1732033"/>
              <a:gd name="connsiteY996" fmla="*/ 604542 h 2115981"/>
              <a:gd name="connsiteX997" fmla="*/ 1409264 w 1732033"/>
              <a:gd name="connsiteY997" fmla="*/ 611929 h 2115981"/>
              <a:gd name="connsiteX998" fmla="*/ 1410549 w 1732033"/>
              <a:gd name="connsiteY998" fmla="*/ 615462 h 2115981"/>
              <a:gd name="connsiteX999" fmla="*/ 1415688 w 1732033"/>
              <a:gd name="connsiteY999" fmla="*/ 613214 h 2115981"/>
              <a:gd name="connsiteX1000" fmla="*/ 1425002 w 1732033"/>
              <a:gd name="connsiteY1000" fmla="*/ 592660 h 2115981"/>
              <a:gd name="connsiteX1001" fmla="*/ 1421790 w 1732033"/>
              <a:gd name="connsiteY1001" fmla="*/ 585273 h 2115981"/>
              <a:gd name="connsiteX1002" fmla="*/ 1420505 w 1732033"/>
              <a:gd name="connsiteY1002" fmla="*/ 576923 h 2115981"/>
              <a:gd name="connsiteX1003" fmla="*/ 1416651 w 1732033"/>
              <a:gd name="connsiteY1003" fmla="*/ 567288 h 2115981"/>
              <a:gd name="connsiteX1004" fmla="*/ 1430783 w 1732033"/>
              <a:gd name="connsiteY1004" fmla="*/ 559901 h 2115981"/>
              <a:gd name="connsiteX1005" fmla="*/ 1431104 w 1732033"/>
              <a:gd name="connsiteY1005" fmla="*/ 560222 h 2115981"/>
              <a:gd name="connsiteX1006" fmla="*/ 1430839 w 1732033"/>
              <a:gd name="connsiteY1006" fmla="*/ 560209 h 2115981"/>
              <a:gd name="connsiteX1007" fmla="*/ 1096451 w 1732033"/>
              <a:gd name="connsiteY1007" fmla="*/ 534851 h 2115981"/>
              <a:gd name="connsiteX1008" fmla="*/ 1100304 w 1732033"/>
              <a:gd name="connsiteY1008" fmla="*/ 538704 h 2115981"/>
              <a:gd name="connsiteX1009" fmla="*/ 1096451 w 1732033"/>
              <a:gd name="connsiteY1009" fmla="*/ 541595 h 2115981"/>
              <a:gd name="connsiteX1010" fmla="*/ 1093239 w 1732033"/>
              <a:gd name="connsiteY1010" fmla="*/ 537099 h 2115981"/>
              <a:gd name="connsiteX1011" fmla="*/ 1096451 w 1732033"/>
              <a:gd name="connsiteY1011" fmla="*/ 534851 h 2115981"/>
              <a:gd name="connsiteX1012" fmla="*/ 1406052 w 1732033"/>
              <a:gd name="connsiteY1012" fmla="*/ 532281 h 2115981"/>
              <a:gd name="connsiteX1013" fmla="*/ 1412796 w 1732033"/>
              <a:gd name="connsiteY1013" fmla="*/ 538062 h 2115981"/>
              <a:gd name="connsiteX1014" fmla="*/ 1411191 w 1732033"/>
              <a:gd name="connsiteY1014" fmla="*/ 539668 h 2115981"/>
              <a:gd name="connsiteX1015" fmla="*/ 1406052 w 1732033"/>
              <a:gd name="connsiteY1015" fmla="*/ 532281 h 2115981"/>
              <a:gd name="connsiteX1016" fmla="*/ 1601320 w 1732033"/>
              <a:gd name="connsiteY1016" fmla="*/ 529069 h 2115981"/>
              <a:gd name="connsiteX1017" fmla="*/ 1610312 w 1732033"/>
              <a:gd name="connsiteY1017" fmla="*/ 529712 h 2115981"/>
              <a:gd name="connsiteX1018" fmla="*/ 1605174 w 1732033"/>
              <a:gd name="connsiteY1018" fmla="*/ 537741 h 2115981"/>
              <a:gd name="connsiteX1019" fmla="*/ 1596824 w 1732033"/>
              <a:gd name="connsiteY1019" fmla="*/ 544485 h 2115981"/>
              <a:gd name="connsiteX1020" fmla="*/ 1594575 w 1732033"/>
              <a:gd name="connsiteY1020" fmla="*/ 545128 h 2115981"/>
              <a:gd name="connsiteX1021" fmla="*/ 1574984 w 1732033"/>
              <a:gd name="connsiteY1021" fmla="*/ 547055 h 2115981"/>
              <a:gd name="connsiteX1022" fmla="*/ 1553145 w 1732033"/>
              <a:gd name="connsiteY1022" fmla="*/ 554441 h 2115981"/>
              <a:gd name="connsiteX1023" fmla="*/ 1589437 w 1732033"/>
              <a:gd name="connsiteY1023" fmla="*/ 535814 h 2115981"/>
              <a:gd name="connsiteX1024" fmla="*/ 1596181 w 1732033"/>
              <a:gd name="connsiteY1024" fmla="*/ 532602 h 2115981"/>
              <a:gd name="connsiteX1025" fmla="*/ 1601320 w 1732033"/>
              <a:gd name="connsiteY1025" fmla="*/ 529069 h 2115981"/>
              <a:gd name="connsiteX1026" fmla="*/ 418154 w 1732033"/>
              <a:gd name="connsiteY1026" fmla="*/ 508194 h 2115981"/>
              <a:gd name="connsiteX1027" fmla="*/ 427467 w 1732033"/>
              <a:gd name="connsiteY1027" fmla="*/ 528106 h 2115981"/>
              <a:gd name="connsiteX1028" fmla="*/ 450591 w 1732033"/>
              <a:gd name="connsiteY1028" fmla="*/ 587521 h 2115981"/>
              <a:gd name="connsiteX1029" fmla="*/ 470182 w 1732033"/>
              <a:gd name="connsiteY1029" fmla="*/ 645331 h 2115981"/>
              <a:gd name="connsiteX1030" fmla="*/ 489130 w 1732033"/>
              <a:gd name="connsiteY1030" fmla="*/ 698965 h 2115981"/>
              <a:gd name="connsiteX1031" fmla="*/ 501590 w 1732033"/>
              <a:gd name="connsiteY1031" fmla="*/ 732511 h 2115981"/>
              <a:gd name="connsiteX1032" fmla="*/ 501656 w 1732033"/>
              <a:gd name="connsiteY1032" fmla="*/ 732366 h 2115981"/>
              <a:gd name="connsiteX1033" fmla="*/ 519320 w 1732033"/>
              <a:gd name="connsiteY1033" fmla="*/ 765445 h 2115981"/>
              <a:gd name="connsiteX1034" fmla="*/ 525744 w 1732033"/>
              <a:gd name="connsiteY1034" fmla="*/ 778613 h 2115981"/>
              <a:gd name="connsiteX1035" fmla="*/ 534094 w 1732033"/>
              <a:gd name="connsiteY1035" fmla="*/ 781503 h 2115981"/>
              <a:gd name="connsiteX1036" fmla="*/ 546298 w 1732033"/>
              <a:gd name="connsiteY1036" fmla="*/ 777971 h 2115981"/>
              <a:gd name="connsiteX1037" fmla="*/ 565568 w 1732033"/>
              <a:gd name="connsiteY1037" fmla="*/ 768015 h 2115981"/>
              <a:gd name="connsiteX1038" fmla="*/ 565568 w 1732033"/>
              <a:gd name="connsiteY1038" fmla="*/ 763197 h 2115981"/>
              <a:gd name="connsiteX1039" fmla="*/ 570385 w 1732033"/>
              <a:gd name="connsiteY1039" fmla="*/ 757095 h 2115981"/>
              <a:gd name="connsiteX1040" fmla="*/ 573597 w 1732033"/>
              <a:gd name="connsiteY1040" fmla="*/ 758059 h 2115981"/>
              <a:gd name="connsiteX1041" fmla="*/ 580663 w 1732033"/>
              <a:gd name="connsiteY1041" fmla="*/ 758380 h 2115981"/>
              <a:gd name="connsiteX1042" fmla="*/ 592224 w 1732033"/>
              <a:gd name="connsiteY1042" fmla="*/ 749387 h 2115981"/>
              <a:gd name="connsiteX1043" fmla="*/ 593509 w 1732033"/>
              <a:gd name="connsiteY1043" fmla="*/ 744891 h 2115981"/>
              <a:gd name="connsiteX1044" fmla="*/ 597042 w 1732033"/>
              <a:gd name="connsiteY1044" fmla="*/ 731403 h 2115981"/>
              <a:gd name="connsiteX1045" fmla="*/ 616633 w 1732033"/>
              <a:gd name="connsiteY1045" fmla="*/ 740716 h 2115981"/>
              <a:gd name="connsiteX1046" fmla="*/ 615027 w 1732033"/>
              <a:gd name="connsiteY1046" fmla="*/ 748745 h 2115981"/>
              <a:gd name="connsiteX1047" fmla="*/ 625947 w 1732033"/>
              <a:gd name="connsiteY1047" fmla="*/ 749709 h 2115981"/>
              <a:gd name="connsiteX1048" fmla="*/ 637509 w 1732033"/>
              <a:gd name="connsiteY1048" fmla="*/ 743285 h 2115981"/>
              <a:gd name="connsiteX1049" fmla="*/ 656136 w 1732033"/>
              <a:gd name="connsiteY1049" fmla="*/ 732687 h 2115981"/>
              <a:gd name="connsiteX1050" fmla="*/ 665771 w 1732033"/>
              <a:gd name="connsiteY1050" fmla="*/ 730760 h 2115981"/>
              <a:gd name="connsiteX1051" fmla="*/ 662881 w 1732033"/>
              <a:gd name="connsiteY1051" fmla="*/ 739431 h 2115981"/>
              <a:gd name="connsiteX1052" fmla="*/ 653567 w 1732033"/>
              <a:gd name="connsiteY1052" fmla="*/ 752920 h 2115981"/>
              <a:gd name="connsiteX1053" fmla="*/ 631085 w 1732033"/>
              <a:gd name="connsiteY1053" fmla="*/ 778934 h 2115981"/>
              <a:gd name="connsiteX1054" fmla="*/ 627874 w 1732033"/>
              <a:gd name="connsiteY1054" fmla="*/ 789854 h 2115981"/>
              <a:gd name="connsiteX1055" fmla="*/ 641041 w 1732033"/>
              <a:gd name="connsiteY1055" fmla="*/ 800131 h 2115981"/>
              <a:gd name="connsiteX1056" fmla="*/ 677654 w 1732033"/>
              <a:gd name="connsiteY1056" fmla="*/ 805912 h 2115981"/>
              <a:gd name="connsiteX1057" fmla="*/ 683114 w 1732033"/>
              <a:gd name="connsiteY1057" fmla="*/ 804628 h 2115981"/>
              <a:gd name="connsiteX1058" fmla="*/ 686325 w 1732033"/>
              <a:gd name="connsiteY1058" fmla="*/ 800774 h 2115981"/>
              <a:gd name="connsiteX1059" fmla="*/ 687289 w 1732033"/>
              <a:gd name="connsiteY1059" fmla="*/ 784073 h 2115981"/>
              <a:gd name="connsiteX1060" fmla="*/ 671873 w 1732033"/>
              <a:gd name="connsiteY1060" fmla="*/ 785679 h 2115981"/>
              <a:gd name="connsiteX1061" fmla="*/ 666735 w 1732033"/>
              <a:gd name="connsiteY1061" fmla="*/ 787285 h 2115981"/>
              <a:gd name="connsiteX1062" fmla="*/ 666092 w 1732033"/>
              <a:gd name="connsiteY1062" fmla="*/ 782146 h 2115981"/>
              <a:gd name="connsiteX1063" fmla="*/ 670588 w 1732033"/>
              <a:gd name="connsiteY1063" fmla="*/ 777650 h 2115981"/>
              <a:gd name="connsiteX1064" fmla="*/ 692106 w 1732033"/>
              <a:gd name="connsiteY1064" fmla="*/ 760307 h 2115981"/>
              <a:gd name="connsiteX1065" fmla="*/ 695960 w 1732033"/>
              <a:gd name="connsiteY1065" fmla="*/ 725300 h 2115981"/>
              <a:gd name="connsiteX1066" fmla="*/ 708486 w 1732033"/>
              <a:gd name="connsiteY1066" fmla="*/ 680980 h 2115981"/>
              <a:gd name="connsiteX1067" fmla="*/ 739317 w 1732033"/>
              <a:gd name="connsiteY1067" fmla="*/ 678090 h 2115981"/>
              <a:gd name="connsiteX1068" fmla="*/ 784280 w 1732033"/>
              <a:gd name="connsiteY1068" fmla="*/ 693505 h 2115981"/>
              <a:gd name="connsiteX1069" fmla="*/ 803550 w 1732033"/>
              <a:gd name="connsiteY1069" fmla="*/ 697359 h 2115981"/>
              <a:gd name="connsiteX1070" fmla="*/ 822499 w 1732033"/>
              <a:gd name="connsiteY1070" fmla="*/ 698644 h 2115981"/>
              <a:gd name="connsiteX1071" fmla="*/ 846907 w 1732033"/>
              <a:gd name="connsiteY1071" fmla="*/ 706352 h 2115981"/>
              <a:gd name="connsiteX1072" fmla="*/ 842090 w 1732033"/>
              <a:gd name="connsiteY1072" fmla="*/ 678090 h 2115981"/>
              <a:gd name="connsiteX1073" fmla="*/ 830528 w 1732033"/>
              <a:gd name="connsiteY1073" fmla="*/ 650469 h 2115981"/>
              <a:gd name="connsiteX1074" fmla="*/ 827316 w 1732033"/>
              <a:gd name="connsiteY1074" fmla="*/ 627345 h 2115981"/>
              <a:gd name="connsiteX1075" fmla="*/ 819608 w 1732033"/>
              <a:gd name="connsiteY1075" fmla="*/ 595872 h 2115981"/>
              <a:gd name="connsiteX1076" fmla="*/ 819287 w 1732033"/>
              <a:gd name="connsiteY1076" fmla="*/ 589769 h 2115981"/>
              <a:gd name="connsiteX1077" fmla="*/ 831492 w 1732033"/>
              <a:gd name="connsiteY1077" fmla="*/ 626061 h 2115981"/>
              <a:gd name="connsiteX1078" fmla="*/ 834703 w 1732033"/>
              <a:gd name="connsiteY1078" fmla="*/ 639550 h 2115981"/>
              <a:gd name="connsiteX1079" fmla="*/ 854294 w 1732033"/>
              <a:gd name="connsiteY1079" fmla="*/ 702176 h 2115981"/>
              <a:gd name="connsiteX1080" fmla="*/ 864250 w 1732033"/>
              <a:gd name="connsiteY1080" fmla="*/ 714380 h 2115981"/>
              <a:gd name="connsiteX1081" fmla="*/ 889301 w 1732033"/>
              <a:gd name="connsiteY1081" fmla="*/ 728512 h 2115981"/>
              <a:gd name="connsiteX1082" fmla="*/ 902147 w 1732033"/>
              <a:gd name="connsiteY1082" fmla="*/ 723052 h 2115981"/>
              <a:gd name="connsiteX1083" fmla="*/ 916921 w 1732033"/>
              <a:gd name="connsiteY1083" fmla="*/ 694790 h 2115981"/>
              <a:gd name="connsiteX1084" fmla="*/ 934263 w 1732033"/>
              <a:gd name="connsiteY1084" fmla="*/ 692220 h 2115981"/>
              <a:gd name="connsiteX1085" fmla="*/ 939081 w 1732033"/>
              <a:gd name="connsiteY1085" fmla="*/ 705067 h 2115981"/>
              <a:gd name="connsiteX1086" fmla="*/ 940365 w 1732033"/>
              <a:gd name="connsiteY1086" fmla="*/ 767373 h 2115981"/>
              <a:gd name="connsiteX1087" fmla="*/ 935548 w 1732033"/>
              <a:gd name="connsiteY1087" fmla="*/ 785036 h 2115981"/>
              <a:gd name="connsiteX1088" fmla="*/ 936124 w 1732033"/>
              <a:gd name="connsiteY1088" fmla="*/ 786116 h 2115981"/>
              <a:gd name="connsiteX1089" fmla="*/ 935547 w 1732033"/>
              <a:gd name="connsiteY1089" fmla="*/ 785679 h 2115981"/>
              <a:gd name="connsiteX1090" fmla="*/ 937475 w 1732033"/>
              <a:gd name="connsiteY1090" fmla="*/ 791780 h 2115981"/>
              <a:gd name="connsiteX1091" fmla="*/ 945825 w 1732033"/>
              <a:gd name="connsiteY1091" fmla="*/ 791780 h 2115981"/>
              <a:gd name="connsiteX1092" fmla="*/ 941103 w 1732033"/>
              <a:gd name="connsiteY1092" fmla="*/ 789622 h 2115981"/>
              <a:gd name="connsiteX1093" fmla="*/ 942252 w 1732033"/>
              <a:gd name="connsiteY1093" fmla="*/ 789533 h 2115981"/>
              <a:gd name="connsiteX1094" fmla="*/ 946146 w 1732033"/>
              <a:gd name="connsiteY1094" fmla="*/ 791139 h 2115981"/>
              <a:gd name="connsiteX1095" fmla="*/ 962847 w 1732033"/>
              <a:gd name="connsiteY1095" fmla="*/ 785036 h 2115981"/>
              <a:gd name="connsiteX1096" fmla="*/ 965416 w 1732033"/>
              <a:gd name="connsiteY1096" fmla="*/ 778613 h 2115981"/>
              <a:gd name="connsiteX1097" fmla="*/ 963810 w 1732033"/>
              <a:gd name="connsiteY1097" fmla="*/ 765767 h 2115981"/>
              <a:gd name="connsiteX1098" fmla="*/ 962847 w 1732033"/>
              <a:gd name="connsiteY1098" fmla="*/ 759665 h 2115981"/>
              <a:gd name="connsiteX1099" fmla="*/ 969270 w 1732033"/>
              <a:gd name="connsiteY1099" fmla="*/ 756774 h 2115981"/>
              <a:gd name="connsiteX1100" fmla="*/ 994000 w 1732033"/>
              <a:gd name="connsiteY1100" fmla="*/ 751315 h 2115981"/>
              <a:gd name="connsiteX1101" fmla="*/ 1002992 w 1732033"/>
              <a:gd name="connsiteY1101" fmla="*/ 748424 h 2115981"/>
              <a:gd name="connsiteX1102" fmla="*/ 1011985 w 1732033"/>
              <a:gd name="connsiteY1102" fmla="*/ 733008 h 2115981"/>
              <a:gd name="connsiteX1103" fmla="*/ 1015839 w 1732033"/>
              <a:gd name="connsiteY1103" fmla="*/ 720161 h 2115981"/>
              <a:gd name="connsiteX1104" fmla="*/ 1029007 w 1732033"/>
              <a:gd name="connsiteY1104" fmla="*/ 721767 h 2115981"/>
              <a:gd name="connsiteX1105" fmla="*/ 1030933 w 1732033"/>
              <a:gd name="connsiteY1105" fmla="*/ 725621 h 2115981"/>
              <a:gd name="connsiteX1106" fmla="*/ 1038321 w 1732033"/>
              <a:gd name="connsiteY1106" fmla="*/ 735577 h 2115981"/>
              <a:gd name="connsiteX1107" fmla="*/ 1051488 w 1732033"/>
              <a:gd name="connsiteY1107" fmla="*/ 724979 h 2115981"/>
              <a:gd name="connsiteX1108" fmla="*/ 1065619 w 1732033"/>
              <a:gd name="connsiteY1108" fmla="*/ 716629 h 2115981"/>
              <a:gd name="connsiteX1109" fmla="*/ 1069473 w 1732033"/>
              <a:gd name="connsiteY1109" fmla="*/ 717592 h 2115981"/>
              <a:gd name="connsiteX1110" fmla="*/ 1088422 w 1732033"/>
              <a:gd name="connsiteY1110" fmla="*/ 711169 h 2115981"/>
              <a:gd name="connsiteX1111" fmla="*/ 1102874 w 1732033"/>
              <a:gd name="connsiteY1111" fmla="*/ 689330 h 2115981"/>
              <a:gd name="connsiteX1112" fmla="*/ 1098378 w 1732033"/>
              <a:gd name="connsiteY1112" fmla="*/ 690614 h 2115981"/>
              <a:gd name="connsiteX1113" fmla="*/ 1094845 w 1732033"/>
              <a:gd name="connsiteY1113" fmla="*/ 690294 h 2115981"/>
              <a:gd name="connsiteX1114" fmla="*/ 1095488 w 1732033"/>
              <a:gd name="connsiteY1114" fmla="*/ 687082 h 2115981"/>
              <a:gd name="connsiteX1115" fmla="*/ 1100626 w 1732033"/>
              <a:gd name="connsiteY1115" fmla="*/ 684191 h 2115981"/>
              <a:gd name="connsiteX1116" fmla="*/ 1129209 w 1732033"/>
              <a:gd name="connsiteY1116" fmla="*/ 670382 h 2115981"/>
              <a:gd name="connsiteX1117" fmla="*/ 1133384 w 1732033"/>
              <a:gd name="connsiteY1117" fmla="*/ 664921 h 2115981"/>
              <a:gd name="connsiteX1118" fmla="*/ 1145910 w 1732033"/>
              <a:gd name="connsiteY1118" fmla="*/ 656250 h 2115981"/>
              <a:gd name="connsiteX1119" fmla="*/ 1151370 w 1732033"/>
              <a:gd name="connsiteY1119" fmla="*/ 654002 h 2115981"/>
              <a:gd name="connsiteX1120" fmla="*/ 1168070 w 1732033"/>
              <a:gd name="connsiteY1120" fmla="*/ 641797 h 2115981"/>
              <a:gd name="connsiteX1121" fmla="*/ 1191836 w 1732033"/>
              <a:gd name="connsiteY1121" fmla="*/ 642119 h 2115981"/>
              <a:gd name="connsiteX1122" fmla="*/ 1192083 w 1732033"/>
              <a:gd name="connsiteY1122" fmla="*/ 642256 h 2115981"/>
              <a:gd name="connsiteX1123" fmla="*/ 1216888 w 1732033"/>
              <a:gd name="connsiteY1123" fmla="*/ 623492 h 2115981"/>
              <a:gd name="connsiteX1124" fmla="*/ 1237674 w 1732033"/>
              <a:gd name="connsiteY1124" fmla="*/ 605541 h 2115981"/>
              <a:gd name="connsiteX1125" fmla="*/ 1237763 w 1732033"/>
              <a:gd name="connsiteY1125" fmla="*/ 605185 h 2115981"/>
              <a:gd name="connsiteX1126" fmla="*/ 1252858 w 1732033"/>
              <a:gd name="connsiteY1126" fmla="*/ 583025 h 2115981"/>
              <a:gd name="connsiteX1127" fmla="*/ 1264741 w 1732033"/>
              <a:gd name="connsiteY1127" fmla="*/ 573069 h 2115981"/>
              <a:gd name="connsiteX1128" fmla="*/ 1249967 w 1732033"/>
              <a:gd name="connsiteY1128" fmla="*/ 573069 h 2115981"/>
              <a:gd name="connsiteX1129" fmla="*/ 1249004 w 1732033"/>
              <a:gd name="connsiteY1129" fmla="*/ 584952 h 2115981"/>
              <a:gd name="connsiteX1130" fmla="*/ 1251573 w 1732033"/>
              <a:gd name="connsiteY1130" fmla="*/ 568251 h 2115981"/>
              <a:gd name="connsiteX1131" fmla="*/ 1278872 w 1732033"/>
              <a:gd name="connsiteY1131" fmla="*/ 571463 h 2115981"/>
              <a:gd name="connsiteX1132" fmla="*/ 1340535 w 1732033"/>
              <a:gd name="connsiteY1132" fmla="*/ 579171 h 2115981"/>
              <a:gd name="connsiteX1133" fmla="*/ 1399630 w 1732033"/>
              <a:gd name="connsiteY1133" fmla="*/ 563434 h 2115981"/>
              <a:gd name="connsiteX1134" fmla="*/ 1415608 w 1732033"/>
              <a:gd name="connsiteY1134" fmla="*/ 559419 h 2115981"/>
              <a:gd name="connsiteX1135" fmla="*/ 1430839 w 1732033"/>
              <a:gd name="connsiteY1135" fmla="*/ 560209 h 2115981"/>
              <a:gd name="connsiteX1136" fmla="*/ 1436403 w 1732033"/>
              <a:gd name="connsiteY1136" fmla="*/ 590452 h 2115981"/>
              <a:gd name="connsiteX1137" fmla="*/ 1431425 w 1732033"/>
              <a:gd name="connsiteY1137" fmla="*/ 621243 h 2115981"/>
              <a:gd name="connsiteX1138" fmla="*/ 1413440 w 1732033"/>
              <a:gd name="connsiteY1138" fmla="*/ 626060 h 2115981"/>
              <a:gd name="connsiteX1139" fmla="*/ 1406695 w 1732033"/>
              <a:gd name="connsiteY1139" fmla="*/ 626703 h 2115981"/>
              <a:gd name="connsiteX1140" fmla="*/ 1354988 w 1732033"/>
              <a:gd name="connsiteY1140" fmla="*/ 623491 h 2115981"/>
              <a:gd name="connsiteX1141" fmla="*/ 1338608 w 1732033"/>
              <a:gd name="connsiteY1141" fmla="*/ 623812 h 2115981"/>
              <a:gd name="connsiteX1142" fmla="*/ 1306171 w 1732033"/>
              <a:gd name="connsiteY1142" fmla="*/ 650147 h 2115981"/>
              <a:gd name="connsiteX1143" fmla="*/ 1296536 w 1732033"/>
              <a:gd name="connsiteY1143" fmla="*/ 666527 h 2115981"/>
              <a:gd name="connsiteX1144" fmla="*/ 1296857 w 1732033"/>
              <a:gd name="connsiteY1144" fmla="*/ 677446 h 2115981"/>
              <a:gd name="connsiteX1145" fmla="*/ 1278230 w 1732033"/>
              <a:gd name="connsiteY1145" fmla="*/ 685154 h 2115981"/>
              <a:gd name="connsiteX1146" fmla="*/ 1253500 w 1732033"/>
              <a:gd name="connsiteY1146" fmla="*/ 683548 h 2115981"/>
              <a:gd name="connsiteX1147" fmla="*/ 1289792 w 1732033"/>
              <a:gd name="connsiteY1147" fmla="*/ 658819 h 2115981"/>
              <a:gd name="connsiteX1148" fmla="*/ 1303923 w 1732033"/>
              <a:gd name="connsiteY1148" fmla="*/ 637943 h 2115981"/>
              <a:gd name="connsiteX1149" fmla="*/ 1315485 w 1732033"/>
              <a:gd name="connsiteY1149" fmla="*/ 627666 h 2115981"/>
              <a:gd name="connsiteX1150" fmla="*/ 1320376 w 1732033"/>
              <a:gd name="connsiteY1150" fmla="*/ 623653 h 2115981"/>
              <a:gd name="connsiteX1151" fmla="*/ 1316127 w 1732033"/>
              <a:gd name="connsiteY1151" fmla="*/ 626703 h 2115981"/>
              <a:gd name="connsiteX1152" fmla="*/ 1301675 w 1732033"/>
              <a:gd name="connsiteY1152" fmla="*/ 609360 h 2115981"/>
              <a:gd name="connsiteX1153" fmla="*/ 1298463 w 1732033"/>
              <a:gd name="connsiteY1153" fmla="*/ 616104 h 2115981"/>
              <a:gd name="connsiteX1154" fmla="*/ 1298720 w 1732033"/>
              <a:gd name="connsiteY1154" fmla="*/ 615334 h 2115981"/>
              <a:gd name="connsiteX1155" fmla="*/ 1297821 w 1732033"/>
              <a:gd name="connsiteY1155" fmla="*/ 617389 h 2115981"/>
              <a:gd name="connsiteX1156" fmla="*/ 1285938 w 1732033"/>
              <a:gd name="connsiteY1156" fmla="*/ 629914 h 2115981"/>
              <a:gd name="connsiteX1157" fmla="*/ 1280791 w 1732033"/>
              <a:gd name="connsiteY1157" fmla="*/ 638582 h 2115981"/>
              <a:gd name="connsiteX1158" fmla="*/ 1280799 w 1732033"/>
              <a:gd name="connsiteY1158" fmla="*/ 638586 h 2115981"/>
              <a:gd name="connsiteX1159" fmla="*/ 1259923 w 1732033"/>
              <a:gd name="connsiteY1159" fmla="*/ 671987 h 2115981"/>
              <a:gd name="connsiteX1160" fmla="*/ 1241617 w 1732033"/>
              <a:gd name="connsiteY1160" fmla="*/ 675841 h 2115981"/>
              <a:gd name="connsiteX1161" fmla="*/ 1204041 w 1732033"/>
              <a:gd name="connsiteY1161" fmla="*/ 669739 h 2115981"/>
              <a:gd name="connsiteX1162" fmla="*/ 1203077 w 1732033"/>
              <a:gd name="connsiteY1162" fmla="*/ 667491 h 2115981"/>
              <a:gd name="connsiteX1163" fmla="*/ 1203078 w 1732033"/>
              <a:gd name="connsiteY1163" fmla="*/ 667491 h 2115981"/>
              <a:gd name="connsiteX1164" fmla="*/ 1203077 w 1732033"/>
              <a:gd name="connsiteY1164" fmla="*/ 667490 h 2115981"/>
              <a:gd name="connsiteX1165" fmla="*/ 1199866 w 1732033"/>
              <a:gd name="connsiteY1165" fmla="*/ 669096 h 2115981"/>
              <a:gd name="connsiteX1166" fmla="*/ 1198993 w 1732033"/>
              <a:gd name="connsiteY1166" fmla="*/ 668969 h 2115981"/>
              <a:gd name="connsiteX1167" fmla="*/ 1187661 w 1732033"/>
              <a:gd name="connsiteY1167" fmla="*/ 672951 h 2115981"/>
              <a:gd name="connsiteX1168" fmla="*/ 1175136 w 1732033"/>
              <a:gd name="connsiteY1168" fmla="*/ 678732 h 2115981"/>
              <a:gd name="connsiteX1169" fmla="*/ 1174493 w 1732033"/>
              <a:gd name="connsiteY1169" fmla="*/ 685154 h 2115981"/>
              <a:gd name="connsiteX1170" fmla="*/ 1180595 w 1732033"/>
              <a:gd name="connsiteY1170" fmla="*/ 685476 h 2115981"/>
              <a:gd name="connsiteX1171" fmla="*/ 1187661 w 1732033"/>
              <a:gd name="connsiteY1171" fmla="*/ 681301 h 2115981"/>
              <a:gd name="connsiteX1172" fmla="*/ 1163895 w 1732033"/>
              <a:gd name="connsiteY1172" fmla="*/ 714059 h 2115981"/>
              <a:gd name="connsiteX1173" fmla="*/ 1162932 w 1732033"/>
              <a:gd name="connsiteY1173" fmla="*/ 726906 h 2115981"/>
              <a:gd name="connsiteX1174" fmla="*/ 1155224 w 1732033"/>
              <a:gd name="connsiteY1174" fmla="*/ 730760 h 2115981"/>
              <a:gd name="connsiteX1175" fmla="*/ 1153297 w 1732033"/>
              <a:gd name="connsiteY1175" fmla="*/ 739752 h 2115981"/>
              <a:gd name="connsiteX1176" fmla="*/ 1155063 w 1732033"/>
              <a:gd name="connsiteY1176" fmla="*/ 744730 h 2115981"/>
              <a:gd name="connsiteX1177" fmla="*/ 1151292 w 1732033"/>
              <a:gd name="connsiteY1177" fmla="*/ 748502 h 2115981"/>
              <a:gd name="connsiteX1178" fmla="*/ 1144303 w 1732033"/>
              <a:gd name="connsiteY1178" fmla="*/ 744249 h 2115981"/>
              <a:gd name="connsiteX1179" fmla="*/ 1141734 w 1732033"/>
              <a:gd name="connsiteY1179" fmla="*/ 747781 h 2115981"/>
              <a:gd name="connsiteX1180" fmla="*/ 1150726 w 1732033"/>
              <a:gd name="connsiteY1180" fmla="*/ 748745 h 2115981"/>
              <a:gd name="connsiteX1181" fmla="*/ 1151049 w 1732033"/>
              <a:gd name="connsiteY1181" fmla="*/ 748745 h 2115981"/>
              <a:gd name="connsiteX1182" fmla="*/ 1151049 w 1732033"/>
              <a:gd name="connsiteY1182" fmla="*/ 748745 h 2115981"/>
              <a:gd name="connsiteX1183" fmla="*/ 1157793 w 1732033"/>
              <a:gd name="connsiteY1183" fmla="*/ 755169 h 2115981"/>
              <a:gd name="connsiteX1184" fmla="*/ 1136917 w 1732033"/>
              <a:gd name="connsiteY1184" fmla="*/ 776044 h 2115981"/>
              <a:gd name="connsiteX1185" fmla="*/ 1129209 w 1732033"/>
              <a:gd name="connsiteY1185" fmla="*/ 781503 h 2115981"/>
              <a:gd name="connsiteX1186" fmla="*/ 1130173 w 1732033"/>
              <a:gd name="connsiteY1186" fmla="*/ 799810 h 2115981"/>
              <a:gd name="connsiteX1187" fmla="*/ 1136275 w 1732033"/>
              <a:gd name="connsiteY1187" fmla="*/ 803664 h 2115981"/>
              <a:gd name="connsiteX1188" fmla="*/ 1119574 w 1732033"/>
              <a:gd name="connsiteY1188" fmla="*/ 800131 h 2115981"/>
              <a:gd name="connsiteX1189" fmla="*/ 1140450 w 1732033"/>
              <a:gd name="connsiteY1189" fmla="*/ 812656 h 2115981"/>
              <a:gd name="connsiteX1190" fmla="*/ 1143662 w 1732033"/>
              <a:gd name="connsiteY1190" fmla="*/ 810408 h 2115981"/>
              <a:gd name="connsiteX1191" fmla="*/ 1139808 w 1732033"/>
              <a:gd name="connsiteY1191" fmla="*/ 804306 h 2115981"/>
              <a:gd name="connsiteX1192" fmla="*/ 1147516 w 1732033"/>
              <a:gd name="connsiteY1192" fmla="*/ 805591 h 2115981"/>
              <a:gd name="connsiteX1193" fmla="*/ 1155224 w 1732033"/>
              <a:gd name="connsiteY1193" fmla="*/ 805912 h 2115981"/>
              <a:gd name="connsiteX1194" fmla="*/ 1145589 w 1732033"/>
              <a:gd name="connsiteY1194" fmla="*/ 808802 h 2115981"/>
              <a:gd name="connsiteX1195" fmla="*/ 1177384 w 1732033"/>
              <a:gd name="connsiteY1195" fmla="*/ 818759 h 2115981"/>
              <a:gd name="connsiteX1196" fmla="*/ 1192799 w 1732033"/>
              <a:gd name="connsiteY1196" fmla="*/ 815226 h 2115981"/>
              <a:gd name="connsiteX1197" fmla="*/ 1201792 w 1732033"/>
              <a:gd name="connsiteY1197" fmla="*/ 813941 h 2115981"/>
              <a:gd name="connsiteX1198" fmla="*/ 1202756 w 1732033"/>
              <a:gd name="connsiteY1198" fmla="*/ 818759 h 2115981"/>
              <a:gd name="connsiteX1199" fmla="*/ 1193442 w 1732033"/>
              <a:gd name="connsiteY1199" fmla="*/ 820686 h 2115981"/>
              <a:gd name="connsiteX1200" fmla="*/ 1168391 w 1732033"/>
              <a:gd name="connsiteY1200" fmla="*/ 822612 h 2115981"/>
              <a:gd name="connsiteX1201" fmla="*/ 1163253 w 1732033"/>
              <a:gd name="connsiteY1201" fmla="*/ 822612 h 2115981"/>
              <a:gd name="connsiteX1202" fmla="*/ 1145910 w 1732033"/>
              <a:gd name="connsiteY1202" fmla="*/ 832890 h 2115981"/>
              <a:gd name="connsiteX1203" fmla="*/ 1148801 w 1732033"/>
              <a:gd name="connsiteY1203" fmla="*/ 839634 h 2115981"/>
              <a:gd name="connsiteX1204" fmla="*/ 1161647 w 1732033"/>
              <a:gd name="connsiteY1204" fmla="*/ 847021 h 2115981"/>
              <a:gd name="connsiteX1205" fmla="*/ 1137560 w 1732033"/>
              <a:gd name="connsiteY1205" fmla="*/ 841883 h 2115981"/>
              <a:gd name="connsiteX1206" fmla="*/ 1158757 w 1732033"/>
              <a:gd name="connsiteY1206" fmla="*/ 859546 h 2115981"/>
              <a:gd name="connsiteX1207" fmla="*/ 1210142 w 1732033"/>
              <a:gd name="connsiteY1207" fmla="*/ 885560 h 2115981"/>
              <a:gd name="connsiteX1208" fmla="*/ 1236157 w 1732033"/>
              <a:gd name="connsiteY1208" fmla="*/ 892626 h 2115981"/>
              <a:gd name="connsiteX1209" fmla="*/ 1247397 w 1732033"/>
              <a:gd name="connsiteY1209" fmla="*/ 894554 h 2115981"/>
              <a:gd name="connsiteX1210" fmla="*/ 1237120 w 1732033"/>
              <a:gd name="connsiteY1210" fmla="*/ 895838 h 2115981"/>
              <a:gd name="connsiteX1211" fmla="*/ 1225238 w 1732033"/>
              <a:gd name="connsiteY1211" fmla="*/ 901618 h 2115981"/>
              <a:gd name="connsiteX1212" fmla="*/ 1237762 w 1732033"/>
              <a:gd name="connsiteY1212" fmla="*/ 918640 h 2115981"/>
              <a:gd name="connsiteX1213" fmla="*/ 1241616 w 1732033"/>
              <a:gd name="connsiteY1213" fmla="*/ 920246 h 2115981"/>
              <a:gd name="connsiteX1214" fmla="*/ 1257674 w 1732033"/>
              <a:gd name="connsiteY1214" fmla="*/ 945618 h 2115981"/>
              <a:gd name="connsiteX1215" fmla="*/ 1291397 w 1732033"/>
              <a:gd name="connsiteY1215" fmla="*/ 987369 h 2115981"/>
              <a:gd name="connsiteX1216" fmla="*/ 1324155 w 1732033"/>
              <a:gd name="connsiteY1216" fmla="*/ 1005997 h 2115981"/>
              <a:gd name="connsiteX1217" fmla="*/ 1361410 w 1732033"/>
              <a:gd name="connsiteY1217" fmla="*/ 1005997 h 2115981"/>
              <a:gd name="connsiteX1218" fmla="*/ 1366228 w 1732033"/>
              <a:gd name="connsiteY1218" fmla="*/ 990260 h 2115981"/>
              <a:gd name="connsiteX1219" fmla="*/ 1349206 w 1732033"/>
              <a:gd name="connsiteY1219" fmla="*/ 958786 h 2115981"/>
              <a:gd name="connsiteX1220" fmla="*/ 1352739 w 1732033"/>
              <a:gd name="connsiteY1220" fmla="*/ 940158 h 2115981"/>
              <a:gd name="connsiteX1221" fmla="*/ 1377468 w 1732033"/>
              <a:gd name="connsiteY1221" fmla="*/ 942085 h 2115981"/>
              <a:gd name="connsiteX1222" fmla="*/ 1398023 w 1732033"/>
              <a:gd name="connsiteY1222" fmla="*/ 967779 h 2115981"/>
              <a:gd name="connsiteX1223" fmla="*/ 1381001 w 1732033"/>
              <a:gd name="connsiteY1223" fmla="*/ 1009529 h 2115981"/>
              <a:gd name="connsiteX1224" fmla="*/ 1334111 w 1732033"/>
              <a:gd name="connsiteY1224" fmla="*/ 1013705 h 2115981"/>
              <a:gd name="connsiteX1225" fmla="*/ 1304886 w 1732033"/>
              <a:gd name="connsiteY1225" fmla="*/ 1002785 h 2115981"/>
              <a:gd name="connsiteX1226" fmla="*/ 1303922 w 1732033"/>
              <a:gd name="connsiteY1226" fmla="*/ 1004391 h 2115981"/>
              <a:gd name="connsiteX1227" fmla="*/ 1280477 w 1732033"/>
              <a:gd name="connsiteY1227" fmla="*/ 1032974 h 2115981"/>
              <a:gd name="connsiteX1228" fmla="*/ 1213676 w 1732033"/>
              <a:gd name="connsiteY1228" fmla="*/ 1031048 h 2115981"/>
              <a:gd name="connsiteX1229" fmla="*/ 1196011 w 1732033"/>
              <a:gd name="connsiteY1229" fmla="*/ 1025909 h 2115981"/>
              <a:gd name="connsiteX1230" fmla="*/ 1190551 w 1732033"/>
              <a:gd name="connsiteY1230" fmla="*/ 1030084 h 2115981"/>
              <a:gd name="connsiteX1231" fmla="*/ 1179632 w 1732033"/>
              <a:gd name="connsiteY1231" fmla="*/ 1040040 h 2115981"/>
              <a:gd name="connsiteX1232" fmla="*/ 1147195 w 1732033"/>
              <a:gd name="connsiteY1232" fmla="*/ 1024624 h 2115981"/>
              <a:gd name="connsiteX1233" fmla="*/ 1120216 w 1732033"/>
              <a:gd name="connsiteY1233" fmla="*/ 1012742 h 2115981"/>
              <a:gd name="connsiteX1234" fmla="*/ 1108976 w 1732033"/>
              <a:gd name="connsiteY1234" fmla="*/ 1013705 h 2115981"/>
              <a:gd name="connsiteX1235" fmla="*/ 1103838 w 1732033"/>
              <a:gd name="connsiteY1235" fmla="*/ 1024624 h 2115981"/>
              <a:gd name="connsiteX1236" fmla="*/ 1113151 w 1732033"/>
              <a:gd name="connsiteY1236" fmla="*/ 1047106 h 2115981"/>
              <a:gd name="connsiteX1237" fmla="*/ 1124392 w 1732033"/>
              <a:gd name="connsiteY1237" fmla="*/ 1053850 h 2115981"/>
              <a:gd name="connsiteX1238" fmla="*/ 1129530 w 1732033"/>
              <a:gd name="connsiteY1238" fmla="*/ 1059310 h 2115981"/>
              <a:gd name="connsiteX1239" fmla="*/ 1137881 w 1732033"/>
              <a:gd name="connsiteY1239" fmla="*/ 1063485 h 2115981"/>
              <a:gd name="connsiteX1240" fmla="*/ 1149764 w 1732033"/>
              <a:gd name="connsiteY1240" fmla="*/ 1081791 h 2115981"/>
              <a:gd name="connsiteX1241" fmla="*/ 1150406 w 1732033"/>
              <a:gd name="connsiteY1241" fmla="*/ 1083076 h 2115981"/>
              <a:gd name="connsiteX1242" fmla="*/ 1154260 w 1732033"/>
              <a:gd name="connsiteY1242" fmla="*/ 1091105 h 2115981"/>
              <a:gd name="connsiteX1243" fmla="*/ 1154581 w 1732033"/>
              <a:gd name="connsiteY1243" fmla="*/ 1096886 h 2115981"/>
              <a:gd name="connsiteX1244" fmla="*/ 1134990 w 1732033"/>
              <a:gd name="connsiteY1244" fmla="*/ 1118403 h 2115981"/>
              <a:gd name="connsiteX1245" fmla="*/ 1111546 w 1732033"/>
              <a:gd name="connsiteY1245" fmla="*/ 1111981 h 2115981"/>
              <a:gd name="connsiteX1246" fmla="*/ 1100626 w 1732033"/>
              <a:gd name="connsiteY1246" fmla="*/ 1099455 h 2115981"/>
              <a:gd name="connsiteX1247" fmla="*/ 1103516 w 1732033"/>
              <a:gd name="connsiteY1247" fmla="*/ 1097528 h 2115981"/>
              <a:gd name="connsiteX1248" fmla="*/ 1115078 w 1732033"/>
              <a:gd name="connsiteY1248" fmla="*/ 1111338 h 2115981"/>
              <a:gd name="connsiteX1249" fmla="*/ 1145589 w 1732033"/>
              <a:gd name="connsiteY1249" fmla="*/ 1103630 h 2115981"/>
              <a:gd name="connsiteX1250" fmla="*/ 1149443 w 1732033"/>
              <a:gd name="connsiteY1250" fmla="*/ 1087572 h 2115981"/>
              <a:gd name="connsiteX1251" fmla="*/ 1149443 w 1732033"/>
              <a:gd name="connsiteY1251" fmla="*/ 1086930 h 2115981"/>
              <a:gd name="connsiteX1252" fmla="*/ 1148158 w 1732033"/>
              <a:gd name="connsiteY1252" fmla="*/ 1086930 h 2115981"/>
              <a:gd name="connsiteX1253" fmla="*/ 1146552 w 1732033"/>
              <a:gd name="connsiteY1253" fmla="*/ 1084361 h 2115981"/>
              <a:gd name="connsiteX1254" fmla="*/ 1139486 w 1732033"/>
              <a:gd name="connsiteY1254" fmla="*/ 1068944 h 2115981"/>
              <a:gd name="connsiteX1255" fmla="*/ 1131778 w 1732033"/>
              <a:gd name="connsiteY1255" fmla="*/ 1075368 h 2115981"/>
              <a:gd name="connsiteX1256" fmla="*/ 1096130 w 1732033"/>
              <a:gd name="connsiteY1256" fmla="*/ 1088536 h 2115981"/>
              <a:gd name="connsiteX1257" fmla="*/ 1076860 w 1732033"/>
              <a:gd name="connsiteY1257" fmla="*/ 1086930 h 2115981"/>
              <a:gd name="connsiteX1258" fmla="*/ 1071721 w 1732033"/>
              <a:gd name="connsiteY1258" fmla="*/ 1079864 h 2115981"/>
              <a:gd name="connsiteX1259" fmla="*/ 1071079 w 1732033"/>
              <a:gd name="connsiteY1259" fmla="*/ 1071514 h 2115981"/>
              <a:gd name="connsiteX1260" fmla="*/ 1063371 w 1732033"/>
              <a:gd name="connsiteY1260" fmla="*/ 1077937 h 2115981"/>
              <a:gd name="connsiteX1261" fmla="*/ 1063371 w 1732033"/>
              <a:gd name="connsiteY1261" fmla="*/ 1068944 h 2115981"/>
              <a:gd name="connsiteX1262" fmla="*/ 1054379 w 1732033"/>
              <a:gd name="connsiteY1262" fmla="*/ 1070229 h 2115981"/>
              <a:gd name="connsiteX1263" fmla="*/ 1035430 w 1732033"/>
              <a:gd name="connsiteY1263" fmla="*/ 1083718 h 2115981"/>
              <a:gd name="connsiteX1264" fmla="*/ 1045707 w 1732033"/>
              <a:gd name="connsiteY1264" fmla="*/ 1087893 h 2115981"/>
              <a:gd name="connsiteX1265" fmla="*/ 1011342 w 1732033"/>
              <a:gd name="connsiteY1265" fmla="*/ 1113907 h 2115981"/>
              <a:gd name="connsiteX1266" fmla="*/ 1018087 w 1732033"/>
              <a:gd name="connsiteY1266" fmla="*/ 1143454 h 2115981"/>
              <a:gd name="connsiteX1267" fmla="*/ 1012948 w 1732033"/>
              <a:gd name="connsiteY1267" fmla="*/ 1146988 h 2115981"/>
              <a:gd name="connsiteX1268" fmla="*/ 1012948 w 1732033"/>
              <a:gd name="connsiteY1268" fmla="*/ 1166900 h 2115981"/>
              <a:gd name="connsiteX1269" fmla="*/ 1005562 w 1732033"/>
              <a:gd name="connsiteY1269" fmla="*/ 1208329 h 2115981"/>
              <a:gd name="connsiteX1270" fmla="*/ 1002671 w 1732033"/>
              <a:gd name="connsiteY1270" fmla="*/ 1231453 h 2115981"/>
              <a:gd name="connsiteX1271" fmla="*/ 998496 w 1732033"/>
              <a:gd name="connsiteY1271" fmla="*/ 1273204 h 2115981"/>
              <a:gd name="connsiteX1272" fmla="*/ 1016160 w 1732033"/>
              <a:gd name="connsiteY1272" fmla="*/ 1297612 h 2115981"/>
              <a:gd name="connsiteX1273" fmla="*/ 1036072 w 1732033"/>
              <a:gd name="connsiteY1273" fmla="*/ 1307248 h 2115981"/>
              <a:gd name="connsiteX1274" fmla="*/ 1044101 w 1732033"/>
              <a:gd name="connsiteY1274" fmla="*/ 1314956 h 2115981"/>
              <a:gd name="connsiteX1275" fmla="*/ 1046349 w 1732033"/>
              <a:gd name="connsiteY1275" fmla="*/ 1322021 h 2115981"/>
              <a:gd name="connsiteX1276" fmla="*/ 1041211 w 1732033"/>
              <a:gd name="connsiteY1276" fmla="*/ 1325233 h 2115981"/>
              <a:gd name="connsiteX1277" fmla="*/ 1004277 w 1732033"/>
              <a:gd name="connsiteY1277" fmla="*/ 1319452 h 2115981"/>
              <a:gd name="connsiteX1278" fmla="*/ 996890 w 1732033"/>
              <a:gd name="connsiteY1278" fmla="*/ 1319452 h 2115981"/>
              <a:gd name="connsiteX1279" fmla="*/ 999460 w 1732033"/>
              <a:gd name="connsiteY1279" fmla="*/ 1325233 h 2115981"/>
              <a:gd name="connsiteX1280" fmla="*/ 1011342 w 1732033"/>
              <a:gd name="connsiteY1280" fmla="*/ 1348035 h 2115981"/>
              <a:gd name="connsiteX1281" fmla="*/ 1011664 w 1732033"/>
              <a:gd name="connsiteY1281" fmla="*/ 1351247 h 2115981"/>
              <a:gd name="connsiteX1282" fmla="*/ 1011664 w 1732033"/>
              <a:gd name="connsiteY1282" fmla="*/ 1374692 h 2115981"/>
              <a:gd name="connsiteX1283" fmla="*/ 1017124 w 1732033"/>
              <a:gd name="connsiteY1283" fmla="*/ 1401027 h 2115981"/>
              <a:gd name="connsiteX1284" fmla="*/ 1024189 w 1732033"/>
              <a:gd name="connsiteY1284" fmla="*/ 1411304 h 2115981"/>
              <a:gd name="connsiteX1285" fmla="*/ 1020014 w 1732033"/>
              <a:gd name="connsiteY1285" fmla="*/ 1427042 h 2115981"/>
              <a:gd name="connsiteX1286" fmla="*/ 1024189 w 1732033"/>
              <a:gd name="connsiteY1286" fmla="*/ 1437640 h 2115981"/>
              <a:gd name="connsiteX1287" fmla="*/ 1003956 w 1732033"/>
              <a:gd name="connsiteY1287" fmla="*/ 1418691 h 2115981"/>
              <a:gd name="connsiteX1288" fmla="*/ 997212 w 1732033"/>
              <a:gd name="connsiteY1288" fmla="*/ 1417406 h 2115981"/>
              <a:gd name="connsiteX1289" fmla="*/ 990467 w 1732033"/>
              <a:gd name="connsiteY1289" fmla="*/ 1404560 h 2115981"/>
              <a:gd name="connsiteX1290" fmla="*/ 987898 w 1732033"/>
              <a:gd name="connsiteY1290" fmla="*/ 1401348 h 2115981"/>
              <a:gd name="connsiteX1291" fmla="*/ 983722 w 1732033"/>
              <a:gd name="connsiteY1291" fmla="*/ 1399100 h 2115981"/>
              <a:gd name="connsiteX1292" fmla="*/ 980832 w 1732033"/>
              <a:gd name="connsiteY1292" fmla="*/ 1403276 h 2115981"/>
              <a:gd name="connsiteX1293" fmla="*/ 980832 w 1732033"/>
              <a:gd name="connsiteY1293" fmla="*/ 1408735 h 2115981"/>
              <a:gd name="connsiteX1294" fmla="*/ 979226 w 1732033"/>
              <a:gd name="connsiteY1294" fmla="*/ 1409056 h 2115981"/>
              <a:gd name="connsiteX1295" fmla="*/ 967986 w 1732033"/>
              <a:gd name="connsiteY1295" fmla="*/ 1413553 h 2115981"/>
              <a:gd name="connsiteX1296" fmla="*/ 955782 w 1732033"/>
              <a:gd name="connsiteY1296" fmla="*/ 1460443 h 2115981"/>
              <a:gd name="connsiteX1297" fmla="*/ 957708 w 1732033"/>
              <a:gd name="connsiteY1297" fmla="*/ 1485814 h 2115981"/>
              <a:gd name="connsiteX1298" fmla="*/ 979868 w 1732033"/>
              <a:gd name="connsiteY1298" fmla="*/ 1507011 h 2115981"/>
              <a:gd name="connsiteX1299" fmla="*/ 989504 w 1732033"/>
              <a:gd name="connsiteY1299" fmla="*/ 1504121 h 2115981"/>
              <a:gd name="connsiteX1300" fmla="*/ 1060159 w 1732033"/>
              <a:gd name="connsiteY1300" fmla="*/ 1453698 h 2115981"/>
              <a:gd name="connsiteX1301" fmla="*/ 1104480 w 1732033"/>
              <a:gd name="connsiteY1301" fmla="*/ 1444705 h 2115981"/>
              <a:gd name="connsiteX1302" fmla="*/ 1135954 w 1732033"/>
              <a:gd name="connsiteY1302" fmla="*/ 1463012 h 2115981"/>
              <a:gd name="connsiteX1303" fmla="*/ 1152012 w 1732033"/>
              <a:gd name="connsiteY1303" fmla="*/ 1483245 h 2115981"/>
              <a:gd name="connsiteX1304" fmla="*/ 1158114 w 1732033"/>
              <a:gd name="connsiteY1304" fmla="*/ 1485172 h 2115981"/>
              <a:gd name="connsiteX1305" fmla="*/ 1196975 w 1732033"/>
              <a:gd name="connsiteY1305" fmla="*/ 1464617 h 2115981"/>
              <a:gd name="connsiteX1306" fmla="*/ 1222347 w 1732033"/>
              <a:gd name="connsiteY1306" fmla="*/ 1448239 h 2115981"/>
              <a:gd name="connsiteX1307" fmla="*/ 1240653 w 1732033"/>
              <a:gd name="connsiteY1307" fmla="*/ 1435392 h 2115981"/>
              <a:gd name="connsiteX1308" fmla="*/ 1260244 w 1732033"/>
              <a:gd name="connsiteY1308" fmla="*/ 1420939 h 2115981"/>
              <a:gd name="connsiteX1309" fmla="*/ 1268594 w 1732033"/>
              <a:gd name="connsiteY1309" fmla="*/ 1413232 h 2115981"/>
              <a:gd name="connsiteX1310" fmla="*/ 1258959 w 1732033"/>
              <a:gd name="connsiteY1310" fmla="*/ 1407772 h 2115981"/>
              <a:gd name="connsiteX1311" fmla="*/ 1237442 w 1732033"/>
              <a:gd name="connsiteY1311" fmla="*/ 1366663 h 2115981"/>
              <a:gd name="connsiteX1312" fmla="*/ 1246434 w 1732033"/>
              <a:gd name="connsiteY1312" fmla="*/ 1380152 h 2115981"/>
              <a:gd name="connsiteX1313" fmla="*/ 1249003 w 1732033"/>
              <a:gd name="connsiteY1313" fmla="*/ 1388502 h 2115981"/>
              <a:gd name="connsiteX1314" fmla="*/ 1272127 w 1732033"/>
              <a:gd name="connsiteY1314" fmla="*/ 1396852 h 2115981"/>
              <a:gd name="connsiteX1315" fmla="*/ 1287543 w 1732033"/>
              <a:gd name="connsiteY1315" fmla="*/ 1396852 h 2115981"/>
              <a:gd name="connsiteX1316" fmla="*/ 1282083 w 1732033"/>
              <a:gd name="connsiteY1316" fmla="*/ 1417406 h 2115981"/>
              <a:gd name="connsiteX1317" fmla="*/ 1240011 w 1732033"/>
              <a:gd name="connsiteY1317" fmla="*/ 1445027 h 2115981"/>
              <a:gd name="connsiteX1318" fmla="*/ 1219456 w 1732033"/>
              <a:gd name="connsiteY1318" fmla="*/ 1464939 h 2115981"/>
              <a:gd name="connsiteX1319" fmla="*/ 1212070 w 1732033"/>
              <a:gd name="connsiteY1319" fmla="*/ 1469114 h 2115981"/>
              <a:gd name="connsiteX1320" fmla="*/ 1161326 w 1732033"/>
              <a:gd name="connsiteY1320" fmla="*/ 1488384 h 2115981"/>
              <a:gd name="connsiteX1321" fmla="*/ 1157793 w 1732033"/>
              <a:gd name="connsiteY1321" fmla="*/ 1491274 h 2115981"/>
              <a:gd name="connsiteX1322" fmla="*/ 1164216 w 1732033"/>
              <a:gd name="connsiteY1322" fmla="*/ 1514077 h 2115981"/>
              <a:gd name="connsiteX1323" fmla="*/ 1167749 w 1732033"/>
              <a:gd name="connsiteY1323" fmla="*/ 1521784 h 2115981"/>
              <a:gd name="connsiteX1324" fmla="*/ 1136917 w 1732033"/>
              <a:gd name="connsiteY1324" fmla="*/ 1595010 h 2115981"/>
              <a:gd name="connsiteX1325" fmla="*/ 1099020 w 1732033"/>
              <a:gd name="connsiteY1325" fmla="*/ 1627768 h 2115981"/>
              <a:gd name="connsiteX1326" fmla="*/ 1021299 w 1732033"/>
              <a:gd name="connsiteY1326" fmla="*/ 1641257 h 2115981"/>
              <a:gd name="connsiteX1327" fmla="*/ 988861 w 1732033"/>
              <a:gd name="connsiteY1327" fmla="*/ 1611068 h 2115981"/>
              <a:gd name="connsiteX1328" fmla="*/ 977620 w 1732033"/>
              <a:gd name="connsiteY1328" fmla="*/ 1572850 h 2115981"/>
              <a:gd name="connsiteX1329" fmla="*/ 981474 w 1732033"/>
              <a:gd name="connsiteY1329" fmla="*/ 1530456 h 2115981"/>
              <a:gd name="connsiteX1330" fmla="*/ 973124 w 1732033"/>
              <a:gd name="connsiteY1330" fmla="*/ 1512150 h 2115981"/>
              <a:gd name="connsiteX1331" fmla="*/ 945504 w 1732033"/>
              <a:gd name="connsiteY1331" fmla="*/ 1460121 h 2115981"/>
              <a:gd name="connsiteX1332" fmla="*/ 948073 w 1732033"/>
              <a:gd name="connsiteY1332" fmla="*/ 1435071 h 2115981"/>
              <a:gd name="connsiteX1333" fmla="*/ 941971 w 1732033"/>
              <a:gd name="connsiteY1333" fmla="*/ 1418370 h 2115981"/>
              <a:gd name="connsiteX1334" fmla="*/ 941971 w 1732033"/>
              <a:gd name="connsiteY1334" fmla="*/ 1414838 h 2115981"/>
              <a:gd name="connsiteX1335" fmla="*/ 940687 w 1732033"/>
              <a:gd name="connsiteY1335" fmla="*/ 1405524 h 2115981"/>
              <a:gd name="connsiteX1336" fmla="*/ 915957 w 1732033"/>
              <a:gd name="connsiteY1336" fmla="*/ 1389787 h 2115981"/>
              <a:gd name="connsiteX1337" fmla="*/ 883520 w 1732033"/>
              <a:gd name="connsiteY1337" fmla="*/ 1379510 h 2115981"/>
              <a:gd name="connsiteX1338" fmla="*/ 891870 w 1732033"/>
              <a:gd name="connsiteY1338" fmla="*/ 1402312 h 2115981"/>
              <a:gd name="connsiteX1339" fmla="*/ 872279 w 1732033"/>
              <a:gd name="connsiteY1339" fmla="*/ 1387538 h 2115981"/>
              <a:gd name="connsiteX1340" fmla="*/ 867140 w 1732033"/>
              <a:gd name="connsiteY1340" fmla="*/ 1383684 h 2115981"/>
              <a:gd name="connsiteX1341" fmla="*/ 847550 w 1732033"/>
              <a:gd name="connsiteY1341" fmla="*/ 1377582 h 2115981"/>
              <a:gd name="connsiteX1342" fmla="*/ 835666 w 1732033"/>
              <a:gd name="connsiteY1342" fmla="*/ 1360239 h 2115981"/>
              <a:gd name="connsiteX1343" fmla="*/ 832455 w 1732033"/>
              <a:gd name="connsiteY1343" fmla="*/ 1351568 h 2115981"/>
              <a:gd name="connsiteX1344" fmla="*/ 816717 w 1732033"/>
              <a:gd name="connsiteY1344" fmla="*/ 1362809 h 2115981"/>
              <a:gd name="connsiteX1345" fmla="*/ 813827 w 1732033"/>
              <a:gd name="connsiteY1345" fmla="*/ 1408414 h 2115981"/>
              <a:gd name="connsiteX1346" fmla="*/ 816075 w 1732033"/>
              <a:gd name="connsiteY1346" fmla="*/ 1417406 h 2115981"/>
              <a:gd name="connsiteX1347" fmla="*/ 820571 w 1732033"/>
              <a:gd name="connsiteY1347" fmla="*/ 1431217 h 2115981"/>
              <a:gd name="connsiteX1348" fmla="*/ 825389 w 1732033"/>
              <a:gd name="connsiteY1348" fmla="*/ 1497698 h 2115981"/>
              <a:gd name="connsiteX1349" fmla="*/ 826995 w 1732033"/>
              <a:gd name="connsiteY1349" fmla="*/ 1544909 h 2115981"/>
              <a:gd name="connsiteX1350" fmla="*/ 833739 w 1732033"/>
              <a:gd name="connsiteY1350" fmla="*/ 1558719 h 2115981"/>
              <a:gd name="connsiteX1351" fmla="*/ 845944 w 1732033"/>
              <a:gd name="connsiteY1351" fmla="*/ 1587944 h 2115981"/>
              <a:gd name="connsiteX1352" fmla="*/ 853330 w 1732033"/>
              <a:gd name="connsiteY1352" fmla="*/ 1614922 h 2115981"/>
              <a:gd name="connsiteX1353" fmla="*/ 875490 w 1732033"/>
              <a:gd name="connsiteY1353" fmla="*/ 1661812 h 2115981"/>
              <a:gd name="connsiteX1354" fmla="*/ 891549 w 1732033"/>
              <a:gd name="connsiteY1354" fmla="*/ 1677870 h 2115981"/>
              <a:gd name="connsiteX1355" fmla="*/ 920453 w 1732033"/>
              <a:gd name="connsiteY1355" fmla="*/ 1712555 h 2115981"/>
              <a:gd name="connsiteX1356" fmla="*/ 934263 w 1732033"/>
              <a:gd name="connsiteY1356" fmla="*/ 1725724 h 2115981"/>
              <a:gd name="connsiteX1357" fmla="*/ 959635 w 1732033"/>
              <a:gd name="connsiteY1357" fmla="*/ 1753664 h 2115981"/>
              <a:gd name="connsiteX1358" fmla="*/ 985970 w 1732033"/>
              <a:gd name="connsiteY1358" fmla="*/ 1771328 h 2115981"/>
              <a:gd name="connsiteX1359" fmla="*/ 1043459 w 1732033"/>
              <a:gd name="connsiteY1359" fmla="*/ 1800554 h 2115981"/>
              <a:gd name="connsiteX1360" fmla="*/ 1055732 w 1732033"/>
              <a:gd name="connsiteY1360" fmla="*/ 1805343 h 2115981"/>
              <a:gd name="connsiteX1361" fmla="*/ 1064013 w 1732033"/>
              <a:gd name="connsiteY1361" fmla="*/ 1801839 h 2115981"/>
              <a:gd name="connsiteX1362" fmla="*/ 1062086 w 1732033"/>
              <a:gd name="connsiteY1362" fmla="*/ 1797664 h 2115981"/>
              <a:gd name="connsiteX1363" fmla="*/ 1069473 w 1732033"/>
              <a:gd name="connsiteY1363" fmla="*/ 1803766 h 2115981"/>
              <a:gd name="connsiteX1364" fmla="*/ 1077181 w 1732033"/>
              <a:gd name="connsiteY1364" fmla="*/ 1807941 h 2115981"/>
              <a:gd name="connsiteX1365" fmla="*/ 1090991 w 1732033"/>
              <a:gd name="connsiteY1365" fmla="*/ 1802482 h 2115981"/>
              <a:gd name="connsiteX1366" fmla="*/ 1095809 w 1732033"/>
              <a:gd name="connsiteY1366" fmla="*/ 1805372 h 2115981"/>
              <a:gd name="connsiteX1367" fmla="*/ 1096130 w 1732033"/>
              <a:gd name="connsiteY1367" fmla="*/ 1810511 h 2115981"/>
              <a:gd name="connsiteX1368" fmla="*/ 1107050 w 1732033"/>
              <a:gd name="connsiteY1368" fmla="*/ 1814686 h 2115981"/>
              <a:gd name="connsiteX1369" fmla="*/ 1114115 w 1732033"/>
              <a:gd name="connsiteY1369" fmla="*/ 1817576 h 2115981"/>
              <a:gd name="connsiteX1370" fmla="*/ 1113746 w 1732033"/>
              <a:gd name="connsiteY1370" fmla="*/ 1817553 h 2115981"/>
              <a:gd name="connsiteX1371" fmla="*/ 1115400 w 1732033"/>
              <a:gd name="connsiteY1371" fmla="*/ 1817897 h 2115981"/>
              <a:gd name="connsiteX1372" fmla="*/ 1116929 w 1732033"/>
              <a:gd name="connsiteY1372" fmla="*/ 1818712 h 2115981"/>
              <a:gd name="connsiteX1373" fmla="*/ 1129852 w 1732033"/>
              <a:gd name="connsiteY1373" fmla="*/ 1822073 h 2115981"/>
              <a:gd name="connsiteX1374" fmla="*/ 1139447 w 1732033"/>
              <a:gd name="connsiteY1374" fmla="*/ 1824521 h 2115981"/>
              <a:gd name="connsiteX1375" fmla="*/ 1145219 w 1732033"/>
              <a:gd name="connsiteY1375" fmla="*/ 1831227 h 2115981"/>
              <a:gd name="connsiteX1376" fmla="*/ 1147195 w 1732033"/>
              <a:gd name="connsiteY1376" fmla="*/ 1832028 h 2115981"/>
              <a:gd name="connsiteX1377" fmla="*/ 1190230 w 1732033"/>
              <a:gd name="connsiteY1377" fmla="*/ 1864466 h 2115981"/>
              <a:gd name="connsiteX1378" fmla="*/ 1217208 w 1732033"/>
              <a:gd name="connsiteY1378" fmla="*/ 1906538 h 2115981"/>
              <a:gd name="connsiteX1379" fmla="*/ 1226843 w 1732033"/>
              <a:gd name="connsiteY1379" fmla="*/ 1959851 h 2115981"/>
              <a:gd name="connsiteX1380" fmla="*/ 1204683 w 1732033"/>
              <a:gd name="connsiteY1380" fmla="*/ 2036288 h 2115981"/>
              <a:gd name="connsiteX1381" fmla="*/ 1191194 w 1732033"/>
              <a:gd name="connsiteY1381" fmla="*/ 2053631 h 2115981"/>
              <a:gd name="connsiteX1382" fmla="*/ 1118290 w 1732033"/>
              <a:gd name="connsiteY1382" fmla="*/ 2046244 h 2115981"/>
              <a:gd name="connsiteX1383" fmla="*/ 1080714 w 1732033"/>
              <a:gd name="connsiteY1383" fmla="*/ 1998712 h 2115981"/>
              <a:gd name="connsiteX1384" fmla="*/ 1059517 w 1732033"/>
              <a:gd name="connsiteY1384" fmla="*/ 1963384 h 2115981"/>
              <a:gd name="connsiteX1385" fmla="*/ 1027079 w 1732033"/>
              <a:gd name="connsiteY1385" fmla="*/ 1928377 h 2115981"/>
              <a:gd name="connsiteX1386" fmla="*/ 998496 w 1732033"/>
              <a:gd name="connsiteY1386" fmla="*/ 1901399 h 2115981"/>
              <a:gd name="connsiteX1387" fmla="*/ 967986 w 1732033"/>
              <a:gd name="connsiteY1387" fmla="*/ 1867356 h 2115981"/>
              <a:gd name="connsiteX1388" fmla="*/ 920453 w 1732033"/>
              <a:gd name="connsiteY1388" fmla="*/ 1815649 h 2115981"/>
              <a:gd name="connsiteX1389" fmla="*/ 872600 w 1732033"/>
              <a:gd name="connsiteY1389" fmla="*/ 1763299 h 2115981"/>
              <a:gd name="connsiteX1390" fmla="*/ 853973 w 1732033"/>
              <a:gd name="connsiteY1390" fmla="*/ 1733752 h 2115981"/>
              <a:gd name="connsiteX1391" fmla="*/ 833739 w 1732033"/>
              <a:gd name="connsiteY1391" fmla="*/ 1684614 h 2115981"/>
              <a:gd name="connsiteX1392" fmla="*/ 820893 w 1732033"/>
              <a:gd name="connsiteY1392" fmla="*/ 1663739 h 2115981"/>
              <a:gd name="connsiteX1393" fmla="*/ 799696 w 1732033"/>
              <a:gd name="connsiteY1393" fmla="*/ 1602075 h 2115981"/>
              <a:gd name="connsiteX1394" fmla="*/ 789098 w 1732033"/>
              <a:gd name="connsiteY1394" fmla="*/ 1550689 h 2115981"/>
              <a:gd name="connsiteX1395" fmla="*/ 785565 w 1732033"/>
              <a:gd name="connsiteY1395" fmla="*/ 1509902 h 2115981"/>
              <a:gd name="connsiteX1396" fmla="*/ 783638 w 1732033"/>
              <a:gd name="connsiteY1396" fmla="*/ 1486457 h 2115981"/>
              <a:gd name="connsiteX1397" fmla="*/ 780426 w 1732033"/>
              <a:gd name="connsiteY1397" fmla="*/ 1444063 h 2115981"/>
              <a:gd name="connsiteX1398" fmla="*/ 774324 w 1732033"/>
              <a:gd name="connsiteY1398" fmla="*/ 1411304 h 2115981"/>
              <a:gd name="connsiteX1399" fmla="*/ 769828 w 1732033"/>
              <a:gd name="connsiteY1399" fmla="*/ 1375014 h 2115981"/>
              <a:gd name="connsiteX1400" fmla="*/ 758266 w 1732033"/>
              <a:gd name="connsiteY1400" fmla="*/ 1343860 h 2115981"/>
              <a:gd name="connsiteX1401" fmla="*/ 757944 w 1732033"/>
              <a:gd name="connsiteY1401" fmla="*/ 1341291 h 2115981"/>
              <a:gd name="connsiteX1402" fmla="*/ 751843 w 1732033"/>
              <a:gd name="connsiteY1402" fmla="*/ 1311423 h 2115981"/>
              <a:gd name="connsiteX1403" fmla="*/ 721654 w 1732033"/>
              <a:gd name="connsiteY1403" fmla="*/ 1263891 h 2115981"/>
              <a:gd name="connsiteX1404" fmla="*/ 714266 w 1732033"/>
              <a:gd name="connsiteY1404" fmla="*/ 1252972 h 2115981"/>
              <a:gd name="connsiteX1405" fmla="*/ 698530 w 1732033"/>
              <a:gd name="connsiteY1405" fmla="*/ 1253935 h 2115981"/>
              <a:gd name="connsiteX1406" fmla="*/ 693712 w 1732033"/>
              <a:gd name="connsiteY1406" fmla="*/ 1263891 h 2115981"/>
              <a:gd name="connsiteX1407" fmla="*/ 676369 w 1732033"/>
              <a:gd name="connsiteY1407" fmla="*/ 1251044 h 2115981"/>
              <a:gd name="connsiteX1408" fmla="*/ 671552 w 1732033"/>
              <a:gd name="connsiteY1408" fmla="*/ 1245584 h 2115981"/>
              <a:gd name="connsiteX1409" fmla="*/ 667056 w 1732033"/>
              <a:gd name="connsiteY1409" fmla="*/ 1212826 h 2115981"/>
              <a:gd name="connsiteX1410" fmla="*/ 667366 w 1732033"/>
              <a:gd name="connsiteY1410" fmla="*/ 1206931 h 2115981"/>
              <a:gd name="connsiteX1411" fmla="*/ 676690 w 1732033"/>
              <a:gd name="connsiteY1411" fmla="*/ 1213147 h 2115981"/>
              <a:gd name="connsiteX1412" fmla="*/ 682583 w 1732033"/>
              <a:gd name="connsiteY1412" fmla="*/ 1214647 h 2115981"/>
              <a:gd name="connsiteX1413" fmla="*/ 693110 w 1732033"/>
              <a:gd name="connsiteY1413" fmla="*/ 1217483 h 2115981"/>
              <a:gd name="connsiteX1414" fmla="*/ 708486 w 1732033"/>
              <a:gd name="connsiteY1414" fmla="*/ 1212183 h 2115981"/>
              <a:gd name="connsiteX1415" fmla="*/ 721974 w 1732033"/>
              <a:gd name="connsiteY1415" fmla="*/ 1195162 h 2115981"/>
              <a:gd name="connsiteX1416" fmla="*/ 719897 w 1732033"/>
              <a:gd name="connsiteY1416" fmla="*/ 1172806 h 2115981"/>
              <a:gd name="connsiteX1417" fmla="*/ 719099 w 1732033"/>
              <a:gd name="connsiteY1417" fmla="*/ 1172459 h 2115981"/>
              <a:gd name="connsiteX1418" fmla="*/ 718933 w 1732033"/>
              <a:gd name="connsiteY1418" fmla="*/ 1172119 h 2115981"/>
              <a:gd name="connsiteX1419" fmla="*/ 710220 w 1732033"/>
              <a:gd name="connsiteY1419" fmla="*/ 1168377 h 2115981"/>
              <a:gd name="connsiteX1420" fmla="*/ 708165 w 1732033"/>
              <a:gd name="connsiteY1420" fmla="*/ 1166578 h 2115981"/>
              <a:gd name="connsiteX1421" fmla="*/ 689858 w 1732033"/>
              <a:gd name="connsiteY1421" fmla="*/ 1144097 h 2115981"/>
              <a:gd name="connsiteX1422" fmla="*/ 683114 w 1732033"/>
              <a:gd name="connsiteY1422" fmla="*/ 1115192 h 2115981"/>
              <a:gd name="connsiteX1423" fmla="*/ 679260 w 1732033"/>
              <a:gd name="connsiteY1423" fmla="*/ 1109090 h 2115981"/>
              <a:gd name="connsiteX1424" fmla="*/ 678925 w 1732033"/>
              <a:gd name="connsiteY1424" fmla="*/ 1109444 h 2115981"/>
              <a:gd name="connsiteX1425" fmla="*/ 678296 w 1732033"/>
              <a:gd name="connsiteY1425" fmla="*/ 1108448 h 2115981"/>
              <a:gd name="connsiteX1426" fmla="*/ 672515 w 1732033"/>
              <a:gd name="connsiteY1426" fmla="*/ 1114550 h 2115981"/>
              <a:gd name="connsiteX1427" fmla="*/ 671231 w 1732033"/>
              <a:gd name="connsiteY1427" fmla="*/ 1126112 h 2115981"/>
              <a:gd name="connsiteX1428" fmla="*/ 672143 w 1732033"/>
              <a:gd name="connsiteY1428" fmla="*/ 1126510 h 2115981"/>
              <a:gd name="connsiteX1429" fmla="*/ 672194 w 1732033"/>
              <a:gd name="connsiteY1429" fmla="*/ 1126754 h 2115981"/>
              <a:gd name="connsiteX1430" fmla="*/ 674620 w 1732033"/>
              <a:gd name="connsiteY1430" fmla="*/ 1127635 h 2115981"/>
              <a:gd name="connsiteX1431" fmla="*/ 674723 w 1732033"/>
              <a:gd name="connsiteY1431" fmla="*/ 1129725 h 2115981"/>
              <a:gd name="connsiteX1432" fmla="*/ 674121 w 1732033"/>
              <a:gd name="connsiteY1432" fmla="*/ 1133820 h 2115981"/>
              <a:gd name="connsiteX1433" fmla="*/ 675405 w 1732033"/>
              <a:gd name="connsiteY1433" fmla="*/ 1141206 h 2115981"/>
              <a:gd name="connsiteX1434" fmla="*/ 676218 w 1732033"/>
              <a:gd name="connsiteY1434" fmla="*/ 1141581 h 2115981"/>
              <a:gd name="connsiteX1435" fmla="*/ 676369 w 1732033"/>
              <a:gd name="connsiteY1435" fmla="*/ 1141849 h 2115981"/>
              <a:gd name="connsiteX1436" fmla="*/ 680461 w 1732033"/>
              <a:gd name="connsiteY1436" fmla="*/ 1143786 h 2115981"/>
              <a:gd name="connsiteX1437" fmla="*/ 678938 w 1732033"/>
              <a:gd name="connsiteY1437" fmla="*/ 1147630 h 2115981"/>
              <a:gd name="connsiteX1438" fmla="*/ 673799 w 1732033"/>
              <a:gd name="connsiteY1438" fmla="*/ 1171717 h 2115981"/>
              <a:gd name="connsiteX1439" fmla="*/ 671976 w 1732033"/>
              <a:gd name="connsiteY1439" fmla="*/ 1179928 h 2115981"/>
              <a:gd name="connsiteX1440" fmla="*/ 671271 w 1732033"/>
              <a:gd name="connsiteY1440" fmla="*/ 1167060 h 2115981"/>
              <a:gd name="connsiteX1441" fmla="*/ 667698 w 1732033"/>
              <a:gd name="connsiteY1441" fmla="*/ 1150199 h 2115981"/>
              <a:gd name="connsiteX1442" fmla="*/ 667210 w 1732033"/>
              <a:gd name="connsiteY1442" fmla="*/ 1151801 h 2115981"/>
              <a:gd name="connsiteX1443" fmla="*/ 666734 w 1732033"/>
              <a:gd name="connsiteY1443" fmla="*/ 1149557 h 2115981"/>
              <a:gd name="connsiteX1444" fmla="*/ 661274 w 1732033"/>
              <a:gd name="connsiteY1444" fmla="*/ 1166258 h 2115981"/>
              <a:gd name="connsiteX1445" fmla="*/ 657328 w 1732033"/>
              <a:gd name="connsiteY1445" fmla="*/ 1175395 h 2115981"/>
              <a:gd name="connsiteX1446" fmla="*/ 660312 w 1732033"/>
              <a:gd name="connsiteY1446" fmla="*/ 1177819 h 2115981"/>
              <a:gd name="connsiteX1447" fmla="*/ 659027 w 1732033"/>
              <a:gd name="connsiteY1447" fmla="*/ 1183600 h 2115981"/>
              <a:gd name="connsiteX1448" fmla="*/ 654858 w 1732033"/>
              <a:gd name="connsiteY1448" fmla="*/ 1186935 h 2115981"/>
              <a:gd name="connsiteX1449" fmla="*/ 654209 w 1732033"/>
              <a:gd name="connsiteY1449" fmla="*/ 1191951 h 2115981"/>
              <a:gd name="connsiteX1450" fmla="*/ 654851 w 1732033"/>
              <a:gd name="connsiteY1450" fmla="*/ 1197731 h 2115981"/>
              <a:gd name="connsiteX1451" fmla="*/ 655720 w 1732033"/>
              <a:gd name="connsiteY1451" fmla="*/ 1198600 h 2115981"/>
              <a:gd name="connsiteX1452" fmla="*/ 650877 w 1732033"/>
              <a:gd name="connsiteY1452" fmla="*/ 1210257 h 2115981"/>
              <a:gd name="connsiteX1453" fmla="*/ 650034 w 1732033"/>
              <a:gd name="connsiteY1453" fmla="*/ 1224067 h 2115981"/>
              <a:gd name="connsiteX1454" fmla="*/ 648562 w 1732033"/>
              <a:gd name="connsiteY1454" fmla="*/ 1224067 h 2115981"/>
              <a:gd name="connsiteX1455" fmla="*/ 646501 w 1732033"/>
              <a:gd name="connsiteY1455" fmla="*/ 1238199 h 2115981"/>
              <a:gd name="connsiteX1456" fmla="*/ 642326 w 1732033"/>
              <a:gd name="connsiteY1456" fmla="*/ 1228885 h 2115981"/>
              <a:gd name="connsiteX1457" fmla="*/ 645538 w 1732033"/>
              <a:gd name="connsiteY1457" fmla="*/ 1222782 h 2115981"/>
              <a:gd name="connsiteX1458" fmla="*/ 646559 w 1732033"/>
              <a:gd name="connsiteY1458" fmla="*/ 1222782 h 2115981"/>
              <a:gd name="connsiteX1459" fmla="*/ 644735 w 1732033"/>
              <a:gd name="connsiteY1459" fmla="*/ 1213910 h 2115981"/>
              <a:gd name="connsiteX1460" fmla="*/ 634939 w 1732033"/>
              <a:gd name="connsiteY1460" fmla="*/ 1217001 h 2115981"/>
              <a:gd name="connsiteX1461" fmla="*/ 597684 w 1732033"/>
              <a:gd name="connsiteY1461" fmla="*/ 1210899 h 2115981"/>
              <a:gd name="connsiteX1462" fmla="*/ 577451 w 1732033"/>
              <a:gd name="connsiteY1462" fmla="*/ 1199658 h 2115981"/>
              <a:gd name="connsiteX1463" fmla="*/ 571670 w 1732033"/>
              <a:gd name="connsiteY1463" fmla="*/ 1242694 h 2115981"/>
              <a:gd name="connsiteX1464" fmla="*/ 572955 w 1732033"/>
              <a:gd name="connsiteY1464" fmla="*/ 1217643 h 2115981"/>
              <a:gd name="connsiteX1465" fmla="*/ 568458 w 1732033"/>
              <a:gd name="connsiteY1465" fmla="*/ 1184242 h 2115981"/>
              <a:gd name="connsiteX1466" fmla="*/ 567495 w 1732033"/>
              <a:gd name="connsiteY1466" fmla="*/ 1176856 h 2115981"/>
              <a:gd name="connsiteX1467" fmla="*/ 572955 w 1732033"/>
              <a:gd name="connsiteY1467" fmla="*/ 1179746 h 2115981"/>
              <a:gd name="connsiteX1468" fmla="*/ 577772 w 1732033"/>
              <a:gd name="connsiteY1468" fmla="*/ 1178983 h 2115981"/>
              <a:gd name="connsiteX1469" fmla="*/ 578290 w 1732033"/>
              <a:gd name="connsiteY1469" fmla="*/ 1177807 h 2115981"/>
              <a:gd name="connsiteX1470" fmla="*/ 577451 w 1732033"/>
              <a:gd name="connsiteY1470" fmla="*/ 1174929 h 2115981"/>
              <a:gd name="connsiteX1471" fmla="*/ 579213 w 1732033"/>
              <a:gd name="connsiteY1471" fmla="*/ 1154073 h 2115981"/>
              <a:gd name="connsiteX1472" fmla="*/ 578093 w 1732033"/>
              <a:gd name="connsiteY1472" fmla="*/ 1154696 h 2115981"/>
              <a:gd name="connsiteX1473" fmla="*/ 577451 w 1732033"/>
              <a:gd name="connsiteY1473" fmla="*/ 1150199 h 2115981"/>
              <a:gd name="connsiteX1474" fmla="*/ 585801 w 1732033"/>
              <a:gd name="connsiteY1474" fmla="*/ 1126111 h 2115981"/>
              <a:gd name="connsiteX1475" fmla="*/ 582911 w 1732033"/>
              <a:gd name="connsiteY1475" fmla="*/ 1118083 h 2115981"/>
              <a:gd name="connsiteX1476" fmla="*/ 580341 w 1732033"/>
              <a:gd name="connsiteY1476" fmla="*/ 1110696 h 2115981"/>
              <a:gd name="connsiteX1477" fmla="*/ 577130 w 1732033"/>
              <a:gd name="connsiteY1477" fmla="*/ 1099776 h 2115981"/>
              <a:gd name="connsiteX1478" fmla="*/ 579057 w 1732033"/>
              <a:gd name="connsiteY1478" fmla="*/ 1094959 h 2115981"/>
              <a:gd name="connsiteX1479" fmla="*/ 583874 w 1732033"/>
              <a:gd name="connsiteY1479" fmla="*/ 1061236 h 2115981"/>
              <a:gd name="connsiteX1480" fmla="*/ 582421 w 1732033"/>
              <a:gd name="connsiteY1480" fmla="*/ 1059421 h 2115981"/>
              <a:gd name="connsiteX1481" fmla="*/ 582910 w 1732033"/>
              <a:gd name="connsiteY1481" fmla="*/ 1060274 h 2115981"/>
              <a:gd name="connsiteX1482" fmla="*/ 572954 w 1732033"/>
              <a:gd name="connsiteY1482" fmla="*/ 1064128 h 2115981"/>
              <a:gd name="connsiteX1483" fmla="*/ 573597 w 1732033"/>
              <a:gd name="connsiteY1483" fmla="*/ 1074726 h 2115981"/>
              <a:gd name="connsiteX1484" fmla="*/ 568458 w 1732033"/>
              <a:gd name="connsiteY1484" fmla="*/ 1082756 h 2115981"/>
              <a:gd name="connsiteX1485" fmla="*/ 565247 w 1732033"/>
              <a:gd name="connsiteY1485" fmla="*/ 1076332 h 2115981"/>
              <a:gd name="connsiteX1486" fmla="*/ 563641 w 1732033"/>
              <a:gd name="connsiteY1486" fmla="*/ 1055135 h 2115981"/>
              <a:gd name="connsiteX1487" fmla="*/ 564925 w 1732033"/>
              <a:gd name="connsiteY1487" fmla="*/ 1053208 h 2115981"/>
              <a:gd name="connsiteX1488" fmla="*/ 568137 w 1732033"/>
              <a:gd name="connsiteY1488" fmla="*/ 1052887 h 2115981"/>
              <a:gd name="connsiteX1489" fmla="*/ 562356 w 1732033"/>
              <a:gd name="connsiteY1489" fmla="*/ 1051602 h 2115981"/>
              <a:gd name="connsiteX1490" fmla="*/ 556575 w 1732033"/>
              <a:gd name="connsiteY1490" fmla="*/ 1058026 h 2115981"/>
              <a:gd name="connsiteX1491" fmla="*/ 545013 w 1732033"/>
              <a:gd name="connsiteY1491" fmla="*/ 1085325 h 2115981"/>
              <a:gd name="connsiteX1492" fmla="*/ 538269 w 1732033"/>
              <a:gd name="connsiteY1492" fmla="*/ 1102989 h 2115981"/>
              <a:gd name="connsiteX1493" fmla="*/ 539217 w 1732033"/>
              <a:gd name="connsiteY1493" fmla="*/ 1089575 h 2115981"/>
              <a:gd name="connsiteX1494" fmla="*/ 535030 w 1732033"/>
              <a:gd name="connsiteY1494" fmla="*/ 1087676 h 2115981"/>
              <a:gd name="connsiteX1495" fmla="*/ 534415 w 1732033"/>
              <a:gd name="connsiteY1495" fmla="*/ 1088215 h 2115981"/>
              <a:gd name="connsiteX1496" fmla="*/ 502620 w 1732033"/>
              <a:gd name="connsiteY1496" fmla="*/ 1148593 h 2115981"/>
              <a:gd name="connsiteX1497" fmla="*/ 493948 w 1732033"/>
              <a:gd name="connsiteY1497" fmla="*/ 1169469 h 2115981"/>
              <a:gd name="connsiteX1498" fmla="*/ 472431 w 1732033"/>
              <a:gd name="connsiteY1498" fmla="*/ 1199979 h 2115981"/>
              <a:gd name="connsiteX1499" fmla="*/ 457015 w 1732033"/>
              <a:gd name="connsiteY1499" fmla="*/ 1228241 h 2115981"/>
              <a:gd name="connsiteX1500" fmla="*/ 443526 w 1732033"/>
              <a:gd name="connsiteY1500" fmla="*/ 1269993 h 2115981"/>
              <a:gd name="connsiteX1501" fmla="*/ 422008 w 1732033"/>
              <a:gd name="connsiteY1501" fmla="*/ 1313029 h 2115981"/>
              <a:gd name="connsiteX1502" fmla="*/ 412694 w 1732033"/>
              <a:gd name="connsiteY1502" fmla="*/ 1332620 h 2115981"/>
              <a:gd name="connsiteX1503" fmla="*/ 414300 w 1732033"/>
              <a:gd name="connsiteY1503" fmla="*/ 1342575 h 2115981"/>
              <a:gd name="connsiteX1504" fmla="*/ 408519 w 1732033"/>
              <a:gd name="connsiteY1504" fmla="*/ 1361845 h 2115981"/>
              <a:gd name="connsiteX1505" fmla="*/ 406913 w 1732033"/>
              <a:gd name="connsiteY1505" fmla="*/ 1345145 h 2115981"/>
              <a:gd name="connsiteX1506" fmla="*/ 405950 w 1732033"/>
              <a:gd name="connsiteY1506" fmla="*/ 1340327 h 2115981"/>
              <a:gd name="connsiteX1507" fmla="*/ 400490 w 1732033"/>
              <a:gd name="connsiteY1507" fmla="*/ 1341933 h 2115981"/>
              <a:gd name="connsiteX1508" fmla="*/ 376082 w 1732033"/>
              <a:gd name="connsiteY1508" fmla="*/ 1378225 h 2115981"/>
              <a:gd name="connsiteX1509" fmla="*/ 369337 w 1732033"/>
              <a:gd name="connsiteY1509" fmla="*/ 1388181 h 2115981"/>
              <a:gd name="connsiteX1510" fmla="*/ 361629 w 1732033"/>
              <a:gd name="connsiteY1510" fmla="*/ 1420939 h 2115981"/>
              <a:gd name="connsiteX1511" fmla="*/ 365162 w 1732033"/>
              <a:gd name="connsiteY1511" fmla="*/ 1430253 h 2115981"/>
              <a:gd name="connsiteX1512" fmla="*/ 372228 w 1732033"/>
              <a:gd name="connsiteY1512" fmla="*/ 1424472 h 2115981"/>
              <a:gd name="connsiteX1513" fmla="*/ 374476 w 1732033"/>
              <a:gd name="connsiteY1513" fmla="*/ 1421582 h 2115981"/>
              <a:gd name="connsiteX1514" fmla="*/ 376082 w 1732033"/>
              <a:gd name="connsiteY1514" fmla="*/ 1423508 h 2115981"/>
              <a:gd name="connsiteX1515" fmla="*/ 358739 w 1732033"/>
              <a:gd name="connsiteY1515" fmla="*/ 1459479 h 2115981"/>
              <a:gd name="connsiteX1516" fmla="*/ 347819 w 1732033"/>
              <a:gd name="connsiteY1516" fmla="*/ 1474574 h 2115981"/>
              <a:gd name="connsiteX1517" fmla="*/ 336579 w 1732033"/>
              <a:gd name="connsiteY1517" fmla="*/ 1480033 h 2115981"/>
              <a:gd name="connsiteX1518" fmla="*/ 331761 w 1732033"/>
              <a:gd name="connsiteY1518" fmla="*/ 1469756 h 2115981"/>
              <a:gd name="connsiteX1519" fmla="*/ 356170 w 1732033"/>
              <a:gd name="connsiteY1519" fmla="*/ 1393641 h 2115981"/>
              <a:gd name="connsiteX1520" fmla="*/ 385395 w 1732033"/>
              <a:gd name="connsiteY1520" fmla="*/ 1354137 h 2115981"/>
              <a:gd name="connsiteX1521" fmla="*/ 396636 w 1732033"/>
              <a:gd name="connsiteY1521" fmla="*/ 1327802 h 2115981"/>
              <a:gd name="connsiteX1522" fmla="*/ 406271 w 1732033"/>
              <a:gd name="connsiteY1522" fmla="*/ 1303715 h 2115981"/>
              <a:gd name="connsiteX1523" fmla="*/ 434212 w 1732033"/>
              <a:gd name="connsiteY1523" fmla="*/ 1246548 h 2115981"/>
              <a:gd name="connsiteX1524" fmla="*/ 448665 w 1732033"/>
              <a:gd name="connsiteY1524" fmla="*/ 1217643 h 2115981"/>
              <a:gd name="connsiteX1525" fmla="*/ 454124 w 1732033"/>
              <a:gd name="connsiteY1525" fmla="*/ 1188417 h 2115981"/>
              <a:gd name="connsiteX1526" fmla="*/ 463117 w 1732033"/>
              <a:gd name="connsiteY1526" fmla="*/ 1155338 h 2115981"/>
              <a:gd name="connsiteX1527" fmla="*/ 467613 w 1732033"/>
              <a:gd name="connsiteY1527" fmla="*/ 1146024 h 2115981"/>
              <a:gd name="connsiteX1528" fmla="*/ 464080 w 1732033"/>
              <a:gd name="connsiteY1528" fmla="*/ 1137674 h 2115981"/>
              <a:gd name="connsiteX1529" fmla="*/ 458299 w 1732033"/>
              <a:gd name="connsiteY1529" fmla="*/ 1139600 h 2115981"/>
              <a:gd name="connsiteX1530" fmla="*/ 427147 w 1732033"/>
              <a:gd name="connsiteY1530" fmla="*/ 1171396 h 2115981"/>
              <a:gd name="connsiteX1531" fmla="*/ 421687 w 1732033"/>
              <a:gd name="connsiteY1531" fmla="*/ 1175571 h 2115981"/>
              <a:gd name="connsiteX1532" fmla="*/ 431964 w 1732033"/>
              <a:gd name="connsiteY1532" fmla="*/ 1158228 h 2115981"/>
              <a:gd name="connsiteX1533" fmla="*/ 462474 w 1732033"/>
              <a:gd name="connsiteY1533" fmla="*/ 1120652 h 2115981"/>
              <a:gd name="connsiteX1534" fmla="*/ 473715 w 1732033"/>
              <a:gd name="connsiteY1534" fmla="*/ 1097207 h 2115981"/>
              <a:gd name="connsiteX1535" fmla="*/ 478211 w 1732033"/>
              <a:gd name="connsiteY1535" fmla="*/ 1093032 h 2115981"/>
              <a:gd name="connsiteX1536" fmla="*/ 480459 w 1732033"/>
              <a:gd name="connsiteY1536" fmla="*/ 1099776 h 2115981"/>
              <a:gd name="connsiteX1537" fmla="*/ 476927 w 1732033"/>
              <a:gd name="connsiteY1537" fmla="*/ 1112623 h 2115981"/>
              <a:gd name="connsiteX1538" fmla="*/ 480139 w 1732033"/>
              <a:gd name="connsiteY1538" fmla="*/ 1122900 h 2115981"/>
              <a:gd name="connsiteX1539" fmla="*/ 492664 w 1732033"/>
              <a:gd name="connsiteY1539" fmla="*/ 1122257 h 2115981"/>
              <a:gd name="connsiteX1540" fmla="*/ 501656 w 1732033"/>
              <a:gd name="connsiteY1540" fmla="*/ 1110696 h 2115981"/>
              <a:gd name="connsiteX1541" fmla="*/ 512576 w 1732033"/>
              <a:gd name="connsiteY1541" fmla="*/ 1082755 h 2115981"/>
              <a:gd name="connsiteX1542" fmla="*/ 533452 w 1732033"/>
              <a:gd name="connsiteY1542" fmla="*/ 1047427 h 2115981"/>
              <a:gd name="connsiteX1543" fmla="*/ 538911 w 1732033"/>
              <a:gd name="connsiteY1543" fmla="*/ 1035544 h 2115981"/>
              <a:gd name="connsiteX1544" fmla="*/ 548225 w 1732033"/>
              <a:gd name="connsiteY1544" fmla="*/ 1018522 h 2115981"/>
              <a:gd name="connsiteX1545" fmla="*/ 557218 w 1732033"/>
              <a:gd name="connsiteY1545" fmla="*/ 1005997 h 2115981"/>
              <a:gd name="connsiteX1546" fmla="*/ 557218 w 1732033"/>
              <a:gd name="connsiteY1546" fmla="*/ 996041 h 2115981"/>
              <a:gd name="connsiteX1547" fmla="*/ 542123 w 1732033"/>
              <a:gd name="connsiteY1547" fmla="*/ 978055 h 2115981"/>
              <a:gd name="connsiteX1548" fmla="*/ 533130 w 1732033"/>
              <a:gd name="connsiteY1548" fmla="*/ 977735 h 2115981"/>
              <a:gd name="connsiteX1549" fmla="*/ 532491 w 1732033"/>
              <a:gd name="connsiteY1549" fmla="*/ 977442 h 2115981"/>
              <a:gd name="connsiteX1550" fmla="*/ 526507 w 1732033"/>
              <a:gd name="connsiteY1550" fmla="*/ 979622 h 2115981"/>
              <a:gd name="connsiteX1551" fmla="*/ 520284 w 1732033"/>
              <a:gd name="connsiteY1551" fmla="*/ 983837 h 2115981"/>
              <a:gd name="connsiteX1552" fmla="*/ 521569 w 1732033"/>
              <a:gd name="connsiteY1552" fmla="*/ 977414 h 2115981"/>
              <a:gd name="connsiteX1553" fmla="*/ 516430 w 1732033"/>
              <a:gd name="connsiteY1553" fmla="*/ 985443 h 2115981"/>
              <a:gd name="connsiteX1554" fmla="*/ 514503 w 1732033"/>
              <a:gd name="connsiteY1554" fmla="*/ 989939 h 2115981"/>
              <a:gd name="connsiteX1555" fmla="*/ 499730 w 1732033"/>
              <a:gd name="connsiteY1555" fmla="*/ 996362 h 2115981"/>
              <a:gd name="connsiteX1556" fmla="*/ 496839 w 1732033"/>
              <a:gd name="connsiteY1556" fmla="*/ 992508 h 2115981"/>
              <a:gd name="connsiteX1557" fmla="*/ 515146 w 1732033"/>
              <a:gd name="connsiteY1557" fmla="*/ 974844 h 2115981"/>
              <a:gd name="connsiteX1558" fmla="*/ 502941 w 1732033"/>
              <a:gd name="connsiteY1558" fmla="*/ 970348 h 2115981"/>
              <a:gd name="connsiteX1559" fmla="*/ 510770 w 1732033"/>
              <a:gd name="connsiteY1559" fmla="*/ 966093 h 2115981"/>
              <a:gd name="connsiteX1560" fmla="*/ 518902 w 1732033"/>
              <a:gd name="connsiteY1560" fmla="*/ 966169 h 2115981"/>
              <a:gd name="connsiteX1561" fmla="*/ 518397 w 1732033"/>
              <a:gd name="connsiteY1561" fmla="*/ 962800 h 2115981"/>
              <a:gd name="connsiteX1562" fmla="*/ 520926 w 1732033"/>
              <a:gd name="connsiteY1562" fmla="*/ 959749 h 2115981"/>
              <a:gd name="connsiteX1563" fmla="*/ 521831 w 1732033"/>
              <a:gd name="connsiteY1563" fmla="*/ 958894 h 2115981"/>
              <a:gd name="connsiteX1564" fmla="*/ 521248 w 1732033"/>
              <a:gd name="connsiteY1564" fmla="*/ 959108 h 2115981"/>
              <a:gd name="connsiteX1565" fmla="*/ 521248 w 1732033"/>
              <a:gd name="connsiteY1565" fmla="*/ 950315 h 2115981"/>
              <a:gd name="connsiteX1566" fmla="*/ 526855 w 1732033"/>
              <a:gd name="connsiteY1566" fmla="*/ 943890 h 2115981"/>
              <a:gd name="connsiteX1567" fmla="*/ 530802 w 1732033"/>
              <a:gd name="connsiteY1567" fmla="*/ 932049 h 2115981"/>
              <a:gd name="connsiteX1568" fmla="*/ 519963 w 1732033"/>
              <a:gd name="connsiteY1568" fmla="*/ 923136 h 2115981"/>
              <a:gd name="connsiteX1569" fmla="*/ 476927 w 1732033"/>
              <a:gd name="connsiteY1569" fmla="*/ 930844 h 2115981"/>
              <a:gd name="connsiteX1570" fmla="*/ 445453 w 1732033"/>
              <a:gd name="connsiteY1570" fmla="*/ 945297 h 2115981"/>
              <a:gd name="connsiteX1571" fmla="*/ 441278 w 1732033"/>
              <a:gd name="connsiteY1571" fmla="*/ 945618 h 2115981"/>
              <a:gd name="connsiteX1572" fmla="*/ 412694 w 1732033"/>
              <a:gd name="connsiteY1572" fmla="*/ 963282 h 2115981"/>
              <a:gd name="connsiteX1573" fmla="*/ 362593 w 1732033"/>
              <a:gd name="connsiteY1573" fmla="*/ 992829 h 2115981"/>
              <a:gd name="connsiteX1574" fmla="*/ 327909 w 1732033"/>
              <a:gd name="connsiteY1574" fmla="*/ 1012741 h 2115981"/>
              <a:gd name="connsiteX1575" fmla="*/ 321806 w 1732033"/>
              <a:gd name="connsiteY1575" fmla="*/ 1018843 h 2115981"/>
              <a:gd name="connsiteX1576" fmla="*/ 299967 w 1732033"/>
              <a:gd name="connsiteY1576" fmla="*/ 1047748 h 2115981"/>
              <a:gd name="connsiteX1577" fmla="*/ 299964 w 1732033"/>
              <a:gd name="connsiteY1577" fmla="*/ 1047747 h 2115981"/>
              <a:gd name="connsiteX1578" fmla="*/ 299966 w 1732033"/>
              <a:gd name="connsiteY1578" fmla="*/ 1047748 h 2115981"/>
              <a:gd name="connsiteX1579" fmla="*/ 325017 w 1732033"/>
              <a:gd name="connsiteY1579" fmla="*/ 1059310 h 2115981"/>
              <a:gd name="connsiteX1580" fmla="*/ 364199 w 1732033"/>
              <a:gd name="connsiteY1580" fmla="*/ 1040362 h 2115981"/>
              <a:gd name="connsiteX1581" fmla="*/ 394709 w 1732033"/>
              <a:gd name="connsiteY1581" fmla="*/ 1021413 h 2115981"/>
              <a:gd name="connsiteX1582" fmla="*/ 415264 w 1732033"/>
              <a:gd name="connsiteY1582" fmla="*/ 1008567 h 2115981"/>
              <a:gd name="connsiteX1583" fmla="*/ 456051 w 1732033"/>
              <a:gd name="connsiteY1583" fmla="*/ 984479 h 2115981"/>
              <a:gd name="connsiteX1584" fmla="*/ 463759 w 1732033"/>
              <a:gd name="connsiteY1584" fmla="*/ 980625 h 2115981"/>
              <a:gd name="connsiteX1585" fmla="*/ 430037 w 1732033"/>
              <a:gd name="connsiteY1585" fmla="*/ 1012741 h 2115981"/>
              <a:gd name="connsiteX1586" fmla="*/ 415585 w 1732033"/>
              <a:gd name="connsiteY1586" fmla="*/ 1022698 h 2115981"/>
              <a:gd name="connsiteX1587" fmla="*/ 400490 w 1732033"/>
              <a:gd name="connsiteY1587" fmla="*/ 1031048 h 2115981"/>
              <a:gd name="connsiteX1588" fmla="*/ 369016 w 1732033"/>
              <a:gd name="connsiteY1588" fmla="*/ 1044537 h 2115981"/>
              <a:gd name="connsiteX1589" fmla="*/ 341396 w 1732033"/>
              <a:gd name="connsiteY1589" fmla="*/ 1059631 h 2115981"/>
              <a:gd name="connsiteX1590" fmla="*/ 316667 w 1732033"/>
              <a:gd name="connsiteY1590" fmla="*/ 1078901 h 2115981"/>
              <a:gd name="connsiteX1591" fmla="*/ 307995 w 1732033"/>
              <a:gd name="connsiteY1591" fmla="*/ 1085003 h 2115981"/>
              <a:gd name="connsiteX1592" fmla="*/ 296112 w 1732033"/>
              <a:gd name="connsiteY1592" fmla="*/ 1087251 h 2115981"/>
              <a:gd name="connsiteX1593" fmla="*/ 294507 w 1732033"/>
              <a:gd name="connsiteY1593" fmla="*/ 1076974 h 2115981"/>
              <a:gd name="connsiteX1594" fmla="*/ 297076 w 1732033"/>
              <a:gd name="connsiteY1594" fmla="*/ 1045822 h 2115981"/>
              <a:gd name="connsiteX1595" fmla="*/ 297195 w 1732033"/>
              <a:gd name="connsiteY1595" fmla="*/ 1045901 h 2115981"/>
              <a:gd name="connsiteX1596" fmla="*/ 305266 w 1732033"/>
              <a:gd name="connsiteY1596" fmla="*/ 1029522 h 2115981"/>
              <a:gd name="connsiteX1597" fmla="*/ 319237 w 1732033"/>
              <a:gd name="connsiteY1597" fmla="*/ 1017238 h 2115981"/>
              <a:gd name="connsiteX1598" fmla="*/ 326623 w 1732033"/>
              <a:gd name="connsiteY1598" fmla="*/ 1010172 h 2115981"/>
              <a:gd name="connsiteX1599" fmla="*/ 326683 w 1732033"/>
              <a:gd name="connsiteY1599" fmla="*/ 1010232 h 2115981"/>
              <a:gd name="connsiteX1600" fmla="*/ 339147 w 1732033"/>
              <a:gd name="connsiteY1600" fmla="*/ 999895 h 2115981"/>
              <a:gd name="connsiteX1601" fmla="*/ 385395 w 1732033"/>
              <a:gd name="connsiteY1601" fmla="*/ 972275 h 2115981"/>
              <a:gd name="connsiteX1602" fmla="*/ 414942 w 1732033"/>
              <a:gd name="connsiteY1602" fmla="*/ 957180 h 2115981"/>
              <a:gd name="connsiteX1603" fmla="*/ 428431 w 1732033"/>
              <a:gd name="connsiteY1603" fmla="*/ 948830 h 2115981"/>
              <a:gd name="connsiteX1604" fmla="*/ 432285 w 1732033"/>
              <a:gd name="connsiteY1604" fmla="*/ 941122 h 2115981"/>
              <a:gd name="connsiteX1605" fmla="*/ 424256 w 1732033"/>
              <a:gd name="connsiteY1605" fmla="*/ 942728 h 2115981"/>
              <a:gd name="connsiteX1606" fmla="*/ 408519 w 1732033"/>
              <a:gd name="connsiteY1606" fmla="*/ 947545 h 2115981"/>
              <a:gd name="connsiteX1607" fmla="*/ 388607 w 1732033"/>
              <a:gd name="connsiteY1607" fmla="*/ 951399 h 2115981"/>
              <a:gd name="connsiteX1608" fmla="*/ 412052 w 1732033"/>
              <a:gd name="connsiteY1608" fmla="*/ 941443 h 2115981"/>
              <a:gd name="connsiteX1609" fmla="*/ 457657 w 1732033"/>
              <a:gd name="connsiteY1609" fmla="*/ 923458 h 2115981"/>
              <a:gd name="connsiteX1610" fmla="*/ 491379 w 1732033"/>
              <a:gd name="connsiteY1610" fmla="*/ 913823 h 2115981"/>
              <a:gd name="connsiteX1611" fmla="*/ 502299 w 1732033"/>
              <a:gd name="connsiteY1611" fmla="*/ 908684 h 2115981"/>
              <a:gd name="connsiteX1612" fmla="*/ 508080 w 1732033"/>
              <a:gd name="connsiteY1612" fmla="*/ 896802 h 2115981"/>
              <a:gd name="connsiteX1613" fmla="*/ 498124 w 1732033"/>
              <a:gd name="connsiteY1613" fmla="*/ 893269 h 2115981"/>
              <a:gd name="connsiteX1614" fmla="*/ 484956 w 1732033"/>
              <a:gd name="connsiteY1614" fmla="*/ 892626 h 2115981"/>
              <a:gd name="connsiteX1615" fmla="*/ 515466 w 1732033"/>
              <a:gd name="connsiteY1615" fmla="*/ 875605 h 2115981"/>
              <a:gd name="connsiteX1616" fmla="*/ 516437 w 1732033"/>
              <a:gd name="connsiteY1616" fmla="*/ 875348 h 2115981"/>
              <a:gd name="connsiteX1617" fmla="*/ 520525 w 1732033"/>
              <a:gd name="connsiteY1617" fmla="*/ 871711 h 2115981"/>
              <a:gd name="connsiteX1618" fmla="*/ 525860 w 1732033"/>
              <a:gd name="connsiteY1618" fmla="*/ 872853 h 2115981"/>
              <a:gd name="connsiteX1619" fmla="*/ 526386 w 1732033"/>
              <a:gd name="connsiteY1619" fmla="*/ 872714 h 2115981"/>
              <a:gd name="connsiteX1620" fmla="*/ 535378 w 1732033"/>
              <a:gd name="connsiteY1620" fmla="*/ 871751 h 2115981"/>
              <a:gd name="connsiteX1621" fmla="*/ 534415 w 1732033"/>
              <a:gd name="connsiteY1621" fmla="*/ 864043 h 2115981"/>
              <a:gd name="connsiteX1622" fmla="*/ 527992 w 1732033"/>
              <a:gd name="connsiteY1622" fmla="*/ 841561 h 2115981"/>
              <a:gd name="connsiteX1623" fmla="*/ 509043 w 1732033"/>
              <a:gd name="connsiteY1623" fmla="*/ 814262 h 2115981"/>
              <a:gd name="connsiteX1624" fmla="*/ 501656 w 1732033"/>
              <a:gd name="connsiteY1624" fmla="*/ 811693 h 2115981"/>
              <a:gd name="connsiteX1625" fmla="*/ 504226 w 1732033"/>
              <a:gd name="connsiteY1625" fmla="*/ 799168 h 2115981"/>
              <a:gd name="connsiteX1626" fmla="*/ 513218 w 1732033"/>
              <a:gd name="connsiteY1626" fmla="*/ 784394 h 2115981"/>
              <a:gd name="connsiteX1627" fmla="*/ 511934 w 1732033"/>
              <a:gd name="connsiteY1627" fmla="*/ 767373 h 2115981"/>
              <a:gd name="connsiteX1628" fmla="*/ 505270 w 1732033"/>
              <a:gd name="connsiteY1628" fmla="*/ 751997 h 2115981"/>
              <a:gd name="connsiteX1629" fmla="*/ 500112 w 1732033"/>
              <a:gd name="connsiteY1629" fmla="*/ 736085 h 2115981"/>
              <a:gd name="connsiteX1630" fmla="*/ 500050 w 1732033"/>
              <a:gd name="connsiteY1630" fmla="*/ 736220 h 2115981"/>
              <a:gd name="connsiteX1631" fmla="*/ 473715 w 1732033"/>
              <a:gd name="connsiteY1631" fmla="*/ 664922 h 2115981"/>
              <a:gd name="connsiteX1632" fmla="*/ 453482 w 1732033"/>
              <a:gd name="connsiteY1632" fmla="*/ 608718 h 2115981"/>
              <a:gd name="connsiteX1633" fmla="*/ 422329 w 1732033"/>
              <a:gd name="connsiteY1633" fmla="*/ 523931 h 2115981"/>
              <a:gd name="connsiteX1634" fmla="*/ 418154 w 1732033"/>
              <a:gd name="connsiteY1634" fmla="*/ 508194 h 2115981"/>
              <a:gd name="connsiteX1635" fmla="*/ 1624121 w 1732033"/>
              <a:gd name="connsiteY1635" fmla="*/ 494063 h 2115981"/>
              <a:gd name="connsiteX1636" fmla="*/ 1626690 w 1732033"/>
              <a:gd name="connsiteY1636" fmla="*/ 496632 h 2115981"/>
              <a:gd name="connsiteX1637" fmla="*/ 1623800 w 1732033"/>
              <a:gd name="connsiteY1637" fmla="*/ 500486 h 2115981"/>
              <a:gd name="connsiteX1638" fmla="*/ 1620910 w 1732033"/>
              <a:gd name="connsiteY1638" fmla="*/ 497274 h 2115981"/>
              <a:gd name="connsiteX1639" fmla="*/ 1624121 w 1732033"/>
              <a:gd name="connsiteY1639" fmla="*/ 494063 h 2115981"/>
              <a:gd name="connsiteX1640" fmla="*/ 1345995 w 1732033"/>
              <a:gd name="connsiteY1640" fmla="*/ 488282 h 2115981"/>
              <a:gd name="connsiteX1641" fmla="*/ 1320623 w 1732033"/>
              <a:gd name="connsiteY1641" fmla="*/ 515581 h 2115981"/>
              <a:gd name="connsiteX1642" fmla="*/ 1314200 w 1732033"/>
              <a:gd name="connsiteY1642" fmla="*/ 523931 h 2115981"/>
              <a:gd name="connsiteX1643" fmla="*/ 1345995 w 1732033"/>
              <a:gd name="connsiteY1643" fmla="*/ 488282 h 2115981"/>
              <a:gd name="connsiteX1644" fmla="*/ 1685786 w 1732033"/>
              <a:gd name="connsiteY1644" fmla="*/ 485392 h 2115981"/>
              <a:gd name="connsiteX1645" fmla="*/ 1690282 w 1732033"/>
              <a:gd name="connsiteY1645" fmla="*/ 489567 h 2115981"/>
              <a:gd name="connsiteX1646" fmla="*/ 1686749 w 1732033"/>
              <a:gd name="connsiteY1646" fmla="*/ 493742 h 2115981"/>
              <a:gd name="connsiteX1647" fmla="*/ 1681931 w 1732033"/>
              <a:gd name="connsiteY1647" fmla="*/ 489246 h 2115981"/>
              <a:gd name="connsiteX1648" fmla="*/ 1685786 w 1732033"/>
              <a:gd name="connsiteY1648" fmla="*/ 485392 h 2115981"/>
              <a:gd name="connsiteX1649" fmla="*/ 1439452 w 1732033"/>
              <a:gd name="connsiteY1649" fmla="*/ 468048 h 2115981"/>
              <a:gd name="connsiteX1650" fmla="*/ 1391278 w 1732033"/>
              <a:gd name="connsiteY1650" fmla="*/ 480574 h 2115981"/>
              <a:gd name="connsiteX1651" fmla="*/ 1439452 w 1732033"/>
              <a:gd name="connsiteY1651" fmla="*/ 468048 h 2115981"/>
              <a:gd name="connsiteX1652" fmla="*/ 26335 w 1732033"/>
              <a:gd name="connsiteY1652" fmla="*/ 454560 h 2115981"/>
              <a:gd name="connsiteX1653" fmla="*/ 40787 w 1732033"/>
              <a:gd name="connsiteY1653" fmla="*/ 457451 h 2115981"/>
              <a:gd name="connsiteX1654" fmla="*/ 42393 w 1732033"/>
              <a:gd name="connsiteY1654" fmla="*/ 471903 h 2115981"/>
              <a:gd name="connsiteX1655" fmla="*/ 40145 w 1732033"/>
              <a:gd name="connsiteY1655" fmla="*/ 498881 h 2115981"/>
              <a:gd name="connsiteX1656" fmla="*/ 44320 w 1732033"/>
              <a:gd name="connsiteY1656" fmla="*/ 504019 h 2115981"/>
              <a:gd name="connsiteX1657" fmla="*/ 53313 w 1732033"/>
              <a:gd name="connsiteY1657" fmla="*/ 514617 h 2115981"/>
              <a:gd name="connsiteX1658" fmla="*/ 67123 w 1732033"/>
              <a:gd name="connsiteY1658" fmla="*/ 523610 h 2115981"/>
              <a:gd name="connsiteX1659" fmla="*/ 96991 w 1732033"/>
              <a:gd name="connsiteY1659" fmla="*/ 528106 h 2115981"/>
              <a:gd name="connsiteX1660" fmla="*/ 158333 w 1732033"/>
              <a:gd name="connsiteY1660" fmla="*/ 583346 h 2115981"/>
              <a:gd name="connsiteX1661" fmla="*/ 159618 w 1732033"/>
              <a:gd name="connsiteY1661" fmla="*/ 591054 h 2115981"/>
              <a:gd name="connsiteX1662" fmla="*/ 144844 w 1732033"/>
              <a:gd name="connsiteY1662" fmla="*/ 629593 h 2115981"/>
              <a:gd name="connsiteX1663" fmla="*/ 116261 w 1732033"/>
              <a:gd name="connsiteY1663" fmla="*/ 640192 h 2115981"/>
              <a:gd name="connsiteX1664" fmla="*/ 114655 w 1732033"/>
              <a:gd name="connsiteY1664" fmla="*/ 640513 h 2115981"/>
              <a:gd name="connsiteX1665" fmla="*/ 46889 w 1732033"/>
              <a:gd name="connsiteY1665" fmla="*/ 589448 h 2115981"/>
              <a:gd name="connsiteX1666" fmla="*/ 40787 w 1732033"/>
              <a:gd name="connsiteY1666" fmla="*/ 563755 h 2115981"/>
              <a:gd name="connsiteX1667" fmla="*/ 36612 w 1732033"/>
              <a:gd name="connsiteY1667" fmla="*/ 539668 h 2115981"/>
              <a:gd name="connsiteX1668" fmla="*/ 22160 w 1732033"/>
              <a:gd name="connsiteY1668" fmla="*/ 503698 h 2115981"/>
              <a:gd name="connsiteX1669" fmla="*/ 11883 w 1732033"/>
              <a:gd name="connsiteY1669" fmla="*/ 475436 h 2115981"/>
              <a:gd name="connsiteX1670" fmla="*/ 26335 w 1732033"/>
              <a:gd name="connsiteY1670" fmla="*/ 454560 h 2115981"/>
              <a:gd name="connsiteX1671" fmla="*/ 782234 w 1732033"/>
              <a:gd name="connsiteY1671" fmla="*/ 441914 h 2115981"/>
              <a:gd name="connsiteX1672" fmla="*/ 788777 w 1732033"/>
              <a:gd name="connsiteY1672" fmla="*/ 442998 h 2115981"/>
              <a:gd name="connsiteX1673" fmla="*/ 780748 w 1732033"/>
              <a:gd name="connsiteY1673" fmla="*/ 450705 h 2115981"/>
              <a:gd name="connsiteX1674" fmla="*/ 776894 w 1732033"/>
              <a:gd name="connsiteY1674" fmla="*/ 443961 h 2115981"/>
              <a:gd name="connsiteX1675" fmla="*/ 782234 w 1732033"/>
              <a:gd name="connsiteY1675" fmla="*/ 441914 h 2115981"/>
              <a:gd name="connsiteX1676" fmla="*/ 476928 w 1732033"/>
              <a:gd name="connsiteY1676" fmla="*/ 425976 h 2115981"/>
              <a:gd name="connsiteX1677" fmla="*/ 484957 w 1732033"/>
              <a:gd name="connsiteY1677" fmla="*/ 433362 h 2115981"/>
              <a:gd name="connsiteX1678" fmla="*/ 477249 w 1732033"/>
              <a:gd name="connsiteY1678" fmla="*/ 442355 h 2115981"/>
              <a:gd name="connsiteX1679" fmla="*/ 469541 w 1732033"/>
              <a:gd name="connsiteY1679" fmla="*/ 434968 h 2115981"/>
              <a:gd name="connsiteX1680" fmla="*/ 476928 w 1732033"/>
              <a:gd name="connsiteY1680" fmla="*/ 425976 h 2115981"/>
              <a:gd name="connsiteX1681" fmla="*/ 583874 w 1732033"/>
              <a:gd name="connsiteY1681" fmla="*/ 409276 h 2115981"/>
              <a:gd name="connsiteX1682" fmla="*/ 590619 w 1732033"/>
              <a:gd name="connsiteY1682" fmla="*/ 418911 h 2115981"/>
              <a:gd name="connsiteX1683" fmla="*/ 591903 w 1732033"/>
              <a:gd name="connsiteY1683" fmla="*/ 451670 h 2115981"/>
              <a:gd name="connsiteX1684" fmla="*/ 590297 w 1732033"/>
              <a:gd name="connsiteY1684" fmla="*/ 476721 h 2115981"/>
              <a:gd name="connsiteX1685" fmla="*/ 578415 w 1732033"/>
              <a:gd name="connsiteY1685" fmla="*/ 480896 h 2115981"/>
              <a:gd name="connsiteX1686" fmla="*/ 573276 w 1732033"/>
              <a:gd name="connsiteY1686" fmla="*/ 471903 h 2115981"/>
              <a:gd name="connsiteX1687" fmla="*/ 573276 w 1732033"/>
              <a:gd name="connsiteY1687" fmla="*/ 415057 h 2115981"/>
              <a:gd name="connsiteX1688" fmla="*/ 583874 w 1732033"/>
              <a:gd name="connsiteY1688" fmla="*/ 409276 h 2115981"/>
              <a:gd name="connsiteX1689" fmla="*/ 825068 w 1732033"/>
              <a:gd name="connsiteY1689" fmla="*/ 387116 h 2115981"/>
              <a:gd name="connsiteX1690" fmla="*/ 827958 w 1732033"/>
              <a:gd name="connsiteY1690" fmla="*/ 390970 h 2115981"/>
              <a:gd name="connsiteX1691" fmla="*/ 833097 w 1732033"/>
              <a:gd name="connsiteY1691" fmla="*/ 390970 h 2115981"/>
              <a:gd name="connsiteX1692" fmla="*/ 830207 w 1732033"/>
              <a:gd name="connsiteY1692" fmla="*/ 401247 h 2115981"/>
              <a:gd name="connsiteX1693" fmla="*/ 823783 w 1732033"/>
              <a:gd name="connsiteY1693" fmla="*/ 393218 h 2115981"/>
              <a:gd name="connsiteX1694" fmla="*/ 825068 w 1732033"/>
              <a:gd name="connsiteY1694" fmla="*/ 387116 h 2115981"/>
              <a:gd name="connsiteX1695" fmla="*/ 812864 w 1732033"/>
              <a:gd name="connsiteY1695" fmla="*/ 383904 h 2115981"/>
              <a:gd name="connsiteX1696" fmla="*/ 814791 w 1732033"/>
              <a:gd name="connsiteY1696" fmla="*/ 385188 h 2115981"/>
              <a:gd name="connsiteX1697" fmla="*/ 813185 w 1732033"/>
              <a:gd name="connsiteY1697" fmla="*/ 387758 h 2115981"/>
              <a:gd name="connsiteX1698" fmla="*/ 802587 w 1732033"/>
              <a:gd name="connsiteY1698" fmla="*/ 390969 h 2115981"/>
              <a:gd name="connsiteX1699" fmla="*/ 785886 w 1732033"/>
              <a:gd name="connsiteY1699" fmla="*/ 390969 h 2115981"/>
              <a:gd name="connsiteX1700" fmla="*/ 812864 w 1732033"/>
              <a:gd name="connsiteY1700" fmla="*/ 383904 h 2115981"/>
              <a:gd name="connsiteX1701" fmla="*/ 825390 w 1732033"/>
              <a:gd name="connsiteY1701" fmla="*/ 352430 h 2115981"/>
              <a:gd name="connsiteX1702" fmla="*/ 840484 w 1732033"/>
              <a:gd name="connsiteY1702" fmla="*/ 364635 h 2115981"/>
              <a:gd name="connsiteX1703" fmla="*/ 822499 w 1732033"/>
              <a:gd name="connsiteY1703" fmla="*/ 355963 h 2115981"/>
              <a:gd name="connsiteX1704" fmla="*/ 822499 w 1732033"/>
              <a:gd name="connsiteY1704" fmla="*/ 355963 h 2115981"/>
              <a:gd name="connsiteX1705" fmla="*/ 822178 w 1732033"/>
              <a:gd name="connsiteY1705" fmla="*/ 372663 h 2115981"/>
              <a:gd name="connsiteX1706" fmla="*/ 820251 w 1732033"/>
              <a:gd name="connsiteY1706" fmla="*/ 376196 h 2115981"/>
              <a:gd name="connsiteX1707" fmla="*/ 817039 w 1732033"/>
              <a:gd name="connsiteY1707" fmla="*/ 373627 h 2115981"/>
              <a:gd name="connsiteX1708" fmla="*/ 818003 w 1732033"/>
              <a:gd name="connsiteY1708" fmla="*/ 367524 h 2115981"/>
              <a:gd name="connsiteX1709" fmla="*/ 818324 w 1732033"/>
              <a:gd name="connsiteY1709" fmla="*/ 362386 h 2115981"/>
              <a:gd name="connsiteX1710" fmla="*/ 822178 w 1732033"/>
              <a:gd name="connsiteY1710" fmla="*/ 355320 h 2115981"/>
              <a:gd name="connsiteX1711" fmla="*/ 822188 w 1732033"/>
              <a:gd name="connsiteY1711" fmla="*/ 355341 h 2115981"/>
              <a:gd name="connsiteX1712" fmla="*/ 1007810 w 1732033"/>
              <a:gd name="connsiteY1712" fmla="*/ 335409 h 2115981"/>
              <a:gd name="connsiteX1713" fmla="*/ 1012948 w 1732033"/>
              <a:gd name="connsiteY1713" fmla="*/ 339583 h 2115981"/>
              <a:gd name="connsiteX1714" fmla="*/ 1008131 w 1732033"/>
              <a:gd name="connsiteY1714" fmla="*/ 343437 h 2115981"/>
              <a:gd name="connsiteX1715" fmla="*/ 1003956 w 1732033"/>
              <a:gd name="connsiteY1715" fmla="*/ 338941 h 2115981"/>
              <a:gd name="connsiteX1716" fmla="*/ 1007810 w 1732033"/>
              <a:gd name="connsiteY1716" fmla="*/ 335409 h 2115981"/>
              <a:gd name="connsiteX1717" fmla="*/ 852688 w 1732033"/>
              <a:gd name="connsiteY1717" fmla="*/ 311642 h 2115981"/>
              <a:gd name="connsiteX1718" fmla="*/ 872279 w 1732033"/>
              <a:gd name="connsiteY1718" fmla="*/ 320635 h 2115981"/>
              <a:gd name="connsiteX1719" fmla="*/ 852688 w 1732033"/>
              <a:gd name="connsiteY1719" fmla="*/ 311642 h 2115981"/>
              <a:gd name="connsiteX1720" fmla="*/ 829565 w 1732033"/>
              <a:gd name="connsiteY1720" fmla="*/ 300080 h 2115981"/>
              <a:gd name="connsiteX1721" fmla="*/ 842732 w 1732033"/>
              <a:gd name="connsiteY1721" fmla="*/ 302970 h 2115981"/>
              <a:gd name="connsiteX1722" fmla="*/ 824747 w 1732033"/>
              <a:gd name="connsiteY1722" fmla="*/ 305219 h 2115981"/>
              <a:gd name="connsiteX1723" fmla="*/ 825389 w 1732033"/>
              <a:gd name="connsiteY1723" fmla="*/ 300723 h 2115981"/>
              <a:gd name="connsiteX1724" fmla="*/ 829565 w 1732033"/>
              <a:gd name="connsiteY1724" fmla="*/ 300080 h 2115981"/>
              <a:gd name="connsiteX1725" fmla="*/ 1644998 w 1732033"/>
              <a:gd name="connsiteY1725" fmla="*/ 292373 h 2115981"/>
              <a:gd name="connsiteX1726" fmla="*/ 1647567 w 1732033"/>
              <a:gd name="connsiteY1726" fmla="*/ 294942 h 2115981"/>
              <a:gd name="connsiteX1727" fmla="*/ 1643071 w 1732033"/>
              <a:gd name="connsiteY1727" fmla="*/ 299438 h 2115981"/>
              <a:gd name="connsiteX1728" fmla="*/ 1639859 w 1732033"/>
              <a:gd name="connsiteY1728" fmla="*/ 296548 h 2115981"/>
              <a:gd name="connsiteX1729" fmla="*/ 1644998 w 1732033"/>
              <a:gd name="connsiteY1729" fmla="*/ 292373 h 2115981"/>
              <a:gd name="connsiteX1730" fmla="*/ 325659 w 1732033"/>
              <a:gd name="connsiteY1730" fmla="*/ 282737 h 2115981"/>
              <a:gd name="connsiteX1731" fmla="*/ 329192 w 1732033"/>
              <a:gd name="connsiteY1731" fmla="*/ 283701 h 2115981"/>
              <a:gd name="connsiteX1732" fmla="*/ 336579 w 1732033"/>
              <a:gd name="connsiteY1732" fmla="*/ 295584 h 2115981"/>
              <a:gd name="connsiteX1733" fmla="*/ 367410 w 1732033"/>
              <a:gd name="connsiteY1733" fmla="*/ 364313 h 2115981"/>
              <a:gd name="connsiteX1734" fmla="*/ 372227 w 1732033"/>
              <a:gd name="connsiteY1734" fmla="*/ 371699 h 2115981"/>
              <a:gd name="connsiteX1735" fmla="*/ 370622 w 1732033"/>
              <a:gd name="connsiteY1735" fmla="*/ 385510 h 2115981"/>
              <a:gd name="connsiteX1736" fmla="*/ 363556 w 1732033"/>
              <a:gd name="connsiteY1736" fmla="*/ 372021 h 2115981"/>
              <a:gd name="connsiteX1737" fmla="*/ 335294 w 1732033"/>
              <a:gd name="connsiteY1737" fmla="*/ 306182 h 2115981"/>
              <a:gd name="connsiteX1738" fmla="*/ 325338 w 1732033"/>
              <a:gd name="connsiteY1738" fmla="*/ 285949 h 2115981"/>
              <a:gd name="connsiteX1739" fmla="*/ 325659 w 1732033"/>
              <a:gd name="connsiteY1739" fmla="*/ 282737 h 2115981"/>
              <a:gd name="connsiteX1740" fmla="*/ 661274 w 1732033"/>
              <a:gd name="connsiteY1740" fmla="*/ 231994 h 2115981"/>
              <a:gd name="connsiteX1741" fmla="*/ 663522 w 1732033"/>
              <a:gd name="connsiteY1741" fmla="*/ 233921 h 2115981"/>
              <a:gd name="connsiteX1742" fmla="*/ 624019 w 1732033"/>
              <a:gd name="connsiteY1742" fmla="*/ 253191 h 2115981"/>
              <a:gd name="connsiteX1743" fmla="*/ 555933 w 1732033"/>
              <a:gd name="connsiteY1743" fmla="*/ 272782 h 2115981"/>
              <a:gd name="connsiteX1744" fmla="*/ 498124 w 1732033"/>
              <a:gd name="connsiteY1744" fmla="*/ 284022 h 2115981"/>
              <a:gd name="connsiteX1745" fmla="*/ 491700 w 1732033"/>
              <a:gd name="connsiteY1745" fmla="*/ 282095 h 2115981"/>
              <a:gd name="connsiteX1746" fmla="*/ 493306 w 1732033"/>
              <a:gd name="connsiteY1746" fmla="*/ 277599 h 2115981"/>
              <a:gd name="connsiteX1747" fmla="*/ 499408 w 1732033"/>
              <a:gd name="connsiteY1747" fmla="*/ 277278 h 2115981"/>
              <a:gd name="connsiteX1748" fmla="*/ 510007 w 1732033"/>
              <a:gd name="connsiteY1748" fmla="*/ 278241 h 2115981"/>
              <a:gd name="connsiteX1749" fmla="*/ 625304 w 1732033"/>
              <a:gd name="connsiteY1749" fmla="*/ 249016 h 2115981"/>
              <a:gd name="connsiteX1750" fmla="*/ 661274 w 1732033"/>
              <a:gd name="connsiteY1750" fmla="*/ 231994 h 2115981"/>
              <a:gd name="connsiteX1751" fmla="*/ 741566 w 1732033"/>
              <a:gd name="connsiteY1751" fmla="*/ 184141 h 2115981"/>
              <a:gd name="connsiteX1752" fmla="*/ 744457 w 1732033"/>
              <a:gd name="connsiteY1752" fmla="*/ 188316 h 2115981"/>
              <a:gd name="connsiteX1753" fmla="*/ 742530 w 1732033"/>
              <a:gd name="connsiteY1753" fmla="*/ 196666 h 2115981"/>
              <a:gd name="connsiteX1754" fmla="*/ 748632 w 1732033"/>
              <a:gd name="connsiteY1754" fmla="*/ 212403 h 2115981"/>
              <a:gd name="connsiteX1755" fmla="*/ 757624 w 1732033"/>
              <a:gd name="connsiteY1755" fmla="*/ 220111 h 2115981"/>
              <a:gd name="connsiteX1756" fmla="*/ 764690 w 1732033"/>
              <a:gd name="connsiteY1756" fmla="*/ 220111 h 2115981"/>
              <a:gd name="connsiteX1757" fmla="*/ 775289 w 1732033"/>
              <a:gd name="connsiteY1757" fmla="*/ 224286 h 2115981"/>
              <a:gd name="connsiteX1758" fmla="*/ 748953 w 1732033"/>
              <a:gd name="connsiteY1758" fmla="*/ 226855 h 2115981"/>
              <a:gd name="connsiteX1759" fmla="*/ 758267 w 1732033"/>
              <a:gd name="connsiteY1759" fmla="*/ 231030 h 2115981"/>
              <a:gd name="connsiteX1760" fmla="*/ 768223 w 1732033"/>
              <a:gd name="connsiteY1760" fmla="*/ 232315 h 2115981"/>
              <a:gd name="connsiteX1761" fmla="*/ 765975 w 1732033"/>
              <a:gd name="connsiteY1761" fmla="*/ 240665 h 2115981"/>
              <a:gd name="connsiteX1762" fmla="*/ 773041 w 1732033"/>
              <a:gd name="connsiteY1762" fmla="*/ 251264 h 2115981"/>
              <a:gd name="connsiteX1763" fmla="*/ 769187 w 1732033"/>
              <a:gd name="connsiteY1763" fmla="*/ 256723 h 2115981"/>
              <a:gd name="connsiteX1764" fmla="*/ 774967 w 1732033"/>
              <a:gd name="connsiteY1764" fmla="*/ 274066 h 2115981"/>
              <a:gd name="connsiteX1765" fmla="*/ 780427 w 1732033"/>
              <a:gd name="connsiteY1765" fmla="*/ 275030 h 2115981"/>
              <a:gd name="connsiteX1766" fmla="*/ 785566 w 1732033"/>
              <a:gd name="connsiteY1766" fmla="*/ 272139 h 2115981"/>
              <a:gd name="connsiteX1767" fmla="*/ 806441 w 1732033"/>
              <a:gd name="connsiteY1767" fmla="*/ 279847 h 2115981"/>
              <a:gd name="connsiteX1768" fmla="*/ 782354 w 1732033"/>
              <a:gd name="connsiteY1768" fmla="*/ 287876 h 2115981"/>
              <a:gd name="connsiteX1769" fmla="*/ 782431 w 1732033"/>
              <a:gd name="connsiteY1769" fmla="*/ 289862 h 2115981"/>
              <a:gd name="connsiteX1770" fmla="*/ 783317 w 1732033"/>
              <a:gd name="connsiteY1770" fmla="*/ 288518 h 2115981"/>
              <a:gd name="connsiteX1771" fmla="*/ 784000 w 1732033"/>
              <a:gd name="connsiteY1771" fmla="*/ 296547 h 2115981"/>
              <a:gd name="connsiteX1772" fmla="*/ 782997 w 1732033"/>
              <a:gd name="connsiteY1772" fmla="*/ 304573 h 2115981"/>
              <a:gd name="connsiteX1773" fmla="*/ 782997 w 1732033"/>
              <a:gd name="connsiteY1773" fmla="*/ 304577 h 2115981"/>
              <a:gd name="connsiteX1774" fmla="*/ 806120 w 1732033"/>
              <a:gd name="connsiteY1774" fmla="*/ 323847 h 2115981"/>
              <a:gd name="connsiteX1775" fmla="*/ 809332 w 1732033"/>
              <a:gd name="connsiteY1775" fmla="*/ 328985 h 2115981"/>
              <a:gd name="connsiteX1776" fmla="*/ 804515 w 1732033"/>
              <a:gd name="connsiteY1776" fmla="*/ 355963 h 2115981"/>
              <a:gd name="connsiteX1777" fmla="*/ 797128 w 1732033"/>
              <a:gd name="connsiteY1777" fmla="*/ 368488 h 2115981"/>
              <a:gd name="connsiteX1778" fmla="*/ 783639 w 1732033"/>
              <a:gd name="connsiteY1778" fmla="*/ 385831 h 2115981"/>
              <a:gd name="connsiteX1779" fmla="*/ 773041 w 1732033"/>
              <a:gd name="connsiteY1779" fmla="*/ 390648 h 2115981"/>
              <a:gd name="connsiteX1780" fmla="*/ 764369 w 1732033"/>
              <a:gd name="connsiteY1780" fmla="*/ 399641 h 2115981"/>
              <a:gd name="connsiteX1781" fmla="*/ 761478 w 1732033"/>
              <a:gd name="connsiteY1781" fmla="*/ 402531 h 2115981"/>
              <a:gd name="connsiteX1782" fmla="*/ 743815 w 1732033"/>
              <a:gd name="connsiteY1782" fmla="*/ 407670 h 2115981"/>
              <a:gd name="connsiteX1783" fmla="*/ 739961 w 1732033"/>
              <a:gd name="connsiteY1783" fmla="*/ 409597 h 2115981"/>
              <a:gd name="connsiteX1784" fmla="*/ 675085 w 1732033"/>
              <a:gd name="connsiteY1784" fmla="*/ 416020 h 2115981"/>
              <a:gd name="connsiteX1785" fmla="*/ 645217 w 1732033"/>
              <a:gd name="connsiteY1785" fmla="*/ 400926 h 2115981"/>
              <a:gd name="connsiteX1786" fmla="*/ 632049 w 1732033"/>
              <a:gd name="connsiteY1786" fmla="*/ 333160 h 2115981"/>
              <a:gd name="connsiteX1787" fmla="*/ 643611 w 1732033"/>
              <a:gd name="connsiteY1787" fmla="*/ 311963 h 2115981"/>
              <a:gd name="connsiteX1788" fmla="*/ 642327 w 1732033"/>
              <a:gd name="connsiteY1788" fmla="*/ 298475 h 2115981"/>
              <a:gd name="connsiteX1789" fmla="*/ 652604 w 1732033"/>
              <a:gd name="connsiteY1789" fmla="*/ 272139 h 2115981"/>
              <a:gd name="connsiteX1790" fmla="*/ 671874 w 1732033"/>
              <a:gd name="connsiteY1790" fmla="*/ 258650 h 2115981"/>
              <a:gd name="connsiteX1791" fmla="*/ 672516 w 1732033"/>
              <a:gd name="connsiteY1791" fmla="*/ 245162 h 2115981"/>
              <a:gd name="connsiteX1792" fmla="*/ 662881 w 1732033"/>
              <a:gd name="connsiteY1792" fmla="*/ 232957 h 2115981"/>
              <a:gd name="connsiteX1793" fmla="*/ 660633 w 1732033"/>
              <a:gd name="connsiteY1793" fmla="*/ 231030 h 2115981"/>
              <a:gd name="connsiteX1794" fmla="*/ 667698 w 1732033"/>
              <a:gd name="connsiteY1794" fmla="*/ 208549 h 2115981"/>
              <a:gd name="connsiteX1795" fmla="*/ 678297 w 1732033"/>
              <a:gd name="connsiteY1795" fmla="*/ 198272 h 2115981"/>
              <a:gd name="connsiteX1796" fmla="*/ 690180 w 1732033"/>
              <a:gd name="connsiteY1796" fmla="*/ 205337 h 2115981"/>
              <a:gd name="connsiteX1797" fmla="*/ 691786 w 1732033"/>
              <a:gd name="connsiteY1797" fmla="*/ 244198 h 2115981"/>
              <a:gd name="connsiteX1798" fmla="*/ 691786 w 1732033"/>
              <a:gd name="connsiteY1798" fmla="*/ 260577 h 2115981"/>
              <a:gd name="connsiteX1799" fmla="*/ 700779 w 1732033"/>
              <a:gd name="connsiteY1799" fmla="*/ 252548 h 2115981"/>
              <a:gd name="connsiteX1800" fmla="*/ 737070 w 1732033"/>
              <a:gd name="connsiteY1800" fmla="*/ 224607 h 2115981"/>
              <a:gd name="connsiteX1801" fmla="*/ 736749 w 1732033"/>
              <a:gd name="connsiteY1801" fmla="*/ 212082 h 2115981"/>
              <a:gd name="connsiteX1802" fmla="*/ 731931 w 1732033"/>
              <a:gd name="connsiteY1802" fmla="*/ 204695 h 2115981"/>
              <a:gd name="connsiteX1803" fmla="*/ 734822 w 1732033"/>
              <a:gd name="connsiteY1803" fmla="*/ 196987 h 2115981"/>
              <a:gd name="connsiteX1804" fmla="*/ 739318 w 1732033"/>
              <a:gd name="connsiteY1804" fmla="*/ 188316 h 2115981"/>
              <a:gd name="connsiteX1805" fmla="*/ 741566 w 1732033"/>
              <a:gd name="connsiteY1805" fmla="*/ 184141 h 2115981"/>
              <a:gd name="connsiteX1806" fmla="*/ 697565 w 1732033"/>
              <a:gd name="connsiteY1806" fmla="*/ 157805 h 2115981"/>
              <a:gd name="connsiteX1807" fmla="*/ 700134 w 1732033"/>
              <a:gd name="connsiteY1807" fmla="*/ 161017 h 2115981"/>
              <a:gd name="connsiteX1808" fmla="*/ 696923 w 1732033"/>
              <a:gd name="connsiteY1808" fmla="*/ 164549 h 2115981"/>
              <a:gd name="connsiteX1809" fmla="*/ 694033 w 1732033"/>
              <a:gd name="connsiteY1809" fmla="*/ 160695 h 2115981"/>
              <a:gd name="connsiteX1810" fmla="*/ 697565 w 1732033"/>
              <a:gd name="connsiteY1810" fmla="*/ 157805 h 2115981"/>
              <a:gd name="connsiteX1811" fmla="*/ 290652 w 1732033"/>
              <a:gd name="connsiteY1811" fmla="*/ 102244 h 2115981"/>
              <a:gd name="connsiteX1812" fmla="*/ 300287 w 1732033"/>
              <a:gd name="connsiteY1812" fmla="*/ 111558 h 2115981"/>
              <a:gd name="connsiteX1813" fmla="*/ 292579 w 1732033"/>
              <a:gd name="connsiteY1813" fmla="*/ 120550 h 2115981"/>
              <a:gd name="connsiteX1814" fmla="*/ 282945 w 1732033"/>
              <a:gd name="connsiteY1814" fmla="*/ 112521 h 2115981"/>
              <a:gd name="connsiteX1815" fmla="*/ 290652 w 1732033"/>
              <a:gd name="connsiteY1815" fmla="*/ 102244 h 2115981"/>
              <a:gd name="connsiteX1816" fmla="*/ 502299 w 1732033"/>
              <a:gd name="connsiteY1816" fmla="*/ 7180 h 2115981"/>
              <a:gd name="connsiteX1817" fmla="*/ 509686 w 1732033"/>
              <a:gd name="connsiteY1817" fmla="*/ 15530 h 2115981"/>
              <a:gd name="connsiteX1818" fmla="*/ 502941 w 1732033"/>
              <a:gd name="connsiteY1818" fmla="*/ 23880 h 2115981"/>
              <a:gd name="connsiteX1819" fmla="*/ 494912 w 1732033"/>
              <a:gd name="connsiteY1819" fmla="*/ 15209 h 2115981"/>
              <a:gd name="connsiteX1820" fmla="*/ 502299 w 1732033"/>
              <a:gd name="connsiteY1820" fmla="*/ 7180 h 2115981"/>
              <a:gd name="connsiteX1821" fmla="*/ 92857 w 1732033"/>
              <a:gd name="connsiteY1821" fmla="*/ 877 h 2115981"/>
              <a:gd name="connsiteX1822" fmla="*/ 103415 w 1732033"/>
              <a:gd name="connsiteY1822" fmla="*/ 1399 h 2115981"/>
              <a:gd name="connsiteX1823" fmla="*/ 131356 w 1732033"/>
              <a:gd name="connsiteY1823" fmla="*/ 37369 h 2115981"/>
              <a:gd name="connsiteX1824" fmla="*/ 144845 w 1732033"/>
              <a:gd name="connsiteY1824" fmla="*/ 64989 h 2115981"/>
              <a:gd name="connsiteX1825" fmla="*/ 172144 w 1732033"/>
              <a:gd name="connsiteY1825" fmla="*/ 110594 h 2115981"/>
              <a:gd name="connsiteX1826" fmla="*/ 182742 w 1732033"/>
              <a:gd name="connsiteY1826" fmla="*/ 136608 h 2115981"/>
              <a:gd name="connsiteX1827" fmla="*/ 201049 w 1732033"/>
              <a:gd name="connsiteY1827" fmla="*/ 163907 h 2115981"/>
              <a:gd name="connsiteX1828" fmla="*/ 213574 w 1732033"/>
              <a:gd name="connsiteY1828" fmla="*/ 209513 h 2115981"/>
              <a:gd name="connsiteX1829" fmla="*/ 208757 w 1732033"/>
              <a:gd name="connsiteY1829" fmla="*/ 231030 h 2115981"/>
              <a:gd name="connsiteX1830" fmla="*/ 200728 w 1732033"/>
              <a:gd name="connsiteY1830" fmla="*/ 245804 h 2115981"/>
              <a:gd name="connsiteX1831" fmla="*/ 182421 w 1732033"/>
              <a:gd name="connsiteY1831" fmla="*/ 254154 h 2115981"/>
              <a:gd name="connsiteX1832" fmla="*/ 176319 w 1732033"/>
              <a:gd name="connsiteY1832" fmla="*/ 236169 h 2115981"/>
              <a:gd name="connsiteX1833" fmla="*/ 181458 w 1732033"/>
              <a:gd name="connsiteY1833" fmla="*/ 220753 h 2115981"/>
              <a:gd name="connsiteX1834" fmla="*/ 178567 w 1732033"/>
              <a:gd name="connsiteY1834" fmla="*/ 182535 h 2115981"/>
              <a:gd name="connsiteX1835" fmla="*/ 176961 w 1732033"/>
              <a:gd name="connsiteY1835" fmla="*/ 163586 h 2115981"/>
              <a:gd name="connsiteX1836" fmla="*/ 166042 w 1732033"/>
              <a:gd name="connsiteY1836" fmla="*/ 135323 h 2115981"/>
              <a:gd name="connsiteX1837" fmla="*/ 133604 w 1732033"/>
              <a:gd name="connsiteY1837" fmla="*/ 81368 h 2115981"/>
              <a:gd name="connsiteX1838" fmla="*/ 123969 w 1732033"/>
              <a:gd name="connsiteY1838" fmla="*/ 65310 h 2115981"/>
              <a:gd name="connsiteX1839" fmla="*/ 99882 w 1732033"/>
              <a:gd name="connsiteY1839" fmla="*/ 52785 h 2115981"/>
              <a:gd name="connsiteX1840" fmla="*/ 84466 w 1732033"/>
              <a:gd name="connsiteY1840" fmla="*/ 7822 h 2115981"/>
              <a:gd name="connsiteX1841" fmla="*/ 92857 w 1732033"/>
              <a:gd name="connsiteY1841" fmla="*/ 877 h 211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Lst>
            <a:rect l="l" t="t" r="r" b="b"/>
            <a:pathLst>
              <a:path w="1732033" h="2115981">
                <a:moveTo>
                  <a:pt x="880629" y="2095061"/>
                </a:moveTo>
                <a:cubicBezTo>
                  <a:pt x="886410" y="2094740"/>
                  <a:pt x="891870" y="2100842"/>
                  <a:pt x="892191" y="2108229"/>
                </a:cubicBezTo>
                <a:cubicBezTo>
                  <a:pt x="891870" y="2112083"/>
                  <a:pt x="888980" y="2115295"/>
                  <a:pt x="884162" y="2115937"/>
                </a:cubicBezTo>
                <a:cubicBezTo>
                  <a:pt x="878702" y="2116579"/>
                  <a:pt x="872600" y="2110156"/>
                  <a:pt x="872600" y="2104375"/>
                </a:cubicBezTo>
                <a:cubicBezTo>
                  <a:pt x="872600" y="2098915"/>
                  <a:pt x="874848" y="2095382"/>
                  <a:pt x="880629" y="2095061"/>
                </a:cubicBezTo>
                <a:close/>
                <a:moveTo>
                  <a:pt x="843053" y="2024404"/>
                </a:moveTo>
                <a:cubicBezTo>
                  <a:pt x="846265" y="2024404"/>
                  <a:pt x="848834" y="2024725"/>
                  <a:pt x="848513" y="2029222"/>
                </a:cubicBezTo>
                <a:cubicBezTo>
                  <a:pt x="848513" y="2034361"/>
                  <a:pt x="845622" y="2035967"/>
                  <a:pt x="842732" y="2037251"/>
                </a:cubicBezTo>
                <a:cubicBezTo>
                  <a:pt x="837593" y="2036930"/>
                  <a:pt x="834702" y="2035324"/>
                  <a:pt x="835345" y="2031149"/>
                </a:cubicBezTo>
                <a:cubicBezTo>
                  <a:pt x="835987" y="2026974"/>
                  <a:pt x="838557" y="2024083"/>
                  <a:pt x="843053" y="2024404"/>
                </a:cubicBezTo>
                <a:close/>
                <a:moveTo>
                  <a:pt x="833739" y="1994216"/>
                </a:moveTo>
                <a:cubicBezTo>
                  <a:pt x="835987" y="1994216"/>
                  <a:pt x="836629" y="1995822"/>
                  <a:pt x="836629" y="1997749"/>
                </a:cubicBezTo>
                <a:cubicBezTo>
                  <a:pt x="836629" y="1999355"/>
                  <a:pt x="835987" y="2000639"/>
                  <a:pt x="834382" y="2000639"/>
                </a:cubicBezTo>
                <a:cubicBezTo>
                  <a:pt x="832455" y="2000639"/>
                  <a:pt x="831492" y="1999034"/>
                  <a:pt x="831492" y="1997107"/>
                </a:cubicBezTo>
                <a:cubicBezTo>
                  <a:pt x="831171" y="1995501"/>
                  <a:pt x="832134" y="1994537"/>
                  <a:pt x="833739" y="1994216"/>
                </a:cubicBezTo>
                <a:close/>
                <a:moveTo>
                  <a:pt x="661274" y="1944435"/>
                </a:moveTo>
                <a:cubicBezTo>
                  <a:pt x="662559" y="1944435"/>
                  <a:pt x="663843" y="1945398"/>
                  <a:pt x="663843" y="1947004"/>
                </a:cubicBezTo>
                <a:cubicBezTo>
                  <a:pt x="664164" y="1949252"/>
                  <a:pt x="662559" y="1949894"/>
                  <a:pt x="660632" y="1950215"/>
                </a:cubicBezTo>
                <a:cubicBezTo>
                  <a:pt x="658705" y="1950536"/>
                  <a:pt x="658063" y="1948931"/>
                  <a:pt x="658063" y="1947646"/>
                </a:cubicBezTo>
                <a:cubicBezTo>
                  <a:pt x="658063" y="1946041"/>
                  <a:pt x="659027" y="1944756"/>
                  <a:pt x="661274" y="1944435"/>
                </a:cubicBezTo>
                <a:close/>
                <a:moveTo>
                  <a:pt x="99560" y="1818861"/>
                </a:moveTo>
                <a:cubicBezTo>
                  <a:pt x="105983" y="1819182"/>
                  <a:pt x="109195" y="1823036"/>
                  <a:pt x="109516" y="1827854"/>
                </a:cubicBezTo>
                <a:cubicBezTo>
                  <a:pt x="109837" y="1832671"/>
                  <a:pt x="105662" y="1836204"/>
                  <a:pt x="100845" y="1835561"/>
                </a:cubicBezTo>
                <a:cubicBezTo>
                  <a:pt x="96669" y="1835240"/>
                  <a:pt x="91852" y="1832992"/>
                  <a:pt x="92173" y="1827532"/>
                </a:cubicBezTo>
                <a:cubicBezTo>
                  <a:pt x="92494" y="1822715"/>
                  <a:pt x="95385" y="1819503"/>
                  <a:pt x="99560" y="1818861"/>
                </a:cubicBezTo>
                <a:close/>
                <a:moveTo>
                  <a:pt x="1056392" y="1805601"/>
                </a:moveTo>
                <a:lnTo>
                  <a:pt x="1056627" y="1805693"/>
                </a:lnTo>
                <a:lnTo>
                  <a:pt x="1056796" y="1805728"/>
                </a:lnTo>
                <a:close/>
                <a:moveTo>
                  <a:pt x="848834" y="1792847"/>
                </a:moveTo>
                <a:cubicBezTo>
                  <a:pt x="853008" y="1796380"/>
                  <a:pt x="855898" y="1799592"/>
                  <a:pt x="853650" y="1804409"/>
                </a:cubicBezTo>
                <a:cubicBezTo>
                  <a:pt x="853329" y="1805051"/>
                  <a:pt x="852045" y="1805373"/>
                  <a:pt x="851724" y="1805373"/>
                </a:cubicBezTo>
                <a:cubicBezTo>
                  <a:pt x="846586" y="1802482"/>
                  <a:pt x="848513" y="1797986"/>
                  <a:pt x="848834" y="1792847"/>
                </a:cubicBezTo>
                <a:close/>
                <a:moveTo>
                  <a:pt x="194945" y="1755592"/>
                </a:moveTo>
                <a:cubicBezTo>
                  <a:pt x="195588" y="1760731"/>
                  <a:pt x="193982" y="1764585"/>
                  <a:pt x="189486" y="1766512"/>
                </a:cubicBezTo>
                <a:cubicBezTo>
                  <a:pt x="189165" y="1766833"/>
                  <a:pt x="187238" y="1765869"/>
                  <a:pt x="187559" y="1765548"/>
                </a:cubicBezTo>
                <a:cubicBezTo>
                  <a:pt x="187559" y="1760731"/>
                  <a:pt x="189486" y="1756877"/>
                  <a:pt x="194945" y="1755592"/>
                </a:cubicBezTo>
                <a:close/>
                <a:moveTo>
                  <a:pt x="684398" y="1702600"/>
                </a:moveTo>
                <a:cubicBezTo>
                  <a:pt x="686004" y="1702921"/>
                  <a:pt x="686967" y="1704205"/>
                  <a:pt x="686967" y="1705811"/>
                </a:cubicBezTo>
                <a:cubicBezTo>
                  <a:pt x="687288" y="1707738"/>
                  <a:pt x="685683" y="1708380"/>
                  <a:pt x="684398" y="1709344"/>
                </a:cubicBezTo>
                <a:cubicBezTo>
                  <a:pt x="682150" y="1708701"/>
                  <a:pt x="680545" y="1707738"/>
                  <a:pt x="680866" y="1705811"/>
                </a:cubicBezTo>
                <a:cubicBezTo>
                  <a:pt x="681187" y="1704205"/>
                  <a:pt x="682150" y="1702278"/>
                  <a:pt x="684398" y="1702600"/>
                </a:cubicBezTo>
                <a:close/>
                <a:moveTo>
                  <a:pt x="1458080" y="1653141"/>
                </a:moveTo>
                <a:cubicBezTo>
                  <a:pt x="1460328" y="1653141"/>
                  <a:pt x="1461291" y="1655389"/>
                  <a:pt x="1461612" y="1657316"/>
                </a:cubicBezTo>
                <a:cubicBezTo>
                  <a:pt x="1461291" y="1659243"/>
                  <a:pt x="1460328" y="1660527"/>
                  <a:pt x="1458401" y="1660527"/>
                </a:cubicBezTo>
                <a:cubicBezTo>
                  <a:pt x="1456796" y="1660206"/>
                  <a:pt x="1455511" y="1658601"/>
                  <a:pt x="1455511" y="1656674"/>
                </a:cubicBezTo>
                <a:cubicBezTo>
                  <a:pt x="1455511" y="1654747"/>
                  <a:pt x="1456153" y="1653141"/>
                  <a:pt x="1458080" y="1653141"/>
                </a:cubicBezTo>
                <a:close/>
                <a:moveTo>
                  <a:pt x="1220741" y="1587302"/>
                </a:moveTo>
                <a:cubicBezTo>
                  <a:pt x="1238084" y="1585375"/>
                  <a:pt x="1250609" y="1598863"/>
                  <a:pt x="1247719" y="1616206"/>
                </a:cubicBezTo>
                <a:cubicBezTo>
                  <a:pt x="1246113" y="1625199"/>
                  <a:pt x="1240332" y="1628089"/>
                  <a:pt x="1232624" y="1629695"/>
                </a:cubicBezTo>
                <a:cubicBezTo>
                  <a:pt x="1222347" y="1631622"/>
                  <a:pt x="1213033" y="1627768"/>
                  <a:pt x="1209500" y="1621024"/>
                </a:cubicBezTo>
                <a:cubicBezTo>
                  <a:pt x="1204683" y="1612031"/>
                  <a:pt x="1203398" y="1602075"/>
                  <a:pt x="1202756" y="1592119"/>
                </a:cubicBezTo>
                <a:cubicBezTo>
                  <a:pt x="1202435" y="1584090"/>
                  <a:pt x="1209500" y="1589229"/>
                  <a:pt x="1211748" y="1588265"/>
                </a:cubicBezTo>
                <a:cubicBezTo>
                  <a:pt x="1215602" y="1587944"/>
                  <a:pt x="1218171" y="1587623"/>
                  <a:pt x="1220741" y="1587302"/>
                </a:cubicBezTo>
                <a:close/>
                <a:moveTo>
                  <a:pt x="402739" y="1563215"/>
                </a:moveTo>
                <a:cubicBezTo>
                  <a:pt x="404666" y="1563215"/>
                  <a:pt x="405950" y="1564821"/>
                  <a:pt x="406271" y="1566748"/>
                </a:cubicBezTo>
                <a:cubicBezTo>
                  <a:pt x="406593" y="1569638"/>
                  <a:pt x="403702" y="1570280"/>
                  <a:pt x="402418" y="1571565"/>
                </a:cubicBezTo>
                <a:cubicBezTo>
                  <a:pt x="399527" y="1571565"/>
                  <a:pt x="398243" y="1570280"/>
                  <a:pt x="398885" y="1568354"/>
                </a:cubicBezTo>
                <a:cubicBezTo>
                  <a:pt x="399206" y="1566106"/>
                  <a:pt x="399206" y="1563215"/>
                  <a:pt x="402739" y="1563215"/>
                </a:cubicBezTo>
                <a:close/>
                <a:moveTo>
                  <a:pt x="703027" y="1527245"/>
                </a:moveTo>
                <a:cubicBezTo>
                  <a:pt x="706238" y="1536238"/>
                  <a:pt x="708486" y="1545551"/>
                  <a:pt x="708807" y="1555508"/>
                </a:cubicBezTo>
                <a:cubicBezTo>
                  <a:pt x="708807" y="1556792"/>
                  <a:pt x="708165" y="1558398"/>
                  <a:pt x="708165" y="1559683"/>
                </a:cubicBezTo>
                <a:cubicBezTo>
                  <a:pt x="708165" y="1561931"/>
                  <a:pt x="711056" y="1565785"/>
                  <a:pt x="707202" y="1566106"/>
                </a:cubicBezTo>
                <a:cubicBezTo>
                  <a:pt x="703990" y="1566427"/>
                  <a:pt x="703990" y="1562573"/>
                  <a:pt x="703348" y="1559362"/>
                </a:cubicBezTo>
                <a:cubicBezTo>
                  <a:pt x="701421" y="1548763"/>
                  <a:pt x="703348" y="1538165"/>
                  <a:pt x="703027" y="1527245"/>
                </a:cubicBezTo>
                <a:close/>
                <a:moveTo>
                  <a:pt x="614705" y="1512471"/>
                </a:moveTo>
                <a:cubicBezTo>
                  <a:pt x="616632" y="1515683"/>
                  <a:pt x="617274" y="1516967"/>
                  <a:pt x="617917" y="1518252"/>
                </a:cubicBezTo>
                <a:cubicBezTo>
                  <a:pt x="624661" y="1533347"/>
                  <a:pt x="630442" y="1549405"/>
                  <a:pt x="626909" y="1565784"/>
                </a:cubicBezTo>
                <a:cubicBezTo>
                  <a:pt x="624019" y="1579594"/>
                  <a:pt x="627552" y="1591477"/>
                  <a:pt x="630442" y="1604003"/>
                </a:cubicBezTo>
                <a:cubicBezTo>
                  <a:pt x="631406" y="1608820"/>
                  <a:pt x="633332" y="1613638"/>
                  <a:pt x="633332" y="1618455"/>
                </a:cubicBezTo>
                <a:cubicBezTo>
                  <a:pt x="633332" y="1621345"/>
                  <a:pt x="633011" y="1623915"/>
                  <a:pt x="630121" y="1625199"/>
                </a:cubicBezTo>
                <a:cubicBezTo>
                  <a:pt x="627231" y="1626484"/>
                  <a:pt x="624982" y="1624236"/>
                  <a:pt x="623055" y="1622630"/>
                </a:cubicBezTo>
                <a:cubicBezTo>
                  <a:pt x="619844" y="1619740"/>
                  <a:pt x="617274" y="1615565"/>
                  <a:pt x="617274" y="1612032"/>
                </a:cubicBezTo>
                <a:cubicBezTo>
                  <a:pt x="616311" y="1590514"/>
                  <a:pt x="608603" y="1569638"/>
                  <a:pt x="611494" y="1548441"/>
                </a:cubicBezTo>
                <a:cubicBezTo>
                  <a:pt x="612457" y="1537843"/>
                  <a:pt x="610530" y="1526602"/>
                  <a:pt x="614705" y="1512471"/>
                </a:cubicBezTo>
                <a:close/>
                <a:moveTo>
                  <a:pt x="125896" y="1474574"/>
                </a:moveTo>
                <a:cubicBezTo>
                  <a:pt x="123005" y="1478106"/>
                  <a:pt x="120115" y="1479069"/>
                  <a:pt x="116903" y="1478748"/>
                </a:cubicBezTo>
                <a:cubicBezTo>
                  <a:pt x="116582" y="1478748"/>
                  <a:pt x="115939" y="1477143"/>
                  <a:pt x="116261" y="1476822"/>
                </a:cubicBezTo>
                <a:cubicBezTo>
                  <a:pt x="118509" y="1473289"/>
                  <a:pt x="121720" y="1474253"/>
                  <a:pt x="125896" y="1474574"/>
                </a:cubicBezTo>
                <a:close/>
                <a:moveTo>
                  <a:pt x="687931" y="1439567"/>
                </a:moveTo>
                <a:cubicBezTo>
                  <a:pt x="691785" y="1438925"/>
                  <a:pt x="692106" y="1445027"/>
                  <a:pt x="693712" y="1448239"/>
                </a:cubicBezTo>
                <a:cubicBezTo>
                  <a:pt x="696603" y="1453056"/>
                  <a:pt x="693391" y="1460443"/>
                  <a:pt x="700456" y="1463654"/>
                </a:cubicBezTo>
                <a:cubicBezTo>
                  <a:pt x="702383" y="1464618"/>
                  <a:pt x="700135" y="1466224"/>
                  <a:pt x="699172" y="1466866"/>
                </a:cubicBezTo>
                <a:cubicBezTo>
                  <a:pt x="696603" y="1468472"/>
                  <a:pt x="694676" y="1467508"/>
                  <a:pt x="693712" y="1464939"/>
                </a:cubicBezTo>
                <a:cubicBezTo>
                  <a:pt x="692428" y="1459479"/>
                  <a:pt x="692749" y="1453377"/>
                  <a:pt x="688252" y="1445990"/>
                </a:cubicBezTo>
                <a:cubicBezTo>
                  <a:pt x="687610" y="1450166"/>
                  <a:pt x="687289" y="1452735"/>
                  <a:pt x="686647" y="1454983"/>
                </a:cubicBezTo>
                <a:cubicBezTo>
                  <a:pt x="686325" y="1454983"/>
                  <a:pt x="686004" y="1454983"/>
                  <a:pt x="685683" y="1454983"/>
                </a:cubicBezTo>
                <a:cubicBezTo>
                  <a:pt x="685683" y="1453056"/>
                  <a:pt x="685041" y="1451129"/>
                  <a:pt x="685362" y="1449523"/>
                </a:cubicBezTo>
                <a:cubicBezTo>
                  <a:pt x="685362" y="1445990"/>
                  <a:pt x="683114" y="1440531"/>
                  <a:pt x="687931" y="1439567"/>
                </a:cubicBezTo>
                <a:close/>
                <a:moveTo>
                  <a:pt x="486241" y="1419655"/>
                </a:moveTo>
                <a:cubicBezTo>
                  <a:pt x="488489" y="1419012"/>
                  <a:pt x="489131" y="1420618"/>
                  <a:pt x="489453" y="1422866"/>
                </a:cubicBezTo>
                <a:cubicBezTo>
                  <a:pt x="489131" y="1425435"/>
                  <a:pt x="487204" y="1426720"/>
                  <a:pt x="484956" y="1427041"/>
                </a:cubicBezTo>
                <a:cubicBezTo>
                  <a:pt x="483351" y="1427362"/>
                  <a:pt x="482066" y="1426078"/>
                  <a:pt x="482066" y="1424472"/>
                </a:cubicBezTo>
                <a:cubicBezTo>
                  <a:pt x="482066" y="1421903"/>
                  <a:pt x="483993" y="1420297"/>
                  <a:pt x="486241" y="1419655"/>
                </a:cubicBezTo>
                <a:close/>
                <a:moveTo>
                  <a:pt x="561393" y="1410020"/>
                </a:moveTo>
                <a:cubicBezTo>
                  <a:pt x="564283" y="1409699"/>
                  <a:pt x="564283" y="1412589"/>
                  <a:pt x="564605" y="1414195"/>
                </a:cubicBezTo>
                <a:cubicBezTo>
                  <a:pt x="565247" y="1418049"/>
                  <a:pt x="564926" y="1422224"/>
                  <a:pt x="565247" y="1428326"/>
                </a:cubicBezTo>
                <a:cubicBezTo>
                  <a:pt x="562999" y="1436355"/>
                  <a:pt x="559466" y="1446632"/>
                  <a:pt x="560429" y="1457231"/>
                </a:cubicBezTo>
                <a:cubicBezTo>
                  <a:pt x="561072" y="1467829"/>
                  <a:pt x="560108" y="1479070"/>
                  <a:pt x="565247" y="1489026"/>
                </a:cubicBezTo>
                <a:cubicBezTo>
                  <a:pt x="566532" y="1491274"/>
                  <a:pt x="567174" y="1494165"/>
                  <a:pt x="564926" y="1495449"/>
                </a:cubicBezTo>
                <a:cubicBezTo>
                  <a:pt x="555933" y="1501552"/>
                  <a:pt x="560751" y="1510544"/>
                  <a:pt x="561072" y="1517931"/>
                </a:cubicBezTo>
                <a:cubicBezTo>
                  <a:pt x="561072" y="1525639"/>
                  <a:pt x="560751" y="1533668"/>
                  <a:pt x="563320" y="1541376"/>
                </a:cubicBezTo>
                <a:cubicBezTo>
                  <a:pt x="564283" y="1543945"/>
                  <a:pt x="563320" y="1547799"/>
                  <a:pt x="560751" y="1547799"/>
                </a:cubicBezTo>
                <a:cubicBezTo>
                  <a:pt x="556897" y="1548120"/>
                  <a:pt x="556575" y="1543945"/>
                  <a:pt x="556897" y="1541376"/>
                </a:cubicBezTo>
                <a:cubicBezTo>
                  <a:pt x="559466" y="1521143"/>
                  <a:pt x="555933" y="1501230"/>
                  <a:pt x="554969" y="1480997"/>
                </a:cubicBezTo>
                <a:cubicBezTo>
                  <a:pt x="554648" y="1469756"/>
                  <a:pt x="557539" y="1458194"/>
                  <a:pt x="554969" y="1446954"/>
                </a:cubicBezTo>
                <a:cubicBezTo>
                  <a:pt x="552079" y="1435071"/>
                  <a:pt x="558181" y="1425115"/>
                  <a:pt x="559145" y="1414195"/>
                </a:cubicBezTo>
                <a:cubicBezTo>
                  <a:pt x="559145" y="1412589"/>
                  <a:pt x="559466" y="1410341"/>
                  <a:pt x="561393" y="1410020"/>
                </a:cubicBezTo>
                <a:close/>
                <a:moveTo>
                  <a:pt x="1084246" y="1405524"/>
                </a:moveTo>
                <a:cubicBezTo>
                  <a:pt x="1086173" y="1405845"/>
                  <a:pt x="1087457" y="1406809"/>
                  <a:pt x="1087778" y="1408735"/>
                </a:cubicBezTo>
                <a:cubicBezTo>
                  <a:pt x="1087778" y="1410662"/>
                  <a:pt x="1086494" y="1411625"/>
                  <a:pt x="1084888" y="1411625"/>
                </a:cubicBezTo>
                <a:cubicBezTo>
                  <a:pt x="1082641" y="1411946"/>
                  <a:pt x="1081998" y="1410020"/>
                  <a:pt x="1081677" y="1408414"/>
                </a:cubicBezTo>
                <a:cubicBezTo>
                  <a:pt x="1081677" y="1406809"/>
                  <a:pt x="1082319" y="1405524"/>
                  <a:pt x="1084246" y="1405524"/>
                </a:cubicBezTo>
                <a:close/>
                <a:moveTo>
                  <a:pt x="1586225" y="1397495"/>
                </a:moveTo>
                <a:cubicBezTo>
                  <a:pt x="1588151" y="1399101"/>
                  <a:pt x="1592327" y="1396853"/>
                  <a:pt x="1592005" y="1401027"/>
                </a:cubicBezTo>
                <a:cubicBezTo>
                  <a:pt x="1592005" y="1403276"/>
                  <a:pt x="1589436" y="1404560"/>
                  <a:pt x="1587830" y="1404560"/>
                </a:cubicBezTo>
                <a:cubicBezTo>
                  <a:pt x="1585261" y="1404560"/>
                  <a:pt x="1583977" y="1402312"/>
                  <a:pt x="1583334" y="1400064"/>
                </a:cubicBezTo>
                <a:cubicBezTo>
                  <a:pt x="1583013" y="1397495"/>
                  <a:pt x="1584298" y="1397174"/>
                  <a:pt x="1586225" y="1397495"/>
                </a:cubicBezTo>
                <a:close/>
                <a:moveTo>
                  <a:pt x="396636" y="1390108"/>
                </a:moveTo>
                <a:cubicBezTo>
                  <a:pt x="389571" y="1401028"/>
                  <a:pt x="382826" y="1411947"/>
                  <a:pt x="376403" y="1423188"/>
                </a:cubicBezTo>
                <a:cubicBezTo>
                  <a:pt x="375760" y="1422545"/>
                  <a:pt x="375118" y="1421903"/>
                  <a:pt x="374797" y="1421261"/>
                </a:cubicBezTo>
                <a:cubicBezTo>
                  <a:pt x="378972" y="1409056"/>
                  <a:pt x="387965" y="1399743"/>
                  <a:pt x="396636" y="1390108"/>
                </a:cubicBezTo>
                <a:close/>
                <a:moveTo>
                  <a:pt x="1182121" y="1377543"/>
                </a:moveTo>
                <a:cubicBezTo>
                  <a:pt x="1186296" y="1377422"/>
                  <a:pt x="1190712" y="1378707"/>
                  <a:pt x="1194084" y="1381437"/>
                </a:cubicBezTo>
                <a:cubicBezTo>
                  <a:pt x="1199544" y="1385612"/>
                  <a:pt x="1202114" y="1400064"/>
                  <a:pt x="1198902" y="1405845"/>
                </a:cubicBezTo>
                <a:cubicBezTo>
                  <a:pt x="1194727" y="1412590"/>
                  <a:pt x="1183165" y="1415801"/>
                  <a:pt x="1175457" y="1411948"/>
                </a:cubicBezTo>
                <a:cubicBezTo>
                  <a:pt x="1169997" y="1409378"/>
                  <a:pt x="1168391" y="1405203"/>
                  <a:pt x="1168391" y="1396531"/>
                </a:cubicBezTo>
                <a:cubicBezTo>
                  <a:pt x="1168391" y="1390751"/>
                  <a:pt x="1168391" y="1385933"/>
                  <a:pt x="1171603" y="1382079"/>
                </a:cubicBezTo>
                <a:cubicBezTo>
                  <a:pt x="1174012" y="1379189"/>
                  <a:pt x="1177946" y="1377663"/>
                  <a:pt x="1182121" y="1377543"/>
                </a:cubicBezTo>
                <a:close/>
                <a:moveTo>
                  <a:pt x="872921" y="1376618"/>
                </a:moveTo>
                <a:cubicBezTo>
                  <a:pt x="872278" y="1376618"/>
                  <a:pt x="871315" y="1377261"/>
                  <a:pt x="870994" y="1377903"/>
                </a:cubicBezTo>
                <a:lnTo>
                  <a:pt x="871028" y="1377988"/>
                </a:lnTo>
                <a:lnTo>
                  <a:pt x="870673" y="1378225"/>
                </a:lnTo>
                <a:cubicBezTo>
                  <a:pt x="870031" y="1379510"/>
                  <a:pt x="875812" y="1389466"/>
                  <a:pt x="877417" y="1389787"/>
                </a:cubicBezTo>
                <a:cubicBezTo>
                  <a:pt x="878702" y="1389787"/>
                  <a:pt x="879666" y="1389144"/>
                  <a:pt x="879986" y="1387860"/>
                </a:cubicBezTo>
                <a:lnTo>
                  <a:pt x="879964" y="1387796"/>
                </a:lnTo>
                <a:lnTo>
                  <a:pt x="880308" y="1387538"/>
                </a:lnTo>
                <a:cubicBezTo>
                  <a:pt x="880950" y="1385290"/>
                  <a:pt x="875490" y="1376618"/>
                  <a:pt x="872921" y="1376618"/>
                </a:cubicBezTo>
                <a:close/>
                <a:moveTo>
                  <a:pt x="615348" y="1374371"/>
                </a:moveTo>
                <a:cubicBezTo>
                  <a:pt x="619523" y="1383043"/>
                  <a:pt x="615669" y="1391714"/>
                  <a:pt x="615669" y="1400385"/>
                </a:cubicBezTo>
                <a:cubicBezTo>
                  <a:pt x="612137" y="1391714"/>
                  <a:pt x="613101" y="1383043"/>
                  <a:pt x="615348" y="1374371"/>
                </a:cubicBezTo>
                <a:close/>
                <a:moveTo>
                  <a:pt x="416870" y="1353816"/>
                </a:moveTo>
                <a:cubicBezTo>
                  <a:pt x="417512" y="1354137"/>
                  <a:pt x="418155" y="1354458"/>
                  <a:pt x="418476" y="1354779"/>
                </a:cubicBezTo>
                <a:cubicBezTo>
                  <a:pt x="415585" y="1360239"/>
                  <a:pt x="412695" y="1365378"/>
                  <a:pt x="409483" y="1370837"/>
                </a:cubicBezTo>
                <a:cubicBezTo>
                  <a:pt x="408841" y="1370516"/>
                  <a:pt x="408198" y="1369874"/>
                  <a:pt x="407235" y="1369232"/>
                </a:cubicBezTo>
                <a:cubicBezTo>
                  <a:pt x="410447" y="1364093"/>
                  <a:pt x="413658" y="1358955"/>
                  <a:pt x="416870" y="1353816"/>
                </a:cubicBezTo>
                <a:close/>
                <a:moveTo>
                  <a:pt x="1282404" y="1353174"/>
                </a:moveTo>
                <a:cubicBezTo>
                  <a:pt x="1284331" y="1353174"/>
                  <a:pt x="1285615" y="1354780"/>
                  <a:pt x="1285615" y="1356386"/>
                </a:cubicBezTo>
                <a:cubicBezTo>
                  <a:pt x="1286258" y="1359918"/>
                  <a:pt x="1283689" y="1359276"/>
                  <a:pt x="1282083" y="1359918"/>
                </a:cubicBezTo>
                <a:cubicBezTo>
                  <a:pt x="1279835" y="1359597"/>
                  <a:pt x="1278550" y="1358955"/>
                  <a:pt x="1278550" y="1356707"/>
                </a:cubicBezTo>
                <a:cubicBezTo>
                  <a:pt x="1278550" y="1354459"/>
                  <a:pt x="1280156" y="1353174"/>
                  <a:pt x="1282404" y="1353174"/>
                </a:cubicBezTo>
                <a:close/>
                <a:moveTo>
                  <a:pt x="1338608" y="1336474"/>
                </a:moveTo>
                <a:cubicBezTo>
                  <a:pt x="1340214" y="1334547"/>
                  <a:pt x="1343104" y="1335190"/>
                  <a:pt x="1344389" y="1336474"/>
                </a:cubicBezTo>
                <a:cubicBezTo>
                  <a:pt x="1350812" y="1342898"/>
                  <a:pt x="1360447" y="1340328"/>
                  <a:pt x="1367191" y="1345146"/>
                </a:cubicBezTo>
                <a:cubicBezTo>
                  <a:pt x="1382607" y="1355744"/>
                  <a:pt x="1401556" y="1357992"/>
                  <a:pt x="1417614" y="1366985"/>
                </a:cubicBezTo>
                <a:cubicBezTo>
                  <a:pt x="1421147" y="1368912"/>
                  <a:pt x="1424680" y="1368591"/>
                  <a:pt x="1427891" y="1368591"/>
                </a:cubicBezTo>
                <a:cubicBezTo>
                  <a:pt x="1444913" y="1368912"/>
                  <a:pt x="1459044" y="1375977"/>
                  <a:pt x="1472533" y="1384649"/>
                </a:cubicBezTo>
                <a:cubicBezTo>
                  <a:pt x="1477992" y="1388181"/>
                  <a:pt x="1484095" y="1389466"/>
                  <a:pt x="1490839" y="1390108"/>
                </a:cubicBezTo>
                <a:cubicBezTo>
                  <a:pt x="1507861" y="1391393"/>
                  <a:pt x="1524561" y="1393962"/>
                  <a:pt x="1536765" y="1408093"/>
                </a:cubicBezTo>
                <a:cubicBezTo>
                  <a:pt x="1539335" y="1411305"/>
                  <a:pt x="1543831" y="1413232"/>
                  <a:pt x="1548327" y="1413874"/>
                </a:cubicBezTo>
                <a:cubicBezTo>
                  <a:pt x="1569845" y="1416765"/>
                  <a:pt x="1589115" y="1425436"/>
                  <a:pt x="1607100" y="1437641"/>
                </a:cubicBezTo>
                <a:cubicBezTo>
                  <a:pt x="1612239" y="1441494"/>
                  <a:pt x="1614808" y="1447918"/>
                  <a:pt x="1615450" y="1454020"/>
                </a:cubicBezTo>
                <a:cubicBezTo>
                  <a:pt x="1615450" y="1462370"/>
                  <a:pt x="1609348" y="1465260"/>
                  <a:pt x="1600677" y="1463012"/>
                </a:cubicBezTo>
                <a:cubicBezTo>
                  <a:pt x="1586224" y="1459158"/>
                  <a:pt x="1572415" y="1453699"/>
                  <a:pt x="1559247" y="1446954"/>
                </a:cubicBezTo>
                <a:cubicBezTo>
                  <a:pt x="1542546" y="1438283"/>
                  <a:pt x="1524561" y="1435071"/>
                  <a:pt x="1506576" y="1430896"/>
                </a:cubicBezTo>
                <a:cubicBezTo>
                  <a:pt x="1485058" y="1425758"/>
                  <a:pt x="1463540" y="1419655"/>
                  <a:pt x="1446519" y="1404239"/>
                </a:cubicBezTo>
                <a:cubicBezTo>
                  <a:pt x="1436563" y="1395247"/>
                  <a:pt x="1422753" y="1392035"/>
                  <a:pt x="1411512" y="1385291"/>
                </a:cubicBezTo>
                <a:cubicBezTo>
                  <a:pt x="1391600" y="1373087"/>
                  <a:pt x="1369439" y="1364737"/>
                  <a:pt x="1350170" y="1351569"/>
                </a:cubicBezTo>
                <a:cubicBezTo>
                  <a:pt x="1346316" y="1348999"/>
                  <a:pt x="1343746" y="1345788"/>
                  <a:pt x="1340856" y="1342255"/>
                </a:cubicBezTo>
                <a:cubicBezTo>
                  <a:pt x="1339571" y="1340649"/>
                  <a:pt x="1336681" y="1339365"/>
                  <a:pt x="1338608" y="1336474"/>
                </a:cubicBezTo>
                <a:close/>
                <a:moveTo>
                  <a:pt x="875811" y="1334547"/>
                </a:moveTo>
                <a:cubicBezTo>
                  <a:pt x="870994" y="1341291"/>
                  <a:pt x="869388" y="1358313"/>
                  <a:pt x="872600" y="1364736"/>
                </a:cubicBezTo>
                <a:cubicBezTo>
                  <a:pt x="876132" y="1372123"/>
                  <a:pt x="888979" y="1378225"/>
                  <a:pt x="896366" y="1375014"/>
                </a:cubicBezTo>
                <a:lnTo>
                  <a:pt x="896367" y="1375014"/>
                </a:lnTo>
                <a:cubicBezTo>
                  <a:pt x="899899" y="1373729"/>
                  <a:pt x="905359" y="1371160"/>
                  <a:pt x="903432" y="1366663"/>
                </a:cubicBezTo>
                <a:lnTo>
                  <a:pt x="903376" y="1366549"/>
                </a:lnTo>
                <a:lnTo>
                  <a:pt x="903431" y="1366342"/>
                </a:lnTo>
                <a:cubicBezTo>
                  <a:pt x="901986" y="1362809"/>
                  <a:pt x="900220" y="1358875"/>
                  <a:pt x="898012" y="1355462"/>
                </a:cubicBezTo>
                <a:lnTo>
                  <a:pt x="890008" y="1347778"/>
                </a:lnTo>
                <a:lnTo>
                  <a:pt x="889943" y="1347714"/>
                </a:lnTo>
                <a:cubicBezTo>
                  <a:pt x="883198" y="1344503"/>
                  <a:pt x="879344" y="1340327"/>
                  <a:pt x="875812" y="1334547"/>
                </a:cubicBezTo>
                <a:lnTo>
                  <a:pt x="875812" y="1334547"/>
                </a:lnTo>
                <a:close/>
                <a:moveTo>
                  <a:pt x="427789" y="1333904"/>
                </a:moveTo>
                <a:cubicBezTo>
                  <a:pt x="429073" y="1333583"/>
                  <a:pt x="430679" y="1334226"/>
                  <a:pt x="431000" y="1335831"/>
                </a:cubicBezTo>
                <a:cubicBezTo>
                  <a:pt x="431642" y="1340649"/>
                  <a:pt x="429394" y="1342897"/>
                  <a:pt x="424256" y="1343861"/>
                </a:cubicBezTo>
                <a:cubicBezTo>
                  <a:pt x="424256" y="1339685"/>
                  <a:pt x="422329" y="1335189"/>
                  <a:pt x="427789" y="1333904"/>
                </a:cubicBezTo>
                <a:close/>
                <a:moveTo>
                  <a:pt x="870994" y="1322021"/>
                </a:moveTo>
                <a:lnTo>
                  <a:pt x="870884" y="1322108"/>
                </a:lnTo>
                <a:lnTo>
                  <a:pt x="862082" y="1329047"/>
                </a:lnTo>
                <a:lnTo>
                  <a:pt x="852740" y="1337710"/>
                </a:lnTo>
                <a:lnTo>
                  <a:pt x="852688" y="1337758"/>
                </a:lnTo>
                <a:lnTo>
                  <a:pt x="852688" y="1337758"/>
                </a:lnTo>
                <a:cubicBezTo>
                  <a:pt x="865534" y="1336473"/>
                  <a:pt x="869388" y="1332941"/>
                  <a:pt x="870994" y="1322021"/>
                </a:cubicBezTo>
                <a:lnTo>
                  <a:pt x="870993" y="1322023"/>
                </a:lnTo>
                <a:close/>
                <a:moveTo>
                  <a:pt x="128143" y="1305000"/>
                </a:moveTo>
                <a:cubicBezTo>
                  <a:pt x="125896" y="1308854"/>
                  <a:pt x="124932" y="1313672"/>
                  <a:pt x="119794" y="1314956"/>
                </a:cubicBezTo>
                <a:cubicBezTo>
                  <a:pt x="119794" y="1309175"/>
                  <a:pt x="124932" y="1307890"/>
                  <a:pt x="128143" y="1305000"/>
                </a:cubicBezTo>
                <a:close/>
                <a:moveTo>
                  <a:pt x="901504" y="1300824"/>
                </a:moveTo>
                <a:lnTo>
                  <a:pt x="898863" y="1302619"/>
                </a:lnTo>
                <a:lnTo>
                  <a:pt x="897450" y="1303474"/>
                </a:lnTo>
                <a:lnTo>
                  <a:pt x="897403" y="1303610"/>
                </a:lnTo>
                <a:lnTo>
                  <a:pt x="897248" y="1303715"/>
                </a:lnTo>
                <a:cubicBezTo>
                  <a:pt x="896045" y="1305000"/>
                  <a:pt x="895242" y="1306606"/>
                  <a:pt x="895402" y="1308533"/>
                </a:cubicBezTo>
                <a:cubicBezTo>
                  <a:pt x="895723" y="1317846"/>
                  <a:pt x="895402" y="1327160"/>
                  <a:pt x="891227" y="1335831"/>
                </a:cubicBezTo>
                <a:cubicBezTo>
                  <a:pt x="890263" y="1337758"/>
                  <a:pt x="890906" y="1340007"/>
                  <a:pt x="891869" y="1341612"/>
                </a:cubicBezTo>
                <a:cubicBezTo>
                  <a:pt x="896045" y="1348357"/>
                  <a:pt x="899899" y="1355101"/>
                  <a:pt x="904395" y="1361524"/>
                </a:cubicBezTo>
                <a:cubicBezTo>
                  <a:pt x="905840" y="1363612"/>
                  <a:pt x="907767" y="1364816"/>
                  <a:pt x="909734" y="1364937"/>
                </a:cubicBezTo>
                <a:lnTo>
                  <a:pt x="909968" y="1364807"/>
                </a:lnTo>
                <a:lnTo>
                  <a:pt x="910176" y="1364937"/>
                </a:lnTo>
                <a:cubicBezTo>
                  <a:pt x="912103" y="1365057"/>
                  <a:pt x="914030" y="1364093"/>
                  <a:pt x="915636" y="1361845"/>
                </a:cubicBezTo>
                <a:cubicBezTo>
                  <a:pt x="917884" y="1358633"/>
                  <a:pt x="920775" y="1354780"/>
                  <a:pt x="920453" y="1349963"/>
                </a:cubicBezTo>
                <a:cubicBezTo>
                  <a:pt x="920132" y="1343860"/>
                  <a:pt x="922380" y="1339364"/>
                  <a:pt x="928803" y="1337437"/>
                </a:cubicBezTo>
                <a:cubicBezTo>
                  <a:pt x="923023" y="1325554"/>
                  <a:pt x="914673" y="1316240"/>
                  <a:pt x="907928" y="1305642"/>
                </a:cubicBezTo>
                <a:cubicBezTo>
                  <a:pt x="907125" y="1304518"/>
                  <a:pt x="906483" y="1302992"/>
                  <a:pt x="905600" y="1301909"/>
                </a:cubicBezTo>
                <a:lnTo>
                  <a:pt x="905388" y="1301848"/>
                </a:lnTo>
                <a:lnTo>
                  <a:pt x="905358" y="1301788"/>
                </a:lnTo>
                <a:lnTo>
                  <a:pt x="903986" y="1301445"/>
                </a:lnTo>
                <a:lnTo>
                  <a:pt x="901826" y="1300824"/>
                </a:lnTo>
                <a:lnTo>
                  <a:pt x="901732" y="1300882"/>
                </a:lnTo>
                <a:close/>
                <a:moveTo>
                  <a:pt x="856542" y="1288299"/>
                </a:moveTo>
                <a:cubicBezTo>
                  <a:pt x="851404" y="1289262"/>
                  <a:pt x="844016" y="1290226"/>
                  <a:pt x="844016" y="1298255"/>
                </a:cubicBezTo>
                <a:cubicBezTo>
                  <a:pt x="844016" y="1303072"/>
                  <a:pt x="844338" y="1308211"/>
                  <a:pt x="838557" y="1309496"/>
                </a:cubicBezTo>
                <a:cubicBezTo>
                  <a:pt x="832776" y="1310781"/>
                  <a:pt x="831492" y="1305642"/>
                  <a:pt x="830207" y="1301466"/>
                </a:cubicBezTo>
                <a:cubicBezTo>
                  <a:pt x="829564" y="1299540"/>
                  <a:pt x="828601" y="1297612"/>
                  <a:pt x="826353" y="1297292"/>
                </a:cubicBezTo>
                <a:cubicBezTo>
                  <a:pt x="824425" y="1297292"/>
                  <a:pt x="822819" y="1298897"/>
                  <a:pt x="822499" y="1300503"/>
                </a:cubicBezTo>
                <a:cubicBezTo>
                  <a:pt x="821374" y="1305481"/>
                  <a:pt x="819448" y="1310379"/>
                  <a:pt x="817882" y="1315598"/>
                </a:cubicBezTo>
                <a:lnTo>
                  <a:pt x="817867" y="1315701"/>
                </a:lnTo>
                <a:lnTo>
                  <a:pt x="817762" y="1316039"/>
                </a:lnTo>
                <a:lnTo>
                  <a:pt x="816478" y="1325358"/>
                </a:lnTo>
                <a:lnTo>
                  <a:pt x="815433" y="1332620"/>
                </a:lnTo>
                <a:lnTo>
                  <a:pt x="815433" y="1332941"/>
                </a:lnTo>
                <a:lnTo>
                  <a:pt x="815433" y="1334547"/>
                </a:lnTo>
                <a:lnTo>
                  <a:pt x="815433" y="1334868"/>
                </a:lnTo>
                <a:lnTo>
                  <a:pt x="816041" y="1338292"/>
                </a:lnTo>
                <a:lnTo>
                  <a:pt x="816717" y="1342455"/>
                </a:lnTo>
                <a:lnTo>
                  <a:pt x="816778" y="1342434"/>
                </a:lnTo>
                <a:lnTo>
                  <a:pt x="816838" y="1342776"/>
                </a:lnTo>
                <a:cubicBezTo>
                  <a:pt x="818003" y="1343539"/>
                  <a:pt x="820090" y="1342576"/>
                  <a:pt x="823783" y="1340327"/>
                </a:cubicBezTo>
                <a:cubicBezTo>
                  <a:pt x="827316" y="1338401"/>
                  <a:pt x="830206" y="1338401"/>
                  <a:pt x="832776" y="1340007"/>
                </a:cubicBezTo>
                <a:cubicBezTo>
                  <a:pt x="841448" y="1345466"/>
                  <a:pt x="846907" y="1341291"/>
                  <a:pt x="852367" y="1335189"/>
                </a:cubicBezTo>
                <a:cubicBezTo>
                  <a:pt x="854615" y="1332619"/>
                  <a:pt x="857506" y="1330051"/>
                  <a:pt x="860075" y="1328123"/>
                </a:cubicBezTo>
                <a:cubicBezTo>
                  <a:pt x="868425" y="1321700"/>
                  <a:pt x="871717" y="1318247"/>
                  <a:pt x="872279" y="1314313"/>
                </a:cubicBezTo>
                <a:lnTo>
                  <a:pt x="872197" y="1313985"/>
                </a:lnTo>
                <a:lnTo>
                  <a:pt x="872279" y="1313832"/>
                </a:lnTo>
                <a:cubicBezTo>
                  <a:pt x="872841" y="1309898"/>
                  <a:pt x="870673" y="1305481"/>
                  <a:pt x="868104" y="1297292"/>
                </a:cubicBezTo>
                <a:cubicBezTo>
                  <a:pt x="866498" y="1292796"/>
                  <a:pt x="862323" y="1287014"/>
                  <a:pt x="856542" y="1288299"/>
                </a:cubicBezTo>
                <a:close/>
                <a:moveTo>
                  <a:pt x="844338" y="1278664"/>
                </a:moveTo>
                <a:lnTo>
                  <a:pt x="844334" y="1278669"/>
                </a:lnTo>
                <a:lnTo>
                  <a:pt x="841768" y="1282518"/>
                </a:lnTo>
                <a:cubicBezTo>
                  <a:pt x="842090" y="1285730"/>
                  <a:pt x="844659" y="1286693"/>
                  <a:pt x="847550" y="1286372"/>
                </a:cubicBezTo>
                <a:cubicBezTo>
                  <a:pt x="849155" y="1286372"/>
                  <a:pt x="850440" y="1285730"/>
                  <a:pt x="850119" y="1283160"/>
                </a:cubicBezTo>
                <a:lnTo>
                  <a:pt x="850119" y="1283160"/>
                </a:lnTo>
                <a:cubicBezTo>
                  <a:pt x="848513" y="1281875"/>
                  <a:pt x="846586" y="1279627"/>
                  <a:pt x="844338" y="1278664"/>
                </a:cubicBezTo>
                <a:close/>
                <a:moveTo>
                  <a:pt x="296754" y="1249118"/>
                </a:moveTo>
                <a:cubicBezTo>
                  <a:pt x="299324" y="1247512"/>
                  <a:pt x="303178" y="1246227"/>
                  <a:pt x="305426" y="1249439"/>
                </a:cubicBezTo>
                <a:cubicBezTo>
                  <a:pt x="307353" y="1252008"/>
                  <a:pt x="304462" y="1254256"/>
                  <a:pt x="302856" y="1256183"/>
                </a:cubicBezTo>
                <a:cubicBezTo>
                  <a:pt x="292900" y="1267103"/>
                  <a:pt x="289047" y="1281234"/>
                  <a:pt x="284550" y="1295044"/>
                </a:cubicBezTo>
                <a:cubicBezTo>
                  <a:pt x="281017" y="1305642"/>
                  <a:pt x="275236" y="1313993"/>
                  <a:pt x="267207" y="1321058"/>
                </a:cubicBezTo>
                <a:cubicBezTo>
                  <a:pt x="253397" y="1333262"/>
                  <a:pt x="242799" y="1348036"/>
                  <a:pt x="231558" y="1362167"/>
                </a:cubicBezTo>
                <a:cubicBezTo>
                  <a:pt x="219996" y="1377261"/>
                  <a:pt x="206507" y="1390750"/>
                  <a:pt x="194303" y="1405203"/>
                </a:cubicBezTo>
                <a:cubicBezTo>
                  <a:pt x="193661" y="1404560"/>
                  <a:pt x="193019" y="1404239"/>
                  <a:pt x="192376" y="1403597"/>
                </a:cubicBezTo>
                <a:cubicBezTo>
                  <a:pt x="198800" y="1395568"/>
                  <a:pt x="204580" y="1386896"/>
                  <a:pt x="211646" y="1379510"/>
                </a:cubicBezTo>
                <a:cubicBezTo>
                  <a:pt x="228989" y="1361525"/>
                  <a:pt x="243120" y="1341291"/>
                  <a:pt x="255967" y="1320095"/>
                </a:cubicBezTo>
                <a:cubicBezTo>
                  <a:pt x="258536" y="1315920"/>
                  <a:pt x="261105" y="1311744"/>
                  <a:pt x="264959" y="1309496"/>
                </a:cubicBezTo>
                <a:cubicBezTo>
                  <a:pt x="273631" y="1304679"/>
                  <a:pt x="276200" y="1297292"/>
                  <a:pt x="278127" y="1288621"/>
                </a:cubicBezTo>
                <a:cubicBezTo>
                  <a:pt x="278769" y="1286051"/>
                  <a:pt x="279412" y="1283161"/>
                  <a:pt x="276521" y="1281555"/>
                </a:cubicBezTo>
                <a:cubicBezTo>
                  <a:pt x="273952" y="1280270"/>
                  <a:pt x="272025" y="1282197"/>
                  <a:pt x="270419" y="1283803"/>
                </a:cubicBezTo>
                <a:cubicBezTo>
                  <a:pt x="261105" y="1291190"/>
                  <a:pt x="254361" y="1300825"/>
                  <a:pt x="246974" y="1309817"/>
                </a:cubicBezTo>
                <a:cubicBezTo>
                  <a:pt x="237339" y="1321379"/>
                  <a:pt x="231237" y="1334868"/>
                  <a:pt x="223850" y="1347714"/>
                </a:cubicBezTo>
                <a:cubicBezTo>
                  <a:pt x="221602" y="1351568"/>
                  <a:pt x="218391" y="1355101"/>
                  <a:pt x="215179" y="1357349"/>
                </a:cubicBezTo>
                <a:cubicBezTo>
                  <a:pt x="201369" y="1367306"/>
                  <a:pt x="194303" y="1382400"/>
                  <a:pt x="184990" y="1395568"/>
                </a:cubicBezTo>
                <a:cubicBezTo>
                  <a:pt x="181778" y="1400385"/>
                  <a:pt x="176639" y="1402633"/>
                  <a:pt x="173107" y="1406487"/>
                </a:cubicBezTo>
                <a:cubicBezTo>
                  <a:pt x="160902" y="1419655"/>
                  <a:pt x="151267" y="1435071"/>
                  <a:pt x="136173" y="1445669"/>
                </a:cubicBezTo>
                <a:cubicBezTo>
                  <a:pt x="122363" y="1455304"/>
                  <a:pt x="108874" y="1455304"/>
                  <a:pt x="94743" y="1448239"/>
                </a:cubicBezTo>
                <a:cubicBezTo>
                  <a:pt x="69371" y="1435392"/>
                  <a:pt x="69371" y="1422867"/>
                  <a:pt x="71619" y="1398779"/>
                </a:cubicBezTo>
                <a:cubicBezTo>
                  <a:pt x="73225" y="1379831"/>
                  <a:pt x="83502" y="1364094"/>
                  <a:pt x="91531" y="1347714"/>
                </a:cubicBezTo>
                <a:cubicBezTo>
                  <a:pt x="92816" y="1344824"/>
                  <a:pt x="95064" y="1342576"/>
                  <a:pt x="94743" y="1339043"/>
                </a:cubicBezTo>
                <a:cubicBezTo>
                  <a:pt x="94422" y="1335510"/>
                  <a:pt x="96670" y="1331978"/>
                  <a:pt x="99239" y="1331014"/>
                </a:cubicBezTo>
                <a:cubicBezTo>
                  <a:pt x="107911" y="1327802"/>
                  <a:pt x="111765" y="1319131"/>
                  <a:pt x="119472" y="1314956"/>
                </a:cubicBezTo>
                <a:cubicBezTo>
                  <a:pt x="113049" y="1324912"/>
                  <a:pt x="106626" y="1335510"/>
                  <a:pt x="99239" y="1344824"/>
                </a:cubicBezTo>
                <a:cubicBezTo>
                  <a:pt x="93779" y="1351890"/>
                  <a:pt x="90568" y="1360561"/>
                  <a:pt x="86072" y="1368590"/>
                </a:cubicBezTo>
                <a:cubicBezTo>
                  <a:pt x="79648" y="1379510"/>
                  <a:pt x="76758" y="1391714"/>
                  <a:pt x="73867" y="1403918"/>
                </a:cubicBezTo>
                <a:cubicBezTo>
                  <a:pt x="70013" y="1421261"/>
                  <a:pt x="80612" y="1439246"/>
                  <a:pt x="97312" y="1445027"/>
                </a:cubicBezTo>
                <a:cubicBezTo>
                  <a:pt x="113370" y="1450486"/>
                  <a:pt x="126217" y="1447596"/>
                  <a:pt x="138742" y="1435713"/>
                </a:cubicBezTo>
                <a:cubicBezTo>
                  <a:pt x="162508" y="1413232"/>
                  <a:pt x="180493" y="1386896"/>
                  <a:pt x="197836" y="1359276"/>
                </a:cubicBezTo>
                <a:cubicBezTo>
                  <a:pt x="209398" y="1341291"/>
                  <a:pt x="224814" y="1325875"/>
                  <a:pt x="238303" y="1309175"/>
                </a:cubicBezTo>
                <a:cubicBezTo>
                  <a:pt x="251792" y="1292796"/>
                  <a:pt x="269455" y="1280913"/>
                  <a:pt x="281017" y="1263249"/>
                </a:cubicBezTo>
                <a:cubicBezTo>
                  <a:pt x="284871" y="1257468"/>
                  <a:pt x="290652" y="1252972"/>
                  <a:pt x="296754" y="1249118"/>
                </a:cubicBezTo>
                <a:close/>
                <a:moveTo>
                  <a:pt x="1200829" y="1247190"/>
                </a:moveTo>
                <a:cubicBezTo>
                  <a:pt x="1208537" y="1255219"/>
                  <a:pt x="1219456" y="1260679"/>
                  <a:pt x="1224273" y="1271598"/>
                </a:cubicBezTo>
                <a:cubicBezTo>
                  <a:pt x="1217529" y="1262285"/>
                  <a:pt x="1205968" y="1257788"/>
                  <a:pt x="1200829" y="1247190"/>
                </a:cubicBezTo>
                <a:close/>
                <a:moveTo>
                  <a:pt x="525744" y="1245584"/>
                </a:moveTo>
                <a:cubicBezTo>
                  <a:pt x="527671" y="1246548"/>
                  <a:pt x="528956" y="1247511"/>
                  <a:pt x="527992" y="1249438"/>
                </a:cubicBezTo>
                <a:cubicBezTo>
                  <a:pt x="527350" y="1251044"/>
                  <a:pt x="526386" y="1252649"/>
                  <a:pt x="524459" y="1252649"/>
                </a:cubicBezTo>
                <a:cubicBezTo>
                  <a:pt x="522211" y="1252649"/>
                  <a:pt x="521569" y="1251044"/>
                  <a:pt x="521569" y="1249117"/>
                </a:cubicBezTo>
                <a:cubicBezTo>
                  <a:pt x="522211" y="1247190"/>
                  <a:pt x="523817" y="1245905"/>
                  <a:pt x="525744" y="1245584"/>
                </a:cubicBezTo>
                <a:close/>
                <a:moveTo>
                  <a:pt x="569743" y="1244621"/>
                </a:moveTo>
                <a:cubicBezTo>
                  <a:pt x="569422" y="1256504"/>
                  <a:pt x="571349" y="1268066"/>
                  <a:pt x="569101" y="1282197"/>
                </a:cubicBezTo>
                <a:cubicBezTo>
                  <a:pt x="574239" y="1273847"/>
                  <a:pt x="573597" y="1265818"/>
                  <a:pt x="579378" y="1260358"/>
                </a:cubicBezTo>
                <a:cubicBezTo>
                  <a:pt x="584517" y="1263891"/>
                  <a:pt x="583553" y="1269351"/>
                  <a:pt x="585159" y="1274489"/>
                </a:cubicBezTo>
                <a:cubicBezTo>
                  <a:pt x="587086" y="1281234"/>
                  <a:pt x="585801" y="1289263"/>
                  <a:pt x="593831" y="1293117"/>
                </a:cubicBezTo>
                <a:lnTo>
                  <a:pt x="593836" y="1293120"/>
                </a:lnTo>
                <a:lnTo>
                  <a:pt x="615027" y="1272562"/>
                </a:lnTo>
                <a:cubicBezTo>
                  <a:pt x="616312" y="1271278"/>
                  <a:pt x="616954" y="1268708"/>
                  <a:pt x="620808" y="1269030"/>
                </a:cubicBezTo>
                <a:lnTo>
                  <a:pt x="597363" y="1295365"/>
                </a:lnTo>
                <a:lnTo>
                  <a:pt x="597364" y="1295365"/>
                </a:lnTo>
                <a:cubicBezTo>
                  <a:pt x="592867" y="1301146"/>
                  <a:pt x="586444" y="1304358"/>
                  <a:pt x="579699" y="1306605"/>
                </a:cubicBezTo>
                <a:cubicBezTo>
                  <a:pt x="574882" y="1308532"/>
                  <a:pt x="570064" y="1310138"/>
                  <a:pt x="566531" y="1303715"/>
                </a:cubicBezTo>
                <a:cubicBezTo>
                  <a:pt x="563641" y="1317525"/>
                  <a:pt x="560750" y="1330051"/>
                  <a:pt x="557860" y="1342897"/>
                </a:cubicBezTo>
                <a:cubicBezTo>
                  <a:pt x="558502" y="1326518"/>
                  <a:pt x="555612" y="1309496"/>
                  <a:pt x="564283" y="1293759"/>
                </a:cubicBezTo>
                <a:cubicBezTo>
                  <a:pt x="566853" y="1289263"/>
                  <a:pt x="566210" y="1282839"/>
                  <a:pt x="566531" y="1277380"/>
                </a:cubicBezTo>
                <a:cubicBezTo>
                  <a:pt x="567495" y="1266460"/>
                  <a:pt x="568137" y="1255541"/>
                  <a:pt x="569743" y="1244621"/>
                </a:cubicBezTo>
                <a:close/>
                <a:moveTo>
                  <a:pt x="646181" y="1243015"/>
                </a:moveTo>
                <a:cubicBezTo>
                  <a:pt x="647144" y="1243978"/>
                  <a:pt x="648429" y="1245905"/>
                  <a:pt x="648108" y="1246869"/>
                </a:cubicBezTo>
                <a:cubicBezTo>
                  <a:pt x="646502" y="1250401"/>
                  <a:pt x="645217" y="1246226"/>
                  <a:pt x="643291" y="1246547"/>
                </a:cubicBezTo>
                <a:cubicBezTo>
                  <a:pt x="640079" y="1247190"/>
                  <a:pt x="638794" y="1250080"/>
                  <a:pt x="636546" y="1252007"/>
                </a:cubicBezTo>
                <a:cubicBezTo>
                  <a:pt x="634298" y="1253613"/>
                  <a:pt x="632371" y="1256182"/>
                  <a:pt x="630444" y="1258752"/>
                </a:cubicBezTo>
                <a:cubicBezTo>
                  <a:pt x="630765" y="1250723"/>
                  <a:pt x="635583" y="1246869"/>
                  <a:pt x="640721" y="1243336"/>
                </a:cubicBezTo>
                <a:cubicBezTo>
                  <a:pt x="642648" y="1242051"/>
                  <a:pt x="644254" y="1241088"/>
                  <a:pt x="646181" y="1243015"/>
                </a:cubicBezTo>
                <a:close/>
                <a:moveTo>
                  <a:pt x="1045064" y="1240125"/>
                </a:moveTo>
                <a:cubicBezTo>
                  <a:pt x="1047954" y="1240446"/>
                  <a:pt x="1049239" y="1242052"/>
                  <a:pt x="1049239" y="1244621"/>
                </a:cubicBezTo>
                <a:cubicBezTo>
                  <a:pt x="1049239" y="1246869"/>
                  <a:pt x="1047633" y="1248475"/>
                  <a:pt x="1045385" y="1248154"/>
                </a:cubicBezTo>
                <a:cubicBezTo>
                  <a:pt x="1043458" y="1248154"/>
                  <a:pt x="1041210" y="1247190"/>
                  <a:pt x="1041210" y="1244621"/>
                </a:cubicBezTo>
                <a:cubicBezTo>
                  <a:pt x="1041210" y="1242373"/>
                  <a:pt x="1042816" y="1240767"/>
                  <a:pt x="1045064" y="1240125"/>
                </a:cubicBezTo>
                <a:close/>
                <a:moveTo>
                  <a:pt x="1142057" y="1233701"/>
                </a:moveTo>
                <a:cubicBezTo>
                  <a:pt x="1143984" y="1231453"/>
                  <a:pt x="1147838" y="1232738"/>
                  <a:pt x="1148480" y="1233701"/>
                </a:cubicBezTo>
                <a:cubicBezTo>
                  <a:pt x="1155225" y="1245584"/>
                  <a:pt x="1169356" y="1249439"/>
                  <a:pt x="1177064" y="1260037"/>
                </a:cubicBezTo>
                <a:cubicBezTo>
                  <a:pt x="1177706" y="1261001"/>
                  <a:pt x="1178348" y="1261964"/>
                  <a:pt x="1176743" y="1263891"/>
                </a:cubicBezTo>
                <a:cubicBezTo>
                  <a:pt x="1167429" y="1253292"/>
                  <a:pt x="1151692" y="1251687"/>
                  <a:pt x="1143984" y="1238840"/>
                </a:cubicBezTo>
                <a:cubicBezTo>
                  <a:pt x="1143020" y="1237234"/>
                  <a:pt x="1140451" y="1235628"/>
                  <a:pt x="1142057" y="1233701"/>
                </a:cubicBezTo>
                <a:close/>
                <a:moveTo>
                  <a:pt x="1076218" y="1231454"/>
                </a:moveTo>
                <a:lnTo>
                  <a:pt x="1086151" y="1239835"/>
                </a:lnTo>
                <a:lnTo>
                  <a:pt x="1086174" y="1239804"/>
                </a:lnTo>
                <a:lnTo>
                  <a:pt x="1086312" y="1239971"/>
                </a:lnTo>
                <a:lnTo>
                  <a:pt x="1086495" y="1240126"/>
                </a:lnTo>
                <a:lnTo>
                  <a:pt x="1086461" y="1240152"/>
                </a:lnTo>
                <a:lnTo>
                  <a:pt x="1096772" y="1252651"/>
                </a:lnTo>
                <a:cubicBezTo>
                  <a:pt x="1091313" y="1250403"/>
                  <a:pt x="1088101" y="1245906"/>
                  <a:pt x="1085210" y="1241089"/>
                </a:cubicBezTo>
                <a:lnTo>
                  <a:pt x="1085210" y="1241089"/>
                </a:lnTo>
                <a:close/>
                <a:moveTo>
                  <a:pt x="1056306" y="1213147"/>
                </a:moveTo>
                <a:cubicBezTo>
                  <a:pt x="1060802" y="1213789"/>
                  <a:pt x="1063051" y="1217322"/>
                  <a:pt x="1066904" y="1220212"/>
                </a:cubicBezTo>
                <a:cubicBezTo>
                  <a:pt x="1059196" y="1222461"/>
                  <a:pt x="1058875" y="1216359"/>
                  <a:pt x="1056306" y="1213147"/>
                </a:cubicBezTo>
                <a:close/>
                <a:moveTo>
                  <a:pt x="1143983" y="1196125"/>
                </a:moveTo>
                <a:cubicBezTo>
                  <a:pt x="1153618" y="1196447"/>
                  <a:pt x="1157793" y="1200622"/>
                  <a:pt x="1157793" y="1211541"/>
                </a:cubicBezTo>
                <a:cubicBezTo>
                  <a:pt x="1159720" y="1218928"/>
                  <a:pt x="1154903" y="1221497"/>
                  <a:pt x="1147516" y="1222140"/>
                </a:cubicBezTo>
                <a:cubicBezTo>
                  <a:pt x="1140451" y="1222461"/>
                  <a:pt x="1130816" y="1212826"/>
                  <a:pt x="1132421" y="1205760"/>
                </a:cubicBezTo>
                <a:cubicBezTo>
                  <a:pt x="1133706" y="1200622"/>
                  <a:pt x="1136918" y="1195804"/>
                  <a:pt x="1143983" y="1196125"/>
                </a:cubicBezTo>
                <a:close/>
                <a:moveTo>
                  <a:pt x="188843" y="1185166"/>
                </a:moveTo>
                <a:cubicBezTo>
                  <a:pt x="190770" y="1184484"/>
                  <a:pt x="192536" y="1184403"/>
                  <a:pt x="193660" y="1186812"/>
                </a:cubicBezTo>
                <a:cubicBezTo>
                  <a:pt x="195908" y="1190987"/>
                  <a:pt x="190127" y="1192914"/>
                  <a:pt x="187558" y="1195162"/>
                </a:cubicBezTo>
                <a:cubicBezTo>
                  <a:pt x="175033" y="1203833"/>
                  <a:pt x="162507" y="1212505"/>
                  <a:pt x="149661" y="1221176"/>
                </a:cubicBezTo>
                <a:cubicBezTo>
                  <a:pt x="144201" y="1224709"/>
                  <a:pt x="139384" y="1230169"/>
                  <a:pt x="140668" y="1236271"/>
                </a:cubicBezTo>
                <a:cubicBezTo>
                  <a:pt x="141311" y="1239161"/>
                  <a:pt x="143639" y="1239884"/>
                  <a:pt x="146369" y="1240125"/>
                </a:cubicBezTo>
                <a:lnTo>
                  <a:pt x="154251" y="1241062"/>
                </a:lnTo>
                <a:lnTo>
                  <a:pt x="155122" y="1240767"/>
                </a:lnTo>
                <a:cubicBezTo>
                  <a:pt x="158976" y="1239804"/>
                  <a:pt x="163151" y="1239804"/>
                  <a:pt x="167326" y="1239482"/>
                </a:cubicBezTo>
                <a:cubicBezTo>
                  <a:pt x="177604" y="1238519"/>
                  <a:pt x="188523" y="1239482"/>
                  <a:pt x="196874" y="1231132"/>
                </a:cubicBezTo>
                <a:cubicBezTo>
                  <a:pt x="179531" y="1254898"/>
                  <a:pt x="158012" y="1274168"/>
                  <a:pt x="138100" y="1295043"/>
                </a:cubicBezTo>
                <a:cubicBezTo>
                  <a:pt x="143881" y="1285088"/>
                  <a:pt x="151910" y="1276416"/>
                  <a:pt x="159939" y="1268387"/>
                </a:cubicBezTo>
                <a:cubicBezTo>
                  <a:pt x="166684" y="1261964"/>
                  <a:pt x="171501" y="1253614"/>
                  <a:pt x="178888" y="1247833"/>
                </a:cubicBezTo>
                <a:cubicBezTo>
                  <a:pt x="180173" y="1246869"/>
                  <a:pt x="181458" y="1245263"/>
                  <a:pt x="180494" y="1243336"/>
                </a:cubicBezTo>
                <a:cubicBezTo>
                  <a:pt x="179209" y="1241409"/>
                  <a:pt x="177282" y="1242373"/>
                  <a:pt x="175677" y="1242373"/>
                </a:cubicBezTo>
                <a:cubicBezTo>
                  <a:pt x="170217" y="1242052"/>
                  <a:pt x="164918" y="1243176"/>
                  <a:pt x="159699" y="1243858"/>
                </a:cubicBezTo>
                <a:lnTo>
                  <a:pt x="150634" y="1243177"/>
                </a:lnTo>
                <a:lnTo>
                  <a:pt x="149380" y="1243859"/>
                </a:lnTo>
                <a:cubicBezTo>
                  <a:pt x="147493" y="1243738"/>
                  <a:pt x="145486" y="1243016"/>
                  <a:pt x="143559" y="1243016"/>
                </a:cubicBezTo>
                <a:cubicBezTo>
                  <a:pt x="135209" y="1241089"/>
                  <a:pt x="127822" y="1243337"/>
                  <a:pt x="119793" y="1247191"/>
                </a:cubicBezTo>
                <a:cubicBezTo>
                  <a:pt x="110800" y="1251366"/>
                  <a:pt x="101165" y="1254256"/>
                  <a:pt x="91531" y="1256183"/>
                </a:cubicBezTo>
                <a:cubicBezTo>
                  <a:pt x="85428" y="1257468"/>
                  <a:pt x="80932" y="1261001"/>
                  <a:pt x="76436" y="1264533"/>
                </a:cubicBezTo>
                <a:lnTo>
                  <a:pt x="41868" y="1288417"/>
                </a:lnTo>
                <a:lnTo>
                  <a:pt x="42072" y="1288621"/>
                </a:lnTo>
                <a:cubicBezTo>
                  <a:pt x="29226" y="1297935"/>
                  <a:pt x="15095" y="1304679"/>
                  <a:pt x="0" y="1309817"/>
                </a:cubicBezTo>
                <a:lnTo>
                  <a:pt x="40145" y="1286694"/>
                </a:lnTo>
                <a:lnTo>
                  <a:pt x="40145" y="1286694"/>
                </a:lnTo>
                <a:cubicBezTo>
                  <a:pt x="57808" y="1276737"/>
                  <a:pt x="73545" y="1263891"/>
                  <a:pt x="85750" y="1247512"/>
                </a:cubicBezTo>
                <a:cubicBezTo>
                  <a:pt x="97954" y="1231132"/>
                  <a:pt x="114654" y="1224709"/>
                  <a:pt x="132318" y="1219250"/>
                </a:cubicBezTo>
                <a:cubicBezTo>
                  <a:pt x="134887" y="1218286"/>
                  <a:pt x="137136" y="1217323"/>
                  <a:pt x="139063" y="1215717"/>
                </a:cubicBezTo>
                <a:cubicBezTo>
                  <a:pt x="152230" y="1204476"/>
                  <a:pt x="167646" y="1196447"/>
                  <a:pt x="182419" y="1187454"/>
                </a:cubicBezTo>
                <a:cubicBezTo>
                  <a:pt x="182741" y="1187454"/>
                  <a:pt x="183062" y="1187133"/>
                  <a:pt x="183062" y="1187133"/>
                </a:cubicBezTo>
                <a:cubicBezTo>
                  <a:pt x="184828" y="1187133"/>
                  <a:pt x="186916" y="1185849"/>
                  <a:pt x="188843" y="1185166"/>
                </a:cubicBezTo>
                <a:close/>
                <a:moveTo>
                  <a:pt x="518999" y="1177819"/>
                </a:moveTo>
                <a:cubicBezTo>
                  <a:pt x="519320" y="1177498"/>
                  <a:pt x="520926" y="1178461"/>
                  <a:pt x="520926" y="1179104"/>
                </a:cubicBezTo>
                <a:cubicBezTo>
                  <a:pt x="521568" y="1181994"/>
                  <a:pt x="519320" y="1183921"/>
                  <a:pt x="517715" y="1185848"/>
                </a:cubicBezTo>
                <a:cubicBezTo>
                  <a:pt x="517394" y="1186491"/>
                  <a:pt x="516752" y="1187133"/>
                  <a:pt x="516109" y="1187775"/>
                </a:cubicBezTo>
                <a:lnTo>
                  <a:pt x="516099" y="1187736"/>
                </a:lnTo>
                <a:lnTo>
                  <a:pt x="515867" y="1195885"/>
                </a:lnTo>
                <a:cubicBezTo>
                  <a:pt x="514341" y="1198454"/>
                  <a:pt x="512094" y="1201104"/>
                  <a:pt x="511291" y="1204797"/>
                </a:cubicBezTo>
                <a:lnTo>
                  <a:pt x="516066" y="1187603"/>
                </a:lnTo>
                <a:lnTo>
                  <a:pt x="515467" y="1185206"/>
                </a:lnTo>
                <a:cubicBezTo>
                  <a:pt x="515146" y="1181994"/>
                  <a:pt x="515788" y="1179425"/>
                  <a:pt x="518999" y="1177819"/>
                </a:cubicBezTo>
                <a:close/>
                <a:moveTo>
                  <a:pt x="63912" y="1168185"/>
                </a:moveTo>
                <a:cubicBezTo>
                  <a:pt x="61342" y="1171397"/>
                  <a:pt x="59415" y="1173324"/>
                  <a:pt x="57488" y="1175572"/>
                </a:cubicBezTo>
                <a:cubicBezTo>
                  <a:pt x="55561" y="1178141"/>
                  <a:pt x="52671" y="1178783"/>
                  <a:pt x="51065" y="1175893"/>
                </a:cubicBezTo>
                <a:cubicBezTo>
                  <a:pt x="49459" y="1173324"/>
                  <a:pt x="52028" y="1171397"/>
                  <a:pt x="53955" y="1170433"/>
                </a:cubicBezTo>
                <a:cubicBezTo>
                  <a:pt x="56525" y="1169470"/>
                  <a:pt x="59737" y="1169149"/>
                  <a:pt x="63912" y="1168185"/>
                </a:cubicBezTo>
                <a:close/>
                <a:moveTo>
                  <a:pt x="850520" y="1163608"/>
                </a:moveTo>
                <a:cubicBezTo>
                  <a:pt x="848433" y="1164732"/>
                  <a:pt x="847389" y="1167542"/>
                  <a:pt x="847228" y="1172359"/>
                </a:cubicBezTo>
                <a:cubicBezTo>
                  <a:pt x="846907" y="1193235"/>
                  <a:pt x="848192" y="1214111"/>
                  <a:pt x="843696" y="1234986"/>
                </a:cubicBezTo>
                <a:cubicBezTo>
                  <a:pt x="842090" y="1241409"/>
                  <a:pt x="844659" y="1246869"/>
                  <a:pt x="849798" y="1250402"/>
                </a:cubicBezTo>
                <a:cubicBezTo>
                  <a:pt x="858469" y="1255220"/>
                  <a:pt x="863608" y="1263570"/>
                  <a:pt x="869710" y="1270956"/>
                </a:cubicBezTo>
                <a:cubicBezTo>
                  <a:pt x="870031" y="1273526"/>
                  <a:pt x="873564" y="1271920"/>
                  <a:pt x="874206" y="1274168"/>
                </a:cubicBezTo>
                <a:cubicBezTo>
                  <a:pt x="874848" y="1277700"/>
                  <a:pt x="875169" y="1278343"/>
                  <a:pt x="877738" y="1277058"/>
                </a:cubicBezTo>
                <a:cubicBezTo>
                  <a:pt x="878381" y="1277058"/>
                  <a:pt x="879344" y="1276738"/>
                  <a:pt x="879986" y="1276095"/>
                </a:cubicBezTo>
                <a:cubicBezTo>
                  <a:pt x="880950" y="1272884"/>
                  <a:pt x="883520" y="1273526"/>
                  <a:pt x="886089" y="1272562"/>
                </a:cubicBezTo>
                <a:cubicBezTo>
                  <a:pt x="890907" y="1270635"/>
                  <a:pt x="897329" y="1269030"/>
                  <a:pt x="895081" y="1261321"/>
                </a:cubicBezTo>
                <a:cubicBezTo>
                  <a:pt x="891228" y="1247833"/>
                  <a:pt x="891870" y="1234665"/>
                  <a:pt x="894761" y="1220855"/>
                </a:cubicBezTo>
                <a:cubicBezTo>
                  <a:pt x="896045" y="1214111"/>
                  <a:pt x="898935" y="1206403"/>
                  <a:pt x="892191" y="1200300"/>
                </a:cubicBezTo>
                <a:cubicBezTo>
                  <a:pt x="888659" y="1197089"/>
                  <a:pt x="885446" y="1193877"/>
                  <a:pt x="882556" y="1189060"/>
                </a:cubicBezTo>
                <a:cubicBezTo>
                  <a:pt x="877417" y="1179746"/>
                  <a:pt x="870994" y="1170111"/>
                  <a:pt x="860074" y="1164972"/>
                </a:cubicBezTo>
                <a:cubicBezTo>
                  <a:pt x="855739" y="1163046"/>
                  <a:pt x="852608" y="1162483"/>
                  <a:pt x="850520" y="1163608"/>
                </a:cubicBezTo>
                <a:close/>
                <a:moveTo>
                  <a:pt x="588283" y="1161098"/>
                </a:moveTo>
                <a:lnTo>
                  <a:pt x="588243" y="1161232"/>
                </a:lnTo>
                <a:lnTo>
                  <a:pt x="588310" y="1161173"/>
                </a:lnTo>
                <a:close/>
                <a:moveTo>
                  <a:pt x="764529" y="1156462"/>
                </a:moveTo>
                <a:cubicBezTo>
                  <a:pt x="761478" y="1155900"/>
                  <a:pt x="758266" y="1156141"/>
                  <a:pt x="755054" y="1157586"/>
                </a:cubicBezTo>
                <a:lnTo>
                  <a:pt x="754827" y="1157894"/>
                </a:lnTo>
                <a:lnTo>
                  <a:pt x="754733" y="1157907"/>
                </a:lnTo>
                <a:cubicBezTo>
                  <a:pt x="749274" y="1160797"/>
                  <a:pt x="750237" y="1165615"/>
                  <a:pt x="752806" y="1170111"/>
                </a:cubicBezTo>
                <a:cubicBezTo>
                  <a:pt x="751200" y="1177498"/>
                  <a:pt x="752164" y="1184884"/>
                  <a:pt x="756339" y="1191629"/>
                </a:cubicBezTo>
                <a:cubicBezTo>
                  <a:pt x="760193" y="1196125"/>
                  <a:pt x="765332" y="1197410"/>
                  <a:pt x="771113" y="1196125"/>
                </a:cubicBezTo>
                <a:cubicBezTo>
                  <a:pt x="773842" y="1195483"/>
                  <a:pt x="776653" y="1194439"/>
                  <a:pt x="778700" y="1192794"/>
                </a:cubicBezTo>
                <a:lnTo>
                  <a:pt x="778824" y="1192506"/>
                </a:lnTo>
                <a:lnTo>
                  <a:pt x="778901" y="1192472"/>
                </a:lnTo>
                <a:cubicBezTo>
                  <a:pt x="780908" y="1190827"/>
                  <a:pt x="782193" y="1188579"/>
                  <a:pt x="782032" y="1185527"/>
                </a:cubicBezTo>
                <a:cubicBezTo>
                  <a:pt x="781711" y="1180388"/>
                  <a:pt x="781390" y="1174608"/>
                  <a:pt x="777857" y="1169790"/>
                </a:cubicBezTo>
                <a:cubicBezTo>
                  <a:pt x="778499" y="1165615"/>
                  <a:pt x="775609" y="1162082"/>
                  <a:pt x="773039" y="1160155"/>
                </a:cubicBezTo>
                <a:cubicBezTo>
                  <a:pt x="770471" y="1158389"/>
                  <a:pt x="767580" y="1157024"/>
                  <a:pt x="764529" y="1156462"/>
                </a:cubicBezTo>
                <a:close/>
                <a:moveTo>
                  <a:pt x="1045065" y="1155658"/>
                </a:moveTo>
                <a:cubicBezTo>
                  <a:pt x="1055664" y="1158870"/>
                  <a:pt x="1065299" y="1164651"/>
                  <a:pt x="1074934" y="1170111"/>
                </a:cubicBezTo>
                <a:cubicBezTo>
                  <a:pt x="1062408" y="1173323"/>
                  <a:pt x="1054058" y="1164972"/>
                  <a:pt x="1044744" y="1159512"/>
                </a:cubicBezTo>
                <a:cubicBezTo>
                  <a:pt x="1042817" y="1158549"/>
                  <a:pt x="1044423" y="1156943"/>
                  <a:pt x="1045065" y="1155658"/>
                </a:cubicBezTo>
                <a:close/>
                <a:moveTo>
                  <a:pt x="89604" y="1155338"/>
                </a:moveTo>
                <a:cubicBezTo>
                  <a:pt x="87356" y="1161119"/>
                  <a:pt x="83181" y="1162403"/>
                  <a:pt x="77721" y="1162082"/>
                </a:cubicBezTo>
                <a:cubicBezTo>
                  <a:pt x="80612" y="1159192"/>
                  <a:pt x="82539" y="1154696"/>
                  <a:pt x="89604" y="1155338"/>
                </a:cubicBezTo>
                <a:close/>
                <a:moveTo>
                  <a:pt x="583491" y="1149078"/>
                </a:moveTo>
                <a:lnTo>
                  <a:pt x="583454" y="1149137"/>
                </a:lnTo>
                <a:lnTo>
                  <a:pt x="588304" y="1153987"/>
                </a:lnTo>
                <a:lnTo>
                  <a:pt x="588352" y="1153729"/>
                </a:lnTo>
                <a:close/>
                <a:moveTo>
                  <a:pt x="875169" y="1144418"/>
                </a:moveTo>
                <a:cubicBezTo>
                  <a:pt x="874848" y="1144739"/>
                  <a:pt x="873884" y="1145382"/>
                  <a:pt x="873884" y="1145382"/>
                </a:cubicBezTo>
                <a:cubicBezTo>
                  <a:pt x="876132" y="1148914"/>
                  <a:pt x="870994" y="1152126"/>
                  <a:pt x="873884" y="1155338"/>
                </a:cubicBezTo>
                <a:cubicBezTo>
                  <a:pt x="877096" y="1160155"/>
                  <a:pt x="882556" y="1161118"/>
                  <a:pt x="887695" y="1162403"/>
                </a:cubicBezTo>
                <a:cubicBezTo>
                  <a:pt x="889301" y="1162724"/>
                  <a:pt x="891549" y="1163608"/>
                  <a:pt x="893315" y="1163688"/>
                </a:cubicBezTo>
                <a:lnTo>
                  <a:pt x="893380" y="1163604"/>
                </a:lnTo>
                <a:lnTo>
                  <a:pt x="893756" y="1163688"/>
                </a:lnTo>
                <a:cubicBezTo>
                  <a:pt x="895563" y="1163769"/>
                  <a:pt x="896848" y="1163046"/>
                  <a:pt x="896367" y="1160155"/>
                </a:cubicBezTo>
                <a:cubicBezTo>
                  <a:pt x="895724" y="1155659"/>
                  <a:pt x="893797" y="1149557"/>
                  <a:pt x="889301" y="1146024"/>
                </a:cubicBezTo>
                <a:lnTo>
                  <a:pt x="888991" y="1146047"/>
                </a:lnTo>
                <a:lnTo>
                  <a:pt x="888979" y="1146024"/>
                </a:lnTo>
                <a:lnTo>
                  <a:pt x="888319" y="1146098"/>
                </a:lnTo>
                <a:lnTo>
                  <a:pt x="882395" y="1146546"/>
                </a:lnTo>
                <a:cubicBezTo>
                  <a:pt x="879906" y="1147389"/>
                  <a:pt x="877417" y="1147791"/>
                  <a:pt x="875490" y="1144418"/>
                </a:cubicBezTo>
                <a:lnTo>
                  <a:pt x="875392" y="1144492"/>
                </a:lnTo>
                <a:close/>
                <a:moveTo>
                  <a:pt x="1099341" y="1137995"/>
                </a:moveTo>
                <a:cubicBezTo>
                  <a:pt x="1102874" y="1137674"/>
                  <a:pt x="1103837" y="1141528"/>
                  <a:pt x="1104159" y="1144419"/>
                </a:cubicBezTo>
                <a:cubicBezTo>
                  <a:pt x="1104159" y="1147630"/>
                  <a:pt x="1102874" y="1150842"/>
                  <a:pt x="1099020" y="1151806"/>
                </a:cubicBezTo>
                <a:cubicBezTo>
                  <a:pt x="1094524" y="1150842"/>
                  <a:pt x="1092597" y="1146988"/>
                  <a:pt x="1092275" y="1143455"/>
                </a:cubicBezTo>
                <a:cubicBezTo>
                  <a:pt x="1091954" y="1139601"/>
                  <a:pt x="1096451" y="1138316"/>
                  <a:pt x="1099341" y="1137995"/>
                </a:cubicBezTo>
                <a:close/>
                <a:moveTo>
                  <a:pt x="1146232" y="1134462"/>
                </a:moveTo>
                <a:cubicBezTo>
                  <a:pt x="1148801" y="1132856"/>
                  <a:pt x="1151050" y="1134462"/>
                  <a:pt x="1152655" y="1136068"/>
                </a:cubicBezTo>
                <a:cubicBezTo>
                  <a:pt x="1163254" y="1148593"/>
                  <a:pt x="1177063" y="1157586"/>
                  <a:pt x="1189589" y="1167863"/>
                </a:cubicBezTo>
                <a:cubicBezTo>
                  <a:pt x="1192800" y="1170753"/>
                  <a:pt x="1192479" y="1177498"/>
                  <a:pt x="1194406" y="1183600"/>
                </a:cubicBezTo>
                <a:cubicBezTo>
                  <a:pt x="1185413" y="1177176"/>
                  <a:pt x="1179954" y="1168826"/>
                  <a:pt x="1173209" y="1162082"/>
                </a:cubicBezTo>
                <a:cubicBezTo>
                  <a:pt x="1169998" y="1158871"/>
                  <a:pt x="1165181" y="1154053"/>
                  <a:pt x="1159721" y="1160476"/>
                </a:cubicBezTo>
                <a:cubicBezTo>
                  <a:pt x="1158436" y="1161761"/>
                  <a:pt x="1156830" y="1160797"/>
                  <a:pt x="1155867" y="1159513"/>
                </a:cubicBezTo>
                <a:cubicBezTo>
                  <a:pt x="1151050" y="1154053"/>
                  <a:pt x="1147517" y="1147951"/>
                  <a:pt x="1144305" y="1141528"/>
                </a:cubicBezTo>
                <a:cubicBezTo>
                  <a:pt x="1143342" y="1139601"/>
                  <a:pt x="1143020" y="1136389"/>
                  <a:pt x="1146232" y="1134462"/>
                </a:cubicBezTo>
                <a:close/>
                <a:moveTo>
                  <a:pt x="592224" y="1133178"/>
                </a:moveTo>
                <a:lnTo>
                  <a:pt x="591210" y="1135043"/>
                </a:lnTo>
                <a:lnTo>
                  <a:pt x="591189" y="1138669"/>
                </a:lnTo>
                <a:close/>
                <a:moveTo>
                  <a:pt x="861038" y="1128360"/>
                </a:moveTo>
                <a:cubicBezTo>
                  <a:pt x="857826" y="1126754"/>
                  <a:pt x="856863" y="1130608"/>
                  <a:pt x="855578" y="1132535"/>
                </a:cubicBezTo>
                <a:lnTo>
                  <a:pt x="855653" y="1133042"/>
                </a:lnTo>
                <a:lnTo>
                  <a:pt x="855578" y="1133178"/>
                </a:lnTo>
                <a:cubicBezTo>
                  <a:pt x="852367" y="1138958"/>
                  <a:pt x="859754" y="1150520"/>
                  <a:pt x="866177" y="1151162"/>
                </a:cubicBezTo>
                <a:cubicBezTo>
                  <a:pt x="868425" y="1151162"/>
                  <a:pt x="869067" y="1150199"/>
                  <a:pt x="869388" y="1148593"/>
                </a:cubicBezTo>
                <a:lnTo>
                  <a:pt x="869172" y="1148124"/>
                </a:lnTo>
                <a:lnTo>
                  <a:pt x="869388" y="1147951"/>
                </a:lnTo>
                <a:cubicBezTo>
                  <a:pt x="869710" y="1146024"/>
                  <a:pt x="869710" y="1143776"/>
                  <a:pt x="867462" y="1143776"/>
                </a:cubicBezTo>
                <a:lnTo>
                  <a:pt x="862873" y="1141634"/>
                </a:lnTo>
                <a:lnTo>
                  <a:pt x="864571" y="1137032"/>
                </a:lnTo>
                <a:lnTo>
                  <a:pt x="864561" y="1136416"/>
                </a:lnTo>
                <a:lnTo>
                  <a:pt x="864571" y="1136389"/>
                </a:lnTo>
                <a:lnTo>
                  <a:pt x="864554" y="1135961"/>
                </a:lnTo>
                <a:lnTo>
                  <a:pt x="864491" y="1132054"/>
                </a:lnTo>
                <a:lnTo>
                  <a:pt x="864393" y="1131966"/>
                </a:lnTo>
                <a:lnTo>
                  <a:pt x="864370" y="1131411"/>
                </a:lnTo>
                <a:cubicBezTo>
                  <a:pt x="863607" y="1130046"/>
                  <a:pt x="862323" y="1129002"/>
                  <a:pt x="861038" y="1128360"/>
                </a:cubicBezTo>
                <a:close/>
                <a:moveTo>
                  <a:pt x="526065" y="1126754"/>
                </a:moveTo>
                <a:cubicBezTo>
                  <a:pt x="525423" y="1133499"/>
                  <a:pt x="525102" y="1140243"/>
                  <a:pt x="524781" y="1146988"/>
                </a:cubicBezTo>
                <a:cubicBezTo>
                  <a:pt x="524460" y="1149557"/>
                  <a:pt x="524138" y="1152126"/>
                  <a:pt x="521569" y="1152768"/>
                </a:cubicBezTo>
                <a:cubicBezTo>
                  <a:pt x="519642" y="1153089"/>
                  <a:pt x="519000" y="1150199"/>
                  <a:pt x="516430" y="1149878"/>
                </a:cubicBezTo>
                <a:cubicBezTo>
                  <a:pt x="513540" y="1149557"/>
                  <a:pt x="516109" y="1146988"/>
                  <a:pt x="516752" y="1145061"/>
                </a:cubicBezTo>
                <a:cubicBezTo>
                  <a:pt x="519321" y="1138637"/>
                  <a:pt x="518679" y="1130929"/>
                  <a:pt x="526065" y="1126754"/>
                </a:cubicBezTo>
                <a:close/>
                <a:moveTo>
                  <a:pt x="911541" y="1124546"/>
                </a:moveTo>
                <a:cubicBezTo>
                  <a:pt x="910819" y="1124024"/>
                  <a:pt x="909534" y="1124184"/>
                  <a:pt x="907607" y="1124827"/>
                </a:cubicBezTo>
                <a:cubicBezTo>
                  <a:pt x="906162" y="1125308"/>
                  <a:pt x="904636" y="1125710"/>
                  <a:pt x="903672" y="1126633"/>
                </a:cubicBezTo>
                <a:lnTo>
                  <a:pt x="903624" y="1127054"/>
                </a:lnTo>
                <a:lnTo>
                  <a:pt x="903351" y="1127196"/>
                </a:lnTo>
                <a:cubicBezTo>
                  <a:pt x="902388" y="1128120"/>
                  <a:pt x="901986" y="1129485"/>
                  <a:pt x="902789" y="1131893"/>
                </a:cubicBezTo>
                <a:cubicBezTo>
                  <a:pt x="903431" y="1133820"/>
                  <a:pt x="903191" y="1135667"/>
                  <a:pt x="902348" y="1137312"/>
                </a:cubicBezTo>
                <a:lnTo>
                  <a:pt x="898605" y="1141204"/>
                </a:lnTo>
                <a:lnTo>
                  <a:pt x="893837" y="1140282"/>
                </a:lnTo>
                <a:cubicBezTo>
                  <a:pt x="892753" y="1138797"/>
                  <a:pt x="891710" y="1136871"/>
                  <a:pt x="889301" y="1136710"/>
                </a:cubicBezTo>
                <a:lnTo>
                  <a:pt x="889675" y="1137561"/>
                </a:lnTo>
                <a:lnTo>
                  <a:pt x="888979" y="1137032"/>
                </a:lnTo>
                <a:cubicBezTo>
                  <a:pt x="891870" y="1147630"/>
                  <a:pt x="898293" y="1155659"/>
                  <a:pt x="903753" y="1164330"/>
                </a:cubicBezTo>
                <a:cubicBezTo>
                  <a:pt x="906001" y="1167220"/>
                  <a:pt x="908571" y="1167542"/>
                  <a:pt x="911461" y="1165936"/>
                </a:cubicBezTo>
                <a:cubicBezTo>
                  <a:pt x="912906" y="1165133"/>
                  <a:pt x="914271" y="1164250"/>
                  <a:pt x="915114" y="1163046"/>
                </a:cubicBezTo>
                <a:lnTo>
                  <a:pt x="915122" y="1162971"/>
                </a:lnTo>
                <a:lnTo>
                  <a:pt x="915435" y="1162724"/>
                </a:lnTo>
                <a:cubicBezTo>
                  <a:pt x="916278" y="1161519"/>
                  <a:pt x="916599" y="1159993"/>
                  <a:pt x="915957" y="1157906"/>
                </a:cubicBezTo>
                <a:cubicBezTo>
                  <a:pt x="914993" y="1155336"/>
                  <a:pt x="914030" y="1152768"/>
                  <a:pt x="915957" y="1150198"/>
                </a:cubicBezTo>
                <a:cubicBezTo>
                  <a:pt x="916278" y="1149556"/>
                  <a:pt x="916599" y="1132534"/>
                  <a:pt x="916599" y="1131892"/>
                </a:cubicBezTo>
                <a:cubicBezTo>
                  <a:pt x="916920" y="1128038"/>
                  <a:pt x="911461" y="1130928"/>
                  <a:pt x="912103" y="1128359"/>
                </a:cubicBezTo>
                <a:cubicBezTo>
                  <a:pt x="912425" y="1126272"/>
                  <a:pt x="912264" y="1125067"/>
                  <a:pt x="911541" y="1124546"/>
                </a:cubicBezTo>
                <a:close/>
                <a:moveTo>
                  <a:pt x="538269" y="1120652"/>
                </a:moveTo>
                <a:cubicBezTo>
                  <a:pt x="538590" y="1120331"/>
                  <a:pt x="540195" y="1120974"/>
                  <a:pt x="540195" y="1121616"/>
                </a:cubicBezTo>
                <a:cubicBezTo>
                  <a:pt x="542122" y="1125470"/>
                  <a:pt x="538911" y="1127075"/>
                  <a:pt x="536342" y="1129966"/>
                </a:cubicBezTo>
                <a:cubicBezTo>
                  <a:pt x="534416" y="1125149"/>
                  <a:pt x="535379" y="1122579"/>
                  <a:pt x="538269" y="1120652"/>
                </a:cubicBezTo>
                <a:close/>
                <a:moveTo>
                  <a:pt x="606997" y="1112302"/>
                </a:moveTo>
                <a:cubicBezTo>
                  <a:pt x="603786" y="1116156"/>
                  <a:pt x="601538" y="1119046"/>
                  <a:pt x="604750" y="1124506"/>
                </a:cubicBezTo>
                <a:cubicBezTo>
                  <a:pt x="607961" y="1129644"/>
                  <a:pt x="605392" y="1137032"/>
                  <a:pt x="610851" y="1141849"/>
                </a:cubicBezTo>
                <a:cubicBezTo>
                  <a:pt x="611815" y="1142491"/>
                  <a:pt x="611494" y="1144418"/>
                  <a:pt x="610851" y="1145382"/>
                </a:cubicBezTo>
                <a:cubicBezTo>
                  <a:pt x="605713" y="1153732"/>
                  <a:pt x="606677" y="1163046"/>
                  <a:pt x="606355" y="1172038"/>
                </a:cubicBezTo>
                <a:cubicBezTo>
                  <a:pt x="606355" y="1173002"/>
                  <a:pt x="606355" y="1173644"/>
                  <a:pt x="606035" y="1174607"/>
                </a:cubicBezTo>
                <a:cubicBezTo>
                  <a:pt x="605392" y="1177177"/>
                  <a:pt x="605071" y="1181673"/>
                  <a:pt x="601859" y="1181352"/>
                </a:cubicBezTo>
                <a:cubicBezTo>
                  <a:pt x="598327" y="1181352"/>
                  <a:pt x="598647" y="1177177"/>
                  <a:pt x="598647" y="1174286"/>
                </a:cubicBezTo>
                <a:cubicBezTo>
                  <a:pt x="598327" y="1168184"/>
                  <a:pt x="597684" y="1162403"/>
                  <a:pt x="597042" y="1155659"/>
                </a:cubicBezTo>
                <a:cubicBezTo>
                  <a:pt x="595115" y="1158870"/>
                  <a:pt x="595757" y="1162403"/>
                  <a:pt x="592545" y="1164330"/>
                </a:cubicBezTo>
                <a:lnTo>
                  <a:pt x="589858" y="1163353"/>
                </a:lnTo>
                <a:lnTo>
                  <a:pt x="587568" y="1175491"/>
                </a:lnTo>
                <a:lnTo>
                  <a:pt x="584220" y="1184977"/>
                </a:lnTo>
                <a:lnTo>
                  <a:pt x="586443" y="1189702"/>
                </a:lnTo>
                <a:cubicBezTo>
                  <a:pt x="595436" y="1205118"/>
                  <a:pt x="616633" y="1214753"/>
                  <a:pt x="630443" y="1208009"/>
                </a:cubicBezTo>
                <a:cubicBezTo>
                  <a:pt x="644253" y="1201264"/>
                  <a:pt x="650355" y="1192271"/>
                  <a:pt x="647786" y="1177177"/>
                </a:cubicBezTo>
                <a:cubicBezTo>
                  <a:pt x="647144" y="1173644"/>
                  <a:pt x="645538" y="1171074"/>
                  <a:pt x="642326" y="1169790"/>
                </a:cubicBezTo>
                <a:cubicBezTo>
                  <a:pt x="627232" y="1163366"/>
                  <a:pt x="619202" y="1150199"/>
                  <a:pt x="612136" y="1136710"/>
                </a:cubicBezTo>
                <a:cubicBezTo>
                  <a:pt x="609567" y="1131572"/>
                  <a:pt x="610531" y="1125148"/>
                  <a:pt x="609246" y="1119367"/>
                </a:cubicBezTo>
                <a:cubicBezTo>
                  <a:pt x="608603" y="1117119"/>
                  <a:pt x="609567" y="1114550"/>
                  <a:pt x="606997" y="1112302"/>
                </a:cubicBezTo>
                <a:close/>
                <a:moveTo>
                  <a:pt x="884162" y="1109732"/>
                </a:moveTo>
                <a:lnTo>
                  <a:pt x="884162" y="1109733"/>
                </a:lnTo>
                <a:lnTo>
                  <a:pt x="884162" y="1109733"/>
                </a:lnTo>
                <a:close/>
                <a:moveTo>
                  <a:pt x="889622" y="1107363"/>
                </a:moveTo>
                <a:lnTo>
                  <a:pt x="884609" y="1109538"/>
                </a:lnTo>
                <a:lnTo>
                  <a:pt x="884483" y="1109411"/>
                </a:lnTo>
                <a:lnTo>
                  <a:pt x="884536" y="1109570"/>
                </a:lnTo>
                <a:lnTo>
                  <a:pt x="884162" y="1109732"/>
                </a:lnTo>
                <a:cubicBezTo>
                  <a:pt x="883359" y="1109411"/>
                  <a:pt x="882476" y="1108929"/>
                  <a:pt x="881753" y="1108889"/>
                </a:cubicBezTo>
                <a:cubicBezTo>
                  <a:pt x="881030" y="1108849"/>
                  <a:pt x="880468" y="1109250"/>
                  <a:pt x="880308" y="1110696"/>
                </a:cubicBezTo>
                <a:cubicBezTo>
                  <a:pt x="879986" y="1114228"/>
                  <a:pt x="881271" y="1117440"/>
                  <a:pt x="883840" y="1120009"/>
                </a:cubicBezTo>
                <a:cubicBezTo>
                  <a:pt x="884804" y="1120973"/>
                  <a:pt x="886088" y="1120973"/>
                  <a:pt x="887052" y="1120009"/>
                </a:cubicBezTo>
                <a:lnTo>
                  <a:pt x="887088" y="1119688"/>
                </a:lnTo>
                <a:lnTo>
                  <a:pt x="887374" y="1119688"/>
                </a:lnTo>
                <a:cubicBezTo>
                  <a:pt x="889301" y="1117441"/>
                  <a:pt x="886731" y="1116156"/>
                  <a:pt x="886089" y="1114229"/>
                </a:cubicBezTo>
                <a:lnTo>
                  <a:pt x="884795" y="1110347"/>
                </a:lnTo>
                <a:lnTo>
                  <a:pt x="895081" y="1120330"/>
                </a:lnTo>
                <a:cubicBezTo>
                  <a:pt x="895724" y="1122899"/>
                  <a:pt x="898615" y="1123542"/>
                  <a:pt x="900862" y="1123542"/>
                </a:cubicBezTo>
                <a:lnTo>
                  <a:pt x="900977" y="1123427"/>
                </a:lnTo>
                <a:lnTo>
                  <a:pt x="901183" y="1123542"/>
                </a:lnTo>
                <a:cubicBezTo>
                  <a:pt x="901826" y="1123542"/>
                  <a:pt x="903432" y="1122257"/>
                  <a:pt x="903432" y="1121294"/>
                </a:cubicBezTo>
                <a:cubicBezTo>
                  <a:pt x="903753" y="1118725"/>
                  <a:pt x="901505" y="1117761"/>
                  <a:pt x="899578" y="1117441"/>
                </a:cubicBezTo>
                <a:lnTo>
                  <a:pt x="898794" y="1116862"/>
                </a:lnTo>
                <a:lnTo>
                  <a:pt x="894796" y="1111864"/>
                </a:lnTo>
                <a:lnTo>
                  <a:pt x="894439" y="1111017"/>
                </a:lnTo>
                <a:lnTo>
                  <a:pt x="894058" y="1110969"/>
                </a:lnTo>
                <a:close/>
                <a:moveTo>
                  <a:pt x="977942" y="1100739"/>
                </a:moveTo>
                <a:lnTo>
                  <a:pt x="977666" y="1101107"/>
                </a:lnTo>
                <a:lnTo>
                  <a:pt x="977620" y="1101060"/>
                </a:lnTo>
                <a:cubicBezTo>
                  <a:pt x="975693" y="1101060"/>
                  <a:pt x="974730" y="1102987"/>
                  <a:pt x="974730" y="1104914"/>
                </a:cubicBezTo>
                <a:cubicBezTo>
                  <a:pt x="974730" y="1108768"/>
                  <a:pt x="976978" y="1110374"/>
                  <a:pt x="980832" y="1110374"/>
                </a:cubicBezTo>
                <a:cubicBezTo>
                  <a:pt x="982438" y="1110374"/>
                  <a:pt x="984364" y="1110695"/>
                  <a:pt x="984364" y="1107805"/>
                </a:cubicBezTo>
                <a:lnTo>
                  <a:pt x="984314" y="1107755"/>
                </a:lnTo>
                <a:lnTo>
                  <a:pt x="984686" y="1107484"/>
                </a:lnTo>
                <a:cubicBezTo>
                  <a:pt x="983080" y="1104915"/>
                  <a:pt x="982116" y="1101061"/>
                  <a:pt x="977942" y="1100739"/>
                </a:cubicBezTo>
                <a:close/>
                <a:moveTo>
                  <a:pt x="942292" y="1100419"/>
                </a:moveTo>
                <a:cubicBezTo>
                  <a:pt x="939723" y="1099776"/>
                  <a:pt x="939081" y="1100739"/>
                  <a:pt x="938759" y="1102345"/>
                </a:cubicBezTo>
                <a:cubicBezTo>
                  <a:pt x="937796" y="1105557"/>
                  <a:pt x="944861" y="1119367"/>
                  <a:pt x="948073" y="1120331"/>
                </a:cubicBezTo>
                <a:cubicBezTo>
                  <a:pt x="950001" y="1120812"/>
                  <a:pt x="951044" y="1120331"/>
                  <a:pt x="951526" y="1119448"/>
                </a:cubicBezTo>
                <a:lnTo>
                  <a:pt x="951598" y="1116485"/>
                </a:lnTo>
                <a:lnTo>
                  <a:pt x="951606" y="1116477"/>
                </a:lnTo>
                <a:lnTo>
                  <a:pt x="951599" y="1116463"/>
                </a:lnTo>
                <a:lnTo>
                  <a:pt x="951606" y="1116155"/>
                </a:lnTo>
                <a:lnTo>
                  <a:pt x="949258" y="1112098"/>
                </a:lnTo>
                <a:lnTo>
                  <a:pt x="948033" y="1109813"/>
                </a:lnTo>
                <a:cubicBezTo>
                  <a:pt x="946709" y="1107645"/>
                  <a:pt x="945504" y="1105397"/>
                  <a:pt x="945183" y="1102667"/>
                </a:cubicBezTo>
                <a:cubicBezTo>
                  <a:pt x="945183" y="1101703"/>
                  <a:pt x="942935" y="1101061"/>
                  <a:pt x="942293" y="1100419"/>
                </a:cubicBezTo>
                <a:lnTo>
                  <a:pt x="942292" y="1100419"/>
                </a:lnTo>
                <a:close/>
                <a:moveTo>
                  <a:pt x="278448" y="1093995"/>
                </a:moveTo>
                <a:cubicBezTo>
                  <a:pt x="276200" y="1100097"/>
                  <a:pt x="273951" y="1101381"/>
                  <a:pt x="265601" y="1101703"/>
                </a:cubicBezTo>
                <a:cubicBezTo>
                  <a:pt x="269455" y="1097528"/>
                  <a:pt x="275557" y="1098170"/>
                  <a:pt x="278448" y="1093995"/>
                </a:cubicBezTo>
                <a:close/>
                <a:moveTo>
                  <a:pt x="269455" y="1086287"/>
                </a:moveTo>
                <a:cubicBezTo>
                  <a:pt x="270097" y="1086929"/>
                  <a:pt x="271061" y="1087893"/>
                  <a:pt x="271703" y="1088536"/>
                </a:cubicBezTo>
                <a:cubicBezTo>
                  <a:pt x="265601" y="1094959"/>
                  <a:pt x="257251" y="1098171"/>
                  <a:pt x="248901" y="1101061"/>
                </a:cubicBezTo>
                <a:cubicBezTo>
                  <a:pt x="255966" y="1096244"/>
                  <a:pt x="262711" y="1091105"/>
                  <a:pt x="269455" y="1086287"/>
                </a:cubicBezTo>
                <a:close/>
                <a:moveTo>
                  <a:pt x="1082640" y="1081470"/>
                </a:moveTo>
                <a:cubicBezTo>
                  <a:pt x="1081356" y="1081470"/>
                  <a:pt x="1080392" y="1082434"/>
                  <a:pt x="1081034" y="1083718"/>
                </a:cubicBezTo>
                <a:cubicBezTo>
                  <a:pt x="1081998" y="1085645"/>
                  <a:pt x="1083604" y="1086929"/>
                  <a:pt x="1085852" y="1086929"/>
                </a:cubicBezTo>
                <a:cubicBezTo>
                  <a:pt x="1086815" y="1086608"/>
                  <a:pt x="1088421" y="1086608"/>
                  <a:pt x="1087779" y="1085003"/>
                </a:cubicBezTo>
                <a:cubicBezTo>
                  <a:pt x="1087136" y="1082434"/>
                  <a:pt x="1084888" y="1081791"/>
                  <a:pt x="1082640" y="1081470"/>
                </a:cubicBezTo>
                <a:close/>
                <a:moveTo>
                  <a:pt x="911782" y="1081149"/>
                </a:moveTo>
                <a:cubicBezTo>
                  <a:pt x="908891" y="1079543"/>
                  <a:pt x="906322" y="1081791"/>
                  <a:pt x="905037" y="1085003"/>
                </a:cubicBezTo>
                <a:cubicBezTo>
                  <a:pt x="904717" y="1086287"/>
                  <a:pt x="902789" y="1087251"/>
                  <a:pt x="904074" y="1088857"/>
                </a:cubicBezTo>
                <a:cubicBezTo>
                  <a:pt x="905359" y="1090141"/>
                  <a:pt x="906643" y="1089821"/>
                  <a:pt x="907928" y="1088857"/>
                </a:cubicBezTo>
                <a:cubicBezTo>
                  <a:pt x="911140" y="1086930"/>
                  <a:pt x="913388" y="1088215"/>
                  <a:pt x="914994" y="1091426"/>
                </a:cubicBezTo>
                <a:cubicBezTo>
                  <a:pt x="917563" y="1096565"/>
                  <a:pt x="921738" y="1102345"/>
                  <a:pt x="919169" y="1107484"/>
                </a:cubicBezTo>
                <a:cubicBezTo>
                  <a:pt x="913388" y="1118403"/>
                  <a:pt x="914994" y="1123221"/>
                  <a:pt x="927198" y="1127396"/>
                </a:cubicBezTo>
                <a:lnTo>
                  <a:pt x="934764" y="1128189"/>
                </a:lnTo>
                <a:lnTo>
                  <a:pt x="935771" y="1128299"/>
                </a:lnTo>
                <a:lnTo>
                  <a:pt x="936128" y="1128349"/>
                </a:lnTo>
                <a:lnTo>
                  <a:pt x="945825" y="1129965"/>
                </a:lnTo>
                <a:cubicBezTo>
                  <a:pt x="943898" y="1126432"/>
                  <a:pt x="942934" y="1124826"/>
                  <a:pt x="941971" y="1123541"/>
                </a:cubicBezTo>
                <a:cubicBezTo>
                  <a:pt x="935226" y="1115513"/>
                  <a:pt x="931694" y="1106199"/>
                  <a:pt x="928161" y="1096564"/>
                </a:cubicBezTo>
                <a:cubicBezTo>
                  <a:pt x="925271" y="1089177"/>
                  <a:pt x="919169" y="1084360"/>
                  <a:pt x="912103" y="1081149"/>
                </a:cubicBezTo>
                <a:lnTo>
                  <a:pt x="911902" y="1081263"/>
                </a:lnTo>
                <a:close/>
                <a:moveTo>
                  <a:pt x="957387" y="1079222"/>
                </a:moveTo>
                <a:cubicBezTo>
                  <a:pt x="955460" y="1078901"/>
                  <a:pt x="955139" y="1080507"/>
                  <a:pt x="955139" y="1082113"/>
                </a:cubicBezTo>
                <a:cubicBezTo>
                  <a:pt x="955460" y="1084361"/>
                  <a:pt x="956745" y="1085967"/>
                  <a:pt x="958993" y="1085967"/>
                </a:cubicBezTo>
                <a:lnTo>
                  <a:pt x="959314" y="1086287"/>
                </a:lnTo>
                <a:cubicBezTo>
                  <a:pt x="960599" y="1085645"/>
                  <a:pt x="961884" y="1085003"/>
                  <a:pt x="961884" y="1083397"/>
                </a:cubicBezTo>
                <a:lnTo>
                  <a:pt x="961403" y="1082954"/>
                </a:lnTo>
                <a:lnTo>
                  <a:pt x="961562" y="1082755"/>
                </a:lnTo>
                <a:cubicBezTo>
                  <a:pt x="961241" y="1080507"/>
                  <a:pt x="959314" y="1079543"/>
                  <a:pt x="957387" y="1079222"/>
                </a:cubicBezTo>
                <a:close/>
                <a:moveTo>
                  <a:pt x="993839" y="1073642"/>
                </a:moveTo>
                <a:cubicBezTo>
                  <a:pt x="991350" y="1075127"/>
                  <a:pt x="990949" y="1080025"/>
                  <a:pt x="990146" y="1089820"/>
                </a:cubicBezTo>
                <a:lnTo>
                  <a:pt x="990146" y="1090141"/>
                </a:lnTo>
                <a:lnTo>
                  <a:pt x="990146" y="1091426"/>
                </a:lnTo>
                <a:lnTo>
                  <a:pt x="990146" y="1091747"/>
                </a:lnTo>
                <a:lnTo>
                  <a:pt x="992036" y="1095693"/>
                </a:lnTo>
                <a:lnTo>
                  <a:pt x="994521" y="1101302"/>
                </a:lnTo>
                <a:lnTo>
                  <a:pt x="997139" y="1104288"/>
                </a:lnTo>
                <a:lnTo>
                  <a:pt x="1001065" y="1109090"/>
                </a:lnTo>
                <a:cubicBezTo>
                  <a:pt x="1007488" y="1110053"/>
                  <a:pt x="1009736" y="1104273"/>
                  <a:pt x="1013270" y="1100739"/>
                </a:cubicBezTo>
                <a:cubicBezTo>
                  <a:pt x="1014554" y="1099776"/>
                  <a:pt x="1015197" y="1097849"/>
                  <a:pt x="1016160" y="1096565"/>
                </a:cubicBezTo>
                <a:cubicBezTo>
                  <a:pt x="1020657" y="1090141"/>
                  <a:pt x="1022985" y="1087572"/>
                  <a:pt x="1022463" y="1085645"/>
                </a:cubicBezTo>
                <a:lnTo>
                  <a:pt x="1022432" y="1085617"/>
                </a:lnTo>
                <a:lnTo>
                  <a:pt x="1022462" y="1085565"/>
                </a:lnTo>
                <a:cubicBezTo>
                  <a:pt x="1021941" y="1083638"/>
                  <a:pt x="1018569" y="1082273"/>
                  <a:pt x="1011664" y="1078258"/>
                </a:cubicBezTo>
                <a:cubicBezTo>
                  <a:pt x="1011021" y="1077937"/>
                  <a:pt x="1010379" y="1077937"/>
                  <a:pt x="1010058" y="1077937"/>
                </a:cubicBezTo>
                <a:cubicBezTo>
                  <a:pt x="1000905" y="1074083"/>
                  <a:pt x="996328" y="1072157"/>
                  <a:pt x="993839" y="1073642"/>
                </a:cubicBezTo>
                <a:close/>
                <a:moveTo>
                  <a:pt x="1015758" y="1072758"/>
                </a:moveTo>
                <a:cubicBezTo>
                  <a:pt x="1015116" y="1073200"/>
                  <a:pt x="1014715" y="1073922"/>
                  <a:pt x="1015197" y="1074404"/>
                </a:cubicBezTo>
                <a:lnTo>
                  <a:pt x="1015536" y="1074672"/>
                </a:lnTo>
                <a:lnTo>
                  <a:pt x="1015518" y="1074726"/>
                </a:lnTo>
                <a:cubicBezTo>
                  <a:pt x="1017124" y="1076653"/>
                  <a:pt x="1019693" y="1077937"/>
                  <a:pt x="1021620" y="1079543"/>
                </a:cubicBezTo>
                <a:cubicBezTo>
                  <a:pt x="1023868" y="1079222"/>
                  <a:pt x="1025795" y="1077937"/>
                  <a:pt x="1025795" y="1076653"/>
                </a:cubicBezTo>
                <a:lnTo>
                  <a:pt x="1025201" y="1076220"/>
                </a:lnTo>
                <a:lnTo>
                  <a:pt x="1025473" y="1076010"/>
                </a:lnTo>
                <a:cubicBezTo>
                  <a:pt x="1024831" y="1071835"/>
                  <a:pt x="1020014" y="1075689"/>
                  <a:pt x="1017766" y="1072799"/>
                </a:cubicBezTo>
                <a:cubicBezTo>
                  <a:pt x="1017284" y="1072157"/>
                  <a:pt x="1016401" y="1072317"/>
                  <a:pt x="1015758" y="1072758"/>
                </a:cubicBezTo>
                <a:close/>
                <a:moveTo>
                  <a:pt x="291938" y="1069908"/>
                </a:moveTo>
                <a:cubicBezTo>
                  <a:pt x="282303" y="1075047"/>
                  <a:pt x="280697" y="1085002"/>
                  <a:pt x="271705" y="1088535"/>
                </a:cubicBezTo>
                <a:cubicBezTo>
                  <a:pt x="270099" y="1088856"/>
                  <a:pt x="269135" y="1088214"/>
                  <a:pt x="269456" y="1086287"/>
                </a:cubicBezTo>
                <a:cubicBezTo>
                  <a:pt x="272989" y="1077295"/>
                  <a:pt x="278128" y="1069908"/>
                  <a:pt x="291938" y="1069908"/>
                </a:cubicBezTo>
                <a:close/>
                <a:moveTo>
                  <a:pt x="982759" y="1067338"/>
                </a:moveTo>
                <a:cubicBezTo>
                  <a:pt x="979548" y="1067016"/>
                  <a:pt x="978664" y="1068542"/>
                  <a:pt x="978463" y="1070550"/>
                </a:cubicBezTo>
                <a:lnTo>
                  <a:pt x="978459" y="1070670"/>
                </a:lnTo>
                <a:lnTo>
                  <a:pt x="978343" y="1070752"/>
                </a:lnTo>
                <a:lnTo>
                  <a:pt x="978269" y="1076443"/>
                </a:lnTo>
                <a:lnTo>
                  <a:pt x="978262" y="1076652"/>
                </a:lnTo>
                <a:lnTo>
                  <a:pt x="978266" y="1076659"/>
                </a:lnTo>
                <a:lnTo>
                  <a:pt x="978262" y="1076974"/>
                </a:lnTo>
                <a:cubicBezTo>
                  <a:pt x="977620" y="1080507"/>
                  <a:pt x="979226" y="1085003"/>
                  <a:pt x="983080" y="1085003"/>
                </a:cubicBezTo>
                <a:cubicBezTo>
                  <a:pt x="985810" y="1085164"/>
                  <a:pt x="986372" y="1084039"/>
                  <a:pt x="986332" y="1082554"/>
                </a:cubicBezTo>
                <a:lnTo>
                  <a:pt x="986326" y="1082477"/>
                </a:lnTo>
                <a:lnTo>
                  <a:pt x="986332" y="1082473"/>
                </a:lnTo>
                <a:lnTo>
                  <a:pt x="985980" y="1077746"/>
                </a:lnTo>
                <a:lnTo>
                  <a:pt x="986292" y="1071595"/>
                </a:lnTo>
                <a:lnTo>
                  <a:pt x="986169" y="1071458"/>
                </a:lnTo>
                <a:lnTo>
                  <a:pt x="986171" y="1071393"/>
                </a:lnTo>
                <a:cubicBezTo>
                  <a:pt x="986131" y="1069345"/>
                  <a:pt x="985489" y="1067659"/>
                  <a:pt x="982759" y="1067338"/>
                </a:cubicBezTo>
                <a:close/>
                <a:moveTo>
                  <a:pt x="1020656" y="1065732"/>
                </a:moveTo>
                <a:cubicBezTo>
                  <a:pt x="1019051" y="1065732"/>
                  <a:pt x="1017445" y="1066696"/>
                  <a:pt x="1018087" y="1068302"/>
                </a:cubicBezTo>
                <a:lnTo>
                  <a:pt x="1018087" y="1068302"/>
                </a:lnTo>
                <a:cubicBezTo>
                  <a:pt x="1019051" y="1070872"/>
                  <a:pt x="1021299" y="1071193"/>
                  <a:pt x="1023868" y="1070872"/>
                </a:cubicBezTo>
                <a:cubicBezTo>
                  <a:pt x="1025474" y="1070551"/>
                  <a:pt x="1026437" y="1069908"/>
                  <a:pt x="1026759" y="1067981"/>
                </a:cubicBezTo>
                <a:lnTo>
                  <a:pt x="1026758" y="1067981"/>
                </a:lnTo>
                <a:lnTo>
                  <a:pt x="1026758" y="1067980"/>
                </a:lnTo>
                <a:cubicBezTo>
                  <a:pt x="1025153" y="1066054"/>
                  <a:pt x="1022905" y="1065732"/>
                  <a:pt x="1020656" y="1065732"/>
                </a:cubicBezTo>
                <a:close/>
                <a:moveTo>
                  <a:pt x="1041211" y="1063806"/>
                </a:moveTo>
                <a:cubicBezTo>
                  <a:pt x="1037357" y="1063164"/>
                  <a:pt x="1035109" y="1064448"/>
                  <a:pt x="1032861" y="1065733"/>
                </a:cubicBezTo>
                <a:cubicBezTo>
                  <a:pt x="1027079" y="1069266"/>
                  <a:pt x="1031576" y="1077617"/>
                  <a:pt x="1026437" y="1081791"/>
                </a:cubicBezTo>
                <a:lnTo>
                  <a:pt x="1026883" y="1081443"/>
                </a:lnTo>
                <a:lnTo>
                  <a:pt x="1026757" y="1081792"/>
                </a:lnTo>
                <a:lnTo>
                  <a:pt x="1033549" y="1076232"/>
                </a:lnTo>
                <a:lnTo>
                  <a:pt x="1035630" y="1074605"/>
                </a:lnTo>
                <a:lnTo>
                  <a:pt x="1035699" y="1074472"/>
                </a:lnTo>
                <a:lnTo>
                  <a:pt x="1035830" y="1074364"/>
                </a:lnTo>
                <a:cubicBezTo>
                  <a:pt x="1037998" y="1071193"/>
                  <a:pt x="1039604" y="1067499"/>
                  <a:pt x="1041531" y="1063806"/>
                </a:cubicBezTo>
                <a:lnTo>
                  <a:pt x="1041167" y="1063891"/>
                </a:lnTo>
                <a:close/>
                <a:moveTo>
                  <a:pt x="1105443" y="1061879"/>
                </a:moveTo>
                <a:cubicBezTo>
                  <a:pt x="1104159" y="1065412"/>
                  <a:pt x="1102553" y="1068944"/>
                  <a:pt x="1101268" y="1072478"/>
                </a:cubicBezTo>
                <a:lnTo>
                  <a:pt x="1101197" y="1073506"/>
                </a:lnTo>
                <a:lnTo>
                  <a:pt x="1100865" y="1076854"/>
                </a:lnTo>
                <a:cubicBezTo>
                  <a:pt x="1101267" y="1077937"/>
                  <a:pt x="1102391" y="1078580"/>
                  <a:pt x="1104800" y="1078259"/>
                </a:cubicBezTo>
                <a:cubicBezTo>
                  <a:pt x="1111223" y="1077295"/>
                  <a:pt x="1117646" y="1076653"/>
                  <a:pt x="1123427" y="1074726"/>
                </a:cubicBezTo>
                <a:cubicBezTo>
                  <a:pt x="1125675" y="1073923"/>
                  <a:pt x="1127844" y="1072719"/>
                  <a:pt x="1128968" y="1070953"/>
                </a:cubicBezTo>
                <a:lnTo>
                  <a:pt x="1128937" y="1070652"/>
                </a:lnTo>
                <a:lnTo>
                  <a:pt x="1128969" y="1070631"/>
                </a:lnTo>
                <a:cubicBezTo>
                  <a:pt x="1130092" y="1068865"/>
                  <a:pt x="1130173" y="1066536"/>
                  <a:pt x="1128246" y="1063485"/>
                </a:cubicBezTo>
                <a:cubicBezTo>
                  <a:pt x="1120538" y="1067660"/>
                  <a:pt x="1112830" y="1064770"/>
                  <a:pt x="1105443" y="1061879"/>
                </a:cubicBezTo>
                <a:close/>
                <a:moveTo>
                  <a:pt x="1113151" y="1051602"/>
                </a:moveTo>
                <a:cubicBezTo>
                  <a:pt x="1109618" y="1049674"/>
                  <a:pt x="1107691" y="1050638"/>
                  <a:pt x="1107048" y="1054492"/>
                </a:cubicBezTo>
                <a:lnTo>
                  <a:pt x="1107253" y="1054565"/>
                </a:lnTo>
                <a:lnTo>
                  <a:pt x="1106728" y="1054814"/>
                </a:lnTo>
                <a:cubicBezTo>
                  <a:pt x="1110903" y="1058346"/>
                  <a:pt x="1116042" y="1057062"/>
                  <a:pt x="1120859" y="1057062"/>
                </a:cubicBezTo>
                <a:lnTo>
                  <a:pt x="1120390" y="1056762"/>
                </a:lnTo>
                <a:lnTo>
                  <a:pt x="1121180" y="1056740"/>
                </a:lnTo>
                <a:cubicBezTo>
                  <a:pt x="1118610" y="1055134"/>
                  <a:pt x="1115720" y="1053207"/>
                  <a:pt x="1113151" y="1051602"/>
                </a:cubicBezTo>
                <a:close/>
                <a:moveTo>
                  <a:pt x="1064975" y="1043894"/>
                </a:moveTo>
                <a:lnTo>
                  <a:pt x="1064859" y="1043950"/>
                </a:lnTo>
                <a:lnTo>
                  <a:pt x="1054339" y="1048993"/>
                </a:lnTo>
                <a:lnTo>
                  <a:pt x="1049313" y="1057580"/>
                </a:lnTo>
                <a:lnTo>
                  <a:pt x="1049239" y="1057704"/>
                </a:lnTo>
                <a:cubicBezTo>
                  <a:pt x="1050041" y="1060113"/>
                  <a:pt x="1051647" y="1061076"/>
                  <a:pt x="1053574" y="1061397"/>
                </a:cubicBezTo>
                <a:lnTo>
                  <a:pt x="1053576" y="1061397"/>
                </a:lnTo>
                <a:cubicBezTo>
                  <a:pt x="1055502" y="1061719"/>
                  <a:pt x="1057750" y="1061397"/>
                  <a:pt x="1059838" y="1061236"/>
                </a:cubicBezTo>
                <a:cubicBezTo>
                  <a:pt x="1072685" y="1063164"/>
                  <a:pt x="1066903" y="1051602"/>
                  <a:pt x="1069794" y="1046784"/>
                </a:cubicBezTo>
                <a:cubicBezTo>
                  <a:pt x="1072042" y="1042609"/>
                  <a:pt x="1066583" y="1044215"/>
                  <a:pt x="1064977" y="1043894"/>
                </a:cubicBezTo>
                <a:close/>
                <a:moveTo>
                  <a:pt x="439351" y="1039398"/>
                </a:moveTo>
                <a:cubicBezTo>
                  <a:pt x="440635" y="1039719"/>
                  <a:pt x="441919" y="1041004"/>
                  <a:pt x="441598" y="1042610"/>
                </a:cubicBezTo>
                <a:cubicBezTo>
                  <a:pt x="440635" y="1044215"/>
                  <a:pt x="440314" y="1046142"/>
                  <a:pt x="438066" y="1046142"/>
                </a:cubicBezTo>
                <a:cubicBezTo>
                  <a:pt x="436461" y="1045179"/>
                  <a:pt x="435176" y="1043894"/>
                  <a:pt x="435497" y="1041967"/>
                </a:cubicBezTo>
                <a:cubicBezTo>
                  <a:pt x="435818" y="1040040"/>
                  <a:pt x="437103" y="1038756"/>
                  <a:pt x="439351" y="1039398"/>
                </a:cubicBezTo>
                <a:close/>
                <a:moveTo>
                  <a:pt x="1095807" y="1027514"/>
                </a:moveTo>
                <a:cubicBezTo>
                  <a:pt x="1089384" y="1032332"/>
                  <a:pt x="1081998" y="1036186"/>
                  <a:pt x="1076216" y="1041646"/>
                </a:cubicBezTo>
                <a:cubicBezTo>
                  <a:pt x="1074289" y="1043412"/>
                  <a:pt x="1072122" y="1045661"/>
                  <a:pt x="1071319" y="1048149"/>
                </a:cubicBezTo>
                <a:lnTo>
                  <a:pt x="1071450" y="1048467"/>
                </a:lnTo>
                <a:lnTo>
                  <a:pt x="1071199" y="1048792"/>
                </a:lnTo>
                <a:lnTo>
                  <a:pt x="1074404" y="1056258"/>
                </a:lnTo>
                <a:lnTo>
                  <a:pt x="1071720" y="1058346"/>
                </a:lnTo>
                <a:lnTo>
                  <a:pt x="1072104" y="1058691"/>
                </a:lnTo>
                <a:lnTo>
                  <a:pt x="1071721" y="1058988"/>
                </a:lnTo>
                <a:cubicBezTo>
                  <a:pt x="1073006" y="1064448"/>
                  <a:pt x="1077823" y="1061558"/>
                  <a:pt x="1081035" y="1062200"/>
                </a:cubicBezTo>
                <a:cubicBezTo>
                  <a:pt x="1082640" y="1062521"/>
                  <a:pt x="1084487" y="1062200"/>
                  <a:pt x="1086214" y="1062442"/>
                </a:cubicBezTo>
                <a:lnTo>
                  <a:pt x="1089838" y="1065381"/>
                </a:lnTo>
                <a:lnTo>
                  <a:pt x="1082078" y="1065090"/>
                </a:lnTo>
                <a:cubicBezTo>
                  <a:pt x="1079267" y="1064770"/>
                  <a:pt x="1076698" y="1065090"/>
                  <a:pt x="1074931" y="1068623"/>
                </a:cubicBezTo>
                <a:lnTo>
                  <a:pt x="1075746" y="1068837"/>
                </a:lnTo>
                <a:lnTo>
                  <a:pt x="1074933" y="1069266"/>
                </a:lnTo>
                <a:cubicBezTo>
                  <a:pt x="1079750" y="1073763"/>
                  <a:pt x="1093882" y="1073120"/>
                  <a:pt x="1097736" y="1068623"/>
                </a:cubicBezTo>
                <a:cubicBezTo>
                  <a:pt x="1100787" y="1064770"/>
                  <a:pt x="1102232" y="1060594"/>
                  <a:pt x="1102071" y="1057062"/>
                </a:cubicBezTo>
                <a:lnTo>
                  <a:pt x="1101943" y="1056875"/>
                </a:lnTo>
                <a:lnTo>
                  <a:pt x="1102070" y="1056540"/>
                </a:lnTo>
                <a:lnTo>
                  <a:pt x="1096839" y="1048812"/>
                </a:lnTo>
                <a:lnTo>
                  <a:pt x="1097655" y="1042168"/>
                </a:lnTo>
                <a:cubicBezTo>
                  <a:pt x="1099342" y="1040924"/>
                  <a:pt x="1102071" y="1040522"/>
                  <a:pt x="1104801" y="1040040"/>
                </a:cubicBezTo>
                <a:lnTo>
                  <a:pt x="1104544" y="1039472"/>
                </a:lnTo>
                <a:lnTo>
                  <a:pt x="1104800" y="1039397"/>
                </a:lnTo>
                <a:cubicBezTo>
                  <a:pt x="1103194" y="1035864"/>
                  <a:pt x="1101910" y="1032332"/>
                  <a:pt x="1100304" y="1028799"/>
                </a:cubicBezTo>
                <a:cubicBezTo>
                  <a:pt x="1099340" y="1027514"/>
                  <a:pt x="1098698" y="1025588"/>
                  <a:pt x="1095807" y="1027514"/>
                </a:cubicBezTo>
                <a:close/>
                <a:moveTo>
                  <a:pt x="564925" y="1013705"/>
                </a:moveTo>
                <a:cubicBezTo>
                  <a:pt x="557538" y="1014990"/>
                  <a:pt x="554006" y="1021092"/>
                  <a:pt x="549830" y="1025910"/>
                </a:cubicBezTo>
                <a:cubicBezTo>
                  <a:pt x="547261" y="1029121"/>
                  <a:pt x="554969" y="1030727"/>
                  <a:pt x="554648" y="1035223"/>
                </a:cubicBezTo>
                <a:cubicBezTo>
                  <a:pt x="557860" y="1032012"/>
                  <a:pt x="559466" y="1028479"/>
                  <a:pt x="562999" y="1026873"/>
                </a:cubicBezTo>
                <a:cubicBezTo>
                  <a:pt x="566853" y="1024946"/>
                  <a:pt x="563320" y="1019486"/>
                  <a:pt x="568137" y="1017880"/>
                </a:cubicBezTo>
                <a:cubicBezTo>
                  <a:pt x="569422" y="1017559"/>
                  <a:pt x="569743" y="1015311"/>
                  <a:pt x="568779" y="1014026"/>
                </a:cubicBezTo>
                <a:cubicBezTo>
                  <a:pt x="567816" y="1012420"/>
                  <a:pt x="566210" y="1013384"/>
                  <a:pt x="564925" y="1013705"/>
                </a:cubicBezTo>
                <a:close/>
                <a:moveTo>
                  <a:pt x="1035108" y="1008245"/>
                </a:moveTo>
                <a:cubicBezTo>
                  <a:pt x="1032859" y="1006960"/>
                  <a:pt x="1030611" y="1007603"/>
                  <a:pt x="1029006" y="1009529"/>
                </a:cubicBezTo>
                <a:cubicBezTo>
                  <a:pt x="1027400" y="1011136"/>
                  <a:pt x="1024189" y="1014347"/>
                  <a:pt x="1025473" y="1014668"/>
                </a:cubicBezTo>
                <a:cubicBezTo>
                  <a:pt x="1033502" y="1017238"/>
                  <a:pt x="1028363" y="1025588"/>
                  <a:pt x="1032539" y="1029763"/>
                </a:cubicBezTo>
                <a:lnTo>
                  <a:pt x="1032539" y="1028506"/>
                </a:lnTo>
                <a:lnTo>
                  <a:pt x="1032861" y="1029763"/>
                </a:lnTo>
                <a:lnTo>
                  <a:pt x="1032861" y="1019436"/>
                </a:lnTo>
                <a:lnTo>
                  <a:pt x="1036151" y="1022216"/>
                </a:lnTo>
                <a:cubicBezTo>
                  <a:pt x="1036473" y="1023420"/>
                  <a:pt x="1036071" y="1024785"/>
                  <a:pt x="1035429" y="1026230"/>
                </a:cubicBezTo>
                <a:cubicBezTo>
                  <a:pt x="1034465" y="1028157"/>
                  <a:pt x="1032539" y="1030406"/>
                  <a:pt x="1036071" y="1031690"/>
                </a:cubicBezTo>
                <a:lnTo>
                  <a:pt x="1036250" y="1031512"/>
                </a:lnTo>
                <a:lnTo>
                  <a:pt x="1036393" y="1031690"/>
                </a:lnTo>
                <a:lnTo>
                  <a:pt x="1037735" y="1030348"/>
                </a:lnTo>
                <a:lnTo>
                  <a:pt x="1039283" y="1037471"/>
                </a:lnTo>
                <a:cubicBezTo>
                  <a:pt x="1039604" y="1041967"/>
                  <a:pt x="1039604" y="1047427"/>
                  <a:pt x="1044100" y="1048712"/>
                </a:cubicBezTo>
                <a:lnTo>
                  <a:pt x="1044306" y="1048583"/>
                </a:lnTo>
                <a:lnTo>
                  <a:pt x="1044422" y="1048712"/>
                </a:lnTo>
                <a:cubicBezTo>
                  <a:pt x="1049561" y="1049996"/>
                  <a:pt x="1048276" y="1043252"/>
                  <a:pt x="1050845" y="1040682"/>
                </a:cubicBezTo>
                <a:cubicBezTo>
                  <a:pt x="1051488" y="1040361"/>
                  <a:pt x="1051809" y="1039718"/>
                  <a:pt x="1052130" y="1039398"/>
                </a:cubicBezTo>
                <a:cubicBezTo>
                  <a:pt x="1057911" y="1032011"/>
                  <a:pt x="1049561" y="1027515"/>
                  <a:pt x="1047955" y="1021412"/>
                </a:cubicBezTo>
                <a:cubicBezTo>
                  <a:pt x="1047313" y="1018844"/>
                  <a:pt x="1045948" y="1017639"/>
                  <a:pt x="1044262" y="1017238"/>
                </a:cubicBezTo>
                <a:lnTo>
                  <a:pt x="1039178" y="1017818"/>
                </a:lnTo>
                <a:lnTo>
                  <a:pt x="1038631" y="1017857"/>
                </a:lnTo>
                <a:lnTo>
                  <a:pt x="1036715" y="1013705"/>
                </a:lnTo>
                <a:cubicBezTo>
                  <a:pt x="1037678" y="1011457"/>
                  <a:pt x="1037678" y="1009529"/>
                  <a:pt x="1035430" y="1008245"/>
                </a:cubicBezTo>
                <a:lnTo>
                  <a:pt x="1035123" y="1008310"/>
                </a:lnTo>
                <a:close/>
                <a:moveTo>
                  <a:pt x="487847" y="999895"/>
                </a:moveTo>
                <a:cubicBezTo>
                  <a:pt x="478854" y="1011457"/>
                  <a:pt x="478854" y="1011457"/>
                  <a:pt x="469541" y="1006961"/>
                </a:cubicBezTo>
                <a:cubicBezTo>
                  <a:pt x="476285" y="1005676"/>
                  <a:pt x="480460" y="999253"/>
                  <a:pt x="487847" y="999895"/>
                </a:cubicBezTo>
                <a:close/>
                <a:moveTo>
                  <a:pt x="1331542" y="954289"/>
                </a:moveTo>
                <a:cubicBezTo>
                  <a:pt x="1334753" y="953647"/>
                  <a:pt x="1332826" y="956858"/>
                  <a:pt x="1334432" y="957821"/>
                </a:cubicBezTo>
                <a:cubicBezTo>
                  <a:pt x="1334432" y="960390"/>
                  <a:pt x="1332184" y="959427"/>
                  <a:pt x="1331221" y="959748"/>
                </a:cubicBezTo>
                <a:cubicBezTo>
                  <a:pt x="1329936" y="960069"/>
                  <a:pt x="1328010" y="960069"/>
                  <a:pt x="1328331" y="957821"/>
                </a:cubicBezTo>
                <a:cubicBezTo>
                  <a:pt x="1328652" y="956216"/>
                  <a:pt x="1329936" y="954610"/>
                  <a:pt x="1331542" y="954289"/>
                </a:cubicBezTo>
                <a:close/>
                <a:moveTo>
                  <a:pt x="449306" y="936947"/>
                </a:moveTo>
                <a:cubicBezTo>
                  <a:pt x="448663" y="937268"/>
                  <a:pt x="448343" y="937589"/>
                  <a:pt x="447700" y="937911"/>
                </a:cubicBezTo>
                <a:cubicBezTo>
                  <a:pt x="446416" y="938874"/>
                  <a:pt x="444811" y="939516"/>
                  <a:pt x="443205" y="940479"/>
                </a:cubicBezTo>
                <a:cubicBezTo>
                  <a:pt x="444811" y="938553"/>
                  <a:pt x="447058" y="937589"/>
                  <a:pt x="449306" y="936947"/>
                </a:cubicBezTo>
                <a:close/>
                <a:moveTo>
                  <a:pt x="462153" y="930523"/>
                </a:moveTo>
                <a:cubicBezTo>
                  <a:pt x="453482" y="931487"/>
                  <a:pt x="446417" y="935341"/>
                  <a:pt x="439993" y="940480"/>
                </a:cubicBezTo>
                <a:cubicBezTo>
                  <a:pt x="437424" y="942406"/>
                  <a:pt x="437103" y="944654"/>
                  <a:pt x="441599" y="944976"/>
                </a:cubicBezTo>
                <a:cubicBezTo>
                  <a:pt x="447379" y="938552"/>
                  <a:pt x="455730" y="935983"/>
                  <a:pt x="462153" y="930523"/>
                </a:cubicBezTo>
                <a:close/>
                <a:moveTo>
                  <a:pt x="1729464" y="919283"/>
                </a:moveTo>
                <a:cubicBezTo>
                  <a:pt x="1730749" y="919604"/>
                  <a:pt x="1732033" y="919925"/>
                  <a:pt x="1732033" y="921852"/>
                </a:cubicBezTo>
                <a:cubicBezTo>
                  <a:pt x="1731712" y="923779"/>
                  <a:pt x="1730749" y="925063"/>
                  <a:pt x="1728822" y="925063"/>
                </a:cubicBezTo>
                <a:cubicBezTo>
                  <a:pt x="1726895" y="925063"/>
                  <a:pt x="1725610" y="923779"/>
                  <a:pt x="1725610" y="921852"/>
                </a:cubicBezTo>
                <a:cubicBezTo>
                  <a:pt x="1725610" y="919604"/>
                  <a:pt x="1727858" y="919604"/>
                  <a:pt x="1729464" y="919283"/>
                </a:cubicBezTo>
                <a:close/>
                <a:moveTo>
                  <a:pt x="1382607" y="911897"/>
                </a:moveTo>
                <a:cubicBezTo>
                  <a:pt x="1385498" y="911575"/>
                  <a:pt x="1387746" y="911575"/>
                  <a:pt x="1389352" y="914466"/>
                </a:cubicBezTo>
                <a:cubicBezTo>
                  <a:pt x="1390315" y="916393"/>
                  <a:pt x="1389673" y="917998"/>
                  <a:pt x="1388388" y="919283"/>
                </a:cubicBezTo>
                <a:cubicBezTo>
                  <a:pt x="1386140" y="921210"/>
                  <a:pt x="1383892" y="920247"/>
                  <a:pt x="1381965" y="918641"/>
                </a:cubicBezTo>
                <a:cubicBezTo>
                  <a:pt x="1378753" y="915751"/>
                  <a:pt x="1375542" y="917356"/>
                  <a:pt x="1372009" y="917998"/>
                </a:cubicBezTo>
                <a:cubicBezTo>
                  <a:pt x="1360126" y="920889"/>
                  <a:pt x="1348564" y="919604"/>
                  <a:pt x="1336681" y="918320"/>
                </a:cubicBezTo>
                <a:cubicBezTo>
                  <a:pt x="1334754" y="918320"/>
                  <a:pt x="1332827" y="917035"/>
                  <a:pt x="1331863" y="913824"/>
                </a:cubicBezTo>
                <a:cubicBezTo>
                  <a:pt x="1339892" y="912218"/>
                  <a:pt x="1346958" y="915751"/>
                  <a:pt x="1354666" y="915751"/>
                </a:cubicBezTo>
                <a:cubicBezTo>
                  <a:pt x="1364301" y="915429"/>
                  <a:pt x="1373294" y="913181"/>
                  <a:pt x="1382607" y="911897"/>
                </a:cubicBezTo>
                <a:close/>
                <a:moveTo>
                  <a:pt x="1207895" y="870145"/>
                </a:moveTo>
                <a:cubicBezTo>
                  <a:pt x="1217851" y="872394"/>
                  <a:pt x="1216888" y="878817"/>
                  <a:pt x="1218815" y="884598"/>
                </a:cubicBezTo>
                <a:cubicBezTo>
                  <a:pt x="1212391" y="882029"/>
                  <a:pt x="1213034" y="875605"/>
                  <a:pt x="1207895" y="870145"/>
                </a:cubicBezTo>
                <a:close/>
                <a:moveTo>
                  <a:pt x="1313557" y="814262"/>
                </a:moveTo>
                <a:cubicBezTo>
                  <a:pt x="1316448" y="814583"/>
                  <a:pt x="1319659" y="814905"/>
                  <a:pt x="1319017" y="818759"/>
                </a:cubicBezTo>
                <a:cubicBezTo>
                  <a:pt x="1318375" y="821649"/>
                  <a:pt x="1317090" y="824861"/>
                  <a:pt x="1313557" y="824861"/>
                </a:cubicBezTo>
                <a:cubicBezTo>
                  <a:pt x="1310346" y="824861"/>
                  <a:pt x="1308097" y="822613"/>
                  <a:pt x="1308419" y="819080"/>
                </a:cubicBezTo>
                <a:cubicBezTo>
                  <a:pt x="1308740" y="816510"/>
                  <a:pt x="1310667" y="813941"/>
                  <a:pt x="1313557" y="814262"/>
                </a:cubicBezTo>
                <a:close/>
                <a:moveTo>
                  <a:pt x="1286901" y="813299"/>
                </a:moveTo>
                <a:cubicBezTo>
                  <a:pt x="1293966" y="815226"/>
                  <a:pt x="1298141" y="822612"/>
                  <a:pt x="1299747" y="829036"/>
                </a:cubicBezTo>
                <a:cubicBezTo>
                  <a:pt x="1302638" y="839313"/>
                  <a:pt x="1303601" y="841561"/>
                  <a:pt x="1313557" y="838671"/>
                </a:cubicBezTo>
                <a:cubicBezTo>
                  <a:pt x="1323513" y="835780"/>
                  <a:pt x="1334112" y="841882"/>
                  <a:pt x="1343747" y="836101"/>
                </a:cubicBezTo>
                <a:cubicBezTo>
                  <a:pt x="1345352" y="835138"/>
                  <a:pt x="1347601" y="836744"/>
                  <a:pt x="1348243" y="839313"/>
                </a:cubicBezTo>
                <a:cubicBezTo>
                  <a:pt x="1348885" y="842203"/>
                  <a:pt x="1346637" y="843167"/>
                  <a:pt x="1344710" y="843488"/>
                </a:cubicBezTo>
                <a:cubicBezTo>
                  <a:pt x="1337966" y="844773"/>
                  <a:pt x="1330900" y="846057"/>
                  <a:pt x="1323834" y="846057"/>
                </a:cubicBezTo>
                <a:cubicBezTo>
                  <a:pt x="1306492" y="846378"/>
                  <a:pt x="1297499" y="857940"/>
                  <a:pt x="1301353" y="874962"/>
                </a:cubicBezTo>
                <a:cubicBezTo>
                  <a:pt x="1302638" y="881064"/>
                  <a:pt x="1303280" y="887166"/>
                  <a:pt x="1305528" y="892947"/>
                </a:cubicBezTo>
                <a:cubicBezTo>
                  <a:pt x="1308098" y="899691"/>
                  <a:pt x="1300390" y="906436"/>
                  <a:pt x="1291397" y="906436"/>
                </a:cubicBezTo>
                <a:cubicBezTo>
                  <a:pt x="1278550" y="906436"/>
                  <a:pt x="1265383" y="896480"/>
                  <a:pt x="1261850" y="883954"/>
                </a:cubicBezTo>
                <a:cubicBezTo>
                  <a:pt x="1259281" y="874641"/>
                  <a:pt x="1257033" y="865327"/>
                  <a:pt x="1252536" y="856656"/>
                </a:cubicBezTo>
                <a:cubicBezTo>
                  <a:pt x="1248040" y="848305"/>
                  <a:pt x="1256069" y="842846"/>
                  <a:pt x="1258638" y="835780"/>
                </a:cubicBezTo>
                <a:cubicBezTo>
                  <a:pt x="1259923" y="831926"/>
                  <a:pt x="1263135" y="829036"/>
                  <a:pt x="1264419" y="824861"/>
                </a:cubicBezTo>
                <a:cubicBezTo>
                  <a:pt x="1267631" y="813620"/>
                  <a:pt x="1279514" y="811051"/>
                  <a:pt x="1286901" y="813299"/>
                </a:cubicBezTo>
                <a:close/>
                <a:moveTo>
                  <a:pt x="950562" y="805831"/>
                </a:moveTo>
                <a:cubicBezTo>
                  <a:pt x="948796" y="806715"/>
                  <a:pt x="947109" y="808321"/>
                  <a:pt x="945825" y="810087"/>
                </a:cubicBezTo>
                <a:cubicBezTo>
                  <a:pt x="940044" y="814262"/>
                  <a:pt x="934905" y="819080"/>
                  <a:pt x="932015" y="826466"/>
                </a:cubicBezTo>
                <a:cubicBezTo>
                  <a:pt x="936832" y="825824"/>
                  <a:pt x="941329" y="825503"/>
                  <a:pt x="945503" y="824218"/>
                </a:cubicBezTo>
                <a:cubicBezTo>
                  <a:pt x="949679" y="822934"/>
                  <a:pt x="954496" y="821328"/>
                  <a:pt x="955138" y="815868"/>
                </a:cubicBezTo>
                <a:cubicBezTo>
                  <a:pt x="958350" y="812656"/>
                  <a:pt x="958350" y="807518"/>
                  <a:pt x="955781" y="805912"/>
                </a:cubicBezTo>
                <a:cubicBezTo>
                  <a:pt x="954176" y="804787"/>
                  <a:pt x="952328" y="804948"/>
                  <a:pt x="950562" y="805831"/>
                </a:cubicBezTo>
                <a:close/>
                <a:moveTo>
                  <a:pt x="939673" y="793728"/>
                </a:moveTo>
                <a:cubicBezTo>
                  <a:pt x="933440" y="792402"/>
                  <a:pt x="932899" y="795233"/>
                  <a:pt x="930731" y="806554"/>
                </a:cubicBezTo>
                <a:cubicBezTo>
                  <a:pt x="930409" y="807518"/>
                  <a:pt x="930088" y="808160"/>
                  <a:pt x="930088" y="809124"/>
                </a:cubicBezTo>
                <a:cubicBezTo>
                  <a:pt x="929767" y="810730"/>
                  <a:pt x="929446" y="812978"/>
                  <a:pt x="931373" y="813620"/>
                </a:cubicBezTo>
                <a:cubicBezTo>
                  <a:pt x="932657" y="813941"/>
                  <a:pt x="934585" y="813941"/>
                  <a:pt x="935548" y="812978"/>
                </a:cubicBezTo>
                <a:cubicBezTo>
                  <a:pt x="941650" y="806554"/>
                  <a:pt x="950001" y="803021"/>
                  <a:pt x="959956" y="797240"/>
                </a:cubicBezTo>
                <a:cubicBezTo>
                  <a:pt x="954176" y="796919"/>
                  <a:pt x="950643" y="797240"/>
                  <a:pt x="948073" y="796277"/>
                </a:cubicBezTo>
                <a:cubicBezTo>
                  <a:pt x="944461" y="795072"/>
                  <a:pt x="941750" y="794169"/>
                  <a:pt x="939673" y="793728"/>
                </a:cubicBezTo>
                <a:close/>
                <a:moveTo>
                  <a:pt x="1623801" y="786000"/>
                </a:moveTo>
                <a:cubicBezTo>
                  <a:pt x="1627013" y="786964"/>
                  <a:pt x="1630546" y="788248"/>
                  <a:pt x="1631188" y="792423"/>
                </a:cubicBezTo>
                <a:cubicBezTo>
                  <a:pt x="1631831" y="794672"/>
                  <a:pt x="1630225" y="794992"/>
                  <a:pt x="1628298" y="795314"/>
                </a:cubicBezTo>
                <a:cubicBezTo>
                  <a:pt x="1624765" y="794029"/>
                  <a:pt x="1621874" y="792102"/>
                  <a:pt x="1620911" y="788569"/>
                </a:cubicBezTo>
                <a:cubicBezTo>
                  <a:pt x="1620269" y="786322"/>
                  <a:pt x="1621874" y="785358"/>
                  <a:pt x="1623801" y="786000"/>
                </a:cubicBezTo>
                <a:close/>
                <a:moveTo>
                  <a:pt x="1664589" y="732687"/>
                </a:moveTo>
                <a:cubicBezTo>
                  <a:pt x="1667800" y="732687"/>
                  <a:pt x="1671654" y="734614"/>
                  <a:pt x="1671333" y="739110"/>
                </a:cubicBezTo>
                <a:cubicBezTo>
                  <a:pt x="1671012" y="744249"/>
                  <a:pt x="1667479" y="748745"/>
                  <a:pt x="1661699" y="748745"/>
                </a:cubicBezTo>
                <a:cubicBezTo>
                  <a:pt x="1657523" y="748745"/>
                  <a:pt x="1653027" y="746818"/>
                  <a:pt x="1653027" y="742001"/>
                </a:cubicBezTo>
                <a:cubicBezTo>
                  <a:pt x="1653027" y="735578"/>
                  <a:pt x="1657845" y="733008"/>
                  <a:pt x="1664589" y="732687"/>
                </a:cubicBezTo>
                <a:close/>
                <a:moveTo>
                  <a:pt x="1458683" y="732647"/>
                </a:moveTo>
                <a:cubicBezTo>
                  <a:pt x="1461774" y="731643"/>
                  <a:pt x="1464986" y="731563"/>
                  <a:pt x="1468679" y="733329"/>
                </a:cubicBezTo>
                <a:cubicBezTo>
                  <a:pt x="1462256" y="733650"/>
                  <a:pt x="1456796" y="738788"/>
                  <a:pt x="1449409" y="737503"/>
                </a:cubicBezTo>
                <a:cubicBezTo>
                  <a:pt x="1452621" y="735577"/>
                  <a:pt x="1455592" y="733650"/>
                  <a:pt x="1458683" y="732647"/>
                </a:cubicBezTo>
                <a:close/>
                <a:moveTo>
                  <a:pt x="1541262" y="731403"/>
                </a:moveTo>
                <a:cubicBezTo>
                  <a:pt x="1548649" y="735257"/>
                  <a:pt x="1558284" y="728512"/>
                  <a:pt x="1565349" y="737184"/>
                </a:cubicBezTo>
                <a:cubicBezTo>
                  <a:pt x="1564065" y="739111"/>
                  <a:pt x="1562138" y="740074"/>
                  <a:pt x="1559890" y="739111"/>
                </a:cubicBezTo>
                <a:cubicBezTo>
                  <a:pt x="1553466" y="737184"/>
                  <a:pt x="1547043" y="739111"/>
                  <a:pt x="1540941" y="739753"/>
                </a:cubicBezTo>
                <a:cubicBezTo>
                  <a:pt x="1538050" y="740074"/>
                  <a:pt x="1535802" y="739111"/>
                  <a:pt x="1534196" y="736541"/>
                </a:cubicBezTo>
                <a:cubicBezTo>
                  <a:pt x="1532912" y="734935"/>
                  <a:pt x="1533554" y="733330"/>
                  <a:pt x="1534839" y="731724"/>
                </a:cubicBezTo>
                <a:cubicBezTo>
                  <a:pt x="1536766" y="729797"/>
                  <a:pt x="1539335" y="730118"/>
                  <a:pt x="1541262" y="731403"/>
                </a:cubicBezTo>
                <a:close/>
                <a:moveTo>
                  <a:pt x="545657" y="725702"/>
                </a:moveTo>
                <a:cubicBezTo>
                  <a:pt x="550233" y="724337"/>
                  <a:pt x="555934" y="725943"/>
                  <a:pt x="562036" y="730761"/>
                </a:cubicBezTo>
                <a:cubicBezTo>
                  <a:pt x="553686" y="730761"/>
                  <a:pt x="547905" y="734936"/>
                  <a:pt x="542766" y="741359"/>
                </a:cubicBezTo>
                <a:cubicBezTo>
                  <a:pt x="537306" y="747783"/>
                  <a:pt x="530883" y="753564"/>
                  <a:pt x="524781" y="759023"/>
                </a:cubicBezTo>
                <a:cubicBezTo>
                  <a:pt x="523496" y="760308"/>
                  <a:pt x="522212" y="765125"/>
                  <a:pt x="519000" y="761271"/>
                </a:cubicBezTo>
                <a:cubicBezTo>
                  <a:pt x="516752" y="758381"/>
                  <a:pt x="514504" y="754206"/>
                  <a:pt x="518358" y="751958"/>
                </a:cubicBezTo>
                <a:cubicBezTo>
                  <a:pt x="523817" y="749067"/>
                  <a:pt x="527350" y="742002"/>
                  <a:pt x="534416" y="742323"/>
                </a:cubicBezTo>
                <a:cubicBezTo>
                  <a:pt x="537949" y="742323"/>
                  <a:pt x="536022" y="739753"/>
                  <a:pt x="536022" y="738469"/>
                </a:cubicBezTo>
                <a:cubicBezTo>
                  <a:pt x="537628" y="731403"/>
                  <a:pt x="541080" y="727067"/>
                  <a:pt x="545657" y="725702"/>
                </a:cubicBezTo>
                <a:close/>
                <a:moveTo>
                  <a:pt x="1134989" y="725621"/>
                </a:moveTo>
                <a:cubicBezTo>
                  <a:pt x="1133704" y="723052"/>
                  <a:pt x="1131135" y="724979"/>
                  <a:pt x="1129530" y="725943"/>
                </a:cubicBezTo>
                <a:cubicBezTo>
                  <a:pt x="1126318" y="727869"/>
                  <a:pt x="1123427" y="730439"/>
                  <a:pt x="1120537" y="732687"/>
                </a:cubicBezTo>
                <a:cubicBezTo>
                  <a:pt x="1118931" y="733972"/>
                  <a:pt x="1119252" y="735577"/>
                  <a:pt x="1120216" y="737183"/>
                </a:cubicBezTo>
                <a:cubicBezTo>
                  <a:pt x="1120858" y="738147"/>
                  <a:pt x="1121179" y="740074"/>
                  <a:pt x="1123427" y="739431"/>
                </a:cubicBezTo>
                <a:cubicBezTo>
                  <a:pt x="1125676" y="737505"/>
                  <a:pt x="1129530" y="736862"/>
                  <a:pt x="1129208" y="733008"/>
                </a:cubicBezTo>
                <a:cubicBezTo>
                  <a:pt x="1128887" y="730760"/>
                  <a:pt x="1129208" y="729797"/>
                  <a:pt x="1131456" y="729154"/>
                </a:cubicBezTo>
                <a:cubicBezTo>
                  <a:pt x="1133384" y="728833"/>
                  <a:pt x="1136274" y="728191"/>
                  <a:pt x="1134989" y="725621"/>
                </a:cubicBezTo>
                <a:close/>
                <a:moveTo>
                  <a:pt x="1148479" y="724978"/>
                </a:moveTo>
                <a:cubicBezTo>
                  <a:pt x="1144303" y="728833"/>
                  <a:pt x="1139164" y="731724"/>
                  <a:pt x="1135953" y="737183"/>
                </a:cubicBezTo>
                <a:cubicBezTo>
                  <a:pt x="1143983" y="740717"/>
                  <a:pt x="1145589" y="730439"/>
                  <a:pt x="1151691" y="730439"/>
                </a:cubicBezTo>
                <a:cubicBezTo>
                  <a:pt x="1153618" y="730439"/>
                  <a:pt x="1156829" y="729475"/>
                  <a:pt x="1155223" y="725943"/>
                </a:cubicBezTo>
                <a:cubicBezTo>
                  <a:pt x="1153618" y="722409"/>
                  <a:pt x="1150085" y="723373"/>
                  <a:pt x="1148479" y="724978"/>
                </a:cubicBezTo>
                <a:close/>
                <a:moveTo>
                  <a:pt x="583954" y="723012"/>
                </a:moveTo>
                <a:cubicBezTo>
                  <a:pt x="585319" y="722571"/>
                  <a:pt x="586604" y="722892"/>
                  <a:pt x="587407" y="726264"/>
                </a:cubicBezTo>
                <a:cubicBezTo>
                  <a:pt x="588692" y="731724"/>
                  <a:pt x="586443" y="734936"/>
                  <a:pt x="582911" y="737184"/>
                </a:cubicBezTo>
                <a:cubicBezTo>
                  <a:pt x="578414" y="740075"/>
                  <a:pt x="565568" y="735578"/>
                  <a:pt x="561714" y="731082"/>
                </a:cubicBezTo>
                <a:cubicBezTo>
                  <a:pt x="568779" y="731403"/>
                  <a:pt x="571991" y="721768"/>
                  <a:pt x="580020" y="724337"/>
                </a:cubicBezTo>
                <a:cubicBezTo>
                  <a:pt x="581144" y="724659"/>
                  <a:pt x="582589" y="723454"/>
                  <a:pt x="583954" y="723012"/>
                </a:cubicBezTo>
                <a:close/>
                <a:moveTo>
                  <a:pt x="1351776" y="702819"/>
                </a:moveTo>
                <a:cubicBezTo>
                  <a:pt x="1356272" y="704104"/>
                  <a:pt x="1359163" y="707315"/>
                  <a:pt x="1362696" y="711812"/>
                </a:cubicBezTo>
                <a:cubicBezTo>
                  <a:pt x="1357557" y="709885"/>
                  <a:pt x="1354024" y="708279"/>
                  <a:pt x="1350170" y="706994"/>
                </a:cubicBezTo>
                <a:cubicBezTo>
                  <a:pt x="1348564" y="706352"/>
                  <a:pt x="1347600" y="705067"/>
                  <a:pt x="1347921" y="703783"/>
                </a:cubicBezTo>
                <a:cubicBezTo>
                  <a:pt x="1348564" y="702177"/>
                  <a:pt x="1350170" y="702498"/>
                  <a:pt x="1351776" y="702819"/>
                </a:cubicBezTo>
                <a:close/>
                <a:moveTo>
                  <a:pt x="1070114" y="699929"/>
                </a:moveTo>
                <a:cubicBezTo>
                  <a:pt x="1073004" y="702498"/>
                  <a:pt x="1071078" y="706031"/>
                  <a:pt x="1070756" y="709242"/>
                </a:cubicBezTo>
                <a:cubicBezTo>
                  <a:pt x="1069472" y="706031"/>
                  <a:pt x="1064656" y="705067"/>
                  <a:pt x="1066261" y="700892"/>
                </a:cubicBezTo>
                <a:cubicBezTo>
                  <a:pt x="1066582" y="700250"/>
                  <a:pt x="1069472" y="699287"/>
                  <a:pt x="1070114" y="699929"/>
                </a:cubicBezTo>
                <a:close/>
                <a:moveTo>
                  <a:pt x="1132420" y="681622"/>
                </a:moveTo>
                <a:cubicBezTo>
                  <a:pt x="1128566" y="682586"/>
                  <a:pt x="1127924" y="685476"/>
                  <a:pt x="1126960" y="689651"/>
                </a:cubicBezTo>
                <a:cubicBezTo>
                  <a:pt x="1131135" y="688366"/>
                  <a:pt x="1134026" y="687082"/>
                  <a:pt x="1134668" y="683549"/>
                </a:cubicBezTo>
                <a:cubicBezTo>
                  <a:pt x="1134990" y="682264"/>
                  <a:pt x="1133384" y="681300"/>
                  <a:pt x="1132420" y="681622"/>
                </a:cubicBezTo>
                <a:close/>
                <a:moveTo>
                  <a:pt x="1169033" y="657213"/>
                </a:moveTo>
                <a:cubicBezTo>
                  <a:pt x="1165500" y="659140"/>
                  <a:pt x="1160683" y="661709"/>
                  <a:pt x="1160683" y="665563"/>
                </a:cubicBezTo>
                <a:cubicBezTo>
                  <a:pt x="1161003" y="674556"/>
                  <a:pt x="1154901" y="679694"/>
                  <a:pt x="1148799" y="686440"/>
                </a:cubicBezTo>
                <a:cubicBezTo>
                  <a:pt x="1156186" y="685797"/>
                  <a:pt x="1160361" y="682906"/>
                  <a:pt x="1164857" y="680016"/>
                </a:cubicBezTo>
                <a:cubicBezTo>
                  <a:pt x="1169996" y="676483"/>
                  <a:pt x="1170960" y="670060"/>
                  <a:pt x="1175777" y="666527"/>
                </a:cubicBezTo>
                <a:cubicBezTo>
                  <a:pt x="1177383" y="665242"/>
                  <a:pt x="1180595" y="664279"/>
                  <a:pt x="1178346" y="661709"/>
                </a:cubicBezTo>
                <a:cubicBezTo>
                  <a:pt x="1176099" y="658819"/>
                  <a:pt x="1173529" y="654965"/>
                  <a:pt x="1169033" y="657213"/>
                </a:cubicBezTo>
                <a:close/>
                <a:moveTo>
                  <a:pt x="1192676" y="651280"/>
                </a:moveTo>
                <a:lnTo>
                  <a:pt x="1190592" y="658956"/>
                </a:lnTo>
                <a:lnTo>
                  <a:pt x="1191194" y="658217"/>
                </a:lnTo>
                <a:close/>
                <a:moveTo>
                  <a:pt x="1375863" y="650791"/>
                </a:moveTo>
                <a:cubicBezTo>
                  <a:pt x="1380359" y="649185"/>
                  <a:pt x="1382286" y="652397"/>
                  <a:pt x="1384213" y="655609"/>
                </a:cubicBezTo>
                <a:cubicBezTo>
                  <a:pt x="1387425" y="661068"/>
                  <a:pt x="1389673" y="668776"/>
                  <a:pt x="1394490" y="671667"/>
                </a:cubicBezTo>
                <a:cubicBezTo>
                  <a:pt x="1401556" y="675842"/>
                  <a:pt x="1402840" y="678732"/>
                  <a:pt x="1398666" y="685156"/>
                </a:cubicBezTo>
                <a:cubicBezTo>
                  <a:pt x="1407337" y="689652"/>
                  <a:pt x="1402198" y="702177"/>
                  <a:pt x="1412475" y="706352"/>
                </a:cubicBezTo>
                <a:cubicBezTo>
                  <a:pt x="1419862" y="709564"/>
                  <a:pt x="1423074" y="718236"/>
                  <a:pt x="1423395" y="725301"/>
                </a:cubicBezTo>
                <a:cubicBezTo>
                  <a:pt x="1423716" y="733972"/>
                  <a:pt x="1426928" y="733330"/>
                  <a:pt x="1432708" y="731403"/>
                </a:cubicBezTo>
                <a:cubicBezTo>
                  <a:pt x="1433351" y="731403"/>
                  <a:pt x="1434635" y="731403"/>
                  <a:pt x="1436241" y="731403"/>
                </a:cubicBezTo>
                <a:cubicBezTo>
                  <a:pt x="1425643" y="737184"/>
                  <a:pt x="1425001" y="739432"/>
                  <a:pt x="1431103" y="749388"/>
                </a:cubicBezTo>
                <a:cubicBezTo>
                  <a:pt x="1438811" y="761914"/>
                  <a:pt x="1438489" y="774439"/>
                  <a:pt x="1428855" y="785680"/>
                </a:cubicBezTo>
                <a:cubicBezTo>
                  <a:pt x="1416329" y="800453"/>
                  <a:pt x="1417614" y="816190"/>
                  <a:pt x="1423074" y="832891"/>
                </a:cubicBezTo>
                <a:cubicBezTo>
                  <a:pt x="1424358" y="837387"/>
                  <a:pt x="1426606" y="841562"/>
                  <a:pt x="1428855" y="845737"/>
                </a:cubicBezTo>
                <a:cubicBezTo>
                  <a:pt x="1430782" y="849591"/>
                  <a:pt x="1433029" y="854409"/>
                  <a:pt x="1429818" y="856978"/>
                </a:cubicBezTo>
                <a:cubicBezTo>
                  <a:pt x="1425964" y="860190"/>
                  <a:pt x="1421147" y="862438"/>
                  <a:pt x="1414402" y="859868"/>
                </a:cubicBezTo>
                <a:cubicBezTo>
                  <a:pt x="1403162" y="855372"/>
                  <a:pt x="1398344" y="847022"/>
                  <a:pt x="1395133" y="836745"/>
                </a:cubicBezTo>
                <a:cubicBezTo>
                  <a:pt x="1395133" y="836424"/>
                  <a:pt x="1395133" y="836102"/>
                  <a:pt x="1394812" y="835781"/>
                </a:cubicBezTo>
                <a:cubicBezTo>
                  <a:pt x="1385177" y="822292"/>
                  <a:pt x="1386782" y="807840"/>
                  <a:pt x="1389994" y="793066"/>
                </a:cubicBezTo>
                <a:cubicBezTo>
                  <a:pt x="1394169" y="773797"/>
                  <a:pt x="1389994" y="755169"/>
                  <a:pt x="1386461" y="736542"/>
                </a:cubicBezTo>
                <a:cubicBezTo>
                  <a:pt x="1384213" y="724659"/>
                  <a:pt x="1379075" y="713418"/>
                  <a:pt x="1377148" y="702177"/>
                </a:cubicBezTo>
                <a:cubicBezTo>
                  <a:pt x="1374579" y="688367"/>
                  <a:pt x="1370403" y="674557"/>
                  <a:pt x="1369761" y="660105"/>
                </a:cubicBezTo>
                <a:cubicBezTo>
                  <a:pt x="1369761" y="656251"/>
                  <a:pt x="1371367" y="652076"/>
                  <a:pt x="1375863" y="650791"/>
                </a:cubicBezTo>
                <a:close/>
                <a:moveTo>
                  <a:pt x="1350171" y="650469"/>
                </a:moveTo>
                <a:cubicBezTo>
                  <a:pt x="1341178" y="652396"/>
                  <a:pt x="1339572" y="659783"/>
                  <a:pt x="1335397" y="665243"/>
                </a:cubicBezTo>
                <a:lnTo>
                  <a:pt x="1335107" y="665533"/>
                </a:lnTo>
                <a:lnTo>
                  <a:pt x="1336320" y="676524"/>
                </a:lnTo>
                <a:cubicBezTo>
                  <a:pt x="1337484" y="679856"/>
                  <a:pt x="1340054" y="682426"/>
                  <a:pt x="1345995" y="683228"/>
                </a:cubicBezTo>
                <a:cubicBezTo>
                  <a:pt x="1337002" y="688046"/>
                  <a:pt x="1332827" y="685798"/>
                  <a:pt x="1333148" y="676805"/>
                </a:cubicBezTo>
                <a:cubicBezTo>
                  <a:pt x="1333148" y="673593"/>
                  <a:pt x="1333469" y="670382"/>
                  <a:pt x="1333469" y="667170"/>
                </a:cubicBezTo>
                <a:lnTo>
                  <a:pt x="1333470" y="667169"/>
                </a:lnTo>
                <a:lnTo>
                  <a:pt x="1329014" y="661148"/>
                </a:lnTo>
                <a:cubicBezTo>
                  <a:pt x="1328412" y="658819"/>
                  <a:pt x="1328813" y="656089"/>
                  <a:pt x="1330580" y="652717"/>
                </a:cubicBezTo>
                <a:cubicBezTo>
                  <a:pt x="1332507" y="659140"/>
                  <a:pt x="1334434" y="659783"/>
                  <a:pt x="1337967" y="654323"/>
                </a:cubicBezTo>
                <a:cubicBezTo>
                  <a:pt x="1340215" y="651111"/>
                  <a:pt x="1343748" y="648221"/>
                  <a:pt x="1350171" y="650469"/>
                </a:cubicBezTo>
                <a:close/>
                <a:moveTo>
                  <a:pt x="1195695" y="642980"/>
                </a:moveTo>
                <a:lnTo>
                  <a:pt x="1194689" y="643704"/>
                </a:lnTo>
                <a:lnTo>
                  <a:pt x="1194727" y="643725"/>
                </a:lnTo>
                <a:lnTo>
                  <a:pt x="1194619" y="644120"/>
                </a:lnTo>
                <a:close/>
                <a:moveTo>
                  <a:pt x="1276696" y="639377"/>
                </a:moveTo>
                <a:lnTo>
                  <a:pt x="1276840" y="639514"/>
                </a:lnTo>
                <a:lnTo>
                  <a:pt x="1276873" y="639423"/>
                </a:lnTo>
                <a:close/>
                <a:moveTo>
                  <a:pt x="1488270" y="612251"/>
                </a:moveTo>
                <a:cubicBezTo>
                  <a:pt x="1492766" y="612251"/>
                  <a:pt x="1496942" y="612572"/>
                  <a:pt x="1500474" y="614820"/>
                </a:cubicBezTo>
                <a:cubicBezTo>
                  <a:pt x="1496299" y="616104"/>
                  <a:pt x="1496299" y="616104"/>
                  <a:pt x="1488270" y="612251"/>
                </a:cubicBezTo>
                <a:close/>
                <a:moveTo>
                  <a:pt x="1479920" y="603579"/>
                </a:moveTo>
                <a:cubicBezTo>
                  <a:pt x="1481204" y="602937"/>
                  <a:pt x="1483131" y="602937"/>
                  <a:pt x="1483774" y="604543"/>
                </a:cubicBezTo>
                <a:cubicBezTo>
                  <a:pt x="1484737" y="606791"/>
                  <a:pt x="1480883" y="610003"/>
                  <a:pt x="1484737" y="612251"/>
                </a:cubicBezTo>
                <a:cubicBezTo>
                  <a:pt x="1485058" y="612572"/>
                  <a:pt x="1482810" y="613215"/>
                  <a:pt x="1481847" y="612894"/>
                </a:cubicBezTo>
                <a:cubicBezTo>
                  <a:pt x="1472212" y="608718"/>
                  <a:pt x="1464504" y="612251"/>
                  <a:pt x="1456796" y="617390"/>
                </a:cubicBezTo>
                <a:cubicBezTo>
                  <a:pt x="1455512" y="618353"/>
                  <a:pt x="1453585" y="618353"/>
                  <a:pt x="1450694" y="616426"/>
                </a:cubicBezTo>
                <a:cubicBezTo>
                  <a:pt x="1460329" y="610324"/>
                  <a:pt x="1470285" y="607433"/>
                  <a:pt x="1479920" y="603579"/>
                </a:cubicBezTo>
                <a:close/>
                <a:moveTo>
                  <a:pt x="1216566" y="577887"/>
                </a:moveTo>
                <a:cubicBezTo>
                  <a:pt x="1218172" y="577887"/>
                  <a:pt x="1219456" y="579172"/>
                  <a:pt x="1218814" y="580777"/>
                </a:cubicBezTo>
                <a:cubicBezTo>
                  <a:pt x="1218493" y="583025"/>
                  <a:pt x="1216887" y="584631"/>
                  <a:pt x="1214960" y="585595"/>
                </a:cubicBezTo>
                <a:cubicBezTo>
                  <a:pt x="1213033" y="584952"/>
                  <a:pt x="1212391" y="583668"/>
                  <a:pt x="1212391" y="582383"/>
                </a:cubicBezTo>
                <a:cubicBezTo>
                  <a:pt x="1212391" y="579814"/>
                  <a:pt x="1213676" y="577887"/>
                  <a:pt x="1216566" y="577887"/>
                </a:cubicBezTo>
                <a:close/>
                <a:moveTo>
                  <a:pt x="1081678" y="569536"/>
                </a:moveTo>
                <a:cubicBezTo>
                  <a:pt x="1083605" y="569215"/>
                  <a:pt x="1084247" y="571785"/>
                  <a:pt x="1084889" y="573711"/>
                </a:cubicBezTo>
                <a:cubicBezTo>
                  <a:pt x="1085210" y="576281"/>
                  <a:pt x="1083605" y="577565"/>
                  <a:pt x="1081678" y="577886"/>
                </a:cubicBezTo>
                <a:cubicBezTo>
                  <a:pt x="1079109" y="578208"/>
                  <a:pt x="1078145" y="576602"/>
                  <a:pt x="1077824" y="574354"/>
                </a:cubicBezTo>
                <a:cubicBezTo>
                  <a:pt x="1077503" y="571463"/>
                  <a:pt x="1079109" y="569858"/>
                  <a:pt x="1081678" y="569536"/>
                </a:cubicBezTo>
                <a:close/>
                <a:moveTo>
                  <a:pt x="1416651" y="567288"/>
                </a:moveTo>
                <a:cubicBezTo>
                  <a:pt x="1412476" y="565682"/>
                  <a:pt x="1408622" y="567288"/>
                  <a:pt x="1404768" y="569215"/>
                </a:cubicBezTo>
                <a:cubicBezTo>
                  <a:pt x="1389031" y="577565"/>
                  <a:pt x="1372009" y="583025"/>
                  <a:pt x="1354988" y="585273"/>
                </a:cubicBezTo>
                <a:cubicBezTo>
                  <a:pt x="1338287" y="587521"/>
                  <a:pt x="1320945" y="587521"/>
                  <a:pt x="1303923" y="586557"/>
                </a:cubicBezTo>
                <a:cubicBezTo>
                  <a:pt x="1297499" y="586236"/>
                  <a:pt x="1291397" y="583988"/>
                  <a:pt x="1287222" y="580777"/>
                </a:cubicBezTo>
                <a:cubicBezTo>
                  <a:pt x="1292200" y="583346"/>
                  <a:pt x="1296054" y="586879"/>
                  <a:pt x="1298624" y="591295"/>
                </a:cubicBezTo>
                <a:lnTo>
                  <a:pt x="1301964" y="605601"/>
                </a:lnTo>
                <a:lnTo>
                  <a:pt x="1301996" y="605506"/>
                </a:lnTo>
                <a:lnTo>
                  <a:pt x="1327989" y="617407"/>
                </a:lnTo>
                <a:lnTo>
                  <a:pt x="1328010" y="617389"/>
                </a:lnTo>
                <a:cubicBezTo>
                  <a:pt x="1345674" y="614177"/>
                  <a:pt x="1363659" y="613214"/>
                  <a:pt x="1381644" y="611929"/>
                </a:cubicBezTo>
                <a:cubicBezTo>
                  <a:pt x="1383893" y="611608"/>
                  <a:pt x="1386462" y="612250"/>
                  <a:pt x="1388710" y="612893"/>
                </a:cubicBezTo>
                <a:cubicBezTo>
                  <a:pt x="1393206" y="614177"/>
                  <a:pt x="1396418" y="613856"/>
                  <a:pt x="1398987" y="609039"/>
                </a:cubicBezTo>
                <a:cubicBezTo>
                  <a:pt x="1400593" y="606148"/>
                  <a:pt x="1403483" y="603900"/>
                  <a:pt x="1407016" y="604542"/>
                </a:cubicBezTo>
                <a:cubicBezTo>
                  <a:pt x="1410870" y="605506"/>
                  <a:pt x="1410228" y="608718"/>
                  <a:pt x="1409264" y="611929"/>
                </a:cubicBezTo>
                <a:cubicBezTo>
                  <a:pt x="1408943" y="613535"/>
                  <a:pt x="1408943" y="614820"/>
                  <a:pt x="1410549" y="615462"/>
                </a:cubicBezTo>
                <a:cubicBezTo>
                  <a:pt x="1412797" y="616104"/>
                  <a:pt x="1415367" y="615141"/>
                  <a:pt x="1415688" y="613214"/>
                </a:cubicBezTo>
                <a:cubicBezTo>
                  <a:pt x="1417615" y="605827"/>
                  <a:pt x="1421469" y="599083"/>
                  <a:pt x="1425002" y="592660"/>
                </a:cubicBezTo>
                <a:cubicBezTo>
                  <a:pt x="1426607" y="589769"/>
                  <a:pt x="1423717" y="587200"/>
                  <a:pt x="1421790" y="585273"/>
                </a:cubicBezTo>
                <a:cubicBezTo>
                  <a:pt x="1419542" y="582703"/>
                  <a:pt x="1417294" y="579813"/>
                  <a:pt x="1420505" y="576923"/>
                </a:cubicBezTo>
                <a:cubicBezTo>
                  <a:pt x="1426607" y="570499"/>
                  <a:pt x="1420505" y="568894"/>
                  <a:pt x="1416651" y="567288"/>
                </a:cubicBezTo>
                <a:close/>
                <a:moveTo>
                  <a:pt x="1430783" y="559901"/>
                </a:moveTo>
                <a:lnTo>
                  <a:pt x="1431104" y="560222"/>
                </a:lnTo>
                <a:lnTo>
                  <a:pt x="1430839" y="560209"/>
                </a:lnTo>
                <a:close/>
                <a:moveTo>
                  <a:pt x="1096451" y="534851"/>
                </a:moveTo>
                <a:cubicBezTo>
                  <a:pt x="1098699" y="535172"/>
                  <a:pt x="1100304" y="536456"/>
                  <a:pt x="1100304" y="538704"/>
                </a:cubicBezTo>
                <a:cubicBezTo>
                  <a:pt x="1099662" y="540631"/>
                  <a:pt x="1098699" y="541916"/>
                  <a:pt x="1096451" y="541595"/>
                </a:cubicBezTo>
                <a:cubicBezTo>
                  <a:pt x="1093881" y="541274"/>
                  <a:pt x="1093239" y="539026"/>
                  <a:pt x="1093239" y="537099"/>
                </a:cubicBezTo>
                <a:cubicBezTo>
                  <a:pt x="1093239" y="535493"/>
                  <a:pt x="1094524" y="534529"/>
                  <a:pt x="1096451" y="534851"/>
                </a:cubicBezTo>
                <a:close/>
                <a:moveTo>
                  <a:pt x="1406052" y="532281"/>
                </a:moveTo>
                <a:cubicBezTo>
                  <a:pt x="1408942" y="533566"/>
                  <a:pt x="1412475" y="534208"/>
                  <a:pt x="1412796" y="538062"/>
                </a:cubicBezTo>
                <a:cubicBezTo>
                  <a:pt x="1412796" y="538704"/>
                  <a:pt x="1411512" y="539668"/>
                  <a:pt x="1411191" y="539668"/>
                </a:cubicBezTo>
                <a:cubicBezTo>
                  <a:pt x="1407979" y="538704"/>
                  <a:pt x="1407979" y="534850"/>
                  <a:pt x="1406052" y="532281"/>
                </a:cubicBezTo>
                <a:close/>
                <a:moveTo>
                  <a:pt x="1601320" y="529069"/>
                </a:moveTo>
                <a:cubicBezTo>
                  <a:pt x="1604531" y="528106"/>
                  <a:pt x="1608706" y="526500"/>
                  <a:pt x="1610312" y="529712"/>
                </a:cubicBezTo>
                <a:cubicBezTo>
                  <a:pt x="1612239" y="533245"/>
                  <a:pt x="1607743" y="535814"/>
                  <a:pt x="1605174" y="537741"/>
                </a:cubicBezTo>
                <a:cubicBezTo>
                  <a:pt x="1602283" y="539989"/>
                  <a:pt x="1596503" y="538383"/>
                  <a:pt x="1596824" y="544485"/>
                </a:cubicBezTo>
                <a:cubicBezTo>
                  <a:pt x="1596824" y="544806"/>
                  <a:pt x="1594897" y="545128"/>
                  <a:pt x="1594575" y="545128"/>
                </a:cubicBezTo>
                <a:cubicBezTo>
                  <a:pt x="1587189" y="536777"/>
                  <a:pt x="1581408" y="546412"/>
                  <a:pt x="1574984" y="547055"/>
                </a:cubicBezTo>
                <a:cubicBezTo>
                  <a:pt x="1567598" y="547697"/>
                  <a:pt x="1560532" y="551551"/>
                  <a:pt x="1553145" y="554441"/>
                </a:cubicBezTo>
                <a:cubicBezTo>
                  <a:pt x="1564386" y="546091"/>
                  <a:pt x="1575627" y="538383"/>
                  <a:pt x="1589437" y="535814"/>
                </a:cubicBezTo>
                <a:cubicBezTo>
                  <a:pt x="1592006" y="535171"/>
                  <a:pt x="1594575" y="534850"/>
                  <a:pt x="1596181" y="532602"/>
                </a:cubicBezTo>
                <a:cubicBezTo>
                  <a:pt x="1597466" y="530996"/>
                  <a:pt x="1599072" y="529712"/>
                  <a:pt x="1601320" y="529069"/>
                </a:cubicBezTo>
                <a:close/>
                <a:moveTo>
                  <a:pt x="418154" y="508194"/>
                </a:moveTo>
                <a:cubicBezTo>
                  <a:pt x="425219" y="514617"/>
                  <a:pt x="424577" y="522325"/>
                  <a:pt x="427467" y="528106"/>
                </a:cubicBezTo>
                <a:cubicBezTo>
                  <a:pt x="436781" y="547376"/>
                  <a:pt x="442883" y="567609"/>
                  <a:pt x="450591" y="587521"/>
                </a:cubicBezTo>
                <a:cubicBezTo>
                  <a:pt x="457978" y="606470"/>
                  <a:pt x="464401" y="625740"/>
                  <a:pt x="470182" y="645331"/>
                </a:cubicBezTo>
                <a:cubicBezTo>
                  <a:pt x="475642" y="663316"/>
                  <a:pt x="482707" y="680980"/>
                  <a:pt x="489130" y="698965"/>
                </a:cubicBezTo>
                <a:lnTo>
                  <a:pt x="501590" y="732511"/>
                </a:lnTo>
                <a:lnTo>
                  <a:pt x="501656" y="732366"/>
                </a:lnTo>
                <a:cubicBezTo>
                  <a:pt x="507758" y="743285"/>
                  <a:pt x="510006" y="755811"/>
                  <a:pt x="519320" y="765445"/>
                </a:cubicBezTo>
                <a:cubicBezTo>
                  <a:pt x="522211" y="768336"/>
                  <a:pt x="524138" y="773796"/>
                  <a:pt x="525744" y="778613"/>
                </a:cubicBezTo>
                <a:cubicBezTo>
                  <a:pt x="527349" y="783109"/>
                  <a:pt x="530882" y="783751"/>
                  <a:pt x="534094" y="781503"/>
                </a:cubicBezTo>
                <a:cubicBezTo>
                  <a:pt x="537948" y="778934"/>
                  <a:pt x="542444" y="777650"/>
                  <a:pt x="546298" y="777971"/>
                </a:cubicBezTo>
                <a:cubicBezTo>
                  <a:pt x="554969" y="778613"/>
                  <a:pt x="557538" y="768336"/>
                  <a:pt x="565568" y="768015"/>
                </a:cubicBezTo>
                <a:cubicBezTo>
                  <a:pt x="566531" y="768015"/>
                  <a:pt x="566531" y="764803"/>
                  <a:pt x="565568" y="763197"/>
                </a:cubicBezTo>
                <a:cubicBezTo>
                  <a:pt x="562677" y="757417"/>
                  <a:pt x="569101" y="759343"/>
                  <a:pt x="570385" y="757095"/>
                </a:cubicBezTo>
                <a:cubicBezTo>
                  <a:pt x="572633" y="753241"/>
                  <a:pt x="572955" y="757417"/>
                  <a:pt x="573597" y="758059"/>
                </a:cubicBezTo>
                <a:cubicBezTo>
                  <a:pt x="575845" y="760628"/>
                  <a:pt x="578093" y="759985"/>
                  <a:pt x="580663" y="758380"/>
                </a:cubicBezTo>
                <a:cubicBezTo>
                  <a:pt x="584838" y="755811"/>
                  <a:pt x="586765" y="750351"/>
                  <a:pt x="592224" y="749387"/>
                </a:cubicBezTo>
                <a:cubicBezTo>
                  <a:pt x="593830" y="749066"/>
                  <a:pt x="594793" y="746818"/>
                  <a:pt x="593509" y="744891"/>
                </a:cubicBezTo>
                <a:cubicBezTo>
                  <a:pt x="590619" y="739752"/>
                  <a:pt x="593830" y="736220"/>
                  <a:pt x="597042" y="731403"/>
                </a:cubicBezTo>
                <a:cubicBezTo>
                  <a:pt x="599932" y="743607"/>
                  <a:pt x="609888" y="738789"/>
                  <a:pt x="616633" y="740716"/>
                </a:cubicBezTo>
                <a:cubicBezTo>
                  <a:pt x="618559" y="744570"/>
                  <a:pt x="612136" y="745855"/>
                  <a:pt x="615027" y="748745"/>
                </a:cubicBezTo>
                <a:cubicBezTo>
                  <a:pt x="617917" y="751635"/>
                  <a:pt x="621771" y="756774"/>
                  <a:pt x="625947" y="749709"/>
                </a:cubicBezTo>
                <a:cubicBezTo>
                  <a:pt x="628516" y="745533"/>
                  <a:pt x="631406" y="743607"/>
                  <a:pt x="637509" y="743285"/>
                </a:cubicBezTo>
                <a:cubicBezTo>
                  <a:pt x="644253" y="742643"/>
                  <a:pt x="651640" y="739111"/>
                  <a:pt x="656136" y="732687"/>
                </a:cubicBezTo>
                <a:cubicBezTo>
                  <a:pt x="658705" y="728833"/>
                  <a:pt x="662881" y="727227"/>
                  <a:pt x="665771" y="730760"/>
                </a:cubicBezTo>
                <a:cubicBezTo>
                  <a:pt x="668019" y="733329"/>
                  <a:pt x="668019" y="736862"/>
                  <a:pt x="662881" y="739431"/>
                </a:cubicBezTo>
                <a:cubicBezTo>
                  <a:pt x="658384" y="742001"/>
                  <a:pt x="655815" y="747781"/>
                  <a:pt x="653567" y="752920"/>
                </a:cubicBezTo>
                <a:cubicBezTo>
                  <a:pt x="648428" y="763519"/>
                  <a:pt x="636867" y="768657"/>
                  <a:pt x="631085" y="778934"/>
                </a:cubicBezTo>
                <a:cubicBezTo>
                  <a:pt x="629158" y="782467"/>
                  <a:pt x="625626" y="786321"/>
                  <a:pt x="627874" y="789854"/>
                </a:cubicBezTo>
                <a:cubicBezTo>
                  <a:pt x="630764" y="794350"/>
                  <a:pt x="632370" y="801094"/>
                  <a:pt x="641041" y="800131"/>
                </a:cubicBezTo>
                <a:cubicBezTo>
                  <a:pt x="653567" y="798526"/>
                  <a:pt x="665450" y="803664"/>
                  <a:pt x="677654" y="805912"/>
                </a:cubicBezTo>
                <a:cubicBezTo>
                  <a:pt x="679902" y="806554"/>
                  <a:pt x="681508" y="806876"/>
                  <a:pt x="683114" y="804628"/>
                </a:cubicBezTo>
                <a:cubicBezTo>
                  <a:pt x="684077" y="803343"/>
                  <a:pt x="685683" y="802379"/>
                  <a:pt x="686325" y="800774"/>
                </a:cubicBezTo>
                <a:cubicBezTo>
                  <a:pt x="688895" y="795314"/>
                  <a:pt x="690821" y="787927"/>
                  <a:pt x="687289" y="784073"/>
                </a:cubicBezTo>
                <a:cubicBezTo>
                  <a:pt x="683756" y="780219"/>
                  <a:pt x="677011" y="783109"/>
                  <a:pt x="671873" y="785679"/>
                </a:cubicBezTo>
                <a:cubicBezTo>
                  <a:pt x="670267" y="786642"/>
                  <a:pt x="669303" y="789533"/>
                  <a:pt x="666735" y="787285"/>
                </a:cubicBezTo>
                <a:cubicBezTo>
                  <a:pt x="665129" y="785679"/>
                  <a:pt x="666092" y="783751"/>
                  <a:pt x="666092" y="782146"/>
                </a:cubicBezTo>
                <a:cubicBezTo>
                  <a:pt x="666092" y="779255"/>
                  <a:pt x="668341" y="777329"/>
                  <a:pt x="670588" y="777650"/>
                </a:cubicBezTo>
                <a:cubicBezTo>
                  <a:pt x="684077" y="779577"/>
                  <a:pt x="688253" y="770263"/>
                  <a:pt x="692106" y="760307"/>
                </a:cubicBezTo>
                <a:cubicBezTo>
                  <a:pt x="696281" y="749066"/>
                  <a:pt x="698208" y="737826"/>
                  <a:pt x="695960" y="725300"/>
                </a:cubicBezTo>
                <a:cubicBezTo>
                  <a:pt x="693069" y="708921"/>
                  <a:pt x="698851" y="694148"/>
                  <a:pt x="708486" y="680980"/>
                </a:cubicBezTo>
                <a:cubicBezTo>
                  <a:pt x="713946" y="673593"/>
                  <a:pt x="731931" y="672630"/>
                  <a:pt x="739317" y="678090"/>
                </a:cubicBezTo>
                <a:cubicBezTo>
                  <a:pt x="752485" y="688045"/>
                  <a:pt x="766295" y="696074"/>
                  <a:pt x="784280" y="693505"/>
                </a:cubicBezTo>
                <a:cubicBezTo>
                  <a:pt x="790383" y="692542"/>
                  <a:pt x="797127" y="694790"/>
                  <a:pt x="803550" y="697359"/>
                </a:cubicBezTo>
                <a:cubicBezTo>
                  <a:pt x="809331" y="699928"/>
                  <a:pt x="816075" y="697038"/>
                  <a:pt x="822499" y="698644"/>
                </a:cubicBezTo>
                <a:cubicBezTo>
                  <a:pt x="830528" y="700892"/>
                  <a:pt x="838878" y="700892"/>
                  <a:pt x="846907" y="706352"/>
                </a:cubicBezTo>
                <a:cubicBezTo>
                  <a:pt x="846265" y="696074"/>
                  <a:pt x="845944" y="686760"/>
                  <a:pt x="842090" y="678090"/>
                </a:cubicBezTo>
                <a:cubicBezTo>
                  <a:pt x="837914" y="668776"/>
                  <a:pt x="835024" y="659141"/>
                  <a:pt x="830528" y="650469"/>
                </a:cubicBezTo>
                <a:cubicBezTo>
                  <a:pt x="826674" y="643082"/>
                  <a:pt x="828601" y="635053"/>
                  <a:pt x="827316" y="627345"/>
                </a:cubicBezTo>
                <a:cubicBezTo>
                  <a:pt x="825389" y="616747"/>
                  <a:pt x="822819" y="606148"/>
                  <a:pt x="819608" y="595872"/>
                </a:cubicBezTo>
                <a:cubicBezTo>
                  <a:pt x="818965" y="593944"/>
                  <a:pt x="818002" y="591696"/>
                  <a:pt x="819287" y="589769"/>
                </a:cubicBezTo>
                <a:cubicBezTo>
                  <a:pt x="824104" y="595229"/>
                  <a:pt x="832776" y="619638"/>
                  <a:pt x="831492" y="626061"/>
                </a:cubicBezTo>
                <a:cubicBezTo>
                  <a:pt x="830528" y="631199"/>
                  <a:pt x="833097" y="635696"/>
                  <a:pt x="834703" y="639550"/>
                </a:cubicBezTo>
                <a:cubicBezTo>
                  <a:pt x="843374" y="659783"/>
                  <a:pt x="849476" y="680658"/>
                  <a:pt x="854294" y="702176"/>
                </a:cubicBezTo>
                <a:cubicBezTo>
                  <a:pt x="855578" y="708278"/>
                  <a:pt x="858469" y="711490"/>
                  <a:pt x="864250" y="714380"/>
                </a:cubicBezTo>
                <a:cubicBezTo>
                  <a:pt x="872600" y="718556"/>
                  <a:pt x="880308" y="724336"/>
                  <a:pt x="889301" y="728512"/>
                </a:cubicBezTo>
                <a:cubicBezTo>
                  <a:pt x="897972" y="732687"/>
                  <a:pt x="898293" y="732045"/>
                  <a:pt x="902147" y="723052"/>
                </a:cubicBezTo>
                <a:cubicBezTo>
                  <a:pt x="906322" y="713417"/>
                  <a:pt x="907286" y="702176"/>
                  <a:pt x="916921" y="694790"/>
                </a:cubicBezTo>
                <a:cubicBezTo>
                  <a:pt x="922701" y="690294"/>
                  <a:pt x="927840" y="689651"/>
                  <a:pt x="934263" y="692220"/>
                </a:cubicBezTo>
                <a:cubicBezTo>
                  <a:pt x="940687" y="694790"/>
                  <a:pt x="939081" y="700570"/>
                  <a:pt x="939081" y="705067"/>
                </a:cubicBezTo>
                <a:cubicBezTo>
                  <a:pt x="939081" y="725943"/>
                  <a:pt x="939081" y="746497"/>
                  <a:pt x="940365" y="767373"/>
                </a:cubicBezTo>
                <a:cubicBezTo>
                  <a:pt x="940687" y="773475"/>
                  <a:pt x="937796" y="779255"/>
                  <a:pt x="935548" y="785036"/>
                </a:cubicBezTo>
                <a:lnTo>
                  <a:pt x="936124" y="786116"/>
                </a:lnTo>
                <a:lnTo>
                  <a:pt x="935547" y="785679"/>
                </a:lnTo>
                <a:cubicBezTo>
                  <a:pt x="932015" y="789212"/>
                  <a:pt x="932979" y="791138"/>
                  <a:pt x="937475" y="791780"/>
                </a:cubicBezTo>
                <a:cubicBezTo>
                  <a:pt x="940044" y="792102"/>
                  <a:pt x="942935" y="790175"/>
                  <a:pt x="945825" y="791780"/>
                </a:cubicBezTo>
                <a:lnTo>
                  <a:pt x="941103" y="789622"/>
                </a:lnTo>
                <a:lnTo>
                  <a:pt x="942252" y="789533"/>
                </a:lnTo>
                <a:cubicBezTo>
                  <a:pt x="943657" y="789453"/>
                  <a:pt x="945022" y="789694"/>
                  <a:pt x="946146" y="791139"/>
                </a:cubicBezTo>
                <a:cubicBezTo>
                  <a:pt x="955782" y="796278"/>
                  <a:pt x="959635" y="794993"/>
                  <a:pt x="962847" y="785036"/>
                </a:cubicBezTo>
                <a:cubicBezTo>
                  <a:pt x="963489" y="782788"/>
                  <a:pt x="964132" y="780540"/>
                  <a:pt x="965416" y="778613"/>
                </a:cubicBezTo>
                <a:cubicBezTo>
                  <a:pt x="968949" y="773796"/>
                  <a:pt x="972803" y="769299"/>
                  <a:pt x="963810" y="765767"/>
                </a:cubicBezTo>
                <a:cubicBezTo>
                  <a:pt x="960920" y="764803"/>
                  <a:pt x="961884" y="761913"/>
                  <a:pt x="962847" y="759665"/>
                </a:cubicBezTo>
                <a:cubicBezTo>
                  <a:pt x="964132" y="756774"/>
                  <a:pt x="967343" y="755489"/>
                  <a:pt x="969270" y="756774"/>
                </a:cubicBezTo>
                <a:cubicBezTo>
                  <a:pt x="979548" y="762876"/>
                  <a:pt x="986613" y="758059"/>
                  <a:pt x="994000" y="751315"/>
                </a:cubicBezTo>
                <a:cubicBezTo>
                  <a:pt x="995927" y="749387"/>
                  <a:pt x="1000102" y="750030"/>
                  <a:pt x="1002992" y="748424"/>
                </a:cubicBezTo>
                <a:cubicBezTo>
                  <a:pt x="1008773" y="745212"/>
                  <a:pt x="1014875" y="742001"/>
                  <a:pt x="1011985" y="733008"/>
                </a:cubicBezTo>
                <a:cubicBezTo>
                  <a:pt x="1010379" y="728833"/>
                  <a:pt x="1011985" y="724015"/>
                  <a:pt x="1015839" y="720161"/>
                </a:cubicBezTo>
                <a:cubicBezTo>
                  <a:pt x="1021299" y="715023"/>
                  <a:pt x="1025153" y="715344"/>
                  <a:pt x="1029007" y="721767"/>
                </a:cubicBezTo>
                <a:cubicBezTo>
                  <a:pt x="1029649" y="723052"/>
                  <a:pt x="1029970" y="724336"/>
                  <a:pt x="1030933" y="725621"/>
                </a:cubicBezTo>
                <a:cubicBezTo>
                  <a:pt x="1033503" y="729154"/>
                  <a:pt x="1034787" y="736220"/>
                  <a:pt x="1038321" y="735577"/>
                </a:cubicBezTo>
                <a:cubicBezTo>
                  <a:pt x="1043459" y="734614"/>
                  <a:pt x="1049561" y="730760"/>
                  <a:pt x="1051488" y="724979"/>
                </a:cubicBezTo>
                <a:cubicBezTo>
                  <a:pt x="1054057" y="717592"/>
                  <a:pt x="1058875" y="716308"/>
                  <a:pt x="1065619" y="716629"/>
                </a:cubicBezTo>
                <a:cubicBezTo>
                  <a:pt x="1066903" y="716629"/>
                  <a:pt x="1069473" y="717592"/>
                  <a:pt x="1069473" y="717592"/>
                </a:cubicBezTo>
                <a:cubicBezTo>
                  <a:pt x="1073327" y="707957"/>
                  <a:pt x="1080714" y="711169"/>
                  <a:pt x="1088422" y="711169"/>
                </a:cubicBezTo>
                <a:cubicBezTo>
                  <a:pt x="1096451" y="711490"/>
                  <a:pt x="1102553" y="700570"/>
                  <a:pt x="1102874" y="689330"/>
                </a:cubicBezTo>
                <a:cubicBezTo>
                  <a:pt x="1100947" y="688045"/>
                  <a:pt x="1099662" y="689972"/>
                  <a:pt x="1098378" y="690614"/>
                </a:cubicBezTo>
                <a:cubicBezTo>
                  <a:pt x="1097093" y="691257"/>
                  <a:pt x="1095808" y="692220"/>
                  <a:pt x="1094845" y="690294"/>
                </a:cubicBezTo>
                <a:cubicBezTo>
                  <a:pt x="1094524" y="689330"/>
                  <a:pt x="1095166" y="688045"/>
                  <a:pt x="1095488" y="687082"/>
                </a:cubicBezTo>
                <a:cubicBezTo>
                  <a:pt x="1096451" y="684834"/>
                  <a:pt x="1098699" y="684512"/>
                  <a:pt x="1100626" y="684191"/>
                </a:cubicBezTo>
                <a:cubicBezTo>
                  <a:pt x="1111866" y="683228"/>
                  <a:pt x="1118932" y="673272"/>
                  <a:pt x="1129209" y="670382"/>
                </a:cubicBezTo>
                <a:cubicBezTo>
                  <a:pt x="1131136" y="669739"/>
                  <a:pt x="1132421" y="666848"/>
                  <a:pt x="1133384" y="664921"/>
                </a:cubicBezTo>
                <a:cubicBezTo>
                  <a:pt x="1135954" y="659461"/>
                  <a:pt x="1138844" y="655287"/>
                  <a:pt x="1145910" y="656250"/>
                </a:cubicBezTo>
                <a:cubicBezTo>
                  <a:pt x="1147837" y="656571"/>
                  <a:pt x="1151370" y="654965"/>
                  <a:pt x="1151370" y="654002"/>
                </a:cubicBezTo>
                <a:cubicBezTo>
                  <a:pt x="1152333" y="643082"/>
                  <a:pt x="1162289" y="645331"/>
                  <a:pt x="1168070" y="641797"/>
                </a:cubicBezTo>
                <a:cubicBezTo>
                  <a:pt x="1176421" y="636659"/>
                  <a:pt x="1183807" y="638265"/>
                  <a:pt x="1191836" y="642119"/>
                </a:cubicBezTo>
                <a:lnTo>
                  <a:pt x="1192083" y="642256"/>
                </a:lnTo>
                <a:lnTo>
                  <a:pt x="1216888" y="623492"/>
                </a:lnTo>
                <a:lnTo>
                  <a:pt x="1237674" y="605541"/>
                </a:lnTo>
                <a:lnTo>
                  <a:pt x="1237763" y="605185"/>
                </a:lnTo>
                <a:cubicBezTo>
                  <a:pt x="1243544" y="598441"/>
                  <a:pt x="1249004" y="591054"/>
                  <a:pt x="1252858" y="583025"/>
                </a:cubicBezTo>
                <a:cubicBezTo>
                  <a:pt x="1255427" y="577565"/>
                  <a:pt x="1262171" y="578207"/>
                  <a:pt x="1264741" y="573069"/>
                </a:cubicBezTo>
                <a:cubicBezTo>
                  <a:pt x="1259602" y="569536"/>
                  <a:pt x="1254785" y="570499"/>
                  <a:pt x="1249967" y="573069"/>
                </a:cubicBezTo>
                <a:cubicBezTo>
                  <a:pt x="1245150" y="575638"/>
                  <a:pt x="1248040" y="580134"/>
                  <a:pt x="1249004" y="584952"/>
                </a:cubicBezTo>
                <a:cubicBezTo>
                  <a:pt x="1241938" y="576923"/>
                  <a:pt x="1243223" y="571142"/>
                  <a:pt x="1251573" y="568251"/>
                </a:cubicBezTo>
                <a:cubicBezTo>
                  <a:pt x="1261208" y="565040"/>
                  <a:pt x="1271164" y="567288"/>
                  <a:pt x="1278872" y="571463"/>
                </a:cubicBezTo>
                <a:cubicBezTo>
                  <a:pt x="1298784" y="582382"/>
                  <a:pt x="1319660" y="578529"/>
                  <a:pt x="1340535" y="579171"/>
                </a:cubicBezTo>
                <a:cubicBezTo>
                  <a:pt x="1362054" y="579813"/>
                  <a:pt x="1381644" y="572748"/>
                  <a:pt x="1399630" y="563434"/>
                </a:cubicBezTo>
                <a:cubicBezTo>
                  <a:pt x="1405250" y="560543"/>
                  <a:pt x="1410469" y="559580"/>
                  <a:pt x="1415608" y="559419"/>
                </a:cubicBezTo>
                <a:lnTo>
                  <a:pt x="1430839" y="560209"/>
                </a:lnTo>
                <a:lnTo>
                  <a:pt x="1436403" y="590452"/>
                </a:lnTo>
                <a:cubicBezTo>
                  <a:pt x="1435520" y="600689"/>
                  <a:pt x="1432870" y="610966"/>
                  <a:pt x="1431425" y="621243"/>
                </a:cubicBezTo>
                <a:cubicBezTo>
                  <a:pt x="1424359" y="616426"/>
                  <a:pt x="1420505" y="626381"/>
                  <a:pt x="1413440" y="626060"/>
                </a:cubicBezTo>
                <a:cubicBezTo>
                  <a:pt x="1411191" y="626060"/>
                  <a:pt x="1408943" y="627666"/>
                  <a:pt x="1406695" y="626703"/>
                </a:cubicBezTo>
                <a:cubicBezTo>
                  <a:pt x="1389995" y="618031"/>
                  <a:pt x="1372652" y="620922"/>
                  <a:pt x="1354988" y="623491"/>
                </a:cubicBezTo>
                <a:cubicBezTo>
                  <a:pt x="1349849" y="624454"/>
                  <a:pt x="1344068" y="622207"/>
                  <a:pt x="1338608" y="623812"/>
                </a:cubicBezTo>
                <a:cubicBezTo>
                  <a:pt x="1323835" y="627666"/>
                  <a:pt x="1312273" y="635053"/>
                  <a:pt x="1306171" y="650147"/>
                </a:cubicBezTo>
                <a:cubicBezTo>
                  <a:pt x="1303923" y="655928"/>
                  <a:pt x="1301353" y="661710"/>
                  <a:pt x="1296536" y="666527"/>
                </a:cubicBezTo>
                <a:cubicBezTo>
                  <a:pt x="1294288" y="668454"/>
                  <a:pt x="1291076" y="672308"/>
                  <a:pt x="1296857" y="677446"/>
                </a:cubicBezTo>
                <a:cubicBezTo>
                  <a:pt x="1286580" y="672629"/>
                  <a:pt x="1279514" y="676162"/>
                  <a:pt x="1278230" y="685154"/>
                </a:cubicBezTo>
                <a:cubicBezTo>
                  <a:pt x="1270522" y="673913"/>
                  <a:pt x="1262493" y="690935"/>
                  <a:pt x="1253500" y="683548"/>
                </a:cubicBezTo>
                <a:cubicBezTo>
                  <a:pt x="1270201" y="680979"/>
                  <a:pt x="1277266" y="666527"/>
                  <a:pt x="1289792" y="658819"/>
                </a:cubicBezTo>
                <a:cubicBezTo>
                  <a:pt x="1297178" y="654323"/>
                  <a:pt x="1298463" y="644366"/>
                  <a:pt x="1303923" y="637943"/>
                </a:cubicBezTo>
                <a:cubicBezTo>
                  <a:pt x="1307456" y="633768"/>
                  <a:pt x="1310667" y="629914"/>
                  <a:pt x="1315485" y="627666"/>
                </a:cubicBezTo>
                <a:lnTo>
                  <a:pt x="1320376" y="623653"/>
                </a:lnTo>
                <a:lnTo>
                  <a:pt x="1316127" y="626703"/>
                </a:lnTo>
                <a:cubicBezTo>
                  <a:pt x="1316448" y="616426"/>
                  <a:pt x="1308098" y="613856"/>
                  <a:pt x="1301675" y="609360"/>
                </a:cubicBezTo>
                <a:cubicBezTo>
                  <a:pt x="1300069" y="611929"/>
                  <a:pt x="1299105" y="613856"/>
                  <a:pt x="1298463" y="616104"/>
                </a:cubicBezTo>
                <a:lnTo>
                  <a:pt x="1298720" y="615334"/>
                </a:lnTo>
                <a:lnTo>
                  <a:pt x="1297821" y="617389"/>
                </a:lnTo>
                <a:cubicBezTo>
                  <a:pt x="1294930" y="622528"/>
                  <a:pt x="1290434" y="626381"/>
                  <a:pt x="1285938" y="629914"/>
                </a:cubicBezTo>
                <a:lnTo>
                  <a:pt x="1280791" y="638582"/>
                </a:lnTo>
                <a:lnTo>
                  <a:pt x="1280799" y="638586"/>
                </a:lnTo>
                <a:cubicBezTo>
                  <a:pt x="1280156" y="653680"/>
                  <a:pt x="1270843" y="663958"/>
                  <a:pt x="1259923" y="671987"/>
                </a:cubicBezTo>
                <a:cubicBezTo>
                  <a:pt x="1255427" y="675519"/>
                  <a:pt x="1247719" y="676483"/>
                  <a:pt x="1241617" y="675841"/>
                </a:cubicBezTo>
                <a:cubicBezTo>
                  <a:pt x="1229091" y="674556"/>
                  <a:pt x="1216887" y="670702"/>
                  <a:pt x="1204041" y="669739"/>
                </a:cubicBezTo>
                <a:cubicBezTo>
                  <a:pt x="1202435" y="670060"/>
                  <a:pt x="1202756" y="668454"/>
                  <a:pt x="1203077" y="667491"/>
                </a:cubicBezTo>
                <a:lnTo>
                  <a:pt x="1203078" y="667491"/>
                </a:lnTo>
                <a:lnTo>
                  <a:pt x="1203077" y="667490"/>
                </a:lnTo>
                <a:cubicBezTo>
                  <a:pt x="1202114" y="668132"/>
                  <a:pt x="1200829" y="668453"/>
                  <a:pt x="1199866" y="669096"/>
                </a:cubicBezTo>
                <a:lnTo>
                  <a:pt x="1198993" y="668969"/>
                </a:lnTo>
                <a:lnTo>
                  <a:pt x="1187661" y="672951"/>
                </a:lnTo>
                <a:cubicBezTo>
                  <a:pt x="1181880" y="671987"/>
                  <a:pt x="1178990" y="674878"/>
                  <a:pt x="1175136" y="678732"/>
                </a:cubicBezTo>
                <a:cubicBezTo>
                  <a:pt x="1172245" y="681301"/>
                  <a:pt x="1172887" y="682906"/>
                  <a:pt x="1174493" y="685154"/>
                </a:cubicBezTo>
                <a:cubicBezTo>
                  <a:pt x="1176099" y="687403"/>
                  <a:pt x="1178347" y="687082"/>
                  <a:pt x="1180595" y="685476"/>
                </a:cubicBezTo>
                <a:cubicBezTo>
                  <a:pt x="1182522" y="684191"/>
                  <a:pt x="1183486" y="680658"/>
                  <a:pt x="1187661" y="681301"/>
                </a:cubicBezTo>
                <a:cubicBezTo>
                  <a:pt x="1181238" y="693505"/>
                  <a:pt x="1178026" y="707636"/>
                  <a:pt x="1163895" y="714059"/>
                </a:cubicBezTo>
                <a:cubicBezTo>
                  <a:pt x="1155866" y="717914"/>
                  <a:pt x="1152655" y="722088"/>
                  <a:pt x="1162932" y="726906"/>
                </a:cubicBezTo>
                <a:cubicBezTo>
                  <a:pt x="1161326" y="731081"/>
                  <a:pt x="1157151" y="728512"/>
                  <a:pt x="1155224" y="730760"/>
                </a:cubicBezTo>
                <a:cubicBezTo>
                  <a:pt x="1152975" y="733651"/>
                  <a:pt x="1148479" y="734935"/>
                  <a:pt x="1153297" y="739752"/>
                </a:cubicBezTo>
                <a:cubicBezTo>
                  <a:pt x="1154742" y="741358"/>
                  <a:pt x="1155384" y="743125"/>
                  <a:pt x="1155063" y="744730"/>
                </a:cubicBezTo>
                <a:lnTo>
                  <a:pt x="1151292" y="748502"/>
                </a:lnTo>
                <a:lnTo>
                  <a:pt x="1144303" y="744249"/>
                </a:lnTo>
                <a:cubicBezTo>
                  <a:pt x="1142697" y="744569"/>
                  <a:pt x="1140449" y="745533"/>
                  <a:pt x="1141734" y="747781"/>
                </a:cubicBezTo>
                <a:cubicBezTo>
                  <a:pt x="1144303" y="751957"/>
                  <a:pt x="1147515" y="750029"/>
                  <a:pt x="1150726" y="748745"/>
                </a:cubicBezTo>
                <a:lnTo>
                  <a:pt x="1151049" y="748745"/>
                </a:lnTo>
                <a:lnTo>
                  <a:pt x="1151049" y="748745"/>
                </a:lnTo>
                <a:cubicBezTo>
                  <a:pt x="1148801" y="754526"/>
                  <a:pt x="1154581" y="753884"/>
                  <a:pt x="1157793" y="755169"/>
                </a:cubicBezTo>
                <a:cubicBezTo>
                  <a:pt x="1149443" y="761913"/>
                  <a:pt x="1142698" y="768657"/>
                  <a:pt x="1136917" y="776044"/>
                </a:cubicBezTo>
                <a:cubicBezTo>
                  <a:pt x="1134990" y="778613"/>
                  <a:pt x="1131778" y="779897"/>
                  <a:pt x="1129209" y="781503"/>
                </a:cubicBezTo>
                <a:cubicBezTo>
                  <a:pt x="1119896" y="786964"/>
                  <a:pt x="1120538" y="794350"/>
                  <a:pt x="1130173" y="799810"/>
                </a:cubicBezTo>
                <a:cubicBezTo>
                  <a:pt x="1131778" y="800452"/>
                  <a:pt x="1133063" y="801416"/>
                  <a:pt x="1136275" y="803664"/>
                </a:cubicBezTo>
                <a:cubicBezTo>
                  <a:pt x="1129209" y="802379"/>
                  <a:pt x="1124392" y="801094"/>
                  <a:pt x="1119574" y="800131"/>
                </a:cubicBezTo>
                <a:cubicBezTo>
                  <a:pt x="1123428" y="808482"/>
                  <a:pt x="1132421" y="813620"/>
                  <a:pt x="1140450" y="812656"/>
                </a:cubicBezTo>
                <a:cubicBezTo>
                  <a:pt x="1142056" y="812656"/>
                  <a:pt x="1143020" y="812014"/>
                  <a:pt x="1143662" y="810408"/>
                </a:cubicBezTo>
                <a:cubicBezTo>
                  <a:pt x="1144947" y="806554"/>
                  <a:pt x="1141414" y="806233"/>
                  <a:pt x="1139808" y="804306"/>
                </a:cubicBezTo>
                <a:cubicBezTo>
                  <a:pt x="1142698" y="803022"/>
                  <a:pt x="1144947" y="805591"/>
                  <a:pt x="1147516" y="805591"/>
                </a:cubicBezTo>
                <a:cubicBezTo>
                  <a:pt x="1150085" y="805591"/>
                  <a:pt x="1152655" y="803664"/>
                  <a:pt x="1155224" y="805912"/>
                </a:cubicBezTo>
                <a:cubicBezTo>
                  <a:pt x="1152655" y="808482"/>
                  <a:pt x="1148158" y="805912"/>
                  <a:pt x="1145589" y="808802"/>
                </a:cubicBezTo>
                <a:cubicBezTo>
                  <a:pt x="1161647" y="817795"/>
                  <a:pt x="1161647" y="817474"/>
                  <a:pt x="1177384" y="818759"/>
                </a:cubicBezTo>
                <a:cubicBezTo>
                  <a:pt x="1183165" y="819401"/>
                  <a:pt x="1187340" y="814905"/>
                  <a:pt x="1192799" y="815226"/>
                </a:cubicBezTo>
                <a:cubicBezTo>
                  <a:pt x="1195690" y="815226"/>
                  <a:pt x="1198259" y="811372"/>
                  <a:pt x="1201792" y="813941"/>
                </a:cubicBezTo>
                <a:cubicBezTo>
                  <a:pt x="1203398" y="815226"/>
                  <a:pt x="1203398" y="817153"/>
                  <a:pt x="1202756" y="818759"/>
                </a:cubicBezTo>
                <a:cubicBezTo>
                  <a:pt x="1200507" y="823255"/>
                  <a:pt x="1196653" y="820043"/>
                  <a:pt x="1193442" y="820686"/>
                </a:cubicBezTo>
                <a:cubicBezTo>
                  <a:pt x="1185091" y="822291"/>
                  <a:pt x="1176741" y="822612"/>
                  <a:pt x="1168391" y="822612"/>
                </a:cubicBezTo>
                <a:cubicBezTo>
                  <a:pt x="1166785" y="822612"/>
                  <a:pt x="1164859" y="822934"/>
                  <a:pt x="1163253" y="822612"/>
                </a:cubicBezTo>
                <a:cubicBezTo>
                  <a:pt x="1153618" y="821006"/>
                  <a:pt x="1148479" y="824218"/>
                  <a:pt x="1145910" y="832890"/>
                </a:cubicBezTo>
                <a:cubicBezTo>
                  <a:pt x="1144947" y="836102"/>
                  <a:pt x="1146873" y="837707"/>
                  <a:pt x="1148801" y="839634"/>
                </a:cubicBezTo>
                <a:cubicBezTo>
                  <a:pt x="1152333" y="843167"/>
                  <a:pt x="1157472" y="843809"/>
                  <a:pt x="1161647" y="847021"/>
                </a:cubicBezTo>
                <a:cubicBezTo>
                  <a:pt x="1152975" y="847985"/>
                  <a:pt x="1145910" y="841883"/>
                  <a:pt x="1137560" y="841883"/>
                </a:cubicBezTo>
                <a:cubicBezTo>
                  <a:pt x="1140129" y="852481"/>
                  <a:pt x="1147195" y="856014"/>
                  <a:pt x="1158757" y="859546"/>
                </a:cubicBezTo>
                <a:cubicBezTo>
                  <a:pt x="1177384" y="865006"/>
                  <a:pt x="1195690" y="871751"/>
                  <a:pt x="1210142" y="885560"/>
                </a:cubicBezTo>
                <a:cubicBezTo>
                  <a:pt x="1217530" y="892305"/>
                  <a:pt x="1225880" y="896159"/>
                  <a:pt x="1236157" y="892626"/>
                </a:cubicBezTo>
                <a:cubicBezTo>
                  <a:pt x="1240653" y="891341"/>
                  <a:pt x="1243544" y="895196"/>
                  <a:pt x="1247397" y="894554"/>
                </a:cubicBezTo>
                <a:cubicBezTo>
                  <a:pt x="1243865" y="894874"/>
                  <a:pt x="1240332" y="894874"/>
                  <a:pt x="1237120" y="895838"/>
                </a:cubicBezTo>
                <a:cubicBezTo>
                  <a:pt x="1232624" y="896802"/>
                  <a:pt x="1224274" y="895196"/>
                  <a:pt x="1225238" y="901618"/>
                </a:cubicBezTo>
                <a:cubicBezTo>
                  <a:pt x="1226201" y="908363"/>
                  <a:pt x="1230697" y="915429"/>
                  <a:pt x="1237762" y="918640"/>
                </a:cubicBezTo>
                <a:cubicBezTo>
                  <a:pt x="1239047" y="918962"/>
                  <a:pt x="1241616" y="917356"/>
                  <a:pt x="1241616" y="920246"/>
                </a:cubicBezTo>
                <a:cubicBezTo>
                  <a:pt x="1241296" y="932450"/>
                  <a:pt x="1251572" y="937589"/>
                  <a:pt x="1257674" y="945618"/>
                </a:cubicBezTo>
                <a:cubicBezTo>
                  <a:pt x="1268273" y="960071"/>
                  <a:pt x="1280799" y="972917"/>
                  <a:pt x="1291397" y="987369"/>
                </a:cubicBezTo>
                <a:cubicBezTo>
                  <a:pt x="1300068" y="998931"/>
                  <a:pt x="1312272" y="1002143"/>
                  <a:pt x="1324155" y="1005997"/>
                </a:cubicBezTo>
                <a:cubicBezTo>
                  <a:pt x="1336038" y="1009851"/>
                  <a:pt x="1348885" y="1010172"/>
                  <a:pt x="1361410" y="1005997"/>
                </a:cubicBezTo>
                <a:cubicBezTo>
                  <a:pt x="1372008" y="1002464"/>
                  <a:pt x="1373293" y="998610"/>
                  <a:pt x="1366228" y="990260"/>
                </a:cubicBezTo>
                <a:cubicBezTo>
                  <a:pt x="1358520" y="980946"/>
                  <a:pt x="1353381" y="970027"/>
                  <a:pt x="1349206" y="958786"/>
                </a:cubicBezTo>
                <a:cubicBezTo>
                  <a:pt x="1346958" y="952684"/>
                  <a:pt x="1346316" y="944333"/>
                  <a:pt x="1352739" y="940158"/>
                </a:cubicBezTo>
                <a:cubicBezTo>
                  <a:pt x="1360768" y="934698"/>
                  <a:pt x="1370082" y="937589"/>
                  <a:pt x="1377468" y="942085"/>
                </a:cubicBezTo>
                <a:cubicBezTo>
                  <a:pt x="1387104" y="948187"/>
                  <a:pt x="1393206" y="957501"/>
                  <a:pt x="1398023" y="967779"/>
                </a:cubicBezTo>
                <a:cubicBezTo>
                  <a:pt x="1405731" y="984479"/>
                  <a:pt x="1391920" y="1000215"/>
                  <a:pt x="1381001" y="1009529"/>
                </a:cubicBezTo>
                <a:cubicBezTo>
                  <a:pt x="1366228" y="1018843"/>
                  <a:pt x="1350170" y="1015311"/>
                  <a:pt x="1334111" y="1013705"/>
                </a:cubicBezTo>
                <a:cubicBezTo>
                  <a:pt x="1323192" y="1012742"/>
                  <a:pt x="1315163" y="1005033"/>
                  <a:pt x="1304886" y="1002785"/>
                </a:cubicBezTo>
                <a:cubicBezTo>
                  <a:pt x="1304565" y="1003427"/>
                  <a:pt x="1303922" y="1004069"/>
                  <a:pt x="1303922" y="1004391"/>
                </a:cubicBezTo>
                <a:cubicBezTo>
                  <a:pt x="1307133" y="1025266"/>
                  <a:pt x="1302637" y="1032011"/>
                  <a:pt x="1280477" y="1032974"/>
                </a:cubicBezTo>
                <a:cubicBezTo>
                  <a:pt x="1258317" y="1033617"/>
                  <a:pt x="1235836" y="1036507"/>
                  <a:pt x="1213676" y="1031048"/>
                </a:cubicBezTo>
                <a:cubicBezTo>
                  <a:pt x="1207895" y="1029763"/>
                  <a:pt x="1201792" y="1028157"/>
                  <a:pt x="1196011" y="1025909"/>
                </a:cubicBezTo>
                <a:cubicBezTo>
                  <a:pt x="1192799" y="1024624"/>
                  <a:pt x="1189588" y="1024303"/>
                  <a:pt x="1190551" y="1030084"/>
                </a:cubicBezTo>
                <a:cubicBezTo>
                  <a:pt x="1192157" y="1039076"/>
                  <a:pt x="1188625" y="1042609"/>
                  <a:pt x="1179632" y="1040040"/>
                </a:cubicBezTo>
                <a:cubicBezTo>
                  <a:pt x="1167749" y="1036828"/>
                  <a:pt x="1157151" y="1031690"/>
                  <a:pt x="1147195" y="1024624"/>
                </a:cubicBezTo>
                <a:cubicBezTo>
                  <a:pt x="1139166" y="1019164"/>
                  <a:pt x="1131778" y="1011778"/>
                  <a:pt x="1120216" y="1012742"/>
                </a:cubicBezTo>
                <a:cubicBezTo>
                  <a:pt x="1116363" y="1013062"/>
                  <a:pt x="1112509" y="1013384"/>
                  <a:pt x="1108976" y="1013705"/>
                </a:cubicBezTo>
                <a:cubicBezTo>
                  <a:pt x="1102553" y="1014026"/>
                  <a:pt x="1102874" y="1020128"/>
                  <a:pt x="1103838" y="1024624"/>
                </a:cubicBezTo>
                <a:cubicBezTo>
                  <a:pt x="1105764" y="1032332"/>
                  <a:pt x="1110903" y="1039076"/>
                  <a:pt x="1113151" y="1047106"/>
                </a:cubicBezTo>
                <a:cubicBezTo>
                  <a:pt x="1114436" y="1051602"/>
                  <a:pt x="1122786" y="1048069"/>
                  <a:pt x="1124392" y="1053850"/>
                </a:cubicBezTo>
                <a:cubicBezTo>
                  <a:pt x="1126640" y="1055135"/>
                  <a:pt x="1128888" y="1056740"/>
                  <a:pt x="1129530" y="1059310"/>
                </a:cubicBezTo>
                <a:cubicBezTo>
                  <a:pt x="1132421" y="1060594"/>
                  <a:pt x="1134990" y="1062521"/>
                  <a:pt x="1137881" y="1063485"/>
                </a:cubicBezTo>
                <a:cubicBezTo>
                  <a:pt x="1147195" y="1066696"/>
                  <a:pt x="1150406" y="1071514"/>
                  <a:pt x="1149764" y="1081791"/>
                </a:cubicBezTo>
                <a:cubicBezTo>
                  <a:pt x="1150085" y="1082113"/>
                  <a:pt x="1150406" y="1082755"/>
                  <a:pt x="1150406" y="1083076"/>
                </a:cubicBezTo>
                <a:cubicBezTo>
                  <a:pt x="1151691" y="1085645"/>
                  <a:pt x="1152975" y="1088536"/>
                  <a:pt x="1154260" y="1091105"/>
                </a:cubicBezTo>
                <a:cubicBezTo>
                  <a:pt x="1155224" y="1093032"/>
                  <a:pt x="1155545" y="1095280"/>
                  <a:pt x="1154581" y="1096886"/>
                </a:cubicBezTo>
                <a:cubicBezTo>
                  <a:pt x="1148801" y="1104915"/>
                  <a:pt x="1145267" y="1115192"/>
                  <a:pt x="1134990" y="1118403"/>
                </a:cubicBezTo>
                <a:cubicBezTo>
                  <a:pt x="1126319" y="1121294"/>
                  <a:pt x="1118290" y="1117761"/>
                  <a:pt x="1111546" y="1111981"/>
                </a:cubicBezTo>
                <a:cubicBezTo>
                  <a:pt x="1107370" y="1108127"/>
                  <a:pt x="1103516" y="1103951"/>
                  <a:pt x="1100626" y="1099455"/>
                </a:cubicBezTo>
                <a:cubicBezTo>
                  <a:pt x="1098699" y="1096565"/>
                  <a:pt x="1102232" y="1097849"/>
                  <a:pt x="1103516" y="1097528"/>
                </a:cubicBezTo>
                <a:cubicBezTo>
                  <a:pt x="1106728" y="1102667"/>
                  <a:pt x="1109297" y="1108127"/>
                  <a:pt x="1115078" y="1111338"/>
                </a:cubicBezTo>
                <a:cubicBezTo>
                  <a:pt x="1128567" y="1118725"/>
                  <a:pt x="1135632" y="1116798"/>
                  <a:pt x="1145589" y="1103630"/>
                </a:cubicBezTo>
                <a:cubicBezTo>
                  <a:pt x="1149121" y="1098813"/>
                  <a:pt x="1153939" y="1094317"/>
                  <a:pt x="1149443" y="1087572"/>
                </a:cubicBezTo>
                <a:cubicBezTo>
                  <a:pt x="1149443" y="1087251"/>
                  <a:pt x="1149443" y="1087251"/>
                  <a:pt x="1149443" y="1086930"/>
                </a:cubicBezTo>
                <a:cubicBezTo>
                  <a:pt x="1148801" y="1086930"/>
                  <a:pt x="1148479" y="1086930"/>
                  <a:pt x="1148158" y="1086930"/>
                </a:cubicBezTo>
                <a:cubicBezTo>
                  <a:pt x="1146873" y="1086287"/>
                  <a:pt x="1146231" y="1085324"/>
                  <a:pt x="1146552" y="1084361"/>
                </a:cubicBezTo>
                <a:cubicBezTo>
                  <a:pt x="1150085" y="1076332"/>
                  <a:pt x="1143020" y="1073763"/>
                  <a:pt x="1139486" y="1068944"/>
                </a:cubicBezTo>
                <a:cubicBezTo>
                  <a:pt x="1136917" y="1071835"/>
                  <a:pt x="1134990" y="1073763"/>
                  <a:pt x="1131778" y="1075368"/>
                </a:cubicBezTo>
                <a:cubicBezTo>
                  <a:pt x="1120216" y="1081149"/>
                  <a:pt x="1105764" y="1078579"/>
                  <a:pt x="1096130" y="1088536"/>
                </a:cubicBezTo>
                <a:cubicBezTo>
                  <a:pt x="1089385" y="1093032"/>
                  <a:pt x="1083284" y="1090141"/>
                  <a:pt x="1076860" y="1086930"/>
                </a:cubicBezTo>
                <a:cubicBezTo>
                  <a:pt x="1073648" y="1085324"/>
                  <a:pt x="1073327" y="1082113"/>
                  <a:pt x="1071721" y="1079864"/>
                </a:cubicBezTo>
                <a:cubicBezTo>
                  <a:pt x="1069794" y="1076974"/>
                  <a:pt x="1075896" y="1072799"/>
                  <a:pt x="1071079" y="1071514"/>
                </a:cubicBezTo>
                <a:cubicBezTo>
                  <a:pt x="1066261" y="1070229"/>
                  <a:pt x="1067225" y="1077295"/>
                  <a:pt x="1063371" y="1077937"/>
                </a:cubicBezTo>
                <a:cubicBezTo>
                  <a:pt x="1062086" y="1075368"/>
                  <a:pt x="1068509" y="1072478"/>
                  <a:pt x="1063371" y="1068944"/>
                </a:cubicBezTo>
                <a:cubicBezTo>
                  <a:pt x="1059517" y="1066375"/>
                  <a:pt x="1057269" y="1069908"/>
                  <a:pt x="1054379" y="1070229"/>
                </a:cubicBezTo>
                <a:cubicBezTo>
                  <a:pt x="1045065" y="1071193"/>
                  <a:pt x="1039605" y="1076332"/>
                  <a:pt x="1035430" y="1083718"/>
                </a:cubicBezTo>
                <a:cubicBezTo>
                  <a:pt x="1037678" y="1087251"/>
                  <a:pt x="1041853" y="1084681"/>
                  <a:pt x="1045707" y="1087893"/>
                </a:cubicBezTo>
                <a:cubicBezTo>
                  <a:pt x="1028043" y="1089178"/>
                  <a:pt x="1016803" y="1099776"/>
                  <a:pt x="1011342" y="1113907"/>
                </a:cubicBezTo>
                <a:cubicBezTo>
                  <a:pt x="1007810" y="1123542"/>
                  <a:pt x="1013912" y="1133820"/>
                  <a:pt x="1018087" y="1143454"/>
                </a:cubicBezTo>
                <a:cubicBezTo>
                  <a:pt x="1017445" y="1146345"/>
                  <a:pt x="1011664" y="1141528"/>
                  <a:pt x="1012948" y="1146988"/>
                </a:cubicBezTo>
                <a:cubicBezTo>
                  <a:pt x="1010379" y="1153411"/>
                  <a:pt x="1013590" y="1160155"/>
                  <a:pt x="1012948" y="1166900"/>
                </a:cubicBezTo>
                <a:cubicBezTo>
                  <a:pt x="1011342" y="1181030"/>
                  <a:pt x="1009736" y="1194841"/>
                  <a:pt x="1005562" y="1208329"/>
                </a:cubicBezTo>
                <a:cubicBezTo>
                  <a:pt x="1002992" y="1216037"/>
                  <a:pt x="1004598" y="1224387"/>
                  <a:pt x="1002671" y="1231453"/>
                </a:cubicBezTo>
                <a:cubicBezTo>
                  <a:pt x="998817" y="1245263"/>
                  <a:pt x="1003634" y="1259394"/>
                  <a:pt x="998496" y="1273204"/>
                </a:cubicBezTo>
                <a:cubicBezTo>
                  <a:pt x="992715" y="1288942"/>
                  <a:pt x="1001386" y="1299861"/>
                  <a:pt x="1016160" y="1297612"/>
                </a:cubicBezTo>
                <a:cubicBezTo>
                  <a:pt x="1023868" y="1296328"/>
                  <a:pt x="1030291" y="1302109"/>
                  <a:pt x="1036072" y="1307248"/>
                </a:cubicBezTo>
                <a:cubicBezTo>
                  <a:pt x="1038641" y="1309817"/>
                  <a:pt x="1039926" y="1313671"/>
                  <a:pt x="1044101" y="1314956"/>
                </a:cubicBezTo>
                <a:cubicBezTo>
                  <a:pt x="1046349" y="1315598"/>
                  <a:pt x="1046671" y="1319452"/>
                  <a:pt x="1046349" y="1322021"/>
                </a:cubicBezTo>
                <a:cubicBezTo>
                  <a:pt x="1046028" y="1324912"/>
                  <a:pt x="1043459" y="1324269"/>
                  <a:pt x="1041211" y="1325233"/>
                </a:cubicBezTo>
                <a:cubicBezTo>
                  <a:pt x="1027722" y="1330371"/>
                  <a:pt x="1015518" y="1328123"/>
                  <a:pt x="1004277" y="1319452"/>
                </a:cubicBezTo>
                <a:cubicBezTo>
                  <a:pt x="1002028" y="1317846"/>
                  <a:pt x="998817" y="1316883"/>
                  <a:pt x="996890" y="1319452"/>
                </a:cubicBezTo>
                <a:cubicBezTo>
                  <a:pt x="995284" y="1321700"/>
                  <a:pt x="998174" y="1324269"/>
                  <a:pt x="999460" y="1325233"/>
                </a:cubicBezTo>
                <a:cubicBezTo>
                  <a:pt x="1008131" y="1330693"/>
                  <a:pt x="1005240" y="1341612"/>
                  <a:pt x="1011342" y="1348035"/>
                </a:cubicBezTo>
                <a:cubicBezTo>
                  <a:pt x="1011985" y="1348999"/>
                  <a:pt x="1012948" y="1350283"/>
                  <a:pt x="1011664" y="1351247"/>
                </a:cubicBezTo>
                <a:cubicBezTo>
                  <a:pt x="1002350" y="1358955"/>
                  <a:pt x="1008131" y="1367626"/>
                  <a:pt x="1011664" y="1374692"/>
                </a:cubicBezTo>
                <a:cubicBezTo>
                  <a:pt x="1015839" y="1383364"/>
                  <a:pt x="1015197" y="1392356"/>
                  <a:pt x="1017124" y="1401027"/>
                </a:cubicBezTo>
                <a:cubicBezTo>
                  <a:pt x="1018409" y="1405524"/>
                  <a:pt x="1019372" y="1408414"/>
                  <a:pt x="1024189" y="1411304"/>
                </a:cubicBezTo>
                <a:cubicBezTo>
                  <a:pt x="1012948" y="1414516"/>
                  <a:pt x="1016160" y="1420618"/>
                  <a:pt x="1020014" y="1427042"/>
                </a:cubicBezTo>
                <a:cubicBezTo>
                  <a:pt x="1021620" y="1429932"/>
                  <a:pt x="1022262" y="1432823"/>
                  <a:pt x="1024189" y="1437640"/>
                </a:cubicBezTo>
                <a:cubicBezTo>
                  <a:pt x="1015839" y="1431217"/>
                  <a:pt x="1008773" y="1425757"/>
                  <a:pt x="1003956" y="1418691"/>
                </a:cubicBezTo>
                <a:cubicBezTo>
                  <a:pt x="1001708" y="1415480"/>
                  <a:pt x="1000102" y="1415480"/>
                  <a:pt x="997212" y="1417406"/>
                </a:cubicBezTo>
                <a:cubicBezTo>
                  <a:pt x="997212" y="1411947"/>
                  <a:pt x="999780" y="1405202"/>
                  <a:pt x="990467" y="1404560"/>
                </a:cubicBezTo>
                <a:cubicBezTo>
                  <a:pt x="989504" y="1404560"/>
                  <a:pt x="988540" y="1402633"/>
                  <a:pt x="987898" y="1401348"/>
                </a:cubicBezTo>
                <a:cubicBezTo>
                  <a:pt x="986934" y="1399742"/>
                  <a:pt x="985650" y="1398458"/>
                  <a:pt x="983722" y="1399100"/>
                </a:cubicBezTo>
                <a:cubicBezTo>
                  <a:pt x="981796" y="1399742"/>
                  <a:pt x="981796" y="1401991"/>
                  <a:pt x="980832" y="1403276"/>
                </a:cubicBezTo>
                <a:cubicBezTo>
                  <a:pt x="979226" y="1404881"/>
                  <a:pt x="983080" y="1407772"/>
                  <a:pt x="980832" y="1408735"/>
                </a:cubicBezTo>
                <a:cubicBezTo>
                  <a:pt x="980511" y="1408735"/>
                  <a:pt x="979868" y="1409056"/>
                  <a:pt x="979226" y="1409056"/>
                </a:cubicBezTo>
                <a:cubicBezTo>
                  <a:pt x="973766" y="1406166"/>
                  <a:pt x="970555" y="1409699"/>
                  <a:pt x="967986" y="1413553"/>
                </a:cubicBezTo>
                <a:cubicBezTo>
                  <a:pt x="957708" y="1427684"/>
                  <a:pt x="956424" y="1444063"/>
                  <a:pt x="955782" y="1460443"/>
                </a:cubicBezTo>
                <a:cubicBezTo>
                  <a:pt x="955460" y="1468793"/>
                  <a:pt x="954176" y="1477464"/>
                  <a:pt x="957708" y="1485814"/>
                </a:cubicBezTo>
                <a:cubicBezTo>
                  <a:pt x="961884" y="1496413"/>
                  <a:pt x="969912" y="1502515"/>
                  <a:pt x="979868" y="1507011"/>
                </a:cubicBezTo>
                <a:cubicBezTo>
                  <a:pt x="983722" y="1508938"/>
                  <a:pt x="985970" y="1508938"/>
                  <a:pt x="989504" y="1504121"/>
                </a:cubicBezTo>
                <a:cubicBezTo>
                  <a:pt x="1007167" y="1479391"/>
                  <a:pt x="1030933" y="1461727"/>
                  <a:pt x="1060159" y="1453698"/>
                </a:cubicBezTo>
                <a:cubicBezTo>
                  <a:pt x="1074611" y="1449844"/>
                  <a:pt x="1090028" y="1448239"/>
                  <a:pt x="1104480" y="1444705"/>
                </a:cubicBezTo>
                <a:cubicBezTo>
                  <a:pt x="1122465" y="1439888"/>
                  <a:pt x="1127282" y="1454019"/>
                  <a:pt x="1135954" y="1463012"/>
                </a:cubicBezTo>
                <a:cubicBezTo>
                  <a:pt x="1142056" y="1469114"/>
                  <a:pt x="1148158" y="1475216"/>
                  <a:pt x="1152012" y="1483245"/>
                </a:cubicBezTo>
                <a:cubicBezTo>
                  <a:pt x="1152975" y="1485814"/>
                  <a:pt x="1155545" y="1485814"/>
                  <a:pt x="1158114" y="1485172"/>
                </a:cubicBezTo>
                <a:cubicBezTo>
                  <a:pt x="1172567" y="1480675"/>
                  <a:pt x="1187661" y="1476179"/>
                  <a:pt x="1196975" y="1464617"/>
                </a:cubicBezTo>
                <a:cubicBezTo>
                  <a:pt x="1204040" y="1455304"/>
                  <a:pt x="1211427" y="1450808"/>
                  <a:pt x="1222347" y="1448239"/>
                </a:cubicBezTo>
                <a:cubicBezTo>
                  <a:pt x="1229091" y="1446633"/>
                  <a:pt x="1235514" y="1441494"/>
                  <a:pt x="1240653" y="1435392"/>
                </a:cubicBezTo>
                <a:cubicBezTo>
                  <a:pt x="1245792" y="1429290"/>
                  <a:pt x="1252536" y="1424151"/>
                  <a:pt x="1260244" y="1420939"/>
                </a:cubicBezTo>
                <a:cubicBezTo>
                  <a:pt x="1263777" y="1419334"/>
                  <a:pt x="1268915" y="1418370"/>
                  <a:pt x="1268594" y="1413232"/>
                </a:cubicBezTo>
                <a:cubicBezTo>
                  <a:pt x="1268273" y="1407450"/>
                  <a:pt x="1262813" y="1408414"/>
                  <a:pt x="1258959" y="1407772"/>
                </a:cubicBezTo>
                <a:cubicBezTo>
                  <a:pt x="1242580" y="1404560"/>
                  <a:pt x="1231018" y="1382721"/>
                  <a:pt x="1237442" y="1366663"/>
                </a:cubicBezTo>
                <a:cubicBezTo>
                  <a:pt x="1242259" y="1369875"/>
                  <a:pt x="1244828" y="1374692"/>
                  <a:pt x="1246434" y="1380152"/>
                </a:cubicBezTo>
                <a:cubicBezTo>
                  <a:pt x="1247076" y="1383042"/>
                  <a:pt x="1248040" y="1385933"/>
                  <a:pt x="1249003" y="1388502"/>
                </a:cubicBezTo>
                <a:cubicBezTo>
                  <a:pt x="1254463" y="1401991"/>
                  <a:pt x="1260886" y="1401027"/>
                  <a:pt x="1272127" y="1396852"/>
                </a:cubicBezTo>
                <a:cubicBezTo>
                  <a:pt x="1277587" y="1394926"/>
                  <a:pt x="1282405" y="1391714"/>
                  <a:pt x="1287543" y="1396852"/>
                </a:cubicBezTo>
                <a:cubicBezTo>
                  <a:pt x="1293324" y="1402954"/>
                  <a:pt x="1291075" y="1414838"/>
                  <a:pt x="1282083" y="1417406"/>
                </a:cubicBezTo>
                <a:cubicBezTo>
                  <a:pt x="1264740" y="1422224"/>
                  <a:pt x="1253500" y="1435071"/>
                  <a:pt x="1240011" y="1445027"/>
                </a:cubicBezTo>
                <a:cubicBezTo>
                  <a:pt x="1232303" y="1450808"/>
                  <a:pt x="1224274" y="1456267"/>
                  <a:pt x="1219456" y="1464939"/>
                </a:cubicBezTo>
                <a:cubicBezTo>
                  <a:pt x="1218172" y="1467187"/>
                  <a:pt x="1215281" y="1468471"/>
                  <a:pt x="1212070" y="1469114"/>
                </a:cubicBezTo>
                <a:cubicBezTo>
                  <a:pt x="1194084" y="1472968"/>
                  <a:pt x="1178347" y="1482603"/>
                  <a:pt x="1161326" y="1488384"/>
                </a:cubicBezTo>
                <a:cubicBezTo>
                  <a:pt x="1159720" y="1489026"/>
                  <a:pt x="1156829" y="1489348"/>
                  <a:pt x="1157793" y="1491274"/>
                </a:cubicBezTo>
                <a:cubicBezTo>
                  <a:pt x="1161005" y="1498661"/>
                  <a:pt x="1159078" y="1507332"/>
                  <a:pt x="1164216" y="1514077"/>
                </a:cubicBezTo>
                <a:cubicBezTo>
                  <a:pt x="1166143" y="1516325"/>
                  <a:pt x="1167749" y="1518573"/>
                  <a:pt x="1167749" y="1521784"/>
                </a:cubicBezTo>
                <a:cubicBezTo>
                  <a:pt x="1167749" y="1550369"/>
                  <a:pt x="1161005" y="1576061"/>
                  <a:pt x="1136917" y="1595010"/>
                </a:cubicBezTo>
                <a:cubicBezTo>
                  <a:pt x="1123750" y="1605287"/>
                  <a:pt x="1112188" y="1617812"/>
                  <a:pt x="1099020" y="1627768"/>
                </a:cubicBezTo>
                <a:cubicBezTo>
                  <a:pt x="1075896" y="1645111"/>
                  <a:pt x="1049240" y="1648644"/>
                  <a:pt x="1021299" y="1641257"/>
                </a:cubicBezTo>
                <a:cubicBezTo>
                  <a:pt x="1005562" y="1637082"/>
                  <a:pt x="995284" y="1625199"/>
                  <a:pt x="988861" y="1611068"/>
                </a:cubicBezTo>
                <a:cubicBezTo>
                  <a:pt x="983401" y="1599185"/>
                  <a:pt x="980511" y="1586017"/>
                  <a:pt x="977620" y="1572850"/>
                </a:cubicBezTo>
                <a:cubicBezTo>
                  <a:pt x="974409" y="1558397"/>
                  <a:pt x="977942" y="1544266"/>
                  <a:pt x="981474" y="1530456"/>
                </a:cubicBezTo>
                <a:cubicBezTo>
                  <a:pt x="984686" y="1517930"/>
                  <a:pt x="984365" y="1516967"/>
                  <a:pt x="973124" y="1512150"/>
                </a:cubicBezTo>
                <a:cubicBezTo>
                  <a:pt x="952570" y="1503157"/>
                  <a:pt x="944541" y="1488063"/>
                  <a:pt x="945504" y="1460121"/>
                </a:cubicBezTo>
                <a:cubicBezTo>
                  <a:pt x="945825" y="1451771"/>
                  <a:pt x="947431" y="1443421"/>
                  <a:pt x="948073" y="1435071"/>
                </a:cubicBezTo>
                <a:cubicBezTo>
                  <a:pt x="948395" y="1428969"/>
                  <a:pt x="949679" y="1421903"/>
                  <a:pt x="941971" y="1418370"/>
                </a:cubicBezTo>
                <a:cubicBezTo>
                  <a:pt x="939723" y="1417406"/>
                  <a:pt x="940044" y="1416122"/>
                  <a:pt x="941971" y="1414838"/>
                </a:cubicBezTo>
                <a:cubicBezTo>
                  <a:pt x="947431" y="1410984"/>
                  <a:pt x="944219" y="1406487"/>
                  <a:pt x="940687" y="1405524"/>
                </a:cubicBezTo>
                <a:cubicBezTo>
                  <a:pt x="930731" y="1402954"/>
                  <a:pt x="923986" y="1394926"/>
                  <a:pt x="915957" y="1389787"/>
                </a:cubicBezTo>
                <a:cubicBezTo>
                  <a:pt x="905359" y="1383364"/>
                  <a:pt x="894761" y="1383364"/>
                  <a:pt x="883520" y="1379510"/>
                </a:cubicBezTo>
                <a:cubicBezTo>
                  <a:pt x="883198" y="1388502"/>
                  <a:pt x="890585" y="1393962"/>
                  <a:pt x="891870" y="1402312"/>
                </a:cubicBezTo>
                <a:cubicBezTo>
                  <a:pt x="883198" y="1399422"/>
                  <a:pt x="875812" y="1395888"/>
                  <a:pt x="872279" y="1387538"/>
                </a:cubicBezTo>
                <a:cubicBezTo>
                  <a:pt x="871636" y="1385612"/>
                  <a:pt x="870352" y="1383364"/>
                  <a:pt x="867140" y="1383684"/>
                </a:cubicBezTo>
                <a:cubicBezTo>
                  <a:pt x="859754" y="1384006"/>
                  <a:pt x="853973" y="1379188"/>
                  <a:pt x="847550" y="1377582"/>
                </a:cubicBezTo>
                <a:cubicBezTo>
                  <a:pt x="836951" y="1375334"/>
                  <a:pt x="838236" y="1366984"/>
                  <a:pt x="835666" y="1360239"/>
                </a:cubicBezTo>
                <a:cubicBezTo>
                  <a:pt x="834703" y="1357349"/>
                  <a:pt x="839520" y="1351568"/>
                  <a:pt x="832455" y="1351568"/>
                </a:cubicBezTo>
                <a:cubicBezTo>
                  <a:pt x="819287" y="1351889"/>
                  <a:pt x="816717" y="1353817"/>
                  <a:pt x="816717" y="1362809"/>
                </a:cubicBezTo>
                <a:cubicBezTo>
                  <a:pt x="816717" y="1377904"/>
                  <a:pt x="816717" y="1393320"/>
                  <a:pt x="813827" y="1408414"/>
                </a:cubicBezTo>
                <a:cubicBezTo>
                  <a:pt x="813185" y="1411947"/>
                  <a:pt x="814149" y="1414838"/>
                  <a:pt x="816075" y="1417406"/>
                </a:cubicBezTo>
                <a:cubicBezTo>
                  <a:pt x="819608" y="1421582"/>
                  <a:pt x="820571" y="1426078"/>
                  <a:pt x="820571" y="1431217"/>
                </a:cubicBezTo>
                <a:cubicBezTo>
                  <a:pt x="820250" y="1453698"/>
                  <a:pt x="824104" y="1475537"/>
                  <a:pt x="825389" y="1497698"/>
                </a:cubicBezTo>
                <a:cubicBezTo>
                  <a:pt x="826032" y="1513434"/>
                  <a:pt x="827316" y="1529172"/>
                  <a:pt x="826995" y="1544909"/>
                </a:cubicBezTo>
                <a:cubicBezTo>
                  <a:pt x="826995" y="1550689"/>
                  <a:pt x="832455" y="1553580"/>
                  <a:pt x="833739" y="1558719"/>
                </a:cubicBezTo>
                <a:cubicBezTo>
                  <a:pt x="836630" y="1568996"/>
                  <a:pt x="840484" y="1578951"/>
                  <a:pt x="845944" y="1587944"/>
                </a:cubicBezTo>
                <a:cubicBezTo>
                  <a:pt x="851082" y="1596294"/>
                  <a:pt x="849798" y="1606251"/>
                  <a:pt x="853330" y="1614922"/>
                </a:cubicBezTo>
                <a:cubicBezTo>
                  <a:pt x="860074" y="1630980"/>
                  <a:pt x="866819" y="1646717"/>
                  <a:pt x="875490" y="1661812"/>
                </a:cubicBezTo>
                <a:cubicBezTo>
                  <a:pt x="879344" y="1668556"/>
                  <a:pt x="885446" y="1673053"/>
                  <a:pt x="891549" y="1677870"/>
                </a:cubicBezTo>
                <a:cubicBezTo>
                  <a:pt x="903753" y="1687184"/>
                  <a:pt x="913388" y="1698745"/>
                  <a:pt x="920453" y="1712555"/>
                </a:cubicBezTo>
                <a:cubicBezTo>
                  <a:pt x="923665" y="1718658"/>
                  <a:pt x="929767" y="1721227"/>
                  <a:pt x="934263" y="1725724"/>
                </a:cubicBezTo>
                <a:cubicBezTo>
                  <a:pt x="942935" y="1734716"/>
                  <a:pt x="952570" y="1743387"/>
                  <a:pt x="959635" y="1753664"/>
                </a:cubicBezTo>
                <a:cubicBezTo>
                  <a:pt x="966058" y="1762978"/>
                  <a:pt x="977299" y="1765548"/>
                  <a:pt x="985970" y="1771328"/>
                </a:cubicBezTo>
                <a:cubicBezTo>
                  <a:pt x="1003956" y="1783211"/>
                  <a:pt x="1023225" y="1792525"/>
                  <a:pt x="1043459" y="1800554"/>
                </a:cubicBezTo>
                <a:lnTo>
                  <a:pt x="1055732" y="1805343"/>
                </a:lnTo>
                <a:lnTo>
                  <a:pt x="1064013" y="1801839"/>
                </a:lnTo>
                <a:cubicBezTo>
                  <a:pt x="1064977" y="1799591"/>
                  <a:pt x="1055342" y="1801197"/>
                  <a:pt x="1062086" y="1797664"/>
                </a:cubicBezTo>
                <a:cubicBezTo>
                  <a:pt x="1066583" y="1795416"/>
                  <a:pt x="1067867" y="1800233"/>
                  <a:pt x="1069473" y="1803766"/>
                </a:cubicBezTo>
                <a:cubicBezTo>
                  <a:pt x="1071079" y="1806978"/>
                  <a:pt x="1072364" y="1807941"/>
                  <a:pt x="1077181" y="1807941"/>
                </a:cubicBezTo>
                <a:cubicBezTo>
                  <a:pt x="1083605" y="1807941"/>
                  <a:pt x="1087459" y="1808584"/>
                  <a:pt x="1090991" y="1802482"/>
                </a:cubicBezTo>
                <a:cubicBezTo>
                  <a:pt x="1091634" y="1800876"/>
                  <a:pt x="1096130" y="1802161"/>
                  <a:pt x="1095809" y="1805372"/>
                </a:cubicBezTo>
                <a:cubicBezTo>
                  <a:pt x="1095809" y="1807299"/>
                  <a:pt x="1092918" y="1810511"/>
                  <a:pt x="1096130" y="1810511"/>
                </a:cubicBezTo>
                <a:cubicBezTo>
                  <a:pt x="1100626" y="1810511"/>
                  <a:pt x="1102232" y="1815650"/>
                  <a:pt x="1107050" y="1814686"/>
                </a:cubicBezTo>
                <a:cubicBezTo>
                  <a:pt x="1109298" y="1813722"/>
                  <a:pt x="1113794" y="1812117"/>
                  <a:pt x="1114115" y="1817576"/>
                </a:cubicBezTo>
                <a:lnTo>
                  <a:pt x="1113746" y="1817553"/>
                </a:lnTo>
                <a:lnTo>
                  <a:pt x="1115400" y="1817897"/>
                </a:lnTo>
                <a:lnTo>
                  <a:pt x="1116929" y="1818712"/>
                </a:lnTo>
                <a:lnTo>
                  <a:pt x="1129852" y="1822073"/>
                </a:lnTo>
                <a:cubicBezTo>
                  <a:pt x="1133064" y="1822876"/>
                  <a:pt x="1136516" y="1823277"/>
                  <a:pt x="1139447" y="1824521"/>
                </a:cubicBezTo>
                <a:lnTo>
                  <a:pt x="1145219" y="1831227"/>
                </a:lnTo>
                <a:lnTo>
                  <a:pt x="1147195" y="1832028"/>
                </a:lnTo>
                <a:cubicBezTo>
                  <a:pt x="1160041" y="1844554"/>
                  <a:pt x="1177384" y="1851619"/>
                  <a:pt x="1190230" y="1864466"/>
                </a:cubicBezTo>
                <a:cubicBezTo>
                  <a:pt x="1202113" y="1876348"/>
                  <a:pt x="1212391" y="1889195"/>
                  <a:pt x="1217208" y="1906538"/>
                </a:cubicBezTo>
                <a:cubicBezTo>
                  <a:pt x="1222026" y="1924202"/>
                  <a:pt x="1225558" y="1941866"/>
                  <a:pt x="1226843" y="1959851"/>
                </a:cubicBezTo>
                <a:cubicBezTo>
                  <a:pt x="1228770" y="1987792"/>
                  <a:pt x="1222989" y="2013806"/>
                  <a:pt x="1204683" y="2036288"/>
                </a:cubicBezTo>
                <a:cubicBezTo>
                  <a:pt x="1200187" y="2042069"/>
                  <a:pt x="1197296" y="2048813"/>
                  <a:pt x="1191194" y="2053631"/>
                </a:cubicBezTo>
                <a:cubicBezTo>
                  <a:pt x="1166143" y="2074186"/>
                  <a:pt x="1138202" y="2071937"/>
                  <a:pt x="1118290" y="2046244"/>
                </a:cubicBezTo>
                <a:cubicBezTo>
                  <a:pt x="1105764" y="2030186"/>
                  <a:pt x="1092597" y="2015091"/>
                  <a:pt x="1080714" y="1998712"/>
                </a:cubicBezTo>
                <a:cubicBezTo>
                  <a:pt x="1072685" y="1987471"/>
                  <a:pt x="1066903" y="1974946"/>
                  <a:pt x="1059517" y="1963384"/>
                </a:cubicBezTo>
                <a:cubicBezTo>
                  <a:pt x="1050525" y="1949574"/>
                  <a:pt x="1040890" y="1938012"/>
                  <a:pt x="1027079" y="1928377"/>
                </a:cubicBezTo>
                <a:cubicBezTo>
                  <a:pt x="1016481" y="1921311"/>
                  <a:pt x="1006846" y="1911677"/>
                  <a:pt x="998496" y="1901399"/>
                </a:cubicBezTo>
                <a:cubicBezTo>
                  <a:pt x="988861" y="1889516"/>
                  <a:pt x="976978" y="1879560"/>
                  <a:pt x="967986" y="1867356"/>
                </a:cubicBezTo>
                <a:cubicBezTo>
                  <a:pt x="953854" y="1848408"/>
                  <a:pt x="936511" y="1832349"/>
                  <a:pt x="920453" y="1815649"/>
                </a:cubicBezTo>
                <a:cubicBezTo>
                  <a:pt x="903753" y="1798627"/>
                  <a:pt x="889301" y="1780000"/>
                  <a:pt x="872600" y="1763299"/>
                </a:cubicBezTo>
                <a:cubicBezTo>
                  <a:pt x="864571" y="1755270"/>
                  <a:pt x="860396" y="1743387"/>
                  <a:pt x="853973" y="1733752"/>
                </a:cubicBezTo>
                <a:cubicBezTo>
                  <a:pt x="844016" y="1718658"/>
                  <a:pt x="840162" y="1700993"/>
                  <a:pt x="833739" y="1684614"/>
                </a:cubicBezTo>
                <a:cubicBezTo>
                  <a:pt x="830849" y="1676907"/>
                  <a:pt x="824747" y="1671126"/>
                  <a:pt x="820893" y="1663739"/>
                </a:cubicBezTo>
                <a:cubicBezTo>
                  <a:pt x="810295" y="1644148"/>
                  <a:pt x="804513" y="1623594"/>
                  <a:pt x="799696" y="1602075"/>
                </a:cubicBezTo>
                <a:cubicBezTo>
                  <a:pt x="795842" y="1585054"/>
                  <a:pt x="793915" y="1567711"/>
                  <a:pt x="789098" y="1550689"/>
                </a:cubicBezTo>
                <a:cubicBezTo>
                  <a:pt x="785565" y="1537842"/>
                  <a:pt x="785886" y="1523712"/>
                  <a:pt x="785565" y="1509902"/>
                </a:cubicBezTo>
                <a:cubicBezTo>
                  <a:pt x="785565" y="1501872"/>
                  <a:pt x="785244" y="1494165"/>
                  <a:pt x="783638" y="1486457"/>
                </a:cubicBezTo>
                <a:cubicBezTo>
                  <a:pt x="780747" y="1472325"/>
                  <a:pt x="777857" y="1458837"/>
                  <a:pt x="780426" y="1444063"/>
                </a:cubicBezTo>
                <a:cubicBezTo>
                  <a:pt x="782353" y="1432823"/>
                  <a:pt x="776251" y="1422224"/>
                  <a:pt x="774324" y="1411304"/>
                </a:cubicBezTo>
                <a:cubicBezTo>
                  <a:pt x="772397" y="1399100"/>
                  <a:pt x="773682" y="1386896"/>
                  <a:pt x="769828" y="1375014"/>
                </a:cubicBezTo>
                <a:cubicBezTo>
                  <a:pt x="766295" y="1364415"/>
                  <a:pt x="767259" y="1352211"/>
                  <a:pt x="758266" y="1343860"/>
                </a:cubicBezTo>
                <a:cubicBezTo>
                  <a:pt x="757944" y="1343218"/>
                  <a:pt x="757624" y="1341933"/>
                  <a:pt x="757944" y="1341291"/>
                </a:cubicBezTo>
                <a:cubicBezTo>
                  <a:pt x="761798" y="1330051"/>
                  <a:pt x="754090" y="1321379"/>
                  <a:pt x="751843" y="1311423"/>
                </a:cubicBezTo>
                <a:cubicBezTo>
                  <a:pt x="747668" y="1292153"/>
                  <a:pt x="732894" y="1278985"/>
                  <a:pt x="721654" y="1263891"/>
                </a:cubicBezTo>
                <a:cubicBezTo>
                  <a:pt x="719084" y="1260358"/>
                  <a:pt x="716836" y="1256504"/>
                  <a:pt x="714266" y="1252972"/>
                </a:cubicBezTo>
                <a:cubicBezTo>
                  <a:pt x="709450" y="1245905"/>
                  <a:pt x="702705" y="1246227"/>
                  <a:pt x="698530" y="1253935"/>
                </a:cubicBezTo>
                <a:cubicBezTo>
                  <a:pt x="696923" y="1257146"/>
                  <a:pt x="695318" y="1260358"/>
                  <a:pt x="693712" y="1263891"/>
                </a:cubicBezTo>
                <a:cubicBezTo>
                  <a:pt x="689215" y="1257468"/>
                  <a:pt x="685362" y="1251044"/>
                  <a:pt x="676369" y="1251044"/>
                </a:cubicBezTo>
                <a:cubicBezTo>
                  <a:pt x="673479" y="1251044"/>
                  <a:pt x="671873" y="1248475"/>
                  <a:pt x="671552" y="1245584"/>
                </a:cubicBezTo>
                <a:cubicBezTo>
                  <a:pt x="670267" y="1234665"/>
                  <a:pt x="673157" y="1223424"/>
                  <a:pt x="667056" y="1212826"/>
                </a:cubicBezTo>
                <a:lnTo>
                  <a:pt x="667366" y="1206931"/>
                </a:lnTo>
                <a:lnTo>
                  <a:pt x="676690" y="1213147"/>
                </a:lnTo>
                <a:lnTo>
                  <a:pt x="682583" y="1214647"/>
                </a:lnTo>
                <a:lnTo>
                  <a:pt x="693110" y="1217483"/>
                </a:lnTo>
                <a:cubicBezTo>
                  <a:pt x="698449" y="1217242"/>
                  <a:pt x="703668" y="1215395"/>
                  <a:pt x="708486" y="1212183"/>
                </a:cubicBezTo>
                <a:cubicBezTo>
                  <a:pt x="714266" y="1208329"/>
                  <a:pt x="721332" y="1202227"/>
                  <a:pt x="721974" y="1195162"/>
                </a:cubicBezTo>
                <a:cubicBezTo>
                  <a:pt x="722457" y="1187936"/>
                  <a:pt x="725648" y="1178362"/>
                  <a:pt x="719897" y="1172806"/>
                </a:cubicBezTo>
                <a:lnTo>
                  <a:pt x="719099" y="1172459"/>
                </a:lnTo>
                <a:lnTo>
                  <a:pt x="718933" y="1172119"/>
                </a:lnTo>
                <a:lnTo>
                  <a:pt x="710220" y="1168377"/>
                </a:lnTo>
                <a:lnTo>
                  <a:pt x="708165" y="1166578"/>
                </a:lnTo>
                <a:cubicBezTo>
                  <a:pt x="702384" y="1159192"/>
                  <a:pt x="694354" y="1154053"/>
                  <a:pt x="689858" y="1144097"/>
                </a:cubicBezTo>
                <a:cubicBezTo>
                  <a:pt x="685362" y="1134141"/>
                  <a:pt x="683756" y="1125148"/>
                  <a:pt x="683114" y="1115192"/>
                </a:cubicBezTo>
                <a:cubicBezTo>
                  <a:pt x="683114" y="1112302"/>
                  <a:pt x="682150" y="1109411"/>
                  <a:pt x="679260" y="1109090"/>
                </a:cubicBezTo>
                <a:lnTo>
                  <a:pt x="678925" y="1109444"/>
                </a:lnTo>
                <a:lnTo>
                  <a:pt x="678296" y="1108448"/>
                </a:lnTo>
                <a:cubicBezTo>
                  <a:pt x="674763" y="1108127"/>
                  <a:pt x="673799" y="1111659"/>
                  <a:pt x="672515" y="1114550"/>
                </a:cubicBezTo>
                <a:cubicBezTo>
                  <a:pt x="670588" y="1118404"/>
                  <a:pt x="668661" y="1125791"/>
                  <a:pt x="671231" y="1126112"/>
                </a:cubicBezTo>
                <a:lnTo>
                  <a:pt x="672143" y="1126510"/>
                </a:lnTo>
                <a:lnTo>
                  <a:pt x="672194" y="1126754"/>
                </a:lnTo>
                <a:lnTo>
                  <a:pt x="674620" y="1127635"/>
                </a:lnTo>
                <a:lnTo>
                  <a:pt x="674723" y="1129725"/>
                </a:lnTo>
                <a:cubicBezTo>
                  <a:pt x="674201" y="1131250"/>
                  <a:pt x="672997" y="1132856"/>
                  <a:pt x="674121" y="1133820"/>
                </a:cubicBezTo>
                <a:cubicBezTo>
                  <a:pt x="676048" y="1135747"/>
                  <a:pt x="671231" y="1141528"/>
                  <a:pt x="675405" y="1141206"/>
                </a:cubicBezTo>
                <a:lnTo>
                  <a:pt x="676218" y="1141581"/>
                </a:lnTo>
                <a:lnTo>
                  <a:pt x="676369" y="1141849"/>
                </a:lnTo>
                <a:lnTo>
                  <a:pt x="680461" y="1143786"/>
                </a:lnTo>
                <a:lnTo>
                  <a:pt x="678938" y="1147630"/>
                </a:lnTo>
                <a:cubicBezTo>
                  <a:pt x="672194" y="1154695"/>
                  <a:pt x="673479" y="1163367"/>
                  <a:pt x="673799" y="1171717"/>
                </a:cubicBezTo>
                <a:lnTo>
                  <a:pt x="671976" y="1179928"/>
                </a:lnTo>
                <a:lnTo>
                  <a:pt x="671271" y="1167060"/>
                </a:lnTo>
                <a:cubicBezTo>
                  <a:pt x="670990" y="1161440"/>
                  <a:pt x="670267" y="1155819"/>
                  <a:pt x="667698" y="1150199"/>
                </a:cubicBezTo>
                <a:lnTo>
                  <a:pt x="667210" y="1151801"/>
                </a:lnTo>
                <a:lnTo>
                  <a:pt x="666734" y="1149557"/>
                </a:lnTo>
                <a:cubicBezTo>
                  <a:pt x="663201" y="1155659"/>
                  <a:pt x="664807" y="1161761"/>
                  <a:pt x="661274" y="1166258"/>
                </a:cubicBezTo>
                <a:lnTo>
                  <a:pt x="657328" y="1175395"/>
                </a:lnTo>
                <a:lnTo>
                  <a:pt x="660312" y="1177819"/>
                </a:lnTo>
                <a:cubicBezTo>
                  <a:pt x="662881" y="1180067"/>
                  <a:pt x="660633" y="1181994"/>
                  <a:pt x="659027" y="1183600"/>
                </a:cubicBezTo>
                <a:lnTo>
                  <a:pt x="654858" y="1186935"/>
                </a:lnTo>
                <a:lnTo>
                  <a:pt x="654209" y="1191951"/>
                </a:lnTo>
                <a:cubicBezTo>
                  <a:pt x="654529" y="1193877"/>
                  <a:pt x="653887" y="1196125"/>
                  <a:pt x="654851" y="1197731"/>
                </a:cubicBezTo>
                <a:lnTo>
                  <a:pt x="655720" y="1198600"/>
                </a:lnTo>
                <a:lnTo>
                  <a:pt x="650877" y="1210257"/>
                </a:lnTo>
                <a:cubicBezTo>
                  <a:pt x="650034" y="1214593"/>
                  <a:pt x="649874" y="1219249"/>
                  <a:pt x="650034" y="1224067"/>
                </a:cubicBezTo>
                <a:lnTo>
                  <a:pt x="648562" y="1224067"/>
                </a:lnTo>
                <a:lnTo>
                  <a:pt x="646501" y="1238199"/>
                </a:lnTo>
                <a:cubicBezTo>
                  <a:pt x="641363" y="1235629"/>
                  <a:pt x="639115" y="1233381"/>
                  <a:pt x="642326" y="1228885"/>
                </a:cubicBezTo>
                <a:cubicBezTo>
                  <a:pt x="643611" y="1227279"/>
                  <a:pt x="644253" y="1225031"/>
                  <a:pt x="645538" y="1222782"/>
                </a:cubicBezTo>
                <a:lnTo>
                  <a:pt x="646559" y="1222782"/>
                </a:lnTo>
                <a:lnTo>
                  <a:pt x="644735" y="1213910"/>
                </a:lnTo>
                <a:cubicBezTo>
                  <a:pt x="643209" y="1212987"/>
                  <a:pt x="640399" y="1214271"/>
                  <a:pt x="634939" y="1217001"/>
                </a:cubicBezTo>
                <a:cubicBezTo>
                  <a:pt x="621129" y="1223745"/>
                  <a:pt x="608603" y="1219249"/>
                  <a:pt x="597684" y="1210899"/>
                </a:cubicBezTo>
                <a:cubicBezTo>
                  <a:pt x="591903" y="1206081"/>
                  <a:pt x="585801" y="1203191"/>
                  <a:pt x="577451" y="1199658"/>
                </a:cubicBezTo>
                <a:cubicBezTo>
                  <a:pt x="581947" y="1215717"/>
                  <a:pt x="580984" y="1230169"/>
                  <a:pt x="571670" y="1242694"/>
                </a:cubicBezTo>
                <a:cubicBezTo>
                  <a:pt x="569422" y="1229526"/>
                  <a:pt x="569422" y="1229526"/>
                  <a:pt x="572955" y="1217643"/>
                </a:cubicBezTo>
                <a:cubicBezTo>
                  <a:pt x="576809" y="1205760"/>
                  <a:pt x="573597" y="1194841"/>
                  <a:pt x="568458" y="1184242"/>
                </a:cubicBezTo>
                <a:cubicBezTo>
                  <a:pt x="567495" y="1181673"/>
                  <a:pt x="565568" y="1178782"/>
                  <a:pt x="567495" y="1176856"/>
                </a:cubicBezTo>
                <a:cubicBezTo>
                  <a:pt x="570707" y="1173323"/>
                  <a:pt x="571027" y="1178782"/>
                  <a:pt x="572955" y="1179746"/>
                </a:cubicBezTo>
                <a:cubicBezTo>
                  <a:pt x="575845" y="1181030"/>
                  <a:pt x="577049" y="1180308"/>
                  <a:pt x="577772" y="1178983"/>
                </a:cubicBezTo>
                <a:lnTo>
                  <a:pt x="578290" y="1177807"/>
                </a:lnTo>
                <a:lnTo>
                  <a:pt x="577451" y="1174929"/>
                </a:lnTo>
                <a:lnTo>
                  <a:pt x="579213" y="1154073"/>
                </a:lnTo>
                <a:lnTo>
                  <a:pt x="578093" y="1154696"/>
                </a:lnTo>
                <a:cubicBezTo>
                  <a:pt x="575845" y="1153732"/>
                  <a:pt x="577130" y="1151484"/>
                  <a:pt x="577451" y="1150199"/>
                </a:cubicBezTo>
                <a:cubicBezTo>
                  <a:pt x="580341" y="1142170"/>
                  <a:pt x="583232" y="1134141"/>
                  <a:pt x="585801" y="1126111"/>
                </a:cubicBezTo>
                <a:cubicBezTo>
                  <a:pt x="586765" y="1122900"/>
                  <a:pt x="588691" y="1119367"/>
                  <a:pt x="582911" y="1118083"/>
                </a:cubicBezTo>
                <a:cubicBezTo>
                  <a:pt x="578735" y="1117119"/>
                  <a:pt x="580984" y="1113265"/>
                  <a:pt x="580341" y="1110696"/>
                </a:cubicBezTo>
                <a:cubicBezTo>
                  <a:pt x="579378" y="1107163"/>
                  <a:pt x="584517" y="1102025"/>
                  <a:pt x="577130" y="1099776"/>
                </a:cubicBezTo>
                <a:cubicBezTo>
                  <a:pt x="575524" y="1099455"/>
                  <a:pt x="577772" y="1096565"/>
                  <a:pt x="579057" y="1094959"/>
                </a:cubicBezTo>
                <a:cubicBezTo>
                  <a:pt x="588049" y="1085967"/>
                  <a:pt x="589976" y="1072799"/>
                  <a:pt x="583874" y="1061236"/>
                </a:cubicBezTo>
                <a:lnTo>
                  <a:pt x="582421" y="1059421"/>
                </a:lnTo>
                <a:lnTo>
                  <a:pt x="582910" y="1060274"/>
                </a:lnTo>
                <a:cubicBezTo>
                  <a:pt x="579699" y="1061559"/>
                  <a:pt x="579699" y="1070872"/>
                  <a:pt x="572954" y="1064128"/>
                </a:cubicBezTo>
                <a:cubicBezTo>
                  <a:pt x="571670" y="1067339"/>
                  <a:pt x="573275" y="1071194"/>
                  <a:pt x="573597" y="1074726"/>
                </a:cubicBezTo>
                <a:cubicBezTo>
                  <a:pt x="573918" y="1078901"/>
                  <a:pt x="571670" y="1082113"/>
                  <a:pt x="568458" y="1082756"/>
                </a:cubicBezTo>
                <a:cubicBezTo>
                  <a:pt x="563320" y="1083719"/>
                  <a:pt x="565889" y="1078901"/>
                  <a:pt x="565247" y="1076332"/>
                </a:cubicBezTo>
                <a:cubicBezTo>
                  <a:pt x="563962" y="1069266"/>
                  <a:pt x="566531" y="1061880"/>
                  <a:pt x="563641" y="1055135"/>
                </a:cubicBezTo>
                <a:cubicBezTo>
                  <a:pt x="563641" y="1054814"/>
                  <a:pt x="564604" y="1053851"/>
                  <a:pt x="564925" y="1053208"/>
                </a:cubicBezTo>
                <a:cubicBezTo>
                  <a:pt x="565889" y="1051281"/>
                  <a:pt x="568137" y="1058668"/>
                  <a:pt x="568137" y="1052887"/>
                </a:cubicBezTo>
                <a:cubicBezTo>
                  <a:pt x="568137" y="1050960"/>
                  <a:pt x="564604" y="1049996"/>
                  <a:pt x="562356" y="1051602"/>
                </a:cubicBezTo>
                <a:cubicBezTo>
                  <a:pt x="560108" y="1053208"/>
                  <a:pt x="556896" y="1055777"/>
                  <a:pt x="556575" y="1058026"/>
                </a:cubicBezTo>
                <a:cubicBezTo>
                  <a:pt x="555612" y="1068624"/>
                  <a:pt x="545013" y="1074405"/>
                  <a:pt x="545013" y="1085325"/>
                </a:cubicBezTo>
                <a:cubicBezTo>
                  <a:pt x="545013" y="1090785"/>
                  <a:pt x="540838" y="1096565"/>
                  <a:pt x="538269" y="1102989"/>
                </a:cubicBezTo>
                <a:cubicBezTo>
                  <a:pt x="536101" y="1098653"/>
                  <a:pt x="541340" y="1092872"/>
                  <a:pt x="539217" y="1089575"/>
                </a:cubicBezTo>
                <a:lnTo>
                  <a:pt x="535030" y="1087676"/>
                </a:lnTo>
                <a:lnTo>
                  <a:pt x="534415" y="1088215"/>
                </a:lnTo>
                <a:cubicBezTo>
                  <a:pt x="529918" y="1111659"/>
                  <a:pt x="519642" y="1131572"/>
                  <a:pt x="502620" y="1148593"/>
                </a:cubicBezTo>
                <a:cubicBezTo>
                  <a:pt x="497160" y="1154053"/>
                  <a:pt x="496197" y="1162403"/>
                  <a:pt x="493948" y="1169469"/>
                </a:cubicBezTo>
                <a:cubicBezTo>
                  <a:pt x="489774" y="1181673"/>
                  <a:pt x="481102" y="1190987"/>
                  <a:pt x="472431" y="1199979"/>
                </a:cubicBezTo>
                <a:cubicBezTo>
                  <a:pt x="464723" y="1208009"/>
                  <a:pt x="461511" y="1218607"/>
                  <a:pt x="457015" y="1228241"/>
                </a:cubicBezTo>
                <a:cubicBezTo>
                  <a:pt x="450913" y="1241730"/>
                  <a:pt x="447701" y="1255862"/>
                  <a:pt x="443526" y="1269993"/>
                </a:cubicBezTo>
                <a:cubicBezTo>
                  <a:pt x="439030" y="1285408"/>
                  <a:pt x="429073" y="1298576"/>
                  <a:pt x="422008" y="1313029"/>
                </a:cubicBezTo>
                <a:cubicBezTo>
                  <a:pt x="418797" y="1319452"/>
                  <a:pt x="415906" y="1326197"/>
                  <a:pt x="412694" y="1332620"/>
                </a:cubicBezTo>
                <a:cubicBezTo>
                  <a:pt x="410767" y="1336152"/>
                  <a:pt x="413336" y="1339364"/>
                  <a:pt x="414300" y="1342575"/>
                </a:cubicBezTo>
                <a:cubicBezTo>
                  <a:pt x="416548" y="1349641"/>
                  <a:pt x="415584" y="1356064"/>
                  <a:pt x="408519" y="1361845"/>
                </a:cubicBezTo>
                <a:cubicBezTo>
                  <a:pt x="406592" y="1355743"/>
                  <a:pt x="404344" y="1350926"/>
                  <a:pt x="406913" y="1345145"/>
                </a:cubicBezTo>
                <a:cubicBezTo>
                  <a:pt x="407556" y="1343218"/>
                  <a:pt x="407876" y="1341291"/>
                  <a:pt x="405950" y="1340327"/>
                </a:cubicBezTo>
                <a:cubicBezTo>
                  <a:pt x="403702" y="1339043"/>
                  <a:pt x="402096" y="1340327"/>
                  <a:pt x="400490" y="1341933"/>
                </a:cubicBezTo>
                <a:cubicBezTo>
                  <a:pt x="390855" y="1353174"/>
                  <a:pt x="382505" y="1365057"/>
                  <a:pt x="376082" y="1378225"/>
                </a:cubicBezTo>
                <a:cubicBezTo>
                  <a:pt x="374476" y="1382079"/>
                  <a:pt x="371264" y="1384648"/>
                  <a:pt x="369337" y="1388181"/>
                </a:cubicBezTo>
                <a:cubicBezTo>
                  <a:pt x="363556" y="1398458"/>
                  <a:pt x="361308" y="1409378"/>
                  <a:pt x="361629" y="1420939"/>
                </a:cubicBezTo>
                <a:cubicBezTo>
                  <a:pt x="361950" y="1424472"/>
                  <a:pt x="360987" y="1428647"/>
                  <a:pt x="365162" y="1430253"/>
                </a:cubicBezTo>
                <a:cubicBezTo>
                  <a:pt x="369980" y="1432181"/>
                  <a:pt x="369980" y="1426721"/>
                  <a:pt x="372228" y="1424472"/>
                </a:cubicBezTo>
                <a:cubicBezTo>
                  <a:pt x="373191" y="1423508"/>
                  <a:pt x="373834" y="1422545"/>
                  <a:pt x="374476" y="1421582"/>
                </a:cubicBezTo>
                <a:cubicBezTo>
                  <a:pt x="376082" y="1421260"/>
                  <a:pt x="376724" y="1421582"/>
                  <a:pt x="376082" y="1423508"/>
                </a:cubicBezTo>
                <a:cubicBezTo>
                  <a:pt x="369980" y="1435392"/>
                  <a:pt x="366768" y="1448559"/>
                  <a:pt x="358739" y="1459479"/>
                </a:cubicBezTo>
                <a:cubicBezTo>
                  <a:pt x="354885" y="1464617"/>
                  <a:pt x="351673" y="1469756"/>
                  <a:pt x="347819" y="1474574"/>
                </a:cubicBezTo>
                <a:cubicBezTo>
                  <a:pt x="345250" y="1478106"/>
                  <a:pt x="341075" y="1480997"/>
                  <a:pt x="336579" y="1480033"/>
                </a:cubicBezTo>
                <a:cubicBezTo>
                  <a:pt x="331440" y="1478749"/>
                  <a:pt x="332403" y="1473610"/>
                  <a:pt x="331761" y="1469756"/>
                </a:cubicBezTo>
                <a:cubicBezTo>
                  <a:pt x="325980" y="1439888"/>
                  <a:pt x="338505" y="1415800"/>
                  <a:pt x="356170" y="1393641"/>
                </a:cubicBezTo>
                <a:cubicBezTo>
                  <a:pt x="366447" y="1380794"/>
                  <a:pt x="376403" y="1367626"/>
                  <a:pt x="385395" y="1354137"/>
                </a:cubicBezTo>
                <a:cubicBezTo>
                  <a:pt x="390534" y="1346109"/>
                  <a:pt x="395672" y="1338079"/>
                  <a:pt x="396636" y="1327802"/>
                </a:cubicBezTo>
                <a:cubicBezTo>
                  <a:pt x="397278" y="1319131"/>
                  <a:pt x="401132" y="1311102"/>
                  <a:pt x="406271" y="1303715"/>
                </a:cubicBezTo>
                <a:cubicBezTo>
                  <a:pt x="418154" y="1285730"/>
                  <a:pt x="426183" y="1266139"/>
                  <a:pt x="434212" y="1246548"/>
                </a:cubicBezTo>
                <a:cubicBezTo>
                  <a:pt x="438066" y="1236592"/>
                  <a:pt x="445453" y="1228563"/>
                  <a:pt x="448665" y="1217643"/>
                </a:cubicBezTo>
                <a:cubicBezTo>
                  <a:pt x="451555" y="1208009"/>
                  <a:pt x="452839" y="1198373"/>
                  <a:pt x="454124" y="1188417"/>
                </a:cubicBezTo>
                <a:cubicBezTo>
                  <a:pt x="455730" y="1177177"/>
                  <a:pt x="455730" y="1165294"/>
                  <a:pt x="463117" y="1155338"/>
                </a:cubicBezTo>
                <a:cubicBezTo>
                  <a:pt x="465043" y="1152768"/>
                  <a:pt x="466328" y="1149236"/>
                  <a:pt x="467613" y="1146024"/>
                </a:cubicBezTo>
                <a:cubicBezTo>
                  <a:pt x="468897" y="1142491"/>
                  <a:pt x="466328" y="1139922"/>
                  <a:pt x="464080" y="1137674"/>
                </a:cubicBezTo>
                <a:cubicBezTo>
                  <a:pt x="461832" y="1135426"/>
                  <a:pt x="459905" y="1138316"/>
                  <a:pt x="458299" y="1139600"/>
                </a:cubicBezTo>
                <a:cubicBezTo>
                  <a:pt x="446737" y="1148914"/>
                  <a:pt x="436461" y="1159834"/>
                  <a:pt x="427147" y="1171396"/>
                </a:cubicBezTo>
                <a:cubicBezTo>
                  <a:pt x="425862" y="1173002"/>
                  <a:pt x="425219" y="1175250"/>
                  <a:pt x="421687" y="1175571"/>
                </a:cubicBezTo>
                <a:cubicBezTo>
                  <a:pt x="423293" y="1168184"/>
                  <a:pt x="428110" y="1163366"/>
                  <a:pt x="431964" y="1158228"/>
                </a:cubicBezTo>
                <a:cubicBezTo>
                  <a:pt x="441278" y="1145060"/>
                  <a:pt x="453803" y="1134462"/>
                  <a:pt x="462474" y="1120652"/>
                </a:cubicBezTo>
                <a:cubicBezTo>
                  <a:pt x="467292" y="1113265"/>
                  <a:pt x="470182" y="1105236"/>
                  <a:pt x="473715" y="1097207"/>
                </a:cubicBezTo>
                <a:cubicBezTo>
                  <a:pt x="474679" y="1095280"/>
                  <a:pt x="474679" y="1091747"/>
                  <a:pt x="478211" y="1093032"/>
                </a:cubicBezTo>
                <a:cubicBezTo>
                  <a:pt x="481102" y="1094317"/>
                  <a:pt x="481423" y="1096886"/>
                  <a:pt x="480459" y="1099776"/>
                </a:cubicBezTo>
                <a:cubicBezTo>
                  <a:pt x="479175" y="1104273"/>
                  <a:pt x="477890" y="1108448"/>
                  <a:pt x="476927" y="1112623"/>
                </a:cubicBezTo>
                <a:cubicBezTo>
                  <a:pt x="475963" y="1116798"/>
                  <a:pt x="476285" y="1120652"/>
                  <a:pt x="480139" y="1122900"/>
                </a:cubicBezTo>
                <a:cubicBezTo>
                  <a:pt x="484314" y="1125148"/>
                  <a:pt x="488810" y="1125469"/>
                  <a:pt x="492664" y="1122257"/>
                </a:cubicBezTo>
                <a:cubicBezTo>
                  <a:pt x="496518" y="1119046"/>
                  <a:pt x="499730" y="1115513"/>
                  <a:pt x="501656" y="1110696"/>
                </a:cubicBezTo>
                <a:cubicBezTo>
                  <a:pt x="505189" y="1101382"/>
                  <a:pt x="509364" y="1092069"/>
                  <a:pt x="512576" y="1082755"/>
                </a:cubicBezTo>
                <a:cubicBezTo>
                  <a:pt x="517072" y="1069587"/>
                  <a:pt x="525744" y="1058667"/>
                  <a:pt x="533452" y="1047427"/>
                </a:cubicBezTo>
                <a:cubicBezTo>
                  <a:pt x="536021" y="1043573"/>
                  <a:pt x="538590" y="1039718"/>
                  <a:pt x="538911" y="1035544"/>
                </a:cubicBezTo>
                <a:cubicBezTo>
                  <a:pt x="539232" y="1028157"/>
                  <a:pt x="542765" y="1022376"/>
                  <a:pt x="548225" y="1018522"/>
                </a:cubicBezTo>
                <a:cubicBezTo>
                  <a:pt x="552721" y="1014990"/>
                  <a:pt x="554969" y="1010493"/>
                  <a:pt x="557218" y="1005997"/>
                </a:cubicBezTo>
                <a:cubicBezTo>
                  <a:pt x="558823" y="1002785"/>
                  <a:pt x="559787" y="997647"/>
                  <a:pt x="557218" y="996041"/>
                </a:cubicBezTo>
                <a:cubicBezTo>
                  <a:pt x="550152" y="991544"/>
                  <a:pt x="547261" y="983837"/>
                  <a:pt x="542123" y="978055"/>
                </a:cubicBezTo>
                <a:cubicBezTo>
                  <a:pt x="539232" y="974844"/>
                  <a:pt x="536021" y="979661"/>
                  <a:pt x="533130" y="977735"/>
                </a:cubicBezTo>
                <a:lnTo>
                  <a:pt x="532491" y="977442"/>
                </a:lnTo>
                <a:lnTo>
                  <a:pt x="526507" y="979622"/>
                </a:lnTo>
                <a:cubicBezTo>
                  <a:pt x="524700" y="981509"/>
                  <a:pt x="523014" y="983676"/>
                  <a:pt x="520284" y="983837"/>
                </a:cubicBezTo>
                <a:cubicBezTo>
                  <a:pt x="518357" y="981268"/>
                  <a:pt x="523496" y="980625"/>
                  <a:pt x="521569" y="977414"/>
                </a:cubicBezTo>
                <a:cubicBezTo>
                  <a:pt x="518357" y="979020"/>
                  <a:pt x="511292" y="977735"/>
                  <a:pt x="516430" y="985443"/>
                </a:cubicBezTo>
                <a:cubicBezTo>
                  <a:pt x="517394" y="986727"/>
                  <a:pt x="516109" y="989297"/>
                  <a:pt x="514503" y="989939"/>
                </a:cubicBezTo>
                <a:cubicBezTo>
                  <a:pt x="509365" y="991866"/>
                  <a:pt x="504547" y="993793"/>
                  <a:pt x="499730" y="996362"/>
                </a:cubicBezTo>
                <a:cubicBezTo>
                  <a:pt x="496839" y="997968"/>
                  <a:pt x="495876" y="995078"/>
                  <a:pt x="496839" y="992508"/>
                </a:cubicBezTo>
                <a:cubicBezTo>
                  <a:pt x="497803" y="989618"/>
                  <a:pt x="511934" y="976129"/>
                  <a:pt x="515146" y="974844"/>
                </a:cubicBezTo>
                <a:cubicBezTo>
                  <a:pt x="512898" y="968743"/>
                  <a:pt x="506474" y="974523"/>
                  <a:pt x="502941" y="970348"/>
                </a:cubicBezTo>
                <a:cubicBezTo>
                  <a:pt x="505992" y="970027"/>
                  <a:pt x="508321" y="967699"/>
                  <a:pt x="510770" y="966093"/>
                </a:cubicBezTo>
                <a:lnTo>
                  <a:pt x="518902" y="966169"/>
                </a:lnTo>
                <a:lnTo>
                  <a:pt x="518397" y="962800"/>
                </a:lnTo>
                <a:cubicBezTo>
                  <a:pt x="517715" y="961355"/>
                  <a:pt x="517554" y="960070"/>
                  <a:pt x="520926" y="959749"/>
                </a:cubicBezTo>
                <a:lnTo>
                  <a:pt x="521831" y="958894"/>
                </a:lnTo>
                <a:lnTo>
                  <a:pt x="521248" y="959108"/>
                </a:lnTo>
                <a:cubicBezTo>
                  <a:pt x="521408" y="956217"/>
                  <a:pt x="520846" y="953086"/>
                  <a:pt x="521248" y="950315"/>
                </a:cubicBezTo>
                <a:lnTo>
                  <a:pt x="526855" y="943890"/>
                </a:lnTo>
                <a:lnTo>
                  <a:pt x="530802" y="932049"/>
                </a:lnTo>
                <a:cubicBezTo>
                  <a:pt x="529437" y="928757"/>
                  <a:pt x="525583" y="926027"/>
                  <a:pt x="519963" y="923136"/>
                </a:cubicBezTo>
                <a:cubicBezTo>
                  <a:pt x="502299" y="913823"/>
                  <a:pt x="491058" y="927954"/>
                  <a:pt x="476927" y="930844"/>
                </a:cubicBezTo>
                <a:cubicBezTo>
                  <a:pt x="466007" y="933093"/>
                  <a:pt x="454445" y="937268"/>
                  <a:pt x="445453" y="945297"/>
                </a:cubicBezTo>
                <a:cubicBezTo>
                  <a:pt x="444489" y="945939"/>
                  <a:pt x="442562" y="945618"/>
                  <a:pt x="441278" y="945618"/>
                </a:cubicBezTo>
                <a:cubicBezTo>
                  <a:pt x="433249" y="953969"/>
                  <a:pt x="422329" y="957823"/>
                  <a:pt x="412694" y="963282"/>
                </a:cubicBezTo>
                <a:cubicBezTo>
                  <a:pt x="395672" y="972596"/>
                  <a:pt x="379614" y="983515"/>
                  <a:pt x="362593" y="992829"/>
                </a:cubicBezTo>
                <a:lnTo>
                  <a:pt x="327909" y="1012741"/>
                </a:lnTo>
                <a:lnTo>
                  <a:pt x="321806" y="1018843"/>
                </a:lnTo>
                <a:cubicBezTo>
                  <a:pt x="311207" y="1026230"/>
                  <a:pt x="303178" y="1035223"/>
                  <a:pt x="299967" y="1047748"/>
                </a:cubicBezTo>
                <a:lnTo>
                  <a:pt x="299964" y="1047747"/>
                </a:lnTo>
                <a:lnTo>
                  <a:pt x="299966" y="1047748"/>
                </a:lnTo>
                <a:cubicBezTo>
                  <a:pt x="302214" y="1063164"/>
                  <a:pt x="310886" y="1066697"/>
                  <a:pt x="325017" y="1059310"/>
                </a:cubicBezTo>
                <a:cubicBezTo>
                  <a:pt x="337863" y="1052566"/>
                  <a:pt x="350067" y="1044537"/>
                  <a:pt x="364199" y="1040362"/>
                </a:cubicBezTo>
                <a:cubicBezTo>
                  <a:pt x="375439" y="1037150"/>
                  <a:pt x="385074" y="1028478"/>
                  <a:pt x="394709" y="1021413"/>
                </a:cubicBezTo>
                <a:cubicBezTo>
                  <a:pt x="401453" y="1016595"/>
                  <a:pt x="407877" y="1012420"/>
                  <a:pt x="415264" y="1008567"/>
                </a:cubicBezTo>
                <a:cubicBezTo>
                  <a:pt x="429395" y="1001822"/>
                  <a:pt x="442562" y="992829"/>
                  <a:pt x="456051" y="984479"/>
                </a:cubicBezTo>
                <a:cubicBezTo>
                  <a:pt x="458620" y="982873"/>
                  <a:pt x="460869" y="981589"/>
                  <a:pt x="463759" y="980625"/>
                </a:cubicBezTo>
                <a:cubicBezTo>
                  <a:pt x="457015" y="996683"/>
                  <a:pt x="443526" y="1005034"/>
                  <a:pt x="430037" y="1012741"/>
                </a:cubicBezTo>
                <a:cubicBezTo>
                  <a:pt x="424898" y="1015632"/>
                  <a:pt x="419760" y="1018522"/>
                  <a:pt x="415585" y="1022698"/>
                </a:cubicBezTo>
                <a:cubicBezTo>
                  <a:pt x="411410" y="1026873"/>
                  <a:pt x="406592" y="1029442"/>
                  <a:pt x="400490" y="1031048"/>
                </a:cubicBezTo>
                <a:cubicBezTo>
                  <a:pt x="389571" y="1033938"/>
                  <a:pt x="379614" y="1040041"/>
                  <a:pt x="369016" y="1044537"/>
                </a:cubicBezTo>
                <a:cubicBezTo>
                  <a:pt x="359060" y="1048712"/>
                  <a:pt x="350389" y="1054171"/>
                  <a:pt x="341396" y="1059631"/>
                </a:cubicBezTo>
                <a:cubicBezTo>
                  <a:pt x="332404" y="1065091"/>
                  <a:pt x="322769" y="1069909"/>
                  <a:pt x="316667" y="1078901"/>
                </a:cubicBezTo>
                <a:cubicBezTo>
                  <a:pt x="314740" y="1081792"/>
                  <a:pt x="311849" y="1084040"/>
                  <a:pt x="307995" y="1085003"/>
                </a:cubicBezTo>
                <a:cubicBezTo>
                  <a:pt x="304141" y="1085967"/>
                  <a:pt x="299645" y="1088215"/>
                  <a:pt x="296112" y="1087251"/>
                </a:cubicBezTo>
                <a:cubicBezTo>
                  <a:pt x="290331" y="1085646"/>
                  <a:pt x="294828" y="1080507"/>
                  <a:pt x="294507" y="1076974"/>
                </a:cubicBezTo>
                <a:cubicBezTo>
                  <a:pt x="293222" y="1066697"/>
                  <a:pt x="291295" y="1055777"/>
                  <a:pt x="297076" y="1045822"/>
                </a:cubicBezTo>
                <a:lnTo>
                  <a:pt x="297195" y="1045901"/>
                </a:lnTo>
                <a:lnTo>
                  <a:pt x="305266" y="1029522"/>
                </a:lnTo>
                <a:cubicBezTo>
                  <a:pt x="309521" y="1025106"/>
                  <a:pt x="314740" y="1021413"/>
                  <a:pt x="319237" y="1017238"/>
                </a:cubicBezTo>
                <a:cubicBezTo>
                  <a:pt x="321806" y="1014990"/>
                  <a:pt x="324054" y="1012420"/>
                  <a:pt x="326623" y="1010172"/>
                </a:cubicBezTo>
                <a:lnTo>
                  <a:pt x="326683" y="1010232"/>
                </a:lnTo>
                <a:lnTo>
                  <a:pt x="339147" y="999895"/>
                </a:lnTo>
                <a:cubicBezTo>
                  <a:pt x="355848" y="992508"/>
                  <a:pt x="370301" y="981909"/>
                  <a:pt x="385395" y="972275"/>
                </a:cubicBezTo>
                <a:cubicBezTo>
                  <a:pt x="394709" y="966494"/>
                  <a:pt x="404986" y="962319"/>
                  <a:pt x="414942" y="957180"/>
                </a:cubicBezTo>
                <a:cubicBezTo>
                  <a:pt x="419439" y="954611"/>
                  <a:pt x="423935" y="951721"/>
                  <a:pt x="428431" y="948830"/>
                </a:cubicBezTo>
                <a:cubicBezTo>
                  <a:pt x="431322" y="946902"/>
                  <a:pt x="434533" y="944654"/>
                  <a:pt x="432285" y="941122"/>
                </a:cubicBezTo>
                <a:cubicBezTo>
                  <a:pt x="429395" y="936946"/>
                  <a:pt x="426504" y="940800"/>
                  <a:pt x="424256" y="942728"/>
                </a:cubicBezTo>
                <a:cubicBezTo>
                  <a:pt x="419439" y="946260"/>
                  <a:pt x="415584" y="949472"/>
                  <a:pt x="408519" y="947545"/>
                </a:cubicBezTo>
                <a:cubicBezTo>
                  <a:pt x="402738" y="945939"/>
                  <a:pt x="396636" y="952041"/>
                  <a:pt x="388607" y="951399"/>
                </a:cubicBezTo>
                <a:cubicBezTo>
                  <a:pt x="396315" y="945939"/>
                  <a:pt x="404344" y="943691"/>
                  <a:pt x="412052" y="941443"/>
                </a:cubicBezTo>
                <a:cubicBezTo>
                  <a:pt x="427789" y="936946"/>
                  <a:pt x="441920" y="927954"/>
                  <a:pt x="457657" y="923458"/>
                </a:cubicBezTo>
                <a:cubicBezTo>
                  <a:pt x="468897" y="920246"/>
                  <a:pt x="480139" y="916392"/>
                  <a:pt x="491379" y="913823"/>
                </a:cubicBezTo>
                <a:cubicBezTo>
                  <a:pt x="495554" y="912860"/>
                  <a:pt x="498766" y="910932"/>
                  <a:pt x="502299" y="908684"/>
                </a:cubicBezTo>
                <a:cubicBezTo>
                  <a:pt x="507116" y="905794"/>
                  <a:pt x="509686" y="901298"/>
                  <a:pt x="508080" y="896802"/>
                </a:cubicBezTo>
                <a:cubicBezTo>
                  <a:pt x="507116" y="892948"/>
                  <a:pt x="501978" y="893269"/>
                  <a:pt x="498124" y="893269"/>
                </a:cubicBezTo>
                <a:cubicBezTo>
                  <a:pt x="493948" y="893269"/>
                  <a:pt x="489774" y="893269"/>
                  <a:pt x="484956" y="892626"/>
                </a:cubicBezTo>
                <a:cubicBezTo>
                  <a:pt x="495876" y="888130"/>
                  <a:pt x="503904" y="879137"/>
                  <a:pt x="515466" y="875605"/>
                </a:cubicBezTo>
                <a:lnTo>
                  <a:pt x="516437" y="875348"/>
                </a:lnTo>
                <a:lnTo>
                  <a:pt x="520525" y="871711"/>
                </a:lnTo>
                <a:lnTo>
                  <a:pt x="525860" y="872853"/>
                </a:lnTo>
                <a:lnTo>
                  <a:pt x="526386" y="872714"/>
                </a:lnTo>
                <a:cubicBezTo>
                  <a:pt x="529598" y="873677"/>
                  <a:pt x="532488" y="874641"/>
                  <a:pt x="535378" y="871751"/>
                </a:cubicBezTo>
                <a:cubicBezTo>
                  <a:pt x="538269" y="868539"/>
                  <a:pt x="535057" y="866612"/>
                  <a:pt x="534415" y="864043"/>
                </a:cubicBezTo>
                <a:cubicBezTo>
                  <a:pt x="532488" y="856656"/>
                  <a:pt x="527992" y="849911"/>
                  <a:pt x="527992" y="841561"/>
                </a:cubicBezTo>
                <a:cubicBezTo>
                  <a:pt x="528313" y="826466"/>
                  <a:pt x="522853" y="819401"/>
                  <a:pt x="509043" y="814262"/>
                </a:cubicBezTo>
                <a:cubicBezTo>
                  <a:pt x="506474" y="813299"/>
                  <a:pt x="501978" y="815868"/>
                  <a:pt x="501656" y="811693"/>
                </a:cubicBezTo>
                <a:cubicBezTo>
                  <a:pt x="501336" y="807518"/>
                  <a:pt x="500693" y="802058"/>
                  <a:pt x="504226" y="799168"/>
                </a:cubicBezTo>
                <a:cubicBezTo>
                  <a:pt x="509043" y="795314"/>
                  <a:pt x="510006" y="789212"/>
                  <a:pt x="513218" y="784394"/>
                </a:cubicBezTo>
                <a:cubicBezTo>
                  <a:pt x="516751" y="779255"/>
                  <a:pt x="513860" y="773153"/>
                  <a:pt x="511934" y="767373"/>
                </a:cubicBezTo>
                <a:cubicBezTo>
                  <a:pt x="510167" y="762073"/>
                  <a:pt x="507598" y="757095"/>
                  <a:pt x="505270" y="751997"/>
                </a:cubicBezTo>
                <a:lnTo>
                  <a:pt x="500112" y="736085"/>
                </a:lnTo>
                <a:lnTo>
                  <a:pt x="500050" y="736220"/>
                </a:lnTo>
                <a:cubicBezTo>
                  <a:pt x="488809" y="713417"/>
                  <a:pt x="482065" y="689009"/>
                  <a:pt x="473715" y="664922"/>
                </a:cubicBezTo>
                <a:cubicBezTo>
                  <a:pt x="467292" y="645973"/>
                  <a:pt x="460226" y="627346"/>
                  <a:pt x="453482" y="608718"/>
                </a:cubicBezTo>
                <a:cubicBezTo>
                  <a:pt x="443205" y="580456"/>
                  <a:pt x="432606" y="552193"/>
                  <a:pt x="422329" y="523931"/>
                </a:cubicBezTo>
                <a:cubicBezTo>
                  <a:pt x="420723" y="519756"/>
                  <a:pt x="420081" y="514938"/>
                  <a:pt x="418154" y="508194"/>
                </a:cubicBezTo>
                <a:close/>
                <a:moveTo>
                  <a:pt x="1624121" y="494063"/>
                </a:moveTo>
                <a:cubicBezTo>
                  <a:pt x="1625727" y="493742"/>
                  <a:pt x="1626369" y="494705"/>
                  <a:pt x="1626690" y="496632"/>
                </a:cubicBezTo>
                <a:cubicBezTo>
                  <a:pt x="1626369" y="498238"/>
                  <a:pt x="1625406" y="500165"/>
                  <a:pt x="1623800" y="500486"/>
                </a:cubicBezTo>
                <a:cubicBezTo>
                  <a:pt x="1621552" y="500807"/>
                  <a:pt x="1620910" y="498880"/>
                  <a:pt x="1620910" y="497274"/>
                </a:cubicBezTo>
                <a:cubicBezTo>
                  <a:pt x="1620910" y="495348"/>
                  <a:pt x="1622195" y="494063"/>
                  <a:pt x="1624121" y="494063"/>
                </a:cubicBezTo>
                <a:close/>
                <a:moveTo>
                  <a:pt x="1345995" y="488282"/>
                </a:moveTo>
                <a:cubicBezTo>
                  <a:pt x="1338287" y="497917"/>
                  <a:pt x="1328010" y="505304"/>
                  <a:pt x="1320623" y="515581"/>
                </a:cubicBezTo>
                <a:cubicBezTo>
                  <a:pt x="1318696" y="518471"/>
                  <a:pt x="1316448" y="521041"/>
                  <a:pt x="1314200" y="523931"/>
                </a:cubicBezTo>
                <a:cubicBezTo>
                  <a:pt x="1313236" y="514617"/>
                  <a:pt x="1330579" y="495348"/>
                  <a:pt x="1345995" y="488282"/>
                </a:cubicBezTo>
                <a:close/>
                <a:moveTo>
                  <a:pt x="1685786" y="485392"/>
                </a:moveTo>
                <a:cubicBezTo>
                  <a:pt x="1688033" y="485392"/>
                  <a:pt x="1689960" y="486998"/>
                  <a:pt x="1690282" y="489567"/>
                </a:cubicBezTo>
                <a:cubicBezTo>
                  <a:pt x="1689639" y="491494"/>
                  <a:pt x="1689639" y="494063"/>
                  <a:pt x="1686749" y="493742"/>
                </a:cubicBezTo>
                <a:cubicBezTo>
                  <a:pt x="1684180" y="493421"/>
                  <a:pt x="1682574" y="491494"/>
                  <a:pt x="1681931" y="489246"/>
                </a:cubicBezTo>
                <a:cubicBezTo>
                  <a:pt x="1681289" y="486998"/>
                  <a:pt x="1683537" y="485392"/>
                  <a:pt x="1685786" y="485392"/>
                </a:cubicBezTo>
                <a:close/>
                <a:moveTo>
                  <a:pt x="1439452" y="468048"/>
                </a:moveTo>
                <a:cubicBezTo>
                  <a:pt x="1424036" y="474472"/>
                  <a:pt x="1408621" y="480574"/>
                  <a:pt x="1391278" y="480574"/>
                </a:cubicBezTo>
                <a:cubicBezTo>
                  <a:pt x="1407657" y="478004"/>
                  <a:pt x="1421788" y="467727"/>
                  <a:pt x="1439452" y="468048"/>
                </a:cubicBezTo>
                <a:close/>
                <a:moveTo>
                  <a:pt x="26335" y="454560"/>
                </a:moveTo>
                <a:cubicBezTo>
                  <a:pt x="32116" y="452633"/>
                  <a:pt x="36933" y="453918"/>
                  <a:pt x="40787" y="457451"/>
                </a:cubicBezTo>
                <a:cubicBezTo>
                  <a:pt x="45283" y="461305"/>
                  <a:pt x="44962" y="466443"/>
                  <a:pt x="42393" y="471903"/>
                </a:cubicBezTo>
                <a:cubicBezTo>
                  <a:pt x="38539" y="480574"/>
                  <a:pt x="40787" y="489888"/>
                  <a:pt x="40145" y="498881"/>
                </a:cubicBezTo>
                <a:cubicBezTo>
                  <a:pt x="39824" y="501771"/>
                  <a:pt x="42714" y="502735"/>
                  <a:pt x="44320" y="504019"/>
                </a:cubicBezTo>
                <a:cubicBezTo>
                  <a:pt x="47853" y="507231"/>
                  <a:pt x="51064" y="510442"/>
                  <a:pt x="53313" y="514617"/>
                </a:cubicBezTo>
                <a:cubicBezTo>
                  <a:pt x="55882" y="520398"/>
                  <a:pt x="60057" y="523289"/>
                  <a:pt x="67123" y="523610"/>
                </a:cubicBezTo>
                <a:cubicBezTo>
                  <a:pt x="78363" y="524895"/>
                  <a:pt x="90246" y="527143"/>
                  <a:pt x="96991" y="528106"/>
                </a:cubicBezTo>
                <a:cubicBezTo>
                  <a:pt x="128144" y="529070"/>
                  <a:pt x="159297" y="554763"/>
                  <a:pt x="158333" y="583346"/>
                </a:cubicBezTo>
                <a:cubicBezTo>
                  <a:pt x="158333" y="585915"/>
                  <a:pt x="158975" y="588485"/>
                  <a:pt x="159618" y="591054"/>
                </a:cubicBezTo>
                <a:cubicBezTo>
                  <a:pt x="164756" y="607433"/>
                  <a:pt x="158975" y="620601"/>
                  <a:pt x="144844" y="629593"/>
                </a:cubicBezTo>
                <a:cubicBezTo>
                  <a:pt x="135851" y="635374"/>
                  <a:pt x="125253" y="635374"/>
                  <a:pt x="116261" y="640192"/>
                </a:cubicBezTo>
                <a:cubicBezTo>
                  <a:pt x="115618" y="640513"/>
                  <a:pt x="114976" y="640513"/>
                  <a:pt x="114655" y="640513"/>
                </a:cubicBezTo>
                <a:cubicBezTo>
                  <a:pt x="86071" y="644367"/>
                  <a:pt x="51386" y="618353"/>
                  <a:pt x="46889" y="589448"/>
                </a:cubicBezTo>
                <a:cubicBezTo>
                  <a:pt x="45605" y="580777"/>
                  <a:pt x="43357" y="572427"/>
                  <a:pt x="40787" y="563755"/>
                </a:cubicBezTo>
                <a:cubicBezTo>
                  <a:pt x="38218" y="556047"/>
                  <a:pt x="37255" y="548018"/>
                  <a:pt x="36612" y="539668"/>
                </a:cubicBezTo>
                <a:cubicBezTo>
                  <a:pt x="35649" y="526501"/>
                  <a:pt x="28904" y="514617"/>
                  <a:pt x="22160" y="503698"/>
                </a:cubicBezTo>
                <a:cubicBezTo>
                  <a:pt x="16700" y="494705"/>
                  <a:pt x="11240" y="486355"/>
                  <a:pt x="11883" y="475436"/>
                </a:cubicBezTo>
                <a:cubicBezTo>
                  <a:pt x="12204" y="466764"/>
                  <a:pt x="18948" y="457130"/>
                  <a:pt x="26335" y="454560"/>
                </a:cubicBezTo>
                <a:close/>
                <a:moveTo>
                  <a:pt x="782234" y="441914"/>
                </a:moveTo>
                <a:cubicBezTo>
                  <a:pt x="784281" y="442275"/>
                  <a:pt x="786529" y="443158"/>
                  <a:pt x="788777" y="442998"/>
                </a:cubicBezTo>
                <a:cubicBezTo>
                  <a:pt x="786850" y="447494"/>
                  <a:pt x="785244" y="451669"/>
                  <a:pt x="780748" y="450705"/>
                </a:cubicBezTo>
                <a:cubicBezTo>
                  <a:pt x="778500" y="450063"/>
                  <a:pt x="774967" y="446852"/>
                  <a:pt x="776894" y="443961"/>
                </a:cubicBezTo>
                <a:cubicBezTo>
                  <a:pt x="778339" y="441713"/>
                  <a:pt x="780186" y="441552"/>
                  <a:pt x="782234" y="441914"/>
                </a:cubicBezTo>
                <a:close/>
                <a:moveTo>
                  <a:pt x="476928" y="425976"/>
                </a:moveTo>
                <a:cubicBezTo>
                  <a:pt x="482709" y="425333"/>
                  <a:pt x="484957" y="428866"/>
                  <a:pt x="484957" y="433362"/>
                </a:cubicBezTo>
                <a:cubicBezTo>
                  <a:pt x="484636" y="437859"/>
                  <a:pt x="482388" y="442034"/>
                  <a:pt x="477249" y="442355"/>
                </a:cubicBezTo>
                <a:cubicBezTo>
                  <a:pt x="472753" y="442676"/>
                  <a:pt x="469541" y="440428"/>
                  <a:pt x="469541" y="434968"/>
                </a:cubicBezTo>
                <a:cubicBezTo>
                  <a:pt x="469541" y="429509"/>
                  <a:pt x="471147" y="425976"/>
                  <a:pt x="476928" y="425976"/>
                </a:cubicBezTo>
                <a:close/>
                <a:moveTo>
                  <a:pt x="583874" y="409276"/>
                </a:moveTo>
                <a:cubicBezTo>
                  <a:pt x="589334" y="410240"/>
                  <a:pt x="591582" y="414736"/>
                  <a:pt x="590619" y="418911"/>
                </a:cubicBezTo>
                <a:cubicBezTo>
                  <a:pt x="588049" y="430473"/>
                  <a:pt x="593830" y="441393"/>
                  <a:pt x="591903" y="451670"/>
                </a:cubicBezTo>
                <a:cubicBezTo>
                  <a:pt x="593509" y="460663"/>
                  <a:pt x="591261" y="468692"/>
                  <a:pt x="590297" y="476721"/>
                </a:cubicBezTo>
                <a:cubicBezTo>
                  <a:pt x="589655" y="483144"/>
                  <a:pt x="583553" y="484750"/>
                  <a:pt x="578415" y="480896"/>
                </a:cubicBezTo>
                <a:cubicBezTo>
                  <a:pt x="575524" y="478648"/>
                  <a:pt x="574239" y="475115"/>
                  <a:pt x="573276" y="471903"/>
                </a:cubicBezTo>
                <a:cubicBezTo>
                  <a:pt x="567174" y="452955"/>
                  <a:pt x="563320" y="434006"/>
                  <a:pt x="573276" y="415057"/>
                </a:cubicBezTo>
                <a:cubicBezTo>
                  <a:pt x="575524" y="410561"/>
                  <a:pt x="579057" y="408313"/>
                  <a:pt x="583874" y="409276"/>
                </a:cubicBezTo>
                <a:close/>
                <a:moveTo>
                  <a:pt x="825068" y="387116"/>
                </a:moveTo>
                <a:cubicBezTo>
                  <a:pt x="829243" y="385510"/>
                  <a:pt x="826995" y="389364"/>
                  <a:pt x="827958" y="390970"/>
                </a:cubicBezTo>
                <a:cubicBezTo>
                  <a:pt x="829564" y="394503"/>
                  <a:pt x="830207" y="389364"/>
                  <a:pt x="833097" y="390970"/>
                </a:cubicBezTo>
                <a:cubicBezTo>
                  <a:pt x="828280" y="393539"/>
                  <a:pt x="833097" y="398036"/>
                  <a:pt x="830207" y="401247"/>
                </a:cubicBezTo>
                <a:cubicBezTo>
                  <a:pt x="826031" y="399963"/>
                  <a:pt x="826352" y="395466"/>
                  <a:pt x="823783" y="393218"/>
                </a:cubicBezTo>
                <a:cubicBezTo>
                  <a:pt x="822177" y="391612"/>
                  <a:pt x="822820" y="388079"/>
                  <a:pt x="825068" y="387116"/>
                </a:cubicBezTo>
                <a:close/>
                <a:moveTo>
                  <a:pt x="812864" y="383904"/>
                </a:moveTo>
                <a:cubicBezTo>
                  <a:pt x="813185" y="383583"/>
                  <a:pt x="814470" y="384546"/>
                  <a:pt x="814791" y="385188"/>
                </a:cubicBezTo>
                <a:cubicBezTo>
                  <a:pt x="815433" y="386473"/>
                  <a:pt x="814470" y="387758"/>
                  <a:pt x="813185" y="387758"/>
                </a:cubicBezTo>
                <a:cubicBezTo>
                  <a:pt x="809331" y="388079"/>
                  <a:pt x="806762" y="392254"/>
                  <a:pt x="802587" y="390969"/>
                </a:cubicBezTo>
                <a:cubicBezTo>
                  <a:pt x="797127" y="389364"/>
                  <a:pt x="791667" y="390648"/>
                  <a:pt x="785886" y="390969"/>
                </a:cubicBezTo>
                <a:cubicBezTo>
                  <a:pt x="793915" y="384546"/>
                  <a:pt x="804192" y="387115"/>
                  <a:pt x="812864" y="383904"/>
                </a:cubicBezTo>
                <a:close/>
                <a:moveTo>
                  <a:pt x="825390" y="352430"/>
                </a:moveTo>
                <a:cubicBezTo>
                  <a:pt x="830207" y="356284"/>
                  <a:pt x="836952" y="357569"/>
                  <a:pt x="840484" y="364635"/>
                </a:cubicBezTo>
                <a:cubicBezTo>
                  <a:pt x="832777" y="363029"/>
                  <a:pt x="829565" y="355000"/>
                  <a:pt x="822499" y="355963"/>
                </a:cubicBezTo>
                <a:lnTo>
                  <a:pt x="822499" y="355963"/>
                </a:lnTo>
                <a:lnTo>
                  <a:pt x="822178" y="372663"/>
                </a:lnTo>
                <a:cubicBezTo>
                  <a:pt x="823783" y="375232"/>
                  <a:pt x="821535" y="375554"/>
                  <a:pt x="820251" y="376196"/>
                </a:cubicBezTo>
                <a:cubicBezTo>
                  <a:pt x="817682" y="377159"/>
                  <a:pt x="817039" y="375875"/>
                  <a:pt x="817039" y="373627"/>
                </a:cubicBezTo>
                <a:cubicBezTo>
                  <a:pt x="817039" y="371700"/>
                  <a:pt x="817360" y="369451"/>
                  <a:pt x="818003" y="367524"/>
                </a:cubicBezTo>
                <a:cubicBezTo>
                  <a:pt x="818645" y="365919"/>
                  <a:pt x="818966" y="364313"/>
                  <a:pt x="818324" y="362386"/>
                </a:cubicBezTo>
                <a:cubicBezTo>
                  <a:pt x="815112" y="356605"/>
                  <a:pt x="815112" y="356605"/>
                  <a:pt x="822178" y="355320"/>
                </a:cubicBezTo>
                <a:lnTo>
                  <a:pt x="822188" y="355341"/>
                </a:lnTo>
                <a:close/>
                <a:moveTo>
                  <a:pt x="1007810" y="335409"/>
                </a:moveTo>
                <a:cubicBezTo>
                  <a:pt x="1010058" y="336051"/>
                  <a:pt x="1012948" y="336693"/>
                  <a:pt x="1012948" y="339583"/>
                </a:cubicBezTo>
                <a:cubicBezTo>
                  <a:pt x="1012948" y="341832"/>
                  <a:pt x="1010700" y="343759"/>
                  <a:pt x="1008131" y="343437"/>
                </a:cubicBezTo>
                <a:cubicBezTo>
                  <a:pt x="1005883" y="343116"/>
                  <a:pt x="1003635" y="341510"/>
                  <a:pt x="1003956" y="338941"/>
                </a:cubicBezTo>
                <a:cubicBezTo>
                  <a:pt x="1003956" y="336372"/>
                  <a:pt x="1005562" y="335087"/>
                  <a:pt x="1007810" y="335409"/>
                </a:cubicBezTo>
                <a:close/>
                <a:moveTo>
                  <a:pt x="852688" y="311642"/>
                </a:moveTo>
                <a:cubicBezTo>
                  <a:pt x="861359" y="310358"/>
                  <a:pt x="863608" y="320635"/>
                  <a:pt x="872279" y="320635"/>
                </a:cubicBezTo>
                <a:cubicBezTo>
                  <a:pt x="861038" y="326416"/>
                  <a:pt x="859111" y="314854"/>
                  <a:pt x="852688" y="311642"/>
                </a:cubicBezTo>
                <a:close/>
                <a:moveTo>
                  <a:pt x="829565" y="300080"/>
                </a:moveTo>
                <a:cubicBezTo>
                  <a:pt x="832455" y="302970"/>
                  <a:pt x="835024" y="306824"/>
                  <a:pt x="842732" y="302970"/>
                </a:cubicBezTo>
                <a:cubicBezTo>
                  <a:pt x="835346" y="310999"/>
                  <a:pt x="829886" y="304576"/>
                  <a:pt x="824747" y="305219"/>
                </a:cubicBezTo>
                <a:cubicBezTo>
                  <a:pt x="823463" y="305219"/>
                  <a:pt x="824426" y="302328"/>
                  <a:pt x="825389" y="300723"/>
                </a:cubicBezTo>
                <a:cubicBezTo>
                  <a:pt x="826353" y="298474"/>
                  <a:pt x="827638" y="298474"/>
                  <a:pt x="829565" y="300080"/>
                </a:cubicBezTo>
                <a:close/>
                <a:moveTo>
                  <a:pt x="1644998" y="292373"/>
                </a:moveTo>
                <a:cubicBezTo>
                  <a:pt x="1646603" y="291731"/>
                  <a:pt x="1647246" y="293337"/>
                  <a:pt x="1647567" y="294942"/>
                </a:cubicBezTo>
                <a:cubicBezTo>
                  <a:pt x="1647246" y="297511"/>
                  <a:pt x="1645640" y="299117"/>
                  <a:pt x="1643071" y="299438"/>
                </a:cubicBezTo>
                <a:cubicBezTo>
                  <a:pt x="1641144" y="299760"/>
                  <a:pt x="1639538" y="298475"/>
                  <a:pt x="1639859" y="296548"/>
                </a:cubicBezTo>
                <a:cubicBezTo>
                  <a:pt x="1640180" y="293658"/>
                  <a:pt x="1642749" y="293015"/>
                  <a:pt x="1644998" y="292373"/>
                </a:cubicBezTo>
                <a:close/>
                <a:moveTo>
                  <a:pt x="325659" y="282737"/>
                </a:moveTo>
                <a:cubicBezTo>
                  <a:pt x="326944" y="281132"/>
                  <a:pt x="328229" y="282416"/>
                  <a:pt x="329192" y="283701"/>
                </a:cubicBezTo>
                <a:cubicBezTo>
                  <a:pt x="332082" y="287555"/>
                  <a:pt x="334652" y="291087"/>
                  <a:pt x="336579" y="295584"/>
                </a:cubicBezTo>
                <a:cubicBezTo>
                  <a:pt x="346534" y="318708"/>
                  <a:pt x="357133" y="341510"/>
                  <a:pt x="367410" y="364313"/>
                </a:cubicBezTo>
                <a:cubicBezTo>
                  <a:pt x="368695" y="367203"/>
                  <a:pt x="369979" y="369451"/>
                  <a:pt x="372227" y="371699"/>
                </a:cubicBezTo>
                <a:cubicBezTo>
                  <a:pt x="377045" y="376517"/>
                  <a:pt x="377045" y="381013"/>
                  <a:pt x="370622" y="385510"/>
                </a:cubicBezTo>
                <a:cubicBezTo>
                  <a:pt x="366446" y="381334"/>
                  <a:pt x="364841" y="376838"/>
                  <a:pt x="363556" y="372021"/>
                </a:cubicBezTo>
                <a:cubicBezTo>
                  <a:pt x="356491" y="349218"/>
                  <a:pt x="347177" y="327058"/>
                  <a:pt x="335294" y="306182"/>
                </a:cubicBezTo>
                <a:cubicBezTo>
                  <a:pt x="331440" y="299759"/>
                  <a:pt x="331119" y="291409"/>
                  <a:pt x="325338" y="285949"/>
                </a:cubicBezTo>
                <a:cubicBezTo>
                  <a:pt x="324696" y="285307"/>
                  <a:pt x="325017" y="283380"/>
                  <a:pt x="325659" y="282737"/>
                </a:cubicBezTo>
                <a:close/>
                <a:moveTo>
                  <a:pt x="661274" y="231994"/>
                </a:moveTo>
                <a:cubicBezTo>
                  <a:pt x="661917" y="232636"/>
                  <a:pt x="662880" y="233279"/>
                  <a:pt x="663522" y="233921"/>
                </a:cubicBezTo>
                <a:cubicBezTo>
                  <a:pt x="652282" y="244198"/>
                  <a:pt x="637508" y="247731"/>
                  <a:pt x="624019" y="253191"/>
                </a:cubicBezTo>
                <a:cubicBezTo>
                  <a:pt x="601859" y="262183"/>
                  <a:pt x="578735" y="267001"/>
                  <a:pt x="555933" y="272782"/>
                </a:cubicBezTo>
                <a:cubicBezTo>
                  <a:pt x="536984" y="277599"/>
                  <a:pt x="517393" y="280489"/>
                  <a:pt x="498124" y="284022"/>
                </a:cubicBezTo>
                <a:cubicBezTo>
                  <a:pt x="495875" y="284343"/>
                  <a:pt x="493306" y="284343"/>
                  <a:pt x="491700" y="282095"/>
                </a:cubicBezTo>
                <a:cubicBezTo>
                  <a:pt x="490737" y="280168"/>
                  <a:pt x="492021" y="278884"/>
                  <a:pt x="493306" y="277599"/>
                </a:cubicBezTo>
                <a:cubicBezTo>
                  <a:pt x="495233" y="275672"/>
                  <a:pt x="497481" y="275351"/>
                  <a:pt x="499408" y="277278"/>
                </a:cubicBezTo>
                <a:cubicBezTo>
                  <a:pt x="502941" y="280168"/>
                  <a:pt x="506474" y="279205"/>
                  <a:pt x="510007" y="278241"/>
                </a:cubicBezTo>
                <a:cubicBezTo>
                  <a:pt x="548546" y="268928"/>
                  <a:pt x="588049" y="262826"/>
                  <a:pt x="625304" y="249016"/>
                </a:cubicBezTo>
                <a:cubicBezTo>
                  <a:pt x="637829" y="244841"/>
                  <a:pt x="650676" y="240665"/>
                  <a:pt x="661274" y="231994"/>
                </a:cubicBezTo>
                <a:close/>
                <a:moveTo>
                  <a:pt x="741566" y="184141"/>
                </a:moveTo>
                <a:cubicBezTo>
                  <a:pt x="744778" y="183498"/>
                  <a:pt x="744136" y="186710"/>
                  <a:pt x="744457" y="188316"/>
                </a:cubicBezTo>
                <a:cubicBezTo>
                  <a:pt x="745099" y="191206"/>
                  <a:pt x="743494" y="194097"/>
                  <a:pt x="742530" y="196666"/>
                </a:cubicBezTo>
                <a:cubicBezTo>
                  <a:pt x="740282" y="203410"/>
                  <a:pt x="743172" y="208870"/>
                  <a:pt x="748632" y="212403"/>
                </a:cubicBezTo>
                <a:cubicBezTo>
                  <a:pt x="751843" y="214651"/>
                  <a:pt x="758909" y="211761"/>
                  <a:pt x="757624" y="220111"/>
                </a:cubicBezTo>
                <a:cubicBezTo>
                  <a:pt x="757303" y="221717"/>
                  <a:pt x="762763" y="221717"/>
                  <a:pt x="764690" y="220111"/>
                </a:cubicBezTo>
                <a:cubicBezTo>
                  <a:pt x="770471" y="215615"/>
                  <a:pt x="772398" y="220111"/>
                  <a:pt x="775289" y="224286"/>
                </a:cubicBezTo>
                <a:cubicBezTo>
                  <a:pt x="765654" y="219790"/>
                  <a:pt x="758909" y="230709"/>
                  <a:pt x="748953" y="226855"/>
                </a:cubicBezTo>
                <a:cubicBezTo>
                  <a:pt x="750880" y="233600"/>
                  <a:pt x="755055" y="231673"/>
                  <a:pt x="758267" y="231030"/>
                </a:cubicBezTo>
                <a:cubicBezTo>
                  <a:pt x="761800" y="230388"/>
                  <a:pt x="765654" y="229103"/>
                  <a:pt x="768223" y="232315"/>
                </a:cubicBezTo>
                <a:cubicBezTo>
                  <a:pt x="771113" y="235527"/>
                  <a:pt x="767581" y="238096"/>
                  <a:pt x="765975" y="240665"/>
                </a:cubicBezTo>
                <a:cubicBezTo>
                  <a:pt x="761157" y="248373"/>
                  <a:pt x="768544" y="248373"/>
                  <a:pt x="773041" y="251264"/>
                </a:cubicBezTo>
                <a:cubicBezTo>
                  <a:pt x="769508" y="251906"/>
                  <a:pt x="767902" y="253512"/>
                  <a:pt x="769187" y="256723"/>
                </a:cubicBezTo>
                <a:cubicBezTo>
                  <a:pt x="771113" y="262504"/>
                  <a:pt x="772719" y="268285"/>
                  <a:pt x="774967" y="274066"/>
                </a:cubicBezTo>
                <a:cubicBezTo>
                  <a:pt x="775931" y="276314"/>
                  <a:pt x="777537" y="277920"/>
                  <a:pt x="780427" y="275030"/>
                </a:cubicBezTo>
                <a:cubicBezTo>
                  <a:pt x="781712" y="273745"/>
                  <a:pt x="783960" y="272782"/>
                  <a:pt x="785566" y="272139"/>
                </a:cubicBezTo>
                <a:cubicBezTo>
                  <a:pt x="797449" y="267001"/>
                  <a:pt x="800018" y="267964"/>
                  <a:pt x="806441" y="279847"/>
                </a:cubicBezTo>
                <a:cubicBezTo>
                  <a:pt x="797449" y="272461"/>
                  <a:pt x="786529" y="276314"/>
                  <a:pt x="782354" y="287876"/>
                </a:cubicBezTo>
                <a:lnTo>
                  <a:pt x="782431" y="289862"/>
                </a:lnTo>
                <a:lnTo>
                  <a:pt x="783317" y="288518"/>
                </a:lnTo>
                <a:cubicBezTo>
                  <a:pt x="785726" y="291248"/>
                  <a:pt x="785003" y="293897"/>
                  <a:pt x="784000" y="296547"/>
                </a:cubicBezTo>
                <a:lnTo>
                  <a:pt x="782997" y="304573"/>
                </a:lnTo>
                <a:lnTo>
                  <a:pt x="782997" y="304577"/>
                </a:lnTo>
                <a:cubicBezTo>
                  <a:pt x="786529" y="315817"/>
                  <a:pt x="796164" y="319993"/>
                  <a:pt x="806120" y="323847"/>
                </a:cubicBezTo>
                <a:cubicBezTo>
                  <a:pt x="808369" y="324810"/>
                  <a:pt x="810617" y="326416"/>
                  <a:pt x="809332" y="328985"/>
                </a:cubicBezTo>
                <a:cubicBezTo>
                  <a:pt x="804836" y="337656"/>
                  <a:pt x="805799" y="346970"/>
                  <a:pt x="804515" y="355963"/>
                </a:cubicBezTo>
                <a:cubicBezTo>
                  <a:pt x="803872" y="361422"/>
                  <a:pt x="799376" y="364313"/>
                  <a:pt x="797128" y="368488"/>
                </a:cubicBezTo>
                <a:cubicBezTo>
                  <a:pt x="793916" y="374911"/>
                  <a:pt x="788457" y="380371"/>
                  <a:pt x="783639" y="385831"/>
                </a:cubicBezTo>
                <a:cubicBezTo>
                  <a:pt x="781070" y="389042"/>
                  <a:pt x="777537" y="390648"/>
                  <a:pt x="773041" y="390648"/>
                </a:cubicBezTo>
                <a:cubicBezTo>
                  <a:pt x="767902" y="390648"/>
                  <a:pt x="760194" y="389685"/>
                  <a:pt x="764369" y="399641"/>
                </a:cubicBezTo>
                <a:cubicBezTo>
                  <a:pt x="765654" y="402210"/>
                  <a:pt x="762121" y="400926"/>
                  <a:pt x="761478" y="402531"/>
                </a:cubicBezTo>
                <a:cubicBezTo>
                  <a:pt x="753771" y="397393"/>
                  <a:pt x="749595" y="405422"/>
                  <a:pt x="743815" y="407670"/>
                </a:cubicBezTo>
                <a:cubicBezTo>
                  <a:pt x="742530" y="408312"/>
                  <a:pt x="741245" y="409597"/>
                  <a:pt x="739961" y="409597"/>
                </a:cubicBezTo>
                <a:cubicBezTo>
                  <a:pt x="718443" y="411845"/>
                  <a:pt x="697246" y="419553"/>
                  <a:pt x="675085" y="416020"/>
                </a:cubicBezTo>
                <a:cubicBezTo>
                  <a:pt x="663202" y="414093"/>
                  <a:pt x="652925" y="409918"/>
                  <a:pt x="645217" y="400926"/>
                </a:cubicBezTo>
                <a:cubicBezTo>
                  <a:pt x="628517" y="381334"/>
                  <a:pt x="621772" y="358532"/>
                  <a:pt x="632049" y="333160"/>
                </a:cubicBezTo>
                <a:cubicBezTo>
                  <a:pt x="634940" y="325774"/>
                  <a:pt x="642327" y="320956"/>
                  <a:pt x="643611" y="311963"/>
                </a:cubicBezTo>
                <a:cubicBezTo>
                  <a:pt x="644254" y="307146"/>
                  <a:pt x="644254" y="302971"/>
                  <a:pt x="642327" y="298475"/>
                </a:cubicBezTo>
                <a:cubicBezTo>
                  <a:pt x="636867" y="286270"/>
                  <a:pt x="640400" y="277278"/>
                  <a:pt x="652604" y="272139"/>
                </a:cubicBezTo>
                <a:cubicBezTo>
                  <a:pt x="659991" y="268928"/>
                  <a:pt x="666093" y="263789"/>
                  <a:pt x="671874" y="258650"/>
                </a:cubicBezTo>
                <a:cubicBezTo>
                  <a:pt x="676370" y="254796"/>
                  <a:pt x="677976" y="249979"/>
                  <a:pt x="672516" y="245162"/>
                </a:cubicBezTo>
                <a:cubicBezTo>
                  <a:pt x="668662" y="241629"/>
                  <a:pt x="668341" y="235206"/>
                  <a:pt x="662881" y="232957"/>
                </a:cubicBezTo>
                <a:cubicBezTo>
                  <a:pt x="660954" y="233600"/>
                  <a:pt x="660312" y="232636"/>
                  <a:pt x="660633" y="231030"/>
                </a:cubicBezTo>
                <a:cubicBezTo>
                  <a:pt x="663202" y="223644"/>
                  <a:pt x="666414" y="216257"/>
                  <a:pt x="667698" y="208549"/>
                </a:cubicBezTo>
                <a:cubicBezTo>
                  <a:pt x="668983" y="202126"/>
                  <a:pt x="673158" y="199235"/>
                  <a:pt x="678297" y="198272"/>
                </a:cubicBezTo>
                <a:cubicBezTo>
                  <a:pt x="683436" y="197309"/>
                  <a:pt x="687290" y="200841"/>
                  <a:pt x="690180" y="205337"/>
                </a:cubicBezTo>
                <a:cubicBezTo>
                  <a:pt x="699173" y="218184"/>
                  <a:pt x="698209" y="231030"/>
                  <a:pt x="691786" y="244198"/>
                </a:cubicBezTo>
                <a:cubicBezTo>
                  <a:pt x="689538" y="248695"/>
                  <a:pt x="687611" y="253833"/>
                  <a:pt x="691786" y="260577"/>
                </a:cubicBezTo>
                <a:cubicBezTo>
                  <a:pt x="693071" y="254154"/>
                  <a:pt x="697246" y="253512"/>
                  <a:pt x="700779" y="252548"/>
                </a:cubicBezTo>
                <a:cubicBezTo>
                  <a:pt x="716515" y="248052"/>
                  <a:pt x="725187" y="233921"/>
                  <a:pt x="737070" y="224607"/>
                </a:cubicBezTo>
                <a:cubicBezTo>
                  <a:pt x="740603" y="221717"/>
                  <a:pt x="740924" y="216257"/>
                  <a:pt x="736749" y="212082"/>
                </a:cubicBezTo>
                <a:cubicBezTo>
                  <a:pt x="734822" y="210155"/>
                  <a:pt x="733216" y="207264"/>
                  <a:pt x="731931" y="204695"/>
                </a:cubicBezTo>
                <a:cubicBezTo>
                  <a:pt x="730326" y="201162"/>
                  <a:pt x="729683" y="198272"/>
                  <a:pt x="734822" y="196987"/>
                </a:cubicBezTo>
                <a:cubicBezTo>
                  <a:pt x="738997" y="196024"/>
                  <a:pt x="740924" y="192812"/>
                  <a:pt x="739318" y="188316"/>
                </a:cubicBezTo>
                <a:cubicBezTo>
                  <a:pt x="738676" y="186389"/>
                  <a:pt x="739639" y="184462"/>
                  <a:pt x="741566" y="184141"/>
                </a:cubicBezTo>
                <a:close/>
                <a:moveTo>
                  <a:pt x="697565" y="157805"/>
                </a:moveTo>
                <a:cubicBezTo>
                  <a:pt x="699813" y="157805"/>
                  <a:pt x="700134" y="159411"/>
                  <a:pt x="700134" y="161017"/>
                </a:cubicBezTo>
                <a:cubicBezTo>
                  <a:pt x="699492" y="162622"/>
                  <a:pt x="699171" y="164870"/>
                  <a:pt x="696923" y="164549"/>
                </a:cubicBezTo>
                <a:cubicBezTo>
                  <a:pt x="694996" y="164549"/>
                  <a:pt x="693712" y="162622"/>
                  <a:pt x="694033" y="160695"/>
                </a:cubicBezTo>
                <a:cubicBezTo>
                  <a:pt x="694354" y="158768"/>
                  <a:pt x="695639" y="157484"/>
                  <a:pt x="697565" y="157805"/>
                </a:cubicBezTo>
                <a:close/>
                <a:moveTo>
                  <a:pt x="290652" y="102244"/>
                </a:moveTo>
                <a:cubicBezTo>
                  <a:pt x="296755" y="102565"/>
                  <a:pt x="299324" y="105777"/>
                  <a:pt x="300287" y="111558"/>
                </a:cubicBezTo>
                <a:cubicBezTo>
                  <a:pt x="298682" y="115411"/>
                  <a:pt x="299003" y="121192"/>
                  <a:pt x="292579" y="120550"/>
                </a:cubicBezTo>
                <a:cubicBezTo>
                  <a:pt x="287762" y="120229"/>
                  <a:pt x="282302" y="118302"/>
                  <a:pt x="282945" y="112521"/>
                </a:cubicBezTo>
                <a:cubicBezTo>
                  <a:pt x="283587" y="108667"/>
                  <a:pt x="282624" y="101602"/>
                  <a:pt x="290652" y="102244"/>
                </a:cubicBezTo>
                <a:close/>
                <a:moveTo>
                  <a:pt x="502299" y="7180"/>
                </a:moveTo>
                <a:cubicBezTo>
                  <a:pt x="506795" y="8143"/>
                  <a:pt x="509044" y="11034"/>
                  <a:pt x="509686" y="15530"/>
                </a:cubicBezTo>
                <a:cubicBezTo>
                  <a:pt x="510329" y="20669"/>
                  <a:pt x="506795" y="23559"/>
                  <a:pt x="502941" y="23880"/>
                </a:cubicBezTo>
                <a:cubicBezTo>
                  <a:pt x="498124" y="24202"/>
                  <a:pt x="495554" y="20026"/>
                  <a:pt x="494912" y="15209"/>
                </a:cubicBezTo>
                <a:cubicBezTo>
                  <a:pt x="493948" y="9428"/>
                  <a:pt x="498445" y="9107"/>
                  <a:pt x="502299" y="7180"/>
                </a:cubicBezTo>
                <a:close/>
                <a:moveTo>
                  <a:pt x="92857" y="877"/>
                </a:moveTo>
                <a:cubicBezTo>
                  <a:pt x="96430" y="-368"/>
                  <a:pt x="100364" y="-368"/>
                  <a:pt x="103415" y="1399"/>
                </a:cubicBezTo>
                <a:cubicBezTo>
                  <a:pt x="117546" y="9427"/>
                  <a:pt x="128466" y="19705"/>
                  <a:pt x="131356" y="37369"/>
                </a:cubicBezTo>
                <a:cubicBezTo>
                  <a:pt x="132962" y="47325"/>
                  <a:pt x="139064" y="56317"/>
                  <a:pt x="144845" y="64989"/>
                </a:cubicBezTo>
                <a:cubicBezTo>
                  <a:pt x="154801" y="79762"/>
                  <a:pt x="163794" y="95178"/>
                  <a:pt x="172144" y="110594"/>
                </a:cubicBezTo>
                <a:cubicBezTo>
                  <a:pt x="176319" y="118944"/>
                  <a:pt x="177283" y="128579"/>
                  <a:pt x="182742" y="136608"/>
                </a:cubicBezTo>
                <a:cubicBezTo>
                  <a:pt x="188845" y="145601"/>
                  <a:pt x="190772" y="157163"/>
                  <a:pt x="201049" y="163907"/>
                </a:cubicBezTo>
                <a:cubicBezTo>
                  <a:pt x="216143" y="173863"/>
                  <a:pt x="219997" y="192491"/>
                  <a:pt x="213574" y="209513"/>
                </a:cubicBezTo>
                <a:cubicBezTo>
                  <a:pt x="211005" y="216257"/>
                  <a:pt x="211968" y="224286"/>
                  <a:pt x="208757" y="231030"/>
                </a:cubicBezTo>
                <a:cubicBezTo>
                  <a:pt x="206509" y="236169"/>
                  <a:pt x="203618" y="240987"/>
                  <a:pt x="200728" y="245804"/>
                </a:cubicBezTo>
                <a:cubicBezTo>
                  <a:pt x="196231" y="253512"/>
                  <a:pt x="190129" y="256402"/>
                  <a:pt x="182421" y="254154"/>
                </a:cubicBezTo>
                <a:cubicBezTo>
                  <a:pt x="174071" y="251585"/>
                  <a:pt x="177604" y="243877"/>
                  <a:pt x="176319" y="236169"/>
                </a:cubicBezTo>
                <a:cubicBezTo>
                  <a:pt x="174713" y="231673"/>
                  <a:pt x="180494" y="227176"/>
                  <a:pt x="181458" y="220753"/>
                </a:cubicBezTo>
                <a:cubicBezTo>
                  <a:pt x="183706" y="207586"/>
                  <a:pt x="179531" y="195060"/>
                  <a:pt x="178567" y="182535"/>
                </a:cubicBezTo>
                <a:cubicBezTo>
                  <a:pt x="177925" y="176111"/>
                  <a:pt x="177283" y="170009"/>
                  <a:pt x="176961" y="163586"/>
                </a:cubicBezTo>
                <a:cubicBezTo>
                  <a:pt x="176319" y="153630"/>
                  <a:pt x="171180" y="143995"/>
                  <a:pt x="166042" y="135323"/>
                </a:cubicBezTo>
                <a:cubicBezTo>
                  <a:pt x="155765" y="117017"/>
                  <a:pt x="144203" y="99675"/>
                  <a:pt x="133604" y="81368"/>
                </a:cubicBezTo>
                <a:cubicBezTo>
                  <a:pt x="130393" y="75908"/>
                  <a:pt x="130393" y="67558"/>
                  <a:pt x="123969" y="65310"/>
                </a:cubicBezTo>
                <a:cubicBezTo>
                  <a:pt x="115298" y="62420"/>
                  <a:pt x="108232" y="56639"/>
                  <a:pt x="99882" y="52785"/>
                </a:cubicBezTo>
                <a:cubicBezTo>
                  <a:pt x="83503" y="45077"/>
                  <a:pt x="76116" y="23559"/>
                  <a:pt x="84466" y="7822"/>
                </a:cubicBezTo>
                <a:cubicBezTo>
                  <a:pt x="86072" y="4610"/>
                  <a:pt x="89284" y="2121"/>
                  <a:pt x="92857" y="877"/>
                </a:cubicBezTo>
                <a:close/>
              </a:path>
            </a:pathLst>
          </a:custGeom>
          <a:solidFill>
            <a:schemeClr val="accent1"/>
          </a:solidFill>
          <a:ln w="9525" cap="flat">
            <a:noFill/>
            <a:prstDash val="solid"/>
            <a:miter/>
          </a:ln>
        </p:spPr>
        <p:txBody>
          <a:bodyPr wrap="square" rtlCol="0" anchor="ctr">
            <a:noAutofit/>
          </a:bodyPr>
          <a:lstStyle/>
          <a:p>
            <a:endParaRPr lang="en-US"/>
          </a:p>
        </p:txBody>
      </p:sp>
      <p:grpSp>
        <p:nvGrpSpPr>
          <p:cNvPr id="325" name="Group 324">
            <a:extLst>
              <a:ext uri="{FF2B5EF4-FFF2-40B4-BE49-F238E27FC236}">
                <a16:creationId xmlns:a16="http://schemas.microsoft.com/office/drawing/2014/main" id="{C1341775-920D-4C87-931E-5FD2BFAAC709}"/>
              </a:ext>
            </a:extLst>
          </p:cNvPr>
          <p:cNvGrpSpPr/>
          <p:nvPr/>
        </p:nvGrpSpPr>
        <p:grpSpPr>
          <a:xfrm flipH="1">
            <a:off x="2913762" y="409201"/>
            <a:ext cx="5729423" cy="207873"/>
            <a:chOff x="4328160" y="4227334"/>
            <a:chExt cx="7863840" cy="253524"/>
          </a:xfrm>
        </p:grpSpPr>
        <p:sp>
          <p:nvSpPr>
            <p:cNvPr id="326" name="Rectangle 325">
              <a:extLst>
                <a:ext uri="{FF2B5EF4-FFF2-40B4-BE49-F238E27FC236}">
                  <a16:creationId xmlns:a16="http://schemas.microsoft.com/office/drawing/2014/main" id="{D6E07D60-47A3-495F-8354-9231114092C3}"/>
                </a:ext>
              </a:extLst>
            </p:cNvPr>
            <p:cNvSpPr/>
            <p:nvPr/>
          </p:nvSpPr>
          <p:spPr>
            <a:xfrm>
              <a:off x="4328160" y="4227334"/>
              <a:ext cx="7863840" cy="64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C4778DF9-D5F6-438A-B36D-D14B30D3951D}"/>
                </a:ext>
              </a:extLst>
            </p:cNvPr>
            <p:cNvSpPr/>
            <p:nvPr/>
          </p:nvSpPr>
          <p:spPr>
            <a:xfrm>
              <a:off x="4328160" y="4290506"/>
              <a:ext cx="7863840" cy="64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E2C1FF4F-522A-4B2A-A174-7D7D500E8DF1}"/>
                </a:ext>
              </a:extLst>
            </p:cNvPr>
            <p:cNvSpPr/>
            <p:nvPr/>
          </p:nvSpPr>
          <p:spPr>
            <a:xfrm>
              <a:off x="4328160" y="4353678"/>
              <a:ext cx="7863840"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8C16D08A-32F4-4517-A075-79020066334E}"/>
                </a:ext>
              </a:extLst>
            </p:cNvPr>
            <p:cNvSpPr/>
            <p:nvPr/>
          </p:nvSpPr>
          <p:spPr>
            <a:xfrm>
              <a:off x="4328160" y="4416850"/>
              <a:ext cx="7863840"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3" name="Group 332">
            <a:extLst>
              <a:ext uri="{FF2B5EF4-FFF2-40B4-BE49-F238E27FC236}">
                <a16:creationId xmlns:a16="http://schemas.microsoft.com/office/drawing/2014/main" id="{34D1F875-3353-4429-A3AC-55078B2F5728}"/>
              </a:ext>
            </a:extLst>
          </p:cNvPr>
          <p:cNvGrpSpPr/>
          <p:nvPr/>
        </p:nvGrpSpPr>
        <p:grpSpPr>
          <a:xfrm>
            <a:off x="3547183" y="3242481"/>
            <a:ext cx="8644817" cy="207873"/>
            <a:chOff x="4328160" y="4227334"/>
            <a:chExt cx="7863840" cy="253524"/>
          </a:xfrm>
        </p:grpSpPr>
        <p:sp>
          <p:nvSpPr>
            <p:cNvPr id="334" name="Rectangle 333">
              <a:extLst>
                <a:ext uri="{FF2B5EF4-FFF2-40B4-BE49-F238E27FC236}">
                  <a16:creationId xmlns:a16="http://schemas.microsoft.com/office/drawing/2014/main" id="{31290960-DCEA-43ED-9370-4BCDBA6C7AB4}"/>
                </a:ext>
              </a:extLst>
            </p:cNvPr>
            <p:cNvSpPr/>
            <p:nvPr/>
          </p:nvSpPr>
          <p:spPr>
            <a:xfrm>
              <a:off x="4328160" y="4227334"/>
              <a:ext cx="7863840" cy="64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C265E1FF-364E-4D2A-B846-BE46C47D73A9}"/>
                </a:ext>
              </a:extLst>
            </p:cNvPr>
            <p:cNvSpPr/>
            <p:nvPr/>
          </p:nvSpPr>
          <p:spPr>
            <a:xfrm>
              <a:off x="4328160" y="4290506"/>
              <a:ext cx="7863840" cy="64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7B113953-C086-4919-9AD9-5E1EFA25B435}"/>
                </a:ext>
              </a:extLst>
            </p:cNvPr>
            <p:cNvSpPr/>
            <p:nvPr/>
          </p:nvSpPr>
          <p:spPr>
            <a:xfrm>
              <a:off x="4328160" y="4353678"/>
              <a:ext cx="7863840"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87D17D50-62F6-419E-B4A5-09FB7DEB20F1}"/>
                </a:ext>
              </a:extLst>
            </p:cNvPr>
            <p:cNvSpPr/>
            <p:nvPr/>
          </p:nvSpPr>
          <p:spPr>
            <a:xfrm>
              <a:off x="4328160" y="4416850"/>
              <a:ext cx="7863840"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8" name="Group 337">
            <a:extLst>
              <a:ext uri="{FF2B5EF4-FFF2-40B4-BE49-F238E27FC236}">
                <a16:creationId xmlns:a16="http://schemas.microsoft.com/office/drawing/2014/main" id="{C7F633E9-864F-43BA-8386-C634D609D2A0}"/>
              </a:ext>
            </a:extLst>
          </p:cNvPr>
          <p:cNvGrpSpPr/>
          <p:nvPr/>
        </p:nvGrpSpPr>
        <p:grpSpPr>
          <a:xfrm>
            <a:off x="-9053" y="3155978"/>
            <a:ext cx="3652245" cy="2097276"/>
            <a:chOff x="-1" y="4182702"/>
            <a:chExt cx="4222179" cy="2424557"/>
          </a:xfrm>
        </p:grpSpPr>
        <p:sp>
          <p:nvSpPr>
            <p:cNvPr id="339" name="Freeform: Shape 338">
              <a:extLst>
                <a:ext uri="{FF2B5EF4-FFF2-40B4-BE49-F238E27FC236}">
                  <a16:creationId xmlns:a16="http://schemas.microsoft.com/office/drawing/2014/main" id="{1F0973FE-74CF-42F3-B56E-1AEEE6490D0A}"/>
                </a:ext>
              </a:extLst>
            </p:cNvPr>
            <p:cNvSpPr/>
            <p:nvPr/>
          </p:nvSpPr>
          <p:spPr>
            <a:xfrm>
              <a:off x="-1" y="4873128"/>
              <a:ext cx="2345734" cy="1597926"/>
            </a:xfrm>
            <a:custGeom>
              <a:avLst/>
              <a:gdLst>
                <a:gd name="connsiteX0" fmla="*/ 1196190 w 2663483"/>
                <a:gd name="connsiteY0" fmla="*/ 1 h 1899035"/>
                <a:gd name="connsiteX1" fmla="*/ 1285593 w 2663483"/>
                <a:gd name="connsiteY1" fmla="*/ 14005 h 1899035"/>
                <a:gd name="connsiteX2" fmla="*/ 1447849 w 2663483"/>
                <a:gd name="connsiteY2" fmla="*/ 162962 h 1899035"/>
                <a:gd name="connsiteX3" fmla="*/ 2467468 w 2663483"/>
                <a:gd name="connsiteY3" fmla="*/ 162962 h 1899035"/>
                <a:gd name="connsiteX4" fmla="*/ 2663483 w 2663483"/>
                <a:gd name="connsiteY4" fmla="*/ 358977 h 1899035"/>
                <a:gd name="connsiteX5" fmla="*/ 2467468 w 2663483"/>
                <a:gd name="connsiteY5" fmla="*/ 554992 h 1899035"/>
                <a:gd name="connsiteX6" fmla="*/ 1790787 w 2663483"/>
                <a:gd name="connsiteY6" fmla="*/ 554992 h 1899035"/>
                <a:gd name="connsiteX7" fmla="*/ 1674891 w 2663483"/>
                <a:gd name="connsiteY7" fmla="*/ 638694 h 1899035"/>
                <a:gd name="connsiteX8" fmla="*/ 1579635 w 2663483"/>
                <a:gd name="connsiteY8" fmla="*/ 653937 h 1899035"/>
                <a:gd name="connsiteX9" fmla="*/ 1572884 w 2663483"/>
                <a:gd name="connsiteY9" fmla="*/ 653640 h 1899035"/>
                <a:gd name="connsiteX10" fmla="*/ 1574987 w 2663483"/>
                <a:gd name="connsiteY10" fmla="*/ 700479 h 1899035"/>
                <a:gd name="connsiteX11" fmla="*/ 2098644 w 2663483"/>
                <a:gd name="connsiteY11" fmla="*/ 789999 h 1899035"/>
                <a:gd name="connsiteX12" fmla="*/ 2257724 w 2663483"/>
                <a:gd name="connsiteY12" fmla="*/ 1014684 h 1899035"/>
                <a:gd name="connsiteX13" fmla="*/ 2072376 w 2663483"/>
                <a:gd name="connsiteY13" fmla="*/ 1176476 h 1899035"/>
                <a:gd name="connsiteX14" fmla="*/ 2067002 w 2663483"/>
                <a:gd name="connsiteY14" fmla="*/ 1176106 h 1899035"/>
                <a:gd name="connsiteX15" fmla="*/ 2108327 w 2663483"/>
                <a:gd name="connsiteY15" fmla="*/ 1215582 h 1899035"/>
                <a:gd name="connsiteX16" fmla="*/ 2141333 w 2663483"/>
                <a:gd name="connsiteY16" fmla="*/ 1360871 h 1899035"/>
                <a:gd name="connsiteX17" fmla="*/ 1955985 w 2663483"/>
                <a:gd name="connsiteY17" fmla="*/ 1522663 h 1899035"/>
                <a:gd name="connsiteX18" fmla="*/ 1952147 w 2663483"/>
                <a:gd name="connsiteY18" fmla="*/ 1522398 h 1899035"/>
                <a:gd name="connsiteX19" fmla="*/ 1954197 w 2663483"/>
                <a:gd name="connsiteY19" fmla="*/ 1522965 h 1899035"/>
                <a:gd name="connsiteX20" fmla="*/ 2075272 w 2663483"/>
                <a:gd name="connsiteY20" fmla="*/ 1737141 h 1899035"/>
                <a:gd name="connsiteX21" fmla="*/ 1850587 w 2663483"/>
                <a:gd name="connsiteY21" fmla="*/ 1896221 h 1899035"/>
                <a:gd name="connsiteX22" fmla="*/ 1350996 w 2663483"/>
                <a:gd name="connsiteY22" fmla="*/ 1810815 h 1899035"/>
                <a:gd name="connsiteX23" fmla="*/ 0 w 2663483"/>
                <a:gd name="connsiteY23" fmla="*/ 1652876 h 1899035"/>
                <a:gd name="connsiteX24" fmla="*/ 15868 w 2663483"/>
                <a:gd name="connsiteY24" fmla="*/ 1161394 h 1899035"/>
                <a:gd name="connsiteX25" fmla="*/ 0 w 2663483"/>
                <a:gd name="connsiteY25" fmla="*/ 502892 h 1899035"/>
                <a:gd name="connsiteX26" fmla="*/ 262550 w 2663483"/>
                <a:gd name="connsiteY26" fmla="*/ 493839 h 1899035"/>
                <a:gd name="connsiteX27" fmla="*/ 697117 w 2663483"/>
                <a:gd name="connsiteY27" fmla="*/ 68326 h 1899035"/>
                <a:gd name="connsiteX28" fmla="*/ 1196190 w 2663483"/>
                <a:gd name="connsiteY28"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144856 w 2808339"/>
                <a:gd name="connsiteY23" fmla="*/ 1652876 h 1899035"/>
                <a:gd name="connsiteX24" fmla="*/ 160724 w 2808339"/>
                <a:gd name="connsiteY24" fmla="*/ 1161394 h 1899035"/>
                <a:gd name="connsiteX25" fmla="*/ 0 w 2808339"/>
                <a:gd name="connsiteY25" fmla="*/ 511945 h 1899035"/>
                <a:gd name="connsiteX26" fmla="*/ 407406 w 2808339"/>
                <a:gd name="connsiteY26" fmla="*/ 493839 h 1899035"/>
                <a:gd name="connsiteX27" fmla="*/ 841973 w 2808339"/>
                <a:gd name="connsiteY27" fmla="*/ 68326 h 1899035"/>
                <a:gd name="connsiteX28" fmla="*/ 1341046 w 2808339"/>
                <a:gd name="connsiteY28"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144856 w 2808339"/>
                <a:gd name="connsiteY23" fmla="*/ 1652876 h 1899035"/>
                <a:gd name="connsiteX24" fmla="*/ 0 w 2808339"/>
                <a:gd name="connsiteY24" fmla="*/ 511945 h 1899035"/>
                <a:gd name="connsiteX25" fmla="*/ 407406 w 2808339"/>
                <a:gd name="connsiteY25" fmla="*/ 493839 h 1899035"/>
                <a:gd name="connsiteX26" fmla="*/ 841973 w 2808339"/>
                <a:gd name="connsiteY26" fmla="*/ 68326 h 1899035"/>
                <a:gd name="connsiteX27" fmla="*/ 1341046 w 2808339"/>
                <a:gd name="connsiteY27"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45268 w 2808339"/>
                <a:gd name="connsiteY23" fmla="*/ 1643823 h 1899035"/>
                <a:gd name="connsiteX24" fmla="*/ 0 w 2808339"/>
                <a:gd name="connsiteY24" fmla="*/ 511945 h 1899035"/>
                <a:gd name="connsiteX25" fmla="*/ 407406 w 2808339"/>
                <a:gd name="connsiteY25" fmla="*/ 493839 h 1899035"/>
                <a:gd name="connsiteX26" fmla="*/ 841973 w 2808339"/>
                <a:gd name="connsiteY26" fmla="*/ 68326 h 1899035"/>
                <a:gd name="connsiteX27" fmla="*/ 1341046 w 2808339"/>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59638 w 2772125"/>
                <a:gd name="connsiteY22" fmla="*/ 1810815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23424 w 2772125"/>
                <a:gd name="connsiteY22" fmla="*/ 1892296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23424 w 2772125"/>
                <a:gd name="connsiteY22" fmla="*/ 1892296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20464 w 2787757"/>
                <a:gd name="connsiteY0" fmla="*/ 1 h 1899035"/>
                <a:gd name="connsiteX1" fmla="*/ 1409867 w 2787757"/>
                <a:gd name="connsiteY1" fmla="*/ 14005 h 1899035"/>
                <a:gd name="connsiteX2" fmla="*/ 1572123 w 2787757"/>
                <a:gd name="connsiteY2" fmla="*/ 162962 h 1899035"/>
                <a:gd name="connsiteX3" fmla="*/ 2591742 w 2787757"/>
                <a:gd name="connsiteY3" fmla="*/ 162962 h 1899035"/>
                <a:gd name="connsiteX4" fmla="*/ 2787757 w 2787757"/>
                <a:gd name="connsiteY4" fmla="*/ 358977 h 1899035"/>
                <a:gd name="connsiteX5" fmla="*/ 2591742 w 2787757"/>
                <a:gd name="connsiteY5" fmla="*/ 554992 h 1899035"/>
                <a:gd name="connsiteX6" fmla="*/ 1915061 w 2787757"/>
                <a:gd name="connsiteY6" fmla="*/ 554992 h 1899035"/>
                <a:gd name="connsiteX7" fmla="*/ 1799165 w 2787757"/>
                <a:gd name="connsiteY7" fmla="*/ 638694 h 1899035"/>
                <a:gd name="connsiteX8" fmla="*/ 1703909 w 2787757"/>
                <a:gd name="connsiteY8" fmla="*/ 653937 h 1899035"/>
                <a:gd name="connsiteX9" fmla="*/ 1697158 w 2787757"/>
                <a:gd name="connsiteY9" fmla="*/ 653640 h 1899035"/>
                <a:gd name="connsiteX10" fmla="*/ 1699261 w 2787757"/>
                <a:gd name="connsiteY10" fmla="*/ 700479 h 1899035"/>
                <a:gd name="connsiteX11" fmla="*/ 2222918 w 2787757"/>
                <a:gd name="connsiteY11" fmla="*/ 789999 h 1899035"/>
                <a:gd name="connsiteX12" fmla="*/ 2381998 w 2787757"/>
                <a:gd name="connsiteY12" fmla="*/ 1014684 h 1899035"/>
                <a:gd name="connsiteX13" fmla="*/ 2196650 w 2787757"/>
                <a:gd name="connsiteY13" fmla="*/ 1176476 h 1899035"/>
                <a:gd name="connsiteX14" fmla="*/ 2191276 w 2787757"/>
                <a:gd name="connsiteY14" fmla="*/ 1176106 h 1899035"/>
                <a:gd name="connsiteX15" fmla="*/ 2232601 w 2787757"/>
                <a:gd name="connsiteY15" fmla="*/ 1215582 h 1899035"/>
                <a:gd name="connsiteX16" fmla="*/ 2265607 w 2787757"/>
                <a:gd name="connsiteY16" fmla="*/ 1360871 h 1899035"/>
                <a:gd name="connsiteX17" fmla="*/ 2080259 w 2787757"/>
                <a:gd name="connsiteY17" fmla="*/ 1522663 h 1899035"/>
                <a:gd name="connsiteX18" fmla="*/ 2076421 w 2787757"/>
                <a:gd name="connsiteY18" fmla="*/ 1522398 h 1899035"/>
                <a:gd name="connsiteX19" fmla="*/ 2078471 w 2787757"/>
                <a:gd name="connsiteY19" fmla="*/ 1522965 h 1899035"/>
                <a:gd name="connsiteX20" fmla="*/ 2199546 w 2787757"/>
                <a:gd name="connsiteY20" fmla="*/ 1737141 h 1899035"/>
                <a:gd name="connsiteX21" fmla="*/ 1974861 w 2787757"/>
                <a:gd name="connsiteY21" fmla="*/ 1896221 h 1899035"/>
                <a:gd name="connsiteX22" fmla="*/ 1439056 w 2787757"/>
                <a:gd name="connsiteY22" fmla="*/ 1892296 h 1899035"/>
                <a:gd name="connsiteX23" fmla="*/ 0 w 2787757"/>
                <a:gd name="connsiteY23" fmla="*/ 1643823 h 1899035"/>
                <a:gd name="connsiteX24" fmla="*/ 15632 w 2787757"/>
                <a:gd name="connsiteY24" fmla="*/ 511945 h 1899035"/>
                <a:gd name="connsiteX25" fmla="*/ 386824 w 2787757"/>
                <a:gd name="connsiteY25" fmla="*/ 493839 h 1899035"/>
                <a:gd name="connsiteX26" fmla="*/ 821391 w 2787757"/>
                <a:gd name="connsiteY26" fmla="*/ 68326 h 1899035"/>
                <a:gd name="connsiteX27" fmla="*/ 1320464 w 2787757"/>
                <a:gd name="connsiteY27" fmla="*/ 1 h 189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87757" h="1899035">
                  <a:moveTo>
                    <a:pt x="1320464" y="1"/>
                  </a:moveTo>
                  <a:cubicBezTo>
                    <a:pt x="1362337" y="48"/>
                    <a:pt x="1394024" y="4197"/>
                    <a:pt x="1409867" y="14005"/>
                  </a:cubicBezTo>
                  <a:lnTo>
                    <a:pt x="1572123" y="162962"/>
                  </a:lnTo>
                  <a:lnTo>
                    <a:pt x="2591742" y="162962"/>
                  </a:lnTo>
                  <a:cubicBezTo>
                    <a:pt x="2699998" y="162962"/>
                    <a:pt x="2787757" y="250721"/>
                    <a:pt x="2787757" y="358977"/>
                  </a:cubicBezTo>
                  <a:cubicBezTo>
                    <a:pt x="2787757" y="467233"/>
                    <a:pt x="2699998" y="554992"/>
                    <a:pt x="2591742" y="554992"/>
                  </a:cubicBezTo>
                  <a:lnTo>
                    <a:pt x="1915061" y="554992"/>
                  </a:lnTo>
                  <a:lnTo>
                    <a:pt x="1799165" y="638694"/>
                  </a:lnTo>
                  <a:cubicBezTo>
                    <a:pt x="1765215" y="647370"/>
                    <a:pt x="1733528" y="652227"/>
                    <a:pt x="1703909" y="653937"/>
                  </a:cubicBezTo>
                  <a:lnTo>
                    <a:pt x="1697158" y="653640"/>
                  </a:lnTo>
                  <a:lnTo>
                    <a:pt x="1699261" y="700479"/>
                  </a:lnTo>
                  <a:lnTo>
                    <a:pt x="2222918" y="789999"/>
                  </a:lnTo>
                  <a:cubicBezTo>
                    <a:pt x="2328892" y="808115"/>
                    <a:pt x="2400114" y="908710"/>
                    <a:pt x="2381998" y="1014684"/>
                  </a:cubicBezTo>
                  <a:cubicBezTo>
                    <a:pt x="2366146" y="1107411"/>
                    <a:pt x="2287147" y="1173531"/>
                    <a:pt x="2196650" y="1176476"/>
                  </a:cubicBezTo>
                  <a:lnTo>
                    <a:pt x="2191276" y="1176106"/>
                  </a:lnTo>
                  <a:lnTo>
                    <a:pt x="2232601" y="1215582"/>
                  </a:lnTo>
                  <a:cubicBezTo>
                    <a:pt x="2261388" y="1256242"/>
                    <a:pt x="2274665" y="1307884"/>
                    <a:pt x="2265607" y="1360871"/>
                  </a:cubicBezTo>
                  <a:cubicBezTo>
                    <a:pt x="2249755" y="1453598"/>
                    <a:pt x="2170756" y="1519718"/>
                    <a:pt x="2080259" y="1522663"/>
                  </a:cubicBezTo>
                  <a:lnTo>
                    <a:pt x="2076421" y="1522398"/>
                  </a:lnTo>
                  <a:lnTo>
                    <a:pt x="2078471" y="1522965"/>
                  </a:lnTo>
                  <a:cubicBezTo>
                    <a:pt x="2162850" y="1555805"/>
                    <a:pt x="2215398" y="1644414"/>
                    <a:pt x="2199546" y="1737141"/>
                  </a:cubicBezTo>
                  <a:cubicBezTo>
                    <a:pt x="2181430" y="1843115"/>
                    <a:pt x="2080835" y="1914337"/>
                    <a:pt x="1974861" y="1896221"/>
                  </a:cubicBezTo>
                  <a:lnTo>
                    <a:pt x="1439056" y="1892296"/>
                  </a:lnTo>
                  <a:cubicBezTo>
                    <a:pt x="967599" y="1809472"/>
                    <a:pt x="444296" y="1790021"/>
                    <a:pt x="0" y="1643823"/>
                  </a:cubicBezTo>
                  <a:lnTo>
                    <a:pt x="15632" y="511945"/>
                  </a:lnTo>
                  <a:lnTo>
                    <a:pt x="386824" y="493839"/>
                  </a:lnTo>
                  <a:cubicBezTo>
                    <a:pt x="558840" y="469696"/>
                    <a:pt x="685588" y="119630"/>
                    <a:pt x="821391" y="68326"/>
                  </a:cubicBezTo>
                  <a:cubicBezTo>
                    <a:pt x="977564" y="36639"/>
                    <a:pt x="1194847" y="-141"/>
                    <a:pt x="1320464" y="1"/>
                  </a:cubicBezTo>
                  <a:close/>
                </a:path>
              </a:pathLst>
            </a:custGeom>
            <a:solidFill>
              <a:schemeClr val="accent3">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0" name="Group 339">
              <a:extLst>
                <a:ext uri="{FF2B5EF4-FFF2-40B4-BE49-F238E27FC236}">
                  <a16:creationId xmlns:a16="http://schemas.microsoft.com/office/drawing/2014/main" id="{99B631B5-360D-49D1-B8CB-831BFD3639A9}"/>
                </a:ext>
              </a:extLst>
            </p:cNvPr>
            <p:cNvGrpSpPr/>
            <p:nvPr/>
          </p:nvGrpSpPr>
          <p:grpSpPr>
            <a:xfrm>
              <a:off x="533055" y="4182702"/>
              <a:ext cx="3689123" cy="2424557"/>
              <a:chOff x="533055" y="4182702"/>
              <a:chExt cx="3689123" cy="2424557"/>
            </a:xfrm>
          </p:grpSpPr>
          <p:sp>
            <p:nvSpPr>
              <p:cNvPr id="352" name="Parallelogram 351">
                <a:extLst>
                  <a:ext uri="{FF2B5EF4-FFF2-40B4-BE49-F238E27FC236}">
                    <a16:creationId xmlns:a16="http://schemas.microsoft.com/office/drawing/2014/main" id="{891DBDA3-3EB8-4299-A056-21A4757C88EA}"/>
                  </a:ext>
                </a:extLst>
              </p:cNvPr>
              <p:cNvSpPr/>
              <p:nvPr/>
            </p:nvSpPr>
            <p:spPr>
              <a:xfrm>
                <a:off x="533055" y="4901864"/>
                <a:ext cx="1293734" cy="1514652"/>
              </a:xfrm>
              <a:prstGeom prst="parallelogram">
                <a:avLst>
                  <a:gd name="adj" fmla="val 416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Freeform: Shape 352">
                <a:extLst>
                  <a:ext uri="{FF2B5EF4-FFF2-40B4-BE49-F238E27FC236}">
                    <a16:creationId xmlns:a16="http://schemas.microsoft.com/office/drawing/2014/main" id="{A9890EDA-ADF9-4190-B053-6B5CA3C4E6A9}"/>
                  </a:ext>
                </a:extLst>
              </p:cNvPr>
              <p:cNvSpPr/>
              <p:nvPr/>
            </p:nvSpPr>
            <p:spPr>
              <a:xfrm flipH="1">
                <a:off x="539242" y="4182702"/>
                <a:ext cx="3682936" cy="2424557"/>
              </a:xfrm>
              <a:custGeom>
                <a:avLst/>
                <a:gdLst>
                  <a:gd name="connsiteX0" fmla="*/ 3531973 w 3682936"/>
                  <a:gd name="connsiteY0" fmla="*/ 2288855 h 2424557"/>
                  <a:gd name="connsiteX1" fmla="*/ 3584354 w 3682936"/>
                  <a:gd name="connsiteY1" fmla="*/ 2341237 h 2424557"/>
                  <a:gd name="connsiteX2" fmla="*/ 3531973 w 3682936"/>
                  <a:gd name="connsiteY2" fmla="*/ 2393619 h 2424557"/>
                  <a:gd name="connsiteX3" fmla="*/ 3479591 w 3682936"/>
                  <a:gd name="connsiteY3" fmla="*/ 2341237 h 2424557"/>
                  <a:gd name="connsiteX4" fmla="*/ 3531973 w 3682936"/>
                  <a:gd name="connsiteY4" fmla="*/ 2288855 h 2424557"/>
                  <a:gd name="connsiteX5" fmla="*/ 3176977 w 3682936"/>
                  <a:gd name="connsiteY5" fmla="*/ 1938277 h 2424557"/>
                  <a:gd name="connsiteX6" fmla="*/ 3243874 w 3682936"/>
                  <a:gd name="connsiteY6" fmla="*/ 2004227 h 2424557"/>
                  <a:gd name="connsiteX7" fmla="*/ 3178239 w 3682936"/>
                  <a:gd name="connsiteY7" fmla="*/ 2072702 h 2424557"/>
                  <a:gd name="connsiteX8" fmla="*/ 3109449 w 3682936"/>
                  <a:gd name="connsiteY8" fmla="*/ 2004858 h 2424557"/>
                  <a:gd name="connsiteX9" fmla="*/ 3176977 w 3682936"/>
                  <a:gd name="connsiteY9" fmla="*/ 1938277 h 2424557"/>
                  <a:gd name="connsiteX10" fmla="*/ 2642432 w 3682936"/>
                  <a:gd name="connsiteY10" fmla="*/ 1183476 h 2424557"/>
                  <a:gd name="connsiteX11" fmla="*/ 2685347 w 3682936"/>
                  <a:gd name="connsiteY11" fmla="*/ 1228284 h 2424557"/>
                  <a:gd name="connsiteX12" fmla="*/ 2642116 w 3682936"/>
                  <a:gd name="connsiteY12" fmla="*/ 1270884 h 2424557"/>
                  <a:gd name="connsiteX13" fmla="*/ 2598570 w 3682936"/>
                  <a:gd name="connsiteY13" fmla="*/ 1227653 h 2424557"/>
                  <a:gd name="connsiteX14" fmla="*/ 2642432 w 3682936"/>
                  <a:gd name="connsiteY14" fmla="*/ 1183476 h 2424557"/>
                  <a:gd name="connsiteX15" fmla="*/ 3022672 w 3682936"/>
                  <a:gd name="connsiteY15" fmla="*/ 1162650 h 2424557"/>
                  <a:gd name="connsiteX16" fmla="*/ 3197488 w 3682936"/>
                  <a:gd name="connsiteY16" fmla="*/ 1342199 h 2424557"/>
                  <a:gd name="connsiteX17" fmla="*/ 3019516 w 3682936"/>
                  <a:gd name="connsiteY17" fmla="*/ 1514175 h 2424557"/>
                  <a:gd name="connsiteX18" fmla="*/ 2845331 w 3682936"/>
                  <a:gd name="connsiteY18" fmla="*/ 1337465 h 2424557"/>
                  <a:gd name="connsiteX19" fmla="*/ 3022672 w 3682936"/>
                  <a:gd name="connsiteY19" fmla="*/ 1162650 h 2424557"/>
                  <a:gd name="connsiteX20" fmla="*/ 1860494 w 3682936"/>
                  <a:gd name="connsiteY20" fmla="*/ 843311 h 2424557"/>
                  <a:gd name="connsiteX21" fmla="*/ 2045408 w 3682936"/>
                  <a:gd name="connsiteY21" fmla="*/ 847728 h 2424557"/>
                  <a:gd name="connsiteX22" fmla="*/ 2076016 w 3682936"/>
                  <a:gd name="connsiteY22" fmla="*/ 876444 h 2424557"/>
                  <a:gd name="connsiteX23" fmla="*/ 2087692 w 3682936"/>
                  <a:gd name="connsiteY23" fmla="*/ 969216 h 2424557"/>
                  <a:gd name="connsiteX24" fmla="*/ 1969991 w 3682936"/>
                  <a:gd name="connsiteY24" fmla="*/ 1191365 h 2424557"/>
                  <a:gd name="connsiteX25" fmla="*/ 1916662 w 3682936"/>
                  <a:gd name="connsiteY25" fmla="*/ 1223551 h 2424557"/>
                  <a:gd name="connsiteX26" fmla="*/ 1902147 w 3682936"/>
                  <a:gd name="connsiteY26" fmla="*/ 1253213 h 2424557"/>
                  <a:gd name="connsiteX27" fmla="*/ 1914769 w 3682936"/>
                  <a:gd name="connsiteY27" fmla="*/ 1262364 h 2424557"/>
                  <a:gd name="connsiteX28" fmla="*/ 1994288 w 3682936"/>
                  <a:gd name="connsiteY28" fmla="*/ 1230178 h 2424557"/>
                  <a:gd name="connsiteX29" fmla="*/ 2128082 w 3682936"/>
                  <a:gd name="connsiteY29" fmla="*/ 1087864 h 2424557"/>
                  <a:gd name="connsiteX30" fmla="*/ 2142913 w 3682936"/>
                  <a:gd name="connsiteY30" fmla="*/ 1055677 h 2424557"/>
                  <a:gd name="connsiteX31" fmla="*/ 2166264 w 3682936"/>
                  <a:gd name="connsiteY31" fmla="*/ 1031380 h 2424557"/>
                  <a:gd name="connsiteX32" fmla="*/ 2188668 w 3682936"/>
                  <a:gd name="connsiteY32" fmla="*/ 986887 h 2424557"/>
                  <a:gd name="connsiteX33" fmla="*/ 2180464 w 3682936"/>
                  <a:gd name="connsiteY33" fmla="*/ 923145 h 2424557"/>
                  <a:gd name="connsiteX34" fmla="*/ 2187406 w 3682936"/>
                  <a:gd name="connsiteY34" fmla="*/ 904212 h 2424557"/>
                  <a:gd name="connsiteX35" fmla="*/ 2245467 w 3682936"/>
                  <a:gd name="connsiteY35" fmla="*/ 854670 h 2424557"/>
                  <a:gd name="connsiteX36" fmla="*/ 2345498 w 3682936"/>
                  <a:gd name="connsiteY36" fmla="*/ 875497 h 2424557"/>
                  <a:gd name="connsiteX37" fmla="*/ 2366955 w 3682936"/>
                  <a:gd name="connsiteY37" fmla="*/ 887804 h 2424557"/>
                  <a:gd name="connsiteX38" fmla="*/ 2456887 w 3682936"/>
                  <a:gd name="connsiteY38" fmla="*/ 993198 h 2424557"/>
                  <a:gd name="connsiteX39" fmla="*/ 2378630 w 3682936"/>
                  <a:gd name="connsiteY39" fmla="*/ 1269622 h 2424557"/>
                  <a:gd name="connsiteX40" fmla="*/ 2283649 w 3682936"/>
                  <a:gd name="connsiteY40" fmla="*/ 1309066 h 2424557"/>
                  <a:gd name="connsiteX41" fmla="*/ 1968729 w 3682936"/>
                  <a:gd name="connsiteY41" fmla="*/ 1336519 h 2424557"/>
                  <a:gd name="connsiteX42" fmla="*/ 1771193 w 3682936"/>
                  <a:gd name="connsiteY42" fmla="*/ 1288239 h 2424557"/>
                  <a:gd name="connsiteX43" fmla="*/ 1627617 w 3682936"/>
                  <a:gd name="connsiteY43" fmla="*/ 1125730 h 2424557"/>
                  <a:gd name="connsiteX44" fmla="*/ 1656332 w 3682936"/>
                  <a:gd name="connsiteY44" fmla="*/ 946812 h 2424557"/>
                  <a:gd name="connsiteX45" fmla="*/ 1716603 w 3682936"/>
                  <a:gd name="connsiteY45" fmla="*/ 882755 h 2424557"/>
                  <a:gd name="connsiteX46" fmla="*/ 1860494 w 3682936"/>
                  <a:gd name="connsiteY46" fmla="*/ 843311 h 2424557"/>
                  <a:gd name="connsiteX47" fmla="*/ 2953566 w 3682936"/>
                  <a:gd name="connsiteY47" fmla="*/ 793454 h 2424557"/>
                  <a:gd name="connsiteX48" fmla="*/ 2942206 w 3682936"/>
                  <a:gd name="connsiteY48" fmla="*/ 802604 h 2424557"/>
                  <a:gd name="connsiteX49" fmla="*/ 2878780 w 3682936"/>
                  <a:gd name="connsiteY49" fmla="*/ 863822 h 2424557"/>
                  <a:gd name="connsiteX50" fmla="*/ 2795474 w 3682936"/>
                  <a:gd name="connsiteY50" fmla="*/ 805445 h 2424557"/>
                  <a:gd name="connsiteX51" fmla="*/ 2784430 w 3682936"/>
                  <a:gd name="connsiteY51" fmla="*/ 796294 h 2424557"/>
                  <a:gd name="connsiteX52" fmla="*/ 2634543 w 3682936"/>
                  <a:gd name="connsiteY52" fmla="*/ 796609 h 2424557"/>
                  <a:gd name="connsiteX53" fmla="*/ 2623183 w 3682936"/>
                  <a:gd name="connsiteY53" fmla="*/ 797871 h 2424557"/>
                  <a:gd name="connsiteX54" fmla="*/ 2623814 w 3682936"/>
                  <a:gd name="connsiteY54" fmla="*/ 802289 h 2424557"/>
                  <a:gd name="connsiteX55" fmla="*/ 2693551 w 3682936"/>
                  <a:gd name="connsiteY55" fmla="*/ 1061673 h 2424557"/>
                  <a:gd name="connsiteX56" fmla="*/ 2720058 w 3682936"/>
                  <a:gd name="connsiteY56" fmla="*/ 1097961 h 2424557"/>
                  <a:gd name="connsiteX57" fmla="*/ 2782221 w 3682936"/>
                  <a:gd name="connsiteY57" fmla="*/ 1243747 h 2424557"/>
                  <a:gd name="connsiteX58" fmla="*/ 2756977 w 3682936"/>
                  <a:gd name="connsiteY58" fmla="*/ 1317585 h 2424557"/>
                  <a:gd name="connsiteX59" fmla="*/ 2755084 w 3682936"/>
                  <a:gd name="connsiteY59" fmla="*/ 1336834 h 2424557"/>
                  <a:gd name="connsiteX60" fmla="*/ 2837758 w 3682936"/>
                  <a:gd name="connsiteY60" fmla="*/ 1632822 h 2424557"/>
                  <a:gd name="connsiteX61" fmla="*/ 2972184 w 3682936"/>
                  <a:gd name="connsiteY61" fmla="*/ 2142754 h 2424557"/>
                  <a:gd name="connsiteX62" fmla="*/ 2988277 w 3682936"/>
                  <a:gd name="connsiteY62" fmla="*/ 2156323 h 2424557"/>
                  <a:gd name="connsiteX63" fmla="*/ 3528186 w 3682936"/>
                  <a:gd name="connsiteY63" fmla="*/ 2155692 h 2424557"/>
                  <a:gd name="connsiteX64" fmla="*/ 3543017 w 3682936"/>
                  <a:gd name="connsiteY64" fmla="*/ 2143070 h 2424557"/>
                  <a:gd name="connsiteX65" fmla="*/ 3545857 w 3682936"/>
                  <a:gd name="connsiteY65" fmla="*/ 2117510 h 2424557"/>
                  <a:gd name="connsiteX66" fmla="*/ 3521244 w 3682936"/>
                  <a:gd name="connsiteY66" fmla="*/ 1952476 h 2424557"/>
                  <a:gd name="connsiteX67" fmla="*/ 3437623 w 3682936"/>
                  <a:gd name="connsiteY67" fmla="*/ 1728119 h 2424557"/>
                  <a:gd name="connsiteX68" fmla="*/ 3323078 w 3682936"/>
                  <a:gd name="connsiteY68" fmla="*/ 1446015 h 2424557"/>
                  <a:gd name="connsiteX69" fmla="*/ 3222416 w 3682936"/>
                  <a:gd name="connsiteY69" fmla="*/ 1194520 h 2424557"/>
                  <a:gd name="connsiteX70" fmla="*/ 3186128 w 3682936"/>
                  <a:gd name="connsiteY70" fmla="*/ 1074610 h 2424557"/>
                  <a:gd name="connsiteX71" fmla="*/ 3182972 w 3682936"/>
                  <a:gd name="connsiteY71" fmla="*/ 991305 h 2424557"/>
                  <a:gd name="connsiteX72" fmla="*/ 3173821 w 3682936"/>
                  <a:gd name="connsiteY72" fmla="*/ 966061 h 2424557"/>
                  <a:gd name="connsiteX73" fmla="*/ 3131222 w 3682936"/>
                  <a:gd name="connsiteY73" fmla="*/ 917781 h 2424557"/>
                  <a:gd name="connsiteX74" fmla="*/ 3023934 w 3682936"/>
                  <a:gd name="connsiteY74" fmla="*/ 823431 h 2424557"/>
                  <a:gd name="connsiteX75" fmla="*/ 2953566 w 3682936"/>
                  <a:gd name="connsiteY75" fmla="*/ 793454 h 2424557"/>
                  <a:gd name="connsiteX76" fmla="*/ 2125242 w 3682936"/>
                  <a:gd name="connsiteY76" fmla="*/ 724979 h 2424557"/>
                  <a:gd name="connsiteX77" fmla="*/ 2159953 w 3682936"/>
                  <a:gd name="connsiteY77" fmla="*/ 761267 h 2424557"/>
                  <a:gd name="connsiteX78" fmla="*/ 2119562 w 3682936"/>
                  <a:gd name="connsiteY78" fmla="*/ 796609 h 2424557"/>
                  <a:gd name="connsiteX79" fmla="*/ 2088954 w 3682936"/>
                  <a:gd name="connsiteY79" fmla="*/ 757796 h 2424557"/>
                  <a:gd name="connsiteX80" fmla="*/ 2125242 w 3682936"/>
                  <a:gd name="connsiteY80" fmla="*/ 724979 h 2424557"/>
                  <a:gd name="connsiteX81" fmla="*/ 2868801 w 3682936"/>
                  <a:gd name="connsiteY81" fmla="*/ 711094 h 2424557"/>
                  <a:gd name="connsiteX82" fmla="*/ 2929584 w 3682936"/>
                  <a:gd name="connsiteY82" fmla="*/ 742649 h 2424557"/>
                  <a:gd name="connsiteX83" fmla="*/ 2936842 w 3682936"/>
                  <a:gd name="connsiteY83" fmla="*/ 756218 h 2424557"/>
                  <a:gd name="connsiteX84" fmla="*/ 2961455 w 3682936"/>
                  <a:gd name="connsiteY84" fmla="*/ 770733 h 2424557"/>
                  <a:gd name="connsiteX85" fmla="*/ 2969975 w 3682936"/>
                  <a:gd name="connsiteY85" fmla="*/ 770733 h 2424557"/>
                  <a:gd name="connsiteX86" fmla="*/ 3030561 w 3682936"/>
                  <a:gd name="connsiteY86" fmla="*/ 798818 h 2424557"/>
                  <a:gd name="connsiteX87" fmla="*/ 3072529 w 3682936"/>
                  <a:gd name="connsiteY87" fmla="*/ 836684 h 2424557"/>
                  <a:gd name="connsiteX88" fmla="*/ 3156466 w 3682936"/>
                  <a:gd name="connsiteY88" fmla="*/ 910839 h 2424557"/>
                  <a:gd name="connsiteX89" fmla="*/ 3200328 w 3682936"/>
                  <a:gd name="connsiteY89" fmla="*/ 961643 h 2424557"/>
                  <a:gd name="connsiteX90" fmla="*/ 3203483 w 3682936"/>
                  <a:gd name="connsiteY90" fmla="*/ 973002 h 2424557"/>
                  <a:gd name="connsiteX91" fmla="*/ 3206954 w 3682936"/>
                  <a:gd name="connsiteY91" fmla="*/ 1058202 h 2424557"/>
                  <a:gd name="connsiteX92" fmla="*/ 3239140 w 3682936"/>
                  <a:gd name="connsiteY92" fmla="*/ 1176218 h 2424557"/>
                  <a:gd name="connsiteX93" fmla="*/ 3294677 w 3682936"/>
                  <a:gd name="connsiteY93" fmla="*/ 1312852 h 2424557"/>
                  <a:gd name="connsiteX94" fmla="*/ 3381770 w 3682936"/>
                  <a:gd name="connsiteY94" fmla="*/ 1532792 h 2424557"/>
                  <a:gd name="connsiteX95" fmla="*/ 3496946 w 3682936"/>
                  <a:gd name="connsiteY95" fmla="*/ 1818998 h 2424557"/>
                  <a:gd name="connsiteX96" fmla="*/ 3565106 w 3682936"/>
                  <a:gd name="connsiteY96" fmla="*/ 2041147 h 2424557"/>
                  <a:gd name="connsiteX97" fmla="*/ 3564790 w 3682936"/>
                  <a:gd name="connsiteY97" fmla="*/ 2154746 h 2424557"/>
                  <a:gd name="connsiteX98" fmla="*/ 3549959 w 3682936"/>
                  <a:gd name="connsiteY98" fmla="*/ 2177781 h 2424557"/>
                  <a:gd name="connsiteX99" fmla="*/ 2975339 w 3682936"/>
                  <a:gd name="connsiteY99" fmla="*/ 2177150 h 2424557"/>
                  <a:gd name="connsiteX100" fmla="*/ 2952303 w 3682936"/>
                  <a:gd name="connsiteY100" fmla="*/ 2160110 h 2424557"/>
                  <a:gd name="connsiteX101" fmla="*/ 2879412 w 3682936"/>
                  <a:gd name="connsiteY101" fmla="*/ 1889051 h 2424557"/>
                  <a:gd name="connsiteX102" fmla="*/ 2738044 w 3682936"/>
                  <a:gd name="connsiteY102" fmla="*/ 1350719 h 2424557"/>
                  <a:gd name="connsiteX103" fmla="*/ 2743093 w 3682936"/>
                  <a:gd name="connsiteY103" fmla="*/ 1301493 h 2424557"/>
                  <a:gd name="connsiteX104" fmla="*/ 2753822 w 3682936"/>
                  <a:gd name="connsiteY104" fmla="*/ 1174009 h 2424557"/>
                  <a:gd name="connsiteX105" fmla="*/ 2704911 w 3682936"/>
                  <a:gd name="connsiteY105" fmla="*/ 1114370 h 2424557"/>
                  <a:gd name="connsiteX106" fmla="*/ 2668623 w 3682936"/>
                  <a:gd name="connsiteY106" fmla="*/ 1063566 h 2424557"/>
                  <a:gd name="connsiteX107" fmla="*/ 2606459 w 3682936"/>
                  <a:gd name="connsiteY107" fmla="*/ 809546 h 2424557"/>
                  <a:gd name="connsiteX108" fmla="*/ 2602988 w 3682936"/>
                  <a:gd name="connsiteY108" fmla="*/ 790613 h 2424557"/>
                  <a:gd name="connsiteX109" fmla="*/ 2615610 w 3682936"/>
                  <a:gd name="connsiteY109" fmla="*/ 775151 h 2424557"/>
                  <a:gd name="connsiteX110" fmla="*/ 2717218 w 3682936"/>
                  <a:gd name="connsiteY110" fmla="*/ 772942 h 2424557"/>
                  <a:gd name="connsiteX111" fmla="*/ 2784430 w 3682936"/>
                  <a:gd name="connsiteY111" fmla="*/ 772627 h 2424557"/>
                  <a:gd name="connsiteX112" fmla="*/ 2796737 w 3682936"/>
                  <a:gd name="connsiteY112" fmla="*/ 765054 h 2424557"/>
                  <a:gd name="connsiteX113" fmla="*/ 2807781 w 3682936"/>
                  <a:gd name="connsiteY113" fmla="*/ 743912 h 2424557"/>
                  <a:gd name="connsiteX114" fmla="*/ 2868801 w 3682936"/>
                  <a:gd name="connsiteY114" fmla="*/ 711094 h 2424557"/>
                  <a:gd name="connsiteX115" fmla="*/ 2685663 w 3682936"/>
                  <a:gd name="connsiteY115" fmla="*/ 566887 h 2424557"/>
                  <a:gd name="connsiteX116" fmla="*/ 2685663 w 3682936"/>
                  <a:gd name="connsiteY116" fmla="*/ 568465 h 2424557"/>
                  <a:gd name="connsiteX117" fmla="*/ 2685663 w 3682936"/>
                  <a:gd name="connsiteY117" fmla="*/ 581403 h 2424557"/>
                  <a:gd name="connsiteX118" fmla="*/ 2685663 w 3682936"/>
                  <a:gd name="connsiteY118" fmla="*/ 583296 h 2424557"/>
                  <a:gd name="connsiteX119" fmla="*/ 2598255 w 3682936"/>
                  <a:gd name="connsiteY119" fmla="*/ 583296 h 2424557"/>
                  <a:gd name="connsiteX120" fmla="*/ 2590050 w 3682936"/>
                  <a:gd name="connsiteY120" fmla="*/ 575092 h 2424557"/>
                  <a:gd name="connsiteX121" fmla="*/ 2598255 w 3682936"/>
                  <a:gd name="connsiteY121" fmla="*/ 566887 h 2424557"/>
                  <a:gd name="connsiteX122" fmla="*/ 1824837 w 3682936"/>
                  <a:gd name="connsiteY122" fmla="*/ 530283 h 2424557"/>
                  <a:gd name="connsiteX123" fmla="*/ 1678105 w 3682936"/>
                  <a:gd name="connsiteY123" fmla="*/ 536278 h 2424557"/>
                  <a:gd name="connsiteX124" fmla="*/ 1636137 w 3682936"/>
                  <a:gd name="connsiteY124" fmla="*/ 581718 h 2424557"/>
                  <a:gd name="connsiteX125" fmla="*/ 1637083 w 3682936"/>
                  <a:gd name="connsiteY125" fmla="*/ 680170 h 2424557"/>
                  <a:gd name="connsiteX126" fmla="*/ 1644657 w 3682936"/>
                  <a:gd name="connsiteY126" fmla="*/ 686166 h 2424557"/>
                  <a:gd name="connsiteX127" fmla="*/ 1697038 w 3682936"/>
                  <a:gd name="connsiteY127" fmla="*/ 714566 h 2424557"/>
                  <a:gd name="connsiteX128" fmla="*/ 1703665 w 3682936"/>
                  <a:gd name="connsiteY128" fmla="*/ 717721 h 2424557"/>
                  <a:gd name="connsiteX129" fmla="*/ 1766776 w 3682936"/>
                  <a:gd name="connsiteY129" fmla="*/ 699419 h 2424557"/>
                  <a:gd name="connsiteX130" fmla="*/ 1817895 w 3682936"/>
                  <a:gd name="connsiteY130" fmla="*/ 635993 h 2424557"/>
                  <a:gd name="connsiteX131" fmla="*/ 1824837 w 3682936"/>
                  <a:gd name="connsiteY131" fmla="*/ 530283 h 2424557"/>
                  <a:gd name="connsiteX132" fmla="*/ 2667045 w 3682936"/>
                  <a:gd name="connsiteY132" fmla="*/ 509772 h 2424557"/>
                  <a:gd name="connsiteX133" fmla="*/ 2424701 w 3682936"/>
                  <a:gd name="connsiteY133" fmla="*/ 510719 h 2424557"/>
                  <a:gd name="connsiteX134" fmla="*/ 2379577 w 3682936"/>
                  <a:gd name="connsiteY134" fmla="*/ 526812 h 2424557"/>
                  <a:gd name="connsiteX135" fmla="*/ 2357804 w 3682936"/>
                  <a:gd name="connsiteY135" fmla="*/ 534070 h 2424557"/>
                  <a:gd name="connsiteX136" fmla="*/ 2155851 w 3682936"/>
                  <a:gd name="connsiteY136" fmla="*/ 537225 h 2424557"/>
                  <a:gd name="connsiteX137" fmla="*/ 2127451 w 3682936"/>
                  <a:gd name="connsiteY137" fmla="*/ 541012 h 2424557"/>
                  <a:gd name="connsiteX138" fmla="*/ 2081065 w 3682936"/>
                  <a:gd name="connsiteY138" fmla="*/ 586136 h 2424557"/>
                  <a:gd name="connsiteX139" fmla="*/ 2078856 w 3682936"/>
                  <a:gd name="connsiteY139" fmla="*/ 634731 h 2424557"/>
                  <a:gd name="connsiteX140" fmla="*/ 2119247 w 3682936"/>
                  <a:gd name="connsiteY140" fmla="*/ 679224 h 2424557"/>
                  <a:gd name="connsiteX141" fmla="*/ 2146069 w 3682936"/>
                  <a:gd name="connsiteY141" fmla="*/ 681117 h 2424557"/>
                  <a:gd name="connsiteX142" fmla="*/ 2472034 w 3682936"/>
                  <a:gd name="connsiteY142" fmla="*/ 675437 h 2424557"/>
                  <a:gd name="connsiteX143" fmla="*/ 2529149 w 3682936"/>
                  <a:gd name="connsiteY143" fmla="*/ 652402 h 2424557"/>
                  <a:gd name="connsiteX144" fmla="*/ 2604250 w 3682936"/>
                  <a:gd name="connsiteY144" fmla="*/ 619900 h 2424557"/>
                  <a:gd name="connsiteX145" fmla="*/ 2715325 w 3682936"/>
                  <a:gd name="connsiteY145" fmla="*/ 616113 h 2424557"/>
                  <a:gd name="connsiteX146" fmla="*/ 2730156 w 3682936"/>
                  <a:gd name="connsiteY146" fmla="*/ 605384 h 2424557"/>
                  <a:gd name="connsiteX147" fmla="*/ 2728262 w 3682936"/>
                  <a:gd name="connsiteY147" fmla="*/ 534701 h 2424557"/>
                  <a:gd name="connsiteX148" fmla="*/ 2724476 w 3682936"/>
                  <a:gd name="connsiteY148" fmla="*/ 528705 h 2424557"/>
                  <a:gd name="connsiteX149" fmla="*/ 2667045 w 3682936"/>
                  <a:gd name="connsiteY149" fmla="*/ 509772 h 2424557"/>
                  <a:gd name="connsiteX150" fmla="*/ 423786 w 3682936"/>
                  <a:gd name="connsiteY150" fmla="*/ 500305 h 2424557"/>
                  <a:gd name="connsiteX151" fmla="*/ 423786 w 3682936"/>
                  <a:gd name="connsiteY151" fmla="*/ 619899 h 2424557"/>
                  <a:gd name="connsiteX152" fmla="*/ 1202568 w 3682936"/>
                  <a:gd name="connsiteY152" fmla="*/ 625580 h 2424557"/>
                  <a:gd name="connsiteX153" fmla="*/ 1493507 w 3682936"/>
                  <a:gd name="connsiteY153" fmla="*/ 783040 h 2424557"/>
                  <a:gd name="connsiteX154" fmla="*/ 1870276 w 3682936"/>
                  <a:gd name="connsiteY154" fmla="*/ 787458 h 2424557"/>
                  <a:gd name="connsiteX155" fmla="*/ 1945693 w 3682936"/>
                  <a:gd name="connsiteY155" fmla="*/ 785880 h 2424557"/>
                  <a:gd name="connsiteX156" fmla="*/ 1955791 w 3682936"/>
                  <a:gd name="connsiteY156" fmla="*/ 775151 h 2424557"/>
                  <a:gd name="connsiteX157" fmla="*/ 1956738 w 3682936"/>
                  <a:gd name="connsiteY157" fmla="*/ 750223 h 2424557"/>
                  <a:gd name="connsiteX158" fmla="*/ 1960209 w 3682936"/>
                  <a:gd name="connsiteY158" fmla="*/ 622740 h 2424557"/>
                  <a:gd name="connsiteX159" fmla="*/ 1960209 w 3682936"/>
                  <a:gd name="connsiteY159" fmla="*/ 609802 h 2424557"/>
                  <a:gd name="connsiteX160" fmla="*/ 1975355 w 3682936"/>
                  <a:gd name="connsiteY160" fmla="*/ 610117 h 2424557"/>
                  <a:gd name="connsiteX161" fmla="*/ 1974724 w 3682936"/>
                  <a:gd name="connsiteY161" fmla="*/ 642935 h 2424557"/>
                  <a:gd name="connsiteX162" fmla="*/ 1973146 w 3682936"/>
                  <a:gd name="connsiteY162" fmla="*/ 730027 h 2424557"/>
                  <a:gd name="connsiteX163" fmla="*/ 1972831 w 3682936"/>
                  <a:gd name="connsiteY163" fmla="*/ 777360 h 2424557"/>
                  <a:gd name="connsiteX164" fmla="*/ 1950427 w 3682936"/>
                  <a:gd name="connsiteY164" fmla="*/ 801973 h 2424557"/>
                  <a:gd name="connsiteX165" fmla="*/ 1928338 w 3682936"/>
                  <a:gd name="connsiteY165" fmla="*/ 802920 h 2424557"/>
                  <a:gd name="connsiteX166" fmla="*/ 1491298 w 3682936"/>
                  <a:gd name="connsiteY166" fmla="*/ 797871 h 2424557"/>
                  <a:gd name="connsiteX167" fmla="*/ 1192786 w 3682936"/>
                  <a:gd name="connsiteY167" fmla="*/ 640410 h 2424557"/>
                  <a:gd name="connsiteX168" fmla="*/ 423786 w 3682936"/>
                  <a:gd name="connsiteY168" fmla="*/ 635993 h 2424557"/>
                  <a:gd name="connsiteX169" fmla="*/ 423786 w 3682936"/>
                  <a:gd name="connsiteY169" fmla="*/ 737285 h 2424557"/>
                  <a:gd name="connsiteX170" fmla="*/ 1091179 w 3682936"/>
                  <a:gd name="connsiteY170" fmla="*/ 755587 h 2424557"/>
                  <a:gd name="connsiteX171" fmla="*/ 1272305 w 3682936"/>
                  <a:gd name="connsiteY171" fmla="*/ 770418 h 2424557"/>
                  <a:gd name="connsiteX172" fmla="*/ 1422508 w 3682936"/>
                  <a:gd name="connsiteY172" fmla="*/ 827848 h 2424557"/>
                  <a:gd name="connsiteX173" fmla="*/ 1546520 w 3682936"/>
                  <a:gd name="connsiteY173" fmla="*/ 981838 h 2424557"/>
                  <a:gd name="connsiteX174" fmla="*/ 1567978 w 3682936"/>
                  <a:gd name="connsiteY174" fmla="*/ 1044948 h 2424557"/>
                  <a:gd name="connsiteX175" fmla="*/ 1574920 w 3682936"/>
                  <a:gd name="connsiteY175" fmla="*/ 1244377 h 2424557"/>
                  <a:gd name="connsiteX176" fmla="*/ 1590382 w 3682936"/>
                  <a:gd name="connsiteY176" fmla="*/ 1272461 h 2424557"/>
                  <a:gd name="connsiteX177" fmla="*/ 1810953 w 3682936"/>
                  <a:gd name="connsiteY177" fmla="*/ 1346616 h 2424557"/>
                  <a:gd name="connsiteX178" fmla="*/ 2062448 w 3682936"/>
                  <a:gd name="connsiteY178" fmla="*/ 1379434 h 2424557"/>
                  <a:gd name="connsiteX179" fmla="*/ 2306369 w 3682936"/>
                  <a:gd name="connsiteY179" fmla="*/ 1348825 h 2424557"/>
                  <a:gd name="connsiteX180" fmla="*/ 2485918 w 3682936"/>
                  <a:gd name="connsiteY180" fmla="*/ 1370914 h 2424557"/>
                  <a:gd name="connsiteX181" fmla="*/ 2577744 w 3682936"/>
                  <a:gd name="connsiteY181" fmla="*/ 1496504 h 2424557"/>
                  <a:gd name="connsiteX182" fmla="*/ 2594784 w 3682936"/>
                  <a:gd name="connsiteY182" fmla="*/ 1570343 h 2424557"/>
                  <a:gd name="connsiteX183" fmla="*/ 2673356 w 3682936"/>
                  <a:gd name="connsiteY183" fmla="*/ 1870433 h 2424557"/>
                  <a:gd name="connsiteX184" fmla="*/ 2701124 w 3682936"/>
                  <a:gd name="connsiteY184" fmla="*/ 2150959 h 2424557"/>
                  <a:gd name="connsiteX185" fmla="*/ 2699547 w 3682936"/>
                  <a:gd name="connsiteY185" fmla="*/ 2287593 h 2424557"/>
                  <a:gd name="connsiteX186" fmla="*/ 3419952 w 3682936"/>
                  <a:gd name="connsiteY186" fmla="*/ 2287593 h 2424557"/>
                  <a:gd name="connsiteX187" fmla="*/ 3419952 w 3682936"/>
                  <a:gd name="connsiteY187" fmla="*/ 2303686 h 2424557"/>
                  <a:gd name="connsiteX188" fmla="*/ 2707751 w 3682936"/>
                  <a:gd name="connsiteY188" fmla="*/ 2303686 h 2424557"/>
                  <a:gd name="connsiteX189" fmla="*/ 2697338 w 3682936"/>
                  <a:gd name="connsiteY189" fmla="*/ 2313153 h 2424557"/>
                  <a:gd name="connsiteX190" fmla="*/ 2699862 w 3682936"/>
                  <a:gd name="connsiteY190" fmla="*/ 2383837 h 2424557"/>
                  <a:gd name="connsiteX191" fmla="*/ 2727947 w 3682936"/>
                  <a:gd name="connsiteY191" fmla="*/ 2417916 h 2424557"/>
                  <a:gd name="connsiteX192" fmla="*/ 3394392 w 3682936"/>
                  <a:gd name="connsiteY192" fmla="*/ 2370899 h 2424557"/>
                  <a:gd name="connsiteX193" fmla="*/ 3429418 w 3682936"/>
                  <a:gd name="connsiteY193" fmla="*/ 2340290 h 2424557"/>
                  <a:gd name="connsiteX194" fmla="*/ 3437307 w 3682936"/>
                  <a:gd name="connsiteY194" fmla="*/ 2348495 h 2424557"/>
                  <a:gd name="connsiteX195" fmla="*/ 3515564 w 3682936"/>
                  <a:gd name="connsiteY195" fmla="*/ 2424227 h 2424557"/>
                  <a:gd name="connsiteX196" fmla="*/ 3569208 w 3682936"/>
                  <a:gd name="connsiteY196" fmla="*/ 2419494 h 2424557"/>
                  <a:gd name="connsiteX197" fmla="*/ 3610229 w 3682936"/>
                  <a:gd name="connsiteY197" fmla="*/ 2368690 h 2424557"/>
                  <a:gd name="connsiteX198" fmla="*/ 3619065 w 3682936"/>
                  <a:gd name="connsiteY198" fmla="*/ 2318202 h 2424557"/>
                  <a:gd name="connsiteX199" fmla="*/ 3630740 w 3682936"/>
                  <a:gd name="connsiteY199" fmla="*/ 2304948 h 2424557"/>
                  <a:gd name="connsiteX200" fmla="*/ 3651567 w 3682936"/>
                  <a:gd name="connsiteY200" fmla="*/ 2286962 h 2424557"/>
                  <a:gd name="connsiteX201" fmla="*/ 3670816 w 3682936"/>
                  <a:gd name="connsiteY201" fmla="*/ 2168946 h 2424557"/>
                  <a:gd name="connsiteX202" fmla="*/ 3625692 w 3682936"/>
                  <a:gd name="connsiteY202" fmla="*/ 1855918 h 2424557"/>
                  <a:gd name="connsiteX203" fmla="*/ 3395654 w 3682936"/>
                  <a:gd name="connsiteY203" fmla="*/ 1248164 h 2424557"/>
                  <a:gd name="connsiteX204" fmla="*/ 3342957 w 3682936"/>
                  <a:gd name="connsiteY204" fmla="*/ 1096383 h 2424557"/>
                  <a:gd name="connsiteX205" fmla="*/ 3333491 w 3682936"/>
                  <a:gd name="connsiteY205" fmla="*/ 1032326 h 2424557"/>
                  <a:gd name="connsiteX206" fmla="*/ 3364414 w 3682936"/>
                  <a:gd name="connsiteY206" fmla="*/ 927879 h 2424557"/>
                  <a:gd name="connsiteX207" fmla="*/ 3513039 w 3682936"/>
                  <a:gd name="connsiteY207" fmla="*/ 805129 h 2424557"/>
                  <a:gd name="connsiteX208" fmla="*/ 3617487 w 3682936"/>
                  <a:gd name="connsiteY208" fmla="*/ 792507 h 2424557"/>
                  <a:gd name="connsiteX209" fmla="*/ 3645887 w 3682936"/>
                  <a:gd name="connsiteY209" fmla="*/ 788720 h 2424557"/>
                  <a:gd name="connsiteX210" fmla="*/ 3672709 w 3682936"/>
                  <a:gd name="connsiteY210" fmla="*/ 712356 h 2424557"/>
                  <a:gd name="connsiteX211" fmla="*/ 3640207 w 3682936"/>
                  <a:gd name="connsiteY211" fmla="*/ 689321 h 2424557"/>
                  <a:gd name="connsiteX212" fmla="*/ 3457502 w 3682936"/>
                  <a:gd name="connsiteY212" fmla="*/ 556158 h 2424557"/>
                  <a:gd name="connsiteX213" fmla="*/ 3446458 w 3682936"/>
                  <a:gd name="connsiteY213" fmla="*/ 548585 h 2424557"/>
                  <a:gd name="connsiteX214" fmla="*/ 3384294 w 3682936"/>
                  <a:gd name="connsiteY214" fmla="*/ 547007 h 2424557"/>
                  <a:gd name="connsiteX215" fmla="*/ 2996166 w 3682936"/>
                  <a:gd name="connsiteY215" fmla="*/ 540380 h 2424557"/>
                  <a:gd name="connsiteX216" fmla="*/ 2757608 w 3682936"/>
                  <a:gd name="connsiteY216" fmla="*/ 538803 h 2424557"/>
                  <a:gd name="connsiteX217" fmla="*/ 2743724 w 3682936"/>
                  <a:gd name="connsiteY217" fmla="*/ 552687 h 2424557"/>
                  <a:gd name="connsiteX218" fmla="*/ 2743409 w 3682936"/>
                  <a:gd name="connsiteY218" fmla="*/ 611064 h 2424557"/>
                  <a:gd name="connsiteX219" fmla="*/ 2726053 w 3682936"/>
                  <a:gd name="connsiteY219" fmla="*/ 630313 h 2424557"/>
                  <a:gd name="connsiteX220" fmla="*/ 2713747 w 3682936"/>
                  <a:gd name="connsiteY220" fmla="*/ 631259 h 2424557"/>
                  <a:gd name="connsiteX221" fmla="*/ 2597939 w 3682936"/>
                  <a:gd name="connsiteY221" fmla="*/ 635046 h 2424557"/>
                  <a:gd name="connsiteX222" fmla="*/ 2557549 w 3682936"/>
                  <a:gd name="connsiteY222" fmla="*/ 647984 h 2424557"/>
                  <a:gd name="connsiteX223" fmla="*/ 2528202 w 3682936"/>
                  <a:gd name="connsiteY223" fmla="*/ 675121 h 2424557"/>
                  <a:gd name="connsiteX224" fmla="*/ 2502958 w 3682936"/>
                  <a:gd name="connsiteY224" fmla="*/ 686796 h 2424557"/>
                  <a:gd name="connsiteX225" fmla="*/ 2165633 w 3682936"/>
                  <a:gd name="connsiteY225" fmla="*/ 696894 h 2424557"/>
                  <a:gd name="connsiteX226" fmla="*/ 2116091 w 3682936"/>
                  <a:gd name="connsiteY226" fmla="*/ 692792 h 2424557"/>
                  <a:gd name="connsiteX227" fmla="*/ 2064972 w 3682936"/>
                  <a:gd name="connsiteY227" fmla="*/ 639148 h 2424557"/>
                  <a:gd name="connsiteX228" fmla="*/ 2063394 w 3682936"/>
                  <a:gd name="connsiteY228" fmla="*/ 618953 h 2424557"/>
                  <a:gd name="connsiteX229" fmla="*/ 2115460 w 3682936"/>
                  <a:gd name="connsiteY229" fmla="*/ 529336 h 2424557"/>
                  <a:gd name="connsiteX230" fmla="*/ 2122718 w 3682936"/>
                  <a:gd name="connsiteY230" fmla="*/ 524918 h 2424557"/>
                  <a:gd name="connsiteX231" fmla="*/ 1839037 w 3682936"/>
                  <a:gd name="connsiteY231" fmla="*/ 521132 h 2424557"/>
                  <a:gd name="connsiteX232" fmla="*/ 1838721 w 3682936"/>
                  <a:gd name="connsiteY232" fmla="*/ 523972 h 2424557"/>
                  <a:gd name="connsiteX233" fmla="*/ 1839352 w 3682936"/>
                  <a:gd name="connsiteY233" fmla="*/ 540380 h 2424557"/>
                  <a:gd name="connsiteX234" fmla="*/ 1829255 w 3682936"/>
                  <a:gd name="connsiteY234" fmla="*/ 647668 h 2424557"/>
                  <a:gd name="connsiteX235" fmla="*/ 1787602 w 3682936"/>
                  <a:gd name="connsiteY235" fmla="*/ 705099 h 2424557"/>
                  <a:gd name="connsiteX236" fmla="*/ 1719127 w 3682936"/>
                  <a:gd name="connsiteY236" fmla="*/ 729081 h 2424557"/>
                  <a:gd name="connsiteX237" fmla="*/ 1699247 w 3682936"/>
                  <a:gd name="connsiteY237" fmla="*/ 746436 h 2424557"/>
                  <a:gd name="connsiteX238" fmla="*/ 1695776 w 3682936"/>
                  <a:gd name="connsiteY238" fmla="*/ 754325 h 2424557"/>
                  <a:gd name="connsiteX239" fmla="*/ 1652230 w 3682936"/>
                  <a:gd name="connsiteY239" fmla="*/ 780516 h 2424557"/>
                  <a:gd name="connsiteX240" fmla="*/ 1610892 w 3682936"/>
                  <a:gd name="connsiteY240" fmla="*/ 751169 h 2424557"/>
                  <a:gd name="connsiteX241" fmla="*/ 1620044 w 3682936"/>
                  <a:gd name="connsiteY241" fmla="*/ 702574 h 2424557"/>
                  <a:gd name="connsiteX242" fmla="*/ 1625092 w 3682936"/>
                  <a:gd name="connsiteY242" fmla="*/ 684272 h 2424557"/>
                  <a:gd name="connsiteX243" fmla="*/ 1623830 w 3682936"/>
                  <a:gd name="connsiteY243" fmla="*/ 676699 h 2424557"/>
                  <a:gd name="connsiteX244" fmla="*/ 1622252 w 3682936"/>
                  <a:gd name="connsiteY244" fmla="*/ 581087 h 2424557"/>
                  <a:gd name="connsiteX245" fmla="*/ 1663274 w 3682936"/>
                  <a:gd name="connsiteY245" fmla="*/ 526180 h 2424557"/>
                  <a:gd name="connsiteX246" fmla="*/ 1671163 w 3682936"/>
                  <a:gd name="connsiteY246" fmla="*/ 523341 h 2424557"/>
                  <a:gd name="connsiteX247" fmla="*/ 1670532 w 3682936"/>
                  <a:gd name="connsiteY247" fmla="*/ 520501 h 2424557"/>
                  <a:gd name="connsiteX248" fmla="*/ 423786 w 3682936"/>
                  <a:gd name="connsiteY248" fmla="*/ 500305 h 2424557"/>
                  <a:gd name="connsiteX249" fmla="*/ 405485 w 3682936"/>
                  <a:gd name="connsiteY249" fmla="*/ 499990 h 2424557"/>
                  <a:gd name="connsiteX250" fmla="*/ 142630 w 3682936"/>
                  <a:gd name="connsiteY250" fmla="*/ 499990 h 2424557"/>
                  <a:gd name="connsiteX251" fmla="*/ 142630 w 3682936"/>
                  <a:gd name="connsiteY251" fmla="*/ 670073 h 2424557"/>
                  <a:gd name="connsiteX252" fmla="*/ 171661 w 3682936"/>
                  <a:gd name="connsiteY252" fmla="*/ 699104 h 2424557"/>
                  <a:gd name="connsiteX253" fmla="*/ 405485 w 3682936"/>
                  <a:gd name="connsiteY253" fmla="*/ 699104 h 2424557"/>
                  <a:gd name="connsiteX254" fmla="*/ 3008040 w 3682936"/>
                  <a:gd name="connsiteY254" fmla="*/ 412796 h 2424557"/>
                  <a:gd name="connsiteX255" fmla="*/ 3026499 w 3682936"/>
                  <a:gd name="connsiteY255" fmla="*/ 420432 h 2424557"/>
                  <a:gd name="connsiteX256" fmla="*/ 3034348 w 3682936"/>
                  <a:gd name="connsiteY256" fmla="*/ 439405 h 2424557"/>
                  <a:gd name="connsiteX257" fmla="*/ 3007526 w 3682936"/>
                  <a:gd name="connsiteY257" fmla="*/ 466227 h 2424557"/>
                  <a:gd name="connsiteX258" fmla="*/ 3007373 w 3682936"/>
                  <a:gd name="connsiteY258" fmla="*/ 466157 h 2424557"/>
                  <a:gd name="connsiteX259" fmla="*/ 3025828 w 3682936"/>
                  <a:gd name="connsiteY259" fmla="*/ 458259 h 2424557"/>
                  <a:gd name="connsiteX260" fmla="*/ 3034032 w 3682936"/>
                  <a:gd name="connsiteY260" fmla="*/ 439404 h 2424557"/>
                  <a:gd name="connsiteX261" fmla="*/ 3026459 w 3682936"/>
                  <a:gd name="connsiteY261" fmla="*/ 420432 h 2424557"/>
                  <a:gd name="connsiteX262" fmla="*/ 3382401 w 3682936"/>
                  <a:gd name="connsiteY262" fmla="*/ 170554 h 2424557"/>
                  <a:gd name="connsiteX263" fmla="*/ 3419005 w 3682936"/>
                  <a:gd name="connsiteY263" fmla="*/ 207789 h 2424557"/>
                  <a:gd name="connsiteX264" fmla="*/ 3383032 w 3682936"/>
                  <a:gd name="connsiteY264" fmla="*/ 245340 h 2424557"/>
                  <a:gd name="connsiteX265" fmla="*/ 3346428 w 3682936"/>
                  <a:gd name="connsiteY265" fmla="*/ 208736 h 2424557"/>
                  <a:gd name="connsiteX266" fmla="*/ 3382401 w 3682936"/>
                  <a:gd name="connsiteY266" fmla="*/ 170554 h 2424557"/>
                  <a:gd name="connsiteX267" fmla="*/ 3389891 w 3682936"/>
                  <a:gd name="connsiteY267" fmla="*/ 144412 h 2424557"/>
                  <a:gd name="connsiteX268" fmla="*/ 3355895 w 3682936"/>
                  <a:gd name="connsiteY268" fmla="*/ 149096 h 2424557"/>
                  <a:gd name="connsiteX269" fmla="*/ 3334753 w 3682936"/>
                  <a:gd name="connsiteY269" fmla="*/ 157932 h 2424557"/>
                  <a:gd name="connsiteX270" fmla="*/ 3246714 w 3682936"/>
                  <a:gd name="connsiteY270" fmla="*/ 157616 h 2424557"/>
                  <a:gd name="connsiteX271" fmla="*/ 3224625 w 3682936"/>
                  <a:gd name="connsiteY271" fmla="*/ 149096 h 2424557"/>
                  <a:gd name="connsiteX272" fmla="*/ 3222732 w 3682936"/>
                  <a:gd name="connsiteY272" fmla="*/ 151305 h 2424557"/>
                  <a:gd name="connsiteX273" fmla="*/ 3400072 w 3682936"/>
                  <a:gd name="connsiteY273" fmla="*/ 372823 h 2424557"/>
                  <a:gd name="connsiteX274" fmla="*/ 3402597 w 3682936"/>
                  <a:gd name="connsiteY274" fmla="*/ 371561 h 2424557"/>
                  <a:gd name="connsiteX275" fmla="*/ 3404490 w 3682936"/>
                  <a:gd name="connsiteY275" fmla="*/ 366512 h 2424557"/>
                  <a:gd name="connsiteX276" fmla="*/ 3438885 w 3682936"/>
                  <a:gd name="connsiteY276" fmla="*/ 257962 h 2424557"/>
                  <a:gd name="connsiteX277" fmla="*/ 3447090 w 3682936"/>
                  <a:gd name="connsiteY277" fmla="*/ 218518 h 2424557"/>
                  <a:gd name="connsiteX278" fmla="*/ 3389891 w 3682936"/>
                  <a:gd name="connsiteY278" fmla="*/ 144412 h 2424557"/>
                  <a:gd name="connsiteX279" fmla="*/ 132532 w 3682936"/>
                  <a:gd name="connsiteY279" fmla="*/ 96399 h 2424557"/>
                  <a:gd name="connsiteX280" fmla="*/ 33449 w 3682936"/>
                  <a:gd name="connsiteY280" fmla="*/ 96399 h 2424557"/>
                  <a:gd name="connsiteX281" fmla="*/ 0 w 3682936"/>
                  <a:gd name="connsiteY281" fmla="*/ 129848 h 2424557"/>
                  <a:gd name="connsiteX282" fmla="*/ 0 w 3682936"/>
                  <a:gd name="connsiteY282" fmla="*/ 310344 h 2424557"/>
                  <a:gd name="connsiteX283" fmla="*/ 33449 w 3682936"/>
                  <a:gd name="connsiteY283" fmla="*/ 344108 h 2424557"/>
                  <a:gd name="connsiteX284" fmla="*/ 132532 w 3682936"/>
                  <a:gd name="connsiteY284" fmla="*/ 344108 h 2424557"/>
                  <a:gd name="connsiteX285" fmla="*/ 404222 w 3682936"/>
                  <a:gd name="connsiteY285" fmla="*/ 83832 h 2424557"/>
                  <a:gd name="connsiteX286" fmla="*/ 473959 w 3682936"/>
                  <a:gd name="connsiteY286" fmla="*/ 156409 h 2424557"/>
                  <a:gd name="connsiteX287" fmla="*/ 512772 w 3682936"/>
                  <a:gd name="connsiteY287" fmla="*/ 175973 h 2424557"/>
                  <a:gd name="connsiteX288" fmla="*/ 582509 w 3682936"/>
                  <a:gd name="connsiteY288" fmla="*/ 181337 h 2424557"/>
                  <a:gd name="connsiteX289" fmla="*/ 1222764 w 3682936"/>
                  <a:gd name="connsiteY289" fmla="*/ 191120 h 2424557"/>
                  <a:gd name="connsiteX290" fmla="*/ 1651283 w 3682936"/>
                  <a:gd name="connsiteY290" fmla="*/ 198377 h 2424557"/>
                  <a:gd name="connsiteX291" fmla="*/ 1681892 w 3682936"/>
                  <a:gd name="connsiteY291" fmla="*/ 209737 h 2424557"/>
                  <a:gd name="connsiteX292" fmla="*/ 1750682 w 3682936"/>
                  <a:gd name="connsiteY292" fmla="*/ 231195 h 2424557"/>
                  <a:gd name="connsiteX293" fmla="*/ 2054559 w 3682936"/>
                  <a:gd name="connsiteY293" fmla="*/ 232457 h 2424557"/>
                  <a:gd name="connsiteX294" fmla="*/ 2064025 w 3682936"/>
                  <a:gd name="connsiteY294" fmla="*/ 229302 h 2424557"/>
                  <a:gd name="connsiteX295" fmla="*/ 2087376 w 3682936"/>
                  <a:gd name="connsiteY295" fmla="*/ 187964 h 2424557"/>
                  <a:gd name="connsiteX296" fmla="*/ 2090847 w 3682936"/>
                  <a:gd name="connsiteY296" fmla="*/ 122014 h 2424557"/>
                  <a:gd name="connsiteX297" fmla="*/ 2090847 w 3682936"/>
                  <a:gd name="connsiteY297" fmla="*/ 104028 h 2424557"/>
                  <a:gd name="connsiteX298" fmla="*/ 404222 w 3682936"/>
                  <a:gd name="connsiteY298" fmla="*/ 83832 h 2424557"/>
                  <a:gd name="connsiteX299" fmla="*/ 168505 w 3682936"/>
                  <a:gd name="connsiteY299" fmla="*/ 59479 h 2424557"/>
                  <a:gd name="connsiteX300" fmla="*/ 157776 w 3682936"/>
                  <a:gd name="connsiteY300" fmla="*/ 66421 h 2424557"/>
                  <a:gd name="connsiteX301" fmla="*/ 155252 w 3682936"/>
                  <a:gd name="connsiteY301" fmla="*/ 350103 h 2424557"/>
                  <a:gd name="connsiteX302" fmla="*/ 137265 w 3682936"/>
                  <a:gd name="connsiteY302" fmla="*/ 370614 h 2424557"/>
                  <a:gd name="connsiteX303" fmla="*/ 135056 w 3682936"/>
                  <a:gd name="connsiteY303" fmla="*/ 461809 h 2424557"/>
                  <a:gd name="connsiteX304" fmla="*/ 147363 w 3682936"/>
                  <a:gd name="connsiteY304" fmla="*/ 474431 h 2424557"/>
                  <a:gd name="connsiteX305" fmla="*/ 261277 w 3682936"/>
                  <a:gd name="connsiteY305" fmla="*/ 475062 h 2424557"/>
                  <a:gd name="connsiteX306" fmla="*/ 488475 w 3682936"/>
                  <a:gd name="connsiteY306" fmla="*/ 481373 h 2424557"/>
                  <a:gd name="connsiteX307" fmla="*/ 934034 w 3682936"/>
                  <a:gd name="connsiteY307" fmla="*/ 490524 h 2424557"/>
                  <a:gd name="connsiteX308" fmla="*/ 1759518 w 3682936"/>
                  <a:gd name="connsiteY308" fmla="*/ 501884 h 2424557"/>
                  <a:gd name="connsiteX309" fmla="*/ 2178255 w 3682936"/>
                  <a:gd name="connsiteY309" fmla="*/ 508195 h 2424557"/>
                  <a:gd name="connsiteX310" fmla="*/ 2136603 w 3682936"/>
                  <a:gd name="connsiteY310" fmla="*/ 294251 h 2424557"/>
                  <a:gd name="connsiteX311" fmla="*/ 2142914 w 3682936"/>
                  <a:gd name="connsiteY311" fmla="*/ 284153 h 2424557"/>
                  <a:gd name="connsiteX312" fmla="*/ 2159638 w 3682936"/>
                  <a:gd name="connsiteY312" fmla="*/ 280366 h 2424557"/>
                  <a:gd name="connsiteX313" fmla="*/ 2169105 w 3682936"/>
                  <a:gd name="connsiteY313" fmla="*/ 286993 h 2424557"/>
                  <a:gd name="connsiteX314" fmla="*/ 2212335 w 3682936"/>
                  <a:gd name="connsiteY314" fmla="*/ 508826 h 2424557"/>
                  <a:gd name="connsiteX315" fmla="*/ 2237895 w 3682936"/>
                  <a:gd name="connsiteY315" fmla="*/ 509142 h 2424557"/>
                  <a:gd name="connsiteX316" fmla="*/ 2195926 w 3682936"/>
                  <a:gd name="connsiteY316" fmla="*/ 294251 h 2424557"/>
                  <a:gd name="connsiteX317" fmla="*/ 2202237 w 3682936"/>
                  <a:gd name="connsiteY317" fmla="*/ 284153 h 2424557"/>
                  <a:gd name="connsiteX318" fmla="*/ 2218962 w 3682936"/>
                  <a:gd name="connsiteY318" fmla="*/ 280366 h 2424557"/>
                  <a:gd name="connsiteX319" fmla="*/ 2228428 w 3682936"/>
                  <a:gd name="connsiteY319" fmla="*/ 286993 h 2424557"/>
                  <a:gd name="connsiteX320" fmla="*/ 2271975 w 3682936"/>
                  <a:gd name="connsiteY320" fmla="*/ 509773 h 2424557"/>
                  <a:gd name="connsiteX321" fmla="*/ 2302267 w 3682936"/>
                  <a:gd name="connsiteY321" fmla="*/ 510089 h 2424557"/>
                  <a:gd name="connsiteX322" fmla="*/ 2260299 w 3682936"/>
                  <a:gd name="connsiteY322" fmla="*/ 294251 h 2424557"/>
                  <a:gd name="connsiteX323" fmla="*/ 2266610 w 3682936"/>
                  <a:gd name="connsiteY323" fmla="*/ 284153 h 2424557"/>
                  <a:gd name="connsiteX324" fmla="*/ 2283334 w 3682936"/>
                  <a:gd name="connsiteY324" fmla="*/ 280366 h 2424557"/>
                  <a:gd name="connsiteX325" fmla="*/ 2292801 w 3682936"/>
                  <a:gd name="connsiteY325" fmla="*/ 286993 h 2424557"/>
                  <a:gd name="connsiteX326" fmla="*/ 2336347 w 3682936"/>
                  <a:gd name="connsiteY326" fmla="*/ 510720 h 2424557"/>
                  <a:gd name="connsiteX327" fmla="*/ 2361276 w 3682936"/>
                  <a:gd name="connsiteY327" fmla="*/ 511035 h 2424557"/>
                  <a:gd name="connsiteX328" fmla="*/ 2366324 w 3682936"/>
                  <a:gd name="connsiteY328" fmla="*/ 509773 h 2424557"/>
                  <a:gd name="connsiteX329" fmla="*/ 2324356 w 3682936"/>
                  <a:gd name="connsiteY329" fmla="*/ 294566 h 2424557"/>
                  <a:gd name="connsiteX330" fmla="*/ 2330667 w 3682936"/>
                  <a:gd name="connsiteY330" fmla="*/ 284468 h 2424557"/>
                  <a:gd name="connsiteX331" fmla="*/ 2347391 w 3682936"/>
                  <a:gd name="connsiteY331" fmla="*/ 280682 h 2424557"/>
                  <a:gd name="connsiteX332" fmla="*/ 2356858 w 3682936"/>
                  <a:gd name="connsiteY332" fmla="*/ 287308 h 2424557"/>
                  <a:gd name="connsiteX333" fmla="*/ 2396933 w 3682936"/>
                  <a:gd name="connsiteY333" fmla="*/ 493680 h 2424557"/>
                  <a:gd name="connsiteX334" fmla="*/ 2425332 w 3682936"/>
                  <a:gd name="connsiteY334" fmla="*/ 493680 h 2424557"/>
                  <a:gd name="connsiteX335" fmla="*/ 2386520 w 3682936"/>
                  <a:gd name="connsiteY335" fmla="*/ 294566 h 2424557"/>
                  <a:gd name="connsiteX336" fmla="*/ 2392831 w 3682936"/>
                  <a:gd name="connsiteY336" fmla="*/ 284468 h 2424557"/>
                  <a:gd name="connsiteX337" fmla="*/ 2409555 w 3682936"/>
                  <a:gd name="connsiteY337" fmla="*/ 280682 h 2424557"/>
                  <a:gd name="connsiteX338" fmla="*/ 2419021 w 3682936"/>
                  <a:gd name="connsiteY338" fmla="*/ 287308 h 2424557"/>
                  <a:gd name="connsiteX339" fmla="*/ 2459097 w 3682936"/>
                  <a:gd name="connsiteY339" fmla="*/ 493680 h 2424557"/>
                  <a:gd name="connsiteX340" fmla="*/ 2490652 w 3682936"/>
                  <a:gd name="connsiteY340" fmla="*/ 493680 h 2424557"/>
                  <a:gd name="connsiteX341" fmla="*/ 2451839 w 3682936"/>
                  <a:gd name="connsiteY341" fmla="*/ 294566 h 2424557"/>
                  <a:gd name="connsiteX342" fmla="*/ 2458150 w 3682936"/>
                  <a:gd name="connsiteY342" fmla="*/ 284468 h 2424557"/>
                  <a:gd name="connsiteX343" fmla="*/ 2474874 w 3682936"/>
                  <a:gd name="connsiteY343" fmla="*/ 280682 h 2424557"/>
                  <a:gd name="connsiteX344" fmla="*/ 2484341 w 3682936"/>
                  <a:gd name="connsiteY344" fmla="*/ 287308 h 2424557"/>
                  <a:gd name="connsiteX345" fmla="*/ 2524416 w 3682936"/>
                  <a:gd name="connsiteY345" fmla="*/ 493680 h 2424557"/>
                  <a:gd name="connsiteX346" fmla="*/ 2551869 w 3682936"/>
                  <a:gd name="connsiteY346" fmla="*/ 493680 h 2424557"/>
                  <a:gd name="connsiteX347" fmla="*/ 2513056 w 3682936"/>
                  <a:gd name="connsiteY347" fmla="*/ 294566 h 2424557"/>
                  <a:gd name="connsiteX348" fmla="*/ 2519367 w 3682936"/>
                  <a:gd name="connsiteY348" fmla="*/ 284468 h 2424557"/>
                  <a:gd name="connsiteX349" fmla="*/ 2536092 w 3682936"/>
                  <a:gd name="connsiteY349" fmla="*/ 280682 h 2424557"/>
                  <a:gd name="connsiteX350" fmla="*/ 2545558 w 3682936"/>
                  <a:gd name="connsiteY350" fmla="*/ 287308 h 2424557"/>
                  <a:gd name="connsiteX351" fmla="*/ 2585633 w 3682936"/>
                  <a:gd name="connsiteY351" fmla="*/ 493680 h 2424557"/>
                  <a:gd name="connsiteX352" fmla="*/ 2615294 w 3682936"/>
                  <a:gd name="connsiteY352" fmla="*/ 493680 h 2424557"/>
                  <a:gd name="connsiteX353" fmla="*/ 2576482 w 3682936"/>
                  <a:gd name="connsiteY353" fmla="*/ 294566 h 2424557"/>
                  <a:gd name="connsiteX354" fmla="*/ 2582793 w 3682936"/>
                  <a:gd name="connsiteY354" fmla="*/ 284468 h 2424557"/>
                  <a:gd name="connsiteX355" fmla="*/ 2599517 w 3682936"/>
                  <a:gd name="connsiteY355" fmla="*/ 280682 h 2424557"/>
                  <a:gd name="connsiteX356" fmla="*/ 2608984 w 3682936"/>
                  <a:gd name="connsiteY356" fmla="*/ 287308 h 2424557"/>
                  <a:gd name="connsiteX357" fmla="*/ 2649059 w 3682936"/>
                  <a:gd name="connsiteY357" fmla="*/ 493680 h 2424557"/>
                  <a:gd name="connsiteX358" fmla="*/ 2685347 w 3682936"/>
                  <a:gd name="connsiteY358" fmla="*/ 493680 h 2424557"/>
                  <a:gd name="connsiteX359" fmla="*/ 2646535 w 3682936"/>
                  <a:gd name="connsiteY359" fmla="*/ 294566 h 2424557"/>
                  <a:gd name="connsiteX360" fmla="*/ 2652846 w 3682936"/>
                  <a:gd name="connsiteY360" fmla="*/ 284468 h 2424557"/>
                  <a:gd name="connsiteX361" fmla="*/ 2669570 w 3682936"/>
                  <a:gd name="connsiteY361" fmla="*/ 280682 h 2424557"/>
                  <a:gd name="connsiteX362" fmla="*/ 2679036 w 3682936"/>
                  <a:gd name="connsiteY362" fmla="*/ 287308 h 2424557"/>
                  <a:gd name="connsiteX363" fmla="*/ 2722583 w 3682936"/>
                  <a:gd name="connsiteY363" fmla="*/ 511035 h 2424557"/>
                  <a:gd name="connsiteX364" fmla="*/ 2738360 w 3682936"/>
                  <a:gd name="connsiteY364" fmla="*/ 517977 h 2424557"/>
                  <a:gd name="connsiteX365" fmla="*/ 2748458 w 3682936"/>
                  <a:gd name="connsiteY365" fmla="*/ 517977 h 2424557"/>
                  <a:gd name="connsiteX366" fmla="*/ 2705227 w 3682936"/>
                  <a:gd name="connsiteY366" fmla="*/ 294882 h 2424557"/>
                  <a:gd name="connsiteX367" fmla="*/ 2711538 w 3682936"/>
                  <a:gd name="connsiteY367" fmla="*/ 284784 h 2424557"/>
                  <a:gd name="connsiteX368" fmla="*/ 2728262 w 3682936"/>
                  <a:gd name="connsiteY368" fmla="*/ 280998 h 2424557"/>
                  <a:gd name="connsiteX369" fmla="*/ 2737729 w 3682936"/>
                  <a:gd name="connsiteY369" fmla="*/ 287624 h 2424557"/>
                  <a:gd name="connsiteX370" fmla="*/ 2782537 w 3682936"/>
                  <a:gd name="connsiteY370" fmla="*/ 518293 h 2424557"/>
                  <a:gd name="connsiteX371" fmla="*/ 2782853 w 3682936"/>
                  <a:gd name="connsiteY371" fmla="*/ 518293 h 2424557"/>
                  <a:gd name="connsiteX372" fmla="*/ 2782853 w 3682936"/>
                  <a:gd name="connsiteY372" fmla="*/ 519239 h 2424557"/>
                  <a:gd name="connsiteX373" fmla="*/ 3446774 w 3682936"/>
                  <a:gd name="connsiteY373" fmla="*/ 530915 h 2424557"/>
                  <a:gd name="connsiteX374" fmla="*/ 3446459 w 3682936"/>
                  <a:gd name="connsiteY374" fmla="*/ 523657 h 2424557"/>
                  <a:gd name="connsiteX375" fmla="*/ 3400703 w 3682936"/>
                  <a:gd name="connsiteY375" fmla="*/ 393650 h 2424557"/>
                  <a:gd name="connsiteX376" fmla="*/ 3395024 w 3682936"/>
                  <a:gd name="connsiteY376" fmla="*/ 386076 h 2424557"/>
                  <a:gd name="connsiteX377" fmla="*/ 3373882 w 3682936"/>
                  <a:gd name="connsiteY377" fmla="*/ 362095 h 2424557"/>
                  <a:gd name="connsiteX378" fmla="*/ 3261545 w 3682936"/>
                  <a:gd name="connsiteY378" fmla="*/ 215994 h 2424557"/>
                  <a:gd name="connsiteX379" fmla="*/ 3195279 w 3682936"/>
                  <a:gd name="connsiteY379" fmla="*/ 151937 h 2424557"/>
                  <a:gd name="connsiteX380" fmla="*/ 3156151 w 3682936"/>
                  <a:gd name="connsiteY380" fmla="*/ 116910 h 2424557"/>
                  <a:gd name="connsiteX381" fmla="*/ 3145738 w 3682936"/>
                  <a:gd name="connsiteY381" fmla="*/ 112808 h 2424557"/>
                  <a:gd name="connsiteX382" fmla="*/ 3084521 w 3682936"/>
                  <a:gd name="connsiteY382" fmla="*/ 111546 h 2424557"/>
                  <a:gd name="connsiteX383" fmla="*/ 3063694 w 3682936"/>
                  <a:gd name="connsiteY383" fmla="*/ 120066 h 2424557"/>
                  <a:gd name="connsiteX384" fmla="*/ 3055490 w 3682936"/>
                  <a:gd name="connsiteY384" fmla="*/ 124168 h 2424557"/>
                  <a:gd name="connsiteX385" fmla="*/ 2948202 w 3682936"/>
                  <a:gd name="connsiteY385" fmla="*/ 144363 h 2424557"/>
                  <a:gd name="connsiteX386" fmla="*/ 2928007 w 3682936"/>
                  <a:gd name="connsiteY386" fmla="*/ 127955 h 2424557"/>
                  <a:gd name="connsiteX387" fmla="*/ 2926745 w 3682936"/>
                  <a:gd name="connsiteY387" fmla="*/ 117541 h 2424557"/>
                  <a:gd name="connsiteX388" fmla="*/ 2916332 w 3682936"/>
                  <a:gd name="connsiteY388" fmla="*/ 108706 h 2424557"/>
                  <a:gd name="connsiteX389" fmla="*/ 2743725 w 3682936"/>
                  <a:gd name="connsiteY389" fmla="*/ 104919 h 2424557"/>
                  <a:gd name="connsiteX390" fmla="*/ 2315205 w 3682936"/>
                  <a:gd name="connsiteY390" fmla="*/ 97977 h 2424557"/>
                  <a:gd name="connsiteX391" fmla="*/ 2111043 w 3682936"/>
                  <a:gd name="connsiteY391" fmla="*/ 96715 h 2424557"/>
                  <a:gd name="connsiteX392" fmla="*/ 2099368 w 3682936"/>
                  <a:gd name="connsiteY392" fmla="*/ 101764 h 2424557"/>
                  <a:gd name="connsiteX393" fmla="*/ 2099683 w 3682936"/>
                  <a:gd name="connsiteY393" fmla="*/ 118488 h 2424557"/>
                  <a:gd name="connsiteX394" fmla="*/ 2105994 w 3682936"/>
                  <a:gd name="connsiteY394" fmla="*/ 140261 h 2424557"/>
                  <a:gd name="connsiteX395" fmla="*/ 2103154 w 3682936"/>
                  <a:gd name="connsiteY395" fmla="*/ 178443 h 2424557"/>
                  <a:gd name="connsiteX396" fmla="*/ 2094319 w 3682936"/>
                  <a:gd name="connsiteY396" fmla="*/ 233034 h 2424557"/>
                  <a:gd name="connsiteX397" fmla="*/ 2044777 w 3682936"/>
                  <a:gd name="connsiteY397" fmla="*/ 268060 h 2424557"/>
                  <a:gd name="connsiteX398" fmla="*/ 1753207 w 3682936"/>
                  <a:gd name="connsiteY398" fmla="*/ 266798 h 2424557"/>
                  <a:gd name="connsiteX399" fmla="*/ 1676213 w 3682936"/>
                  <a:gd name="connsiteY399" fmla="*/ 244078 h 2424557"/>
                  <a:gd name="connsiteX400" fmla="*/ 1645919 w 3682936"/>
                  <a:gd name="connsiteY400" fmla="*/ 234611 h 2424557"/>
                  <a:gd name="connsiteX401" fmla="*/ 1573027 w 3682936"/>
                  <a:gd name="connsiteY401" fmla="*/ 232087 h 2424557"/>
                  <a:gd name="connsiteX402" fmla="*/ 535808 w 3682936"/>
                  <a:gd name="connsiteY402" fmla="*/ 213785 h 2424557"/>
                  <a:gd name="connsiteX403" fmla="*/ 463862 w 3682936"/>
                  <a:gd name="connsiteY403" fmla="*/ 185701 h 2424557"/>
                  <a:gd name="connsiteX404" fmla="*/ 391285 w 3682936"/>
                  <a:gd name="connsiteY404" fmla="*/ 108075 h 2424557"/>
                  <a:gd name="connsiteX405" fmla="*/ 374245 w 3682936"/>
                  <a:gd name="connsiteY405" fmla="*/ 71786 h 2424557"/>
                  <a:gd name="connsiteX406" fmla="*/ 354365 w 3682936"/>
                  <a:gd name="connsiteY406" fmla="*/ 60742 h 2424557"/>
                  <a:gd name="connsiteX407" fmla="*/ 168505 w 3682936"/>
                  <a:gd name="connsiteY407" fmla="*/ 59479 h 2424557"/>
                  <a:gd name="connsiteX408" fmla="*/ 2995140 w 3682936"/>
                  <a:gd name="connsiteY408" fmla="*/ 27490 h 2424557"/>
                  <a:gd name="connsiteX409" fmla="*/ 2969028 w 3682936"/>
                  <a:gd name="connsiteY409" fmla="*/ 37390 h 2424557"/>
                  <a:gd name="connsiteX410" fmla="*/ 2941259 w 3682936"/>
                  <a:gd name="connsiteY410" fmla="*/ 114386 h 2424557"/>
                  <a:gd name="connsiteX411" fmla="*/ 2954512 w 3682936"/>
                  <a:gd name="connsiteY411" fmla="*/ 127323 h 2424557"/>
                  <a:gd name="connsiteX412" fmla="*/ 3040027 w 3682936"/>
                  <a:gd name="connsiteY412" fmla="*/ 110599 h 2424557"/>
                  <a:gd name="connsiteX413" fmla="*/ 3060538 w 3682936"/>
                  <a:gd name="connsiteY413" fmla="*/ 104604 h 2424557"/>
                  <a:gd name="connsiteX414" fmla="*/ 3024565 w 3682936"/>
                  <a:gd name="connsiteY414" fmla="*/ 32972 h 2424557"/>
                  <a:gd name="connsiteX415" fmla="*/ 2995140 w 3682936"/>
                  <a:gd name="connsiteY415" fmla="*/ 27490 h 2424557"/>
                  <a:gd name="connsiteX416" fmla="*/ 276345 w 3682936"/>
                  <a:gd name="connsiteY416" fmla="*/ 589 h 2424557"/>
                  <a:gd name="connsiteX417" fmla="*/ 260962 w 3682936"/>
                  <a:gd name="connsiteY417" fmla="*/ 2049 h 2424557"/>
                  <a:gd name="connsiteX418" fmla="*/ 177026 w 3682936"/>
                  <a:gd name="connsiteY418" fmla="*/ 45595 h 2424557"/>
                  <a:gd name="connsiteX419" fmla="*/ 325966 w 3682936"/>
                  <a:gd name="connsiteY419" fmla="*/ 45595 h 2424557"/>
                  <a:gd name="connsiteX420" fmla="*/ 319024 w 3682936"/>
                  <a:gd name="connsiteY420" fmla="*/ 27924 h 2424557"/>
                  <a:gd name="connsiteX421" fmla="*/ 290309 w 3682936"/>
                  <a:gd name="connsiteY421" fmla="*/ 7413 h 2424557"/>
                  <a:gd name="connsiteX422" fmla="*/ 276345 w 3682936"/>
                  <a:gd name="connsiteY422" fmla="*/ 589 h 242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Lst>
                <a:rect l="l" t="t" r="r" b="b"/>
                <a:pathLst>
                  <a:path w="3682936" h="2424557">
                    <a:moveTo>
                      <a:pt x="3531973" y="2288855"/>
                    </a:moveTo>
                    <a:cubicBezTo>
                      <a:pt x="3561003" y="2288855"/>
                      <a:pt x="3584354" y="2312206"/>
                      <a:pt x="3584354" y="2341237"/>
                    </a:cubicBezTo>
                    <a:cubicBezTo>
                      <a:pt x="3584354" y="2370268"/>
                      <a:pt x="3561003" y="2393619"/>
                      <a:pt x="3531973" y="2393619"/>
                    </a:cubicBezTo>
                    <a:cubicBezTo>
                      <a:pt x="3502942" y="2393619"/>
                      <a:pt x="3479591" y="2370268"/>
                      <a:pt x="3479591" y="2341237"/>
                    </a:cubicBezTo>
                    <a:cubicBezTo>
                      <a:pt x="3479591" y="2312206"/>
                      <a:pt x="3502942" y="2288855"/>
                      <a:pt x="3531973" y="2288855"/>
                    </a:cubicBezTo>
                    <a:close/>
                    <a:moveTo>
                      <a:pt x="3176977" y="1938277"/>
                    </a:moveTo>
                    <a:cubicBezTo>
                      <a:pt x="3213266" y="1937645"/>
                      <a:pt x="3243558" y="1967623"/>
                      <a:pt x="3243874" y="2004227"/>
                    </a:cubicBezTo>
                    <a:cubicBezTo>
                      <a:pt x="3244505" y="2041147"/>
                      <a:pt x="3214843" y="2072071"/>
                      <a:pt x="3178239" y="2072702"/>
                    </a:cubicBezTo>
                    <a:cubicBezTo>
                      <a:pt x="3141004" y="2073333"/>
                      <a:pt x="3110080" y="2042724"/>
                      <a:pt x="3109449" y="2004858"/>
                    </a:cubicBezTo>
                    <a:cubicBezTo>
                      <a:pt x="3109133" y="1969201"/>
                      <a:pt x="3139742" y="1938908"/>
                      <a:pt x="3176977" y="1938277"/>
                    </a:cubicBezTo>
                    <a:close/>
                    <a:moveTo>
                      <a:pt x="2642432" y="1183476"/>
                    </a:moveTo>
                    <a:cubicBezTo>
                      <a:pt x="2666098" y="1183160"/>
                      <a:pt x="2685347" y="1203356"/>
                      <a:pt x="2685347" y="1228284"/>
                    </a:cubicBezTo>
                    <a:cubicBezTo>
                      <a:pt x="2685662" y="1252266"/>
                      <a:pt x="2667045" y="1270568"/>
                      <a:pt x="2642116" y="1270884"/>
                    </a:cubicBezTo>
                    <a:cubicBezTo>
                      <a:pt x="2619081" y="1271200"/>
                      <a:pt x="2598570" y="1250689"/>
                      <a:pt x="2598570" y="1227653"/>
                    </a:cubicBezTo>
                    <a:cubicBezTo>
                      <a:pt x="2598570" y="1203987"/>
                      <a:pt x="2618765" y="1183476"/>
                      <a:pt x="2642432" y="1183476"/>
                    </a:cubicBezTo>
                    <a:close/>
                    <a:moveTo>
                      <a:pt x="3022672" y="1162650"/>
                    </a:moveTo>
                    <a:cubicBezTo>
                      <a:pt x="3120178" y="1164859"/>
                      <a:pt x="3200012" y="1246902"/>
                      <a:pt x="3197488" y="1342199"/>
                    </a:cubicBezTo>
                    <a:cubicBezTo>
                      <a:pt x="3194963" y="1437496"/>
                      <a:pt x="3113235" y="1516384"/>
                      <a:pt x="3019516" y="1514175"/>
                    </a:cubicBezTo>
                    <a:cubicBezTo>
                      <a:pt x="2924220" y="1514806"/>
                      <a:pt x="2844385" y="1432131"/>
                      <a:pt x="2845331" y="1337465"/>
                    </a:cubicBezTo>
                    <a:cubicBezTo>
                      <a:pt x="2846594" y="1240906"/>
                      <a:pt x="2928953" y="1160756"/>
                      <a:pt x="3022672" y="1162650"/>
                    </a:cubicBezTo>
                    <a:close/>
                    <a:moveTo>
                      <a:pt x="1860494" y="843311"/>
                    </a:moveTo>
                    <a:cubicBezTo>
                      <a:pt x="1887001" y="843311"/>
                      <a:pt x="2010381" y="844888"/>
                      <a:pt x="2045408" y="847728"/>
                    </a:cubicBezTo>
                    <a:cubicBezTo>
                      <a:pt x="2066865" y="849306"/>
                      <a:pt x="2072230" y="855617"/>
                      <a:pt x="2076016" y="876444"/>
                    </a:cubicBezTo>
                    <a:cubicBezTo>
                      <a:pt x="2081696" y="907052"/>
                      <a:pt x="2088323" y="937661"/>
                      <a:pt x="2087692" y="969216"/>
                    </a:cubicBezTo>
                    <a:cubicBezTo>
                      <a:pt x="2086114" y="1063566"/>
                      <a:pt x="2044777" y="1136459"/>
                      <a:pt x="1969991" y="1191365"/>
                    </a:cubicBezTo>
                    <a:cubicBezTo>
                      <a:pt x="1953267" y="1203671"/>
                      <a:pt x="1934965" y="1213453"/>
                      <a:pt x="1916662" y="1223551"/>
                    </a:cubicBezTo>
                    <a:cubicBezTo>
                      <a:pt x="1904671" y="1230493"/>
                      <a:pt x="1900885" y="1240275"/>
                      <a:pt x="1902147" y="1253213"/>
                    </a:cubicBezTo>
                    <a:cubicBezTo>
                      <a:pt x="1902778" y="1261417"/>
                      <a:pt x="1906565" y="1265519"/>
                      <a:pt x="1914769" y="1262364"/>
                    </a:cubicBezTo>
                    <a:cubicBezTo>
                      <a:pt x="1941591" y="1251951"/>
                      <a:pt x="1968729" y="1242800"/>
                      <a:pt x="1994288" y="1230178"/>
                    </a:cubicBezTo>
                    <a:cubicBezTo>
                      <a:pt x="2056767" y="1199885"/>
                      <a:pt x="2098736" y="1149396"/>
                      <a:pt x="2128082" y="1087864"/>
                    </a:cubicBezTo>
                    <a:cubicBezTo>
                      <a:pt x="2133131" y="1077135"/>
                      <a:pt x="2138180" y="1066406"/>
                      <a:pt x="2142913" y="1055677"/>
                    </a:cubicBezTo>
                    <a:cubicBezTo>
                      <a:pt x="2147646" y="1044633"/>
                      <a:pt x="2155220" y="1035797"/>
                      <a:pt x="2166264" y="1031380"/>
                    </a:cubicBezTo>
                    <a:cubicBezTo>
                      <a:pt x="2187406" y="1023175"/>
                      <a:pt x="2190877" y="1006451"/>
                      <a:pt x="2188668" y="986887"/>
                    </a:cubicBezTo>
                    <a:cubicBezTo>
                      <a:pt x="2186459" y="965745"/>
                      <a:pt x="2183935" y="944287"/>
                      <a:pt x="2180464" y="923145"/>
                    </a:cubicBezTo>
                    <a:cubicBezTo>
                      <a:pt x="2179202" y="914941"/>
                      <a:pt x="2180779" y="909576"/>
                      <a:pt x="2187406" y="904212"/>
                    </a:cubicBezTo>
                    <a:cubicBezTo>
                      <a:pt x="2206970" y="888119"/>
                      <a:pt x="2226219" y="871079"/>
                      <a:pt x="2245467" y="854670"/>
                    </a:cubicBezTo>
                    <a:cubicBezTo>
                      <a:pt x="2247676" y="852777"/>
                      <a:pt x="2318991" y="861297"/>
                      <a:pt x="2345498" y="875497"/>
                    </a:cubicBezTo>
                    <a:cubicBezTo>
                      <a:pt x="2352440" y="879284"/>
                      <a:pt x="2360959" y="882439"/>
                      <a:pt x="2366955" y="887804"/>
                    </a:cubicBezTo>
                    <a:cubicBezTo>
                      <a:pt x="2401981" y="918412"/>
                      <a:pt x="2438270" y="948390"/>
                      <a:pt x="2456887" y="993198"/>
                    </a:cubicBezTo>
                    <a:cubicBezTo>
                      <a:pt x="2499802" y="1099224"/>
                      <a:pt x="2468878" y="1204933"/>
                      <a:pt x="2378630" y="1269622"/>
                    </a:cubicBezTo>
                    <a:cubicBezTo>
                      <a:pt x="2350231" y="1289817"/>
                      <a:pt x="2316782" y="1300230"/>
                      <a:pt x="2283649" y="1309066"/>
                    </a:cubicBezTo>
                    <a:cubicBezTo>
                      <a:pt x="2180464" y="1337150"/>
                      <a:pt x="2075385" y="1347879"/>
                      <a:pt x="1968729" y="1336519"/>
                    </a:cubicBezTo>
                    <a:cubicBezTo>
                      <a:pt x="1900885" y="1329261"/>
                      <a:pt x="1833988" y="1314746"/>
                      <a:pt x="1771193" y="1288239"/>
                    </a:cubicBezTo>
                    <a:cubicBezTo>
                      <a:pt x="1698301" y="1257631"/>
                      <a:pt x="1646234" y="1204302"/>
                      <a:pt x="1627617" y="1125730"/>
                    </a:cubicBezTo>
                    <a:cubicBezTo>
                      <a:pt x="1612786" y="1063250"/>
                      <a:pt x="1616888" y="1001087"/>
                      <a:pt x="1656332" y="946812"/>
                    </a:cubicBezTo>
                    <a:cubicBezTo>
                      <a:pt x="1672425" y="924407"/>
                      <a:pt x="1715340" y="883701"/>
                      <a:pt x="1716603" y="882755"/>
                    </a:cubicBezTo>
                    <a:cubicBezTo>
                      <a:pt x="1760149" y="851199"/>
                      <a:pt x="1803064" y="843311"/>
                      <a:pt x="1860494" y="843311"/>
                    </a:cubicBezTo>
                    <a:close/>
                    <a:moveTo>
                      <a:pt x="2953566" y="793454"/>
                    </a:moveTo>
                    <a:cubicBezTo>
                      <a:pt x="2946939" y="794400"/>
                      <a:pt x="2943784" y="795347"/>
                      <a:pt x="2942206" y="802604"/>
                    </a:cubicBezTo>
                    <a:cubicBezTo>
                      <a:pt x="2936211" y="834160"/>
                      <a:pt x="2908758" y="860035"/>
                      <a:pt x="2878780" y="863822"/>
                    </a:cubicBezTo>
                    <a:cubicBezTo>
                      <a:pt x="2840283" y="868871"/>
                      <a:pt x="2803994" y="845204"/>
                      <a:pt x="2795474" y="805445"/>
                    </a:cubicBezTo>
                    <a:cubicBezTo>
                      <a:pt x="2793897" y="798187"/>
                      <a:pt x="2791688" y="795978"/>
                      <a:pt x="2784430" y="796294"/>
                    </a:cubicBezTo>
                    <a:cubicBezTo>
                      <a:pt x="2732364" y="797556"/>
                      <a:pt x="2686609" y="795347"/>
                      <a:pt x="2634543" y="796609"/>
                    </a:cubicBezTo>
                    <a:cubicBezTo>
                      <a:pt x="2630756" y="796609"/>
                      <a:pt x="2627285" y="797240"/>
                      <a:pt x="2623183" y="797871"/>
                    </a:cubicBezTo>
                    <a:cubicBezTo>
                      <a:pt x="2623499" y="800080"/>
                      <a:pt x="2623499" y="801342"/>
                      <a:pt x="2623814" y="802289"/>
                    </a:cubicBezTo>
                    <a:cubicBezTo>
                      <a:pt x="2646218" y="890959"/>
                      <a:pt x="2671778" y="973003"/>
                      <a:pt x="2693551" y="1061673"/>
                    </a:cubicBezTo>
                    <a:cubicBezTo>
                      <a:pt x="2697969" y="1080290"/>
                      <a:pt x="2703649" y="1087233"/>
                      <a:pt x="2720058" y="1097961"/>
                    </a:cubicBezTo>
                    <a:cubicBezTo>
                      <a:pt x="2770230" y="1130779"/>
                      <a:pt x="2786323" y="1186316"/>
                      <a:pt x="2782221" y="1243747"/>
                    </a:cubicBezTo>
                    <a:cubicBezTo>
                      <a:pt x="2780328" y="1270253"/>
                      <a:pt x="2768337" y="1293919"/>
                      <a:pt x="2756977" y="1317585"/>
                    </a:cubicBezTo>
                    <a:cubicBezTo>
                      <a:pt x="2753822" y="1324212"/>
                      <a:pt x="2753191" y="1329892"/>
                      <a:pt x="2755084" y="1336834"/>
                    </a:cubicBezTo>
                    <a:cubicBezTo>
                      <a:pt x="2780643" y="1434340"/>
                      <a:pt x="2812199" y="1535317"/>
                      <a:pt x="2837758" y="1632822"/>
                    </a:cubicBezTo>
                    <a:cubicBezTo>
                      <a:pt x="2882567" y="1804798"/>
                      <a:pt x="2927691" y="1970778"/>
                      <a:pt x="2972184" y="2142754"/>
                    </a:cubicBezTo>
                    <a:cubicBezTo>
                      <a:pt x="2974708" y="2152221"/>
                      <a:pt x="2978495" y="2156323"/>
                      <a:pt x="2988277" y="2156323"/>
                    </a:cubicBezTo>
                    <a:cubicBezTo>
                      <a:pt x="3000583" y="2156323"/>
                      <a:pt x="3501680" y="2156007"/>
                      <a:pt x="3528186" y="2155692"/>
                    </a:cubicBezTo>
                    <a:cubicBezTo>
                      <a:pt x="3537022" y="2155376"/>
                      <a:pt x="3542071" y="2151905"/>
                      <a:pt x="3543017" y="2143070"/>
                    </a:cubicBezTo>
                    <a:cubicBezTo>
                      <a:pt x="3543964" y="2134550"/>
                      <a:pt x="3545226" y="2126030"/>
                      <a:pt x="3545857" y="2117510"/>
                    </a:cubicBezTo>
                    <a:cubicBezTo>
                      <a:pt x="3549329" y="2060711"/>
                      <a:pt x="3538915" y="2005805"/>
                      <a:pt x="3521244" y="1952476"/>
                    </a:cubicBezTo>
                    <a:cubicBezTo>
                      <a:pt x="3496316" y="1877059"/>
                      <a:pt x="3466338" y="1802273"/>
                      <a:pt x="3437623" y="1728119"/>
                    </a:cubicBezTo>
                    <a:cubicBezTo>
                      <a:pt x="3401019" y="1633453"/>
                      <a:pt x="3361259" y="1540050"/>
                      <a:pt x="3323078" y="1446015"/>
                    </a:cubicBezTo>
                    <a:cubicBezTo>
                      <a:pt x="3288998" y="1362394"/>
                      <a:pt x="3254603" y="1278773"/>
                      <a:pt x="3222416" y="1194520"/>
                    </a:cubicBezTo>
                    <a:cubicBezTo>
                      <a:pt x="3207585" y="1155392"/>
                      <a:pt x="3194963" y="1115317"/>
                      <a:pt x="3186128" y="1074610"/>
                    </a:cubicBezTo>
                    <a:cubicBezTo>
                      <a:pt x="3179817" y="1045580"/>
                      <a:pt x="3185497" y="1021282"/>
                      <a:pt x="3182972" y="991305"/>
                    </a:cubicBezTo>
                    <a:cubicBezTo>
                      <a:pt x="3182341" y="982785"/>
                      <a:pt x="3179186" y="972687"/>
                      <a:pt x="3173821" y="966061"/>
                    </a:cubicBezTo>
                    <a:cubicBezTo>
                      <a:pt x="3159622" y="948074"/>
                      <a:pt x="3148262" y="933243"/>
                      <a:pt x="3131222" y="917781"/>
                    </a:cubicBezTo>
                    <a:cubicBezTo>
                      <a:pt x="3095880" y="885595"/>
                      <a:pt x="3057383" y="856880"/>
                      <a:pt x="3023934" y="823431"/>
                    </a:cubicBezTo>
                    <a:cubicBezTo>
                      <a:pt x="3002161" y="801658"/>
                      <a:pt x="2982912" y="789667"/>
                      <a:pt x="2953566" y="793454"/>
                    </a:cubicBezTo>
                    <a:close/>
                    <a:moveTo>
                      <a:pt x="2125242" y="724979"/>
                    </a:moveTo>
                    <a:cubicBezTo>
                      <a:pt x="2147962" y="725294"/>
                      <a:pt x="2160268" y="737601"/>
                      <a:pt x="2159953" y="761267"/>
                    </a:cubicBezTo>
                    <a:cubicBezTo>
                      <a:pt x="2159637" y="783987"/>
                      <a:pt x="2144807" y="796924"/>
                      <a:pt x="2119562" y="796609"/>
                    </a:cubicBezTo>
                    <a:cubicBezTo>
                      <a:pt x="2100629" y="796293"/>
                      <a:pt x="2088954" y="781147"/>
                      <a:pt x="2088954" y="757796"/>
                    </a:cubicBezTo>
                    <a:cubicBezTo>
                      <a:pt x="2089269" y="736654"/>
                      <a:pt x="2102523" y="724663"/>
                      <a:pt x="2125242" y="724979"/>
                    </a:cubicBezTo>
                    <a:close/>
                    <a:moveTo>
                      <a:pt x="2868801" y="711094"/>
                    </a:moveTo>
                    <a:cubicBezTo>
                      <a:pt x="2893453" y="711094"/>
                      <a:pt x="2918066" y="721823"/>
                      <a:pt x="2929584" y="742649"/>
                    </a:cubicBezTo>
                    <a:cubicBezTo>
                      <a:pt x="2932109" y="747067"/>
                      <a:pt x="2935264" y="751169"/>
                      <a:pt x="2936842" y="756218"/>
                    </a:cubicBezTo>
                    <a:cubicBezTo>
                      <a:pt x="2940629" y="768840"/>
                      <a:pt x="2949148" y="772942"/>
                      <a:pt x="2961455" y="770733"/>
                    </a:cubicBezTo>
                    <a:cubicBezTo>
                      <a:pt x="2964295" y="770102"/>
                      <a:pt x="2967135" y="771049"/>
                      <a:pt x="2969975" y="770733"/>
                    </a:cubicBezTo>
                    <a:cubicBezTo>
                      <a:pt x="2996166" y="766947"/>
                      <a:pt x="3013521" y="781462"/>
                      <a:pt x="3030561" y="798818"/>
                    </a:cubicBezTo>
                    <a:cubicBezTo>
                      <a:pt x="3043814" y="812071"/>
                      <a:pt x="3058329" y="824062"/>
                      <a:pt x="3072529" y="836684"/>
                    </a:cubicBezTo>
                    <a:cubicBezTo>
                      <a:pt x="3100613" y="861297"/>
                      <a:pt x="3129329" y="885279"/>
                      <a:pt x="3156466" y="910839"/>
                    </a:cubicBezTo>
                    <a:cubicBezTo>
                      <a:pt x="3170981" y="924723"/>
                      <a:pt x="3184865" y="942709"/>
                      <a:pt x="3200328" y="961643"/>
                    </a:cubicBezTo>
                    <a:cubicBezTo>
                      <a:pt x="3202536" y="964483"/>
                      <a:pt x="3203168" y="969216"/>
                      <a:pt x="3203483" y="973002"/>
                    </a:cubicBezTo>
                    <a:cubicBezTo>
                      <a:pt x="3204430" y="1001402"/>
                      <a:pt x="3201905" y="1030433"/>
                      <a:pt x="3206954" y="1058202"/>
                    </a:cubicBezTo>
                    <a:cubicBezTo>
                      <a:pt x="3214527" y="1098277"/>
                      <a:pt x="3225572" y="1137721"/>
                      <a:pt x="3239140" y="1176218"/>
                    </a:cubicBezTo>
                    <a:cubicBezTo>
                      <a:pt x="3255549" y="1222604"/>
                      <a:pt x="3276691" y="1267097"/>
                      <a:pt x="3294677" y="1312852"/>
                    </a:cubicBezTo>
                    <a:cubicBezTo>
                      <a:pt x="3324024" y="1386060"/>
                      <a:pt x="3352424" y="1459584"/>
                      <a:pt x="3381770" y="1532792"/>
                    </a:cubicBezTo>
                    <a:cubicBezTo>
                      <a:pt x="3419952" y="1628089"/>
                      <a:pt x="3459711" y="1723070"/>
                      <a:pt x="3496946" y="1818998"/>
                    </a:cubicBezTo>
                    <a:cubicBezTo>
                      <a:pt x="3525030" y="1890944"/>
                      <a:pt x="3553115" y="1964152"/>
                      <a:pt x="3565106" y="2041147"/>
                    </a:cubicBezTo>
                    <a:cubicBezTo>
                      <a:pt x="3571101" y="2079013"/>
                      <a:pt x="3569208" y="2116879"/>
                      <a:pt x="3564790" y="2154746"/>
                    </a:cubicBezTo>
                    <a:cubicBezTo>
                      <a:pt x="3563843" y="2164213"/>
                      <a:pt x="3559425" y="2177465"/>
                      <a:pt x="3549959" y="2177781"/>
                    </a:cubicBezTo>
                    <a:cubicBezTo>
                      <a:pt x="3513039" y="2178097"/>
                      <a:pt x="3068427" y="2175257"/>
                      <a:pt x="2975339" y="2177150"/>
                    </a:cubicBezTo>
                    <a:cubicBezTo>
                      <a:pt x="2961770" y="2177465"/>
                      <a:pt x="2956090" y="2174310"/>
                      <a:pt x="2952303" y="2160110"/>
                    </a:cubicBezTo>
                    <a:cubicBezTo>
                      <a:pt x="2928006" y="2069862"/>
                      <a:pt x="2903393" y="1979614"/>
                      <a:pt x="2879412" y="1889051"/>
                    </a:cubicBezTo>
                    <a:cubicBezTo>
                      <a:pt x="2832079" y="1709817"/>
                      <a:pt x="2785692" y="1529952"/>
                      <a:pt x="2738044" y="1350719"/>
                    </a:cubicBezTo>
                    <a:cubicBezTo>
                      <a:pt x="2732995" y="1332417"/>
                      <a:pt x="2734257" y="1318217"/>
                      <a:pt x="2743093" y="1301493"/>
                    </a:cubicBezTo>
                    <a:cubicBezTo>
                      <a:pt x="2764866" y="1261102"/>
                      <a:pt x="2770861" y="1218187"/>
                      <a:pt x="2753822" y="1174009"/>
                    </a:cubicBezTo>
                    <a:cubicBezTo>
                      <a:pt x="2744355" y="1148765"/>
                      <a:pt x="2728262" y="1127623"/>
                      <a:pt x="2704911" y="1114370"/>
                    </a:cubicBezTo>
                    <a:cubicBezTo>
                      <a:pt x="2684085" y="1102694"/>
                      <a:pt x="2673987" y="1086917"/>
                      <a:pt x="2668623" y="1063566"/>
                    </a:cubicBezTo>
                    <a:cubicBezTo>
                      <a:pt x="2649059" y="978683"/>
                      <a:pt x="2627286" y="894114"/>
                      <a:pt x="2606459" y="809546"/>
                    </a:cubicBezTo>
                    <a:cubicBezTo>
                      <a:pt x="2604881" y="803235"/>
                      <a:pt x="2603934" y="796924"/>
                      <a:pt x="2602988" y="790613"/>
                    </a:cubicBezTo>
                    <a:cubicBezTo>
                      <a:pt x="2601410" y="776098"/>
                      <a:pt x="2601410" y="775782"/>
                      <a:pt x="2615610" y="775151"/>
                    </a:cubicBezTo>
                    <a:cubicBezTo>
                      <a:pt x="2649374" y="774205"/>
                      <a:pt x="2683454" y="773574"/>
                      <a:pt x="2717218" y="772942"/>
                    </a:cubicBezTo>
                    <a:cubicBezTo>
                      <a:pt x="2739622" y="772627"/>
                      <a:pt x="2762026" y="772311"/>
                      <a:pt x="2784430" y="772627"/>
                    </a:cubicBezTo>
                    <a:cubicBezTo>
                      <a:pt x="2790741" y="772627"/>
                      <a:pt x="2794528" y="771049"/>
                      <a:pt x="2796737" y="765054"/>
                    </a:cubicBezTo>
                    <a:cubicBezTo>
                      <a:pt x="2799892" y="757796"/>
                      <a:pt x="2803994" y="750854"/>
                      <a:pt x="2807781" y="743912"/>
                    </a:cubicBezTo>
                    <a:cubicBezTo>
                      <a:pt x="2819456" y="721823"/>
                      <a:pt x="2844148" y="711094"/>
                      <a:pt x="2868801" y="711094"/>
                    </a:cubicBezTo>
                    <a:close/>
                    <a:moveTo>
                      <a:pt x="2685663" y="566887"/>
                    </a:moveTo>
                    <a:lnTo>
                      <a:pt x="2685663" y="568465"/>
                    </a:lnTo>
                    <a:cubicBezTo>
                      <a:pt x="2685663" y="571305"/>
                      <a:pt x="2685663" y="575722"/>
                      <a:pt x="2685663" y="581403"/>
                    </a:cubicBezTo>
                    <a:lnTo>
                      <a:pt x="2685663" y="583296"/>
                    </a:lnTo>
                    <a:lnTo>
                      <a:pt x="2598255" y="583296"/>
                    </a:lnTo>
                    <a:cubicBezTo>
                      <a:pt x="2593837" y="583296"/>
                      <a:pt x="2590050" y="579509"/>
                      <a:pt x="2590050" y="575092"/>
                    </a:cubicBezTo>
                    <a:cubicBezTo>
                      <a:pt x="2590050" y="570674"/>
                      <a:pt x="2593837" y="566887"/>
                      <a:pt x="2598255" y="566887"/>
                    </a:cubicBezTo>
                    <a:close/>
                    <a:moveTo>
                      <a:pt x="1824837" y="530283"/>
                    </a:moveTo>
                    <a:cubicBezTo>
                      <a:pt x="1774349" y="530914"/>
                      <a:pt x="1726069" y="527759"/>
                      <a:pt x="1678105" y="536278"/>
                    </a:cubicBezTo>
                    <a:cubicBezTo>
                      <a:pt x="1650652" y="541012"/>
                      <a:pt x="1637715" y="553949"/>
                      <a:pt x="1636137" y="581718"/>
                    </a:cubicBezTo>
                    <a:cubicBezTo>
                      <a:pt x="1634559" y="614535"/>
                      <a:pt x="1636768" y="647353"/>
                      <a:pt x="1637083" y="680170"/>
                    </a:cubicBezTo>
                    <a:cubicBezTo>
                      <a:pt x="1637083" y="685850"/>
                      <a:pt x="1640239" y="686482"/>
                      <a:pt x="1644657" y="686166"/>
                    </a:cubicBezTo>
                    <a:cubicBezTo>
                      <a:pt x="1668008" y="685219"/>
                      <a:pt x="1685678" y="693739"/>
                      <a:pt x="1697038" y="714566"/>
                    </a:cubicBezTo>
                    <a:cubicBezTo>
                      <a:pt x="1697985" y="716459"/>
                      <a:pt x="1701772" y="718352"/>
                      <a:pt x="1703665" y="717721"/>
                    </a:cubicBezTo>
                    <a:cubicBezTo>
                      <a:pt x="1724807" y="712041"/>
                      <a:pt x="1746580" y="707624"/>
                      <a:pt x="1766776" y="699419"/>
                    </a:cubicBezTo>
                    <a:cubicBezTo>
                      <a:pt x="1794544" y="687744"/>
                      <a:pt x="1814424" y="666602"/>
                      <a:pt x="1817895" y="635993"/>
                    </a:cubicBezTo>
                    <a:cubicBezTo>
                      <a:pt x="1821997" y="601598"/>
                      <a:pt x="1822628" y="566571"/>
                      <a:pt x="1824837" y="530283"/>
                    </a:cubicBezTo>
                    <a:close/>
                    <a:moveTo>
                      <a:pt x="2667045" y="509772"/>
                    </a:moveTo>
                    <a:cubicBezTo>
                      <a:pt x="2586264" y="510403"/>
                      <a:pt x="2505482" y="511035"/>
                      <a:pt x="2424701" y="510719"/>
                    </a:cubicBezTo>
                    <a:cubicBezTo>
                      <a:pt x="2407030" y="510719"/>
                      <a:pt x="2392199" y="514506"/>
                      <a:pt x="2379577" y="526812"/>
                    </a:cubicBezTo>
                    <a:cubicBezTo>
                      <a:pt x="2373582" y="532808"/>
                      <a:pt x="2366324" y="534070"/>
                      <a:pt x="2357804" y="534070"/>
                    </a:cubicBezTo>
                    <a:cubicBezTo>
                      <a:pt x="2290592" y="532492"/>
                      <a:pt x="2223064" y="531230"/>
                      <a:pt x="2155851" y="537225"/>
                    </a:cubicBezTo>
                    <a:cubicBezTo>
                      <a:pt x="2146384" y="538172"/>
                      <a:pt x="2136602" y="539119"/>
                      <a:pt x="2127451" y="541012"/>
                    </a:cubicBezTo>
                    <a:cubicBezTo>
                      <a:pt x="2102838" y="546376"/>
                      <a:pt x="2085483" y="560892"/>
                      <a:pt x="2081065" y="586136"/>
                    </a:cubicBezTo>
                    <a:cubicBezTo>
                      <a:pt x="2078225" y="601913"/>
                      <a:pt x="2077278" y="618638"/>
                      <a:pt x="2078856" y="634731"/>
                    </a:cubicBezTo>
                    <a:cubicBezTo>
                      <a:pt x="2081065" y="659975"/>
                      <a:pt x="2094634" y="673859"/>
                      <a:pt x="2119247" y="679224"/>
                    </a:cubicBezTo>
                    <a:cubicBezTo>
                      <a:pt x="2127767" y="681117"/>
                      <a:pt x="2136918" y="681432"/>
                      <a:pt x="2146069" y="681117"/>
                    </a:cubicBezTo>
                    <a:cubicBezTo>
                      <a:pt x="2254619" y="679224"/>
                      <a:pt x="2363168" y="676383"/>
                      <a:pt x="2472034" y="675437"/>
                    </a:cubicBezTo>
                    <a:cubicBezTo>
                      <a:pt x="2495069" y="675122"/>
                      <a:pt x="2513687" y="671019"/>
                      <a:pt x="2529149" y="652402"/>
                    </a:cubicBezTo>
                    <a:cubicBezTo>
                      <a:pt x="2548397" y="629366"/>
                      <a:pt x="2574588" y="620847"/>
                      <a:pt x="2604250" y="619900"/>
                    </a:cubicBezTo>
                    <a:cubicBezTo>
                      <a:pt x="2641170" y="618953"/>
                      <a:pt x="2678405" y="617375"/>
                      <a:pt x="2715325" y="616113"/>
                    </a:cubicBezTo>
                    <a:cubicBezTo>
                      <a:pt x="2719426" y="616113"/>
                      <a:pt x="2730156" y="613904"/>
                      <a:pt x="2730156" y="605384"/>
                    </a:cubicBezTo>
                    <a:cubicBezTo>
                      <a:pt x="2729525" y="578247"/>
                      <a:pt x="2728578" y="561523"/>
                      <a:pt x="2728262" y="534701"/>
                    </a:cubicBezTo>
                    <a:cubicBezTo>
                      <a:pt x="2728262" y="532808"/>
                      <a:pt x="2726369" y="529968"/>
                      <a:pt x="2724476" y="528705"/>
                    </a:cubicBezTo>
                    <a:cubicBezTo>
                      <a:pt x="2697969" y="521448"/>
                      <a:pt x="2720058" y="509772"/>
                      <a:pt x="2667045" y="509772"/>
                    </a:cubicBezTo>
                    <a:close/>
                    <a:moveTo>
                      <a:pt x="423786" y="500305"/>
                    </a:moveTo>
                    <a:lnTo>
                      <a:pt x="423786" y="619899"/>
                    </a:lnTo>
                    <a:cubicBezTo>
                      <a:pt x="428520" y="619899"/>
                      <a:pt x="1198782" y="624002"/>
                      <a:pt x="1202568" y="625580"/>
                    </a:cubicBezTo>
                    <a:cubicBezTo>
                      <a:pt x="1241697" y="641357"/>
                      <a:pt x="1488774" y="783040"/>
                      <a:pt x="1493507" y="783040"/>
                    </a:cubicBezTo>
                    <a:cubicBezTo>
                      <a:pt x="1619097" y="784618"/>
                      <a:pt x="1744687" y="786196"/>
                      <a:pt x="1870276" y="787458"/>
                    </a:cubicBezTo>
                    <a:cubicBezTo>
                      <a:pt x="1896467" y="787773"/>
                      <a:pt x="1919502" y="786196"/>
                      <a:pt x="1945693" y="785880"/>
                    </a:cubicBezTo>
                    <a:cubicBezTo>
                      <a:pt x="1952951" y="785880"/>
                      <a:pt x="1955791" y="782093"/>
                      <a:pt x="1955791" y="775151"/>
                    </a:cubicBezTo>
                    <a:cubicBezTo>
                      <a:pt x="1955791" y="766947"/>
                      <a:pt x="1956422" y="758427"/>
                      <a:pt x="1956738" y="750223"/>
                    </a:cubicBezTo>
                    <a:cubicBezTo>
                      <a:pt x="1958000" y="707623"/>
                      <a:pt x="1958631" y="665339"/>
                      <a:pt x="1960209" y="622740"/>
                    </a:cubicBezTo>
                    <a:cubicBezTo>
                      <a:pt x="1960524" y="615797"/>
                      <a:pt x="1960524" y="618006"/>
                      <a:pt x="1960209" y="609802"/>
                    </a:cubicBezTo>
                    <a:cubicBezTo>
                      <a:pt x="1959893" y="597811"/>
                      <a:pt x="1975671" y="597495"/>
                      <a:pt x="1975355" y="610117"/>
                    </a:cubicBezTo>
                    <a:cubicBezTo>
                      <a:pt x="1975040" y="622740"/>
                      <a:pt x="1975355" y="630313"/>
                      <a:pt x="1974724" y="642935"/>
                    </a:cubicBezTo>
                    <a:cubicBezTo>
                      <a:pt x="1973462" y="671966"/>
                      <a:pt x="1973462" y="700996"/>
                      <a:pt x="1973146" y="730027"/>
                    </a:cubicBezTo>
                    <a:cubicBezTo>
                      <a:pt x="1972831" y="745805"/>
                      <a:pt x="1973146" y="761582"/>
                      <a:pt x="1972831" y="777360"/>
                    </a:cubicBezTo>
                    <a:cubicBezTo>
                      <a:pt x="1972515" y="789982"/>
                      <a:pt x="1963048" y="800711"/>
                      <a:pt x="1950427" y="801973"/>
                    </a:cubicBezTo>
                    <a:cubicBezTo>
                      <a:pt x="1943169" y="802604"/>
                      <a:pt x="1935596" y="802920"/>
                      <a:pt x="1928338" y="802920"/>
                    </a:cubicBezTo>
                    <a:cubicBezTo>
                      <a:pt x="1782553" y="801342"/>
                      <a:pt x="1636768" y="799764"/>
                      <a:pt x="1491298" y="797871"/>
                    </a:cubicBezTo>
                    <a:cubicBezTo>
                      <a:pt x="1485619" y="797871"/>
                      <a:pt x="1257159" y="677330"/>
                      <a:pt x="1192786" y="640410"/>
                    </a:cubicBezTo>
                    <a:cubicBezTo>
                      <a:pt x="956122" y="641042"/>
                      <a:pt x="426942" y="635993"/>
                      <a:pt x="423786" y="635993"/>
                    </a:cubicBezTo>
                    <a:lnTo>
                      <a:pt x="423786" y="737285"/>
                    </a:lnTo>
                    <a:cubicBezTo>
                      <a:pt x="426311" y="742018"/>
                      <a:pt x="908474" y="752116"/>
                      <a:pt x="1091179" y="755587"/>
                    </a:cubicBezTo>
                    <a:cubicBezTo>
                      <a:pt x="1151765" y="756849"/>
                      <a:pt x="1212666" y="758427"/>
                      <a:pt x="1272305" y="770418"/>
                    </a:cubicBezTo>
                    <a:cubicBezTo>
                      <a:pt x="1325634" y="780831"/>
                      <a:pt x="1377384" y="796924"/>
                      <a:pt x="1422508" y="827848"/>
                    </a:cubicBezTo>
                    <a:cubicBezTo>
                      <a:pt x="1478992" y="866662"/>
                      <a:pt x="1519383" y="919358"/>
                      <a:pt x="1546520" y="981838"/>
                    </a:cubicBezTo>
                    <a:cubicBezTo>
                      <a:pt x="1555356" y="1002033"/>
                      <a:pt x="1562929" y="1023491"/>
                      <a:pt x="1567978" y="1044948"/>
                    </a:cubicBezTo>
                    <a:cubicBezTo>
                      <a:pt x="1573026" y="1067353"/>
                      <a:pt x="1578075" y="1200831"/>
                      <a:pt x="1574920" y="1244377"/>
                    </a:cubicBezTo>
                    <a:cubicBezTo>
                      <a:pt x="1573973" y="1259524"/>
                      <a:pt x="1577444" y="1268675"/>
                      <a:pt x="1590382" y="1272461"/>
                    </a:cubicBezTo>
                    <a:cubicBezTo>
                      <a:pt x="1592906" y="1273093"/>
                      <a:pt x="1739322" y="1324212"/>
                      <a:pt x="1810953" y="1346616"/>
                    </a:cubicBezTo>
                    <a:cubicBezTo>
                      <a:pt x="1892680" y="1372176"/>
                      <a:pt x="1976933" y="1383221"/>
                      <a:pt x="2062448" y="1379434"/>
                    </a:cubicBezTo>
                    <a:cubicBezTo>
                      <a:pt x="2144491" y="1375647"/>
                      <a:pt x="2225903" y="1367443"/>
                      <a:pt x="2306369" y="1348825"/>
                    </a:cubicBezTo>
                    <a:cubicBezTo>
                      <a:pt x="2384310" y="1330839"/>
                      <a:pt x="2416181" y="1333994"/>
                      <a:pt x="2485918" y="1370914"/>
                    </a:cubicBezTo>
                    <a:cubicBezTo>
                      <a:pt x="2535775" y="1397105"/>
                      <a:pt x="2563228" y="1442860"/>
                      <a:pt x="2577744" y="1496504"/>
                    </a:cubicBezTo>
                    <a:cubicBezTo>
                      <a:pt x="2584370" y="1520801"/>
                      <a:pt x="2588472" y="1545730"/>
                      <a:pt x="2594784" y="1570343"/>
                    </a:cubicBezTo>
                    <a:cubicBezTo>
                      <a:pt x="2620659" y="1670373"/>
                      <a:pt x="2646219" y="1770719"/>
                      <a:pt x="2673356" y="1870433"/>
                    </a:cubicBezTo>
                    <a:cubicBezTo>
                      <a:pt x="2698600" y="1962259"/>
                      <a:pt x="2704911" y="2055662"/>
                      <a:pt x="2701124" y="2150959"/>
                    </a:cubicBezTo>
                    <a:cubicBezTo>
                      <a:pt x="2699862" y="2183776"/>
                      <a:pt x="2698600" y="2274656"/>
                      <a:pt x="2699547" y="2287593"/>
                    </a:cubicBezTo>
                    <a:lnTo>
                      <a:pt x="3419952" y="2287593"/>
                    </a:lnTo>
                    <a:lnTo>
                      <a:pt x="3419952" y="2303686"/>
                    </a:lnTo>
                    <a:cubicBezTo>
                      <a:pt x="3416796" y="2304002"/>
                      <a:pt x="2712800" y="2304633"/>
                      <a:pt x="2707751" y="2303686"/>
                    </a:cubicBezTo>
                    <a:cubicBezTo>
                      <a:pt x="2698285" y="2301793"/>
                      <a:pt x="2697022" y="2302740"/>
                      <a:pt x="2697338" y="2313153"/>
                    </a:cubicBezTo>
                    <a:cubicBezTo>
                      <a:pt x="2697654" y="2337766"/>
                      <a:pt x="2698600" y="2359224"/>
                      <a:pt x="2699862" y="2383837"/>
                    </a:cubicBezTo>
                    <a:cubicBezTo>
                      <a:pt x="2700809" y="2401823"/>
                      <a:pt x="2708067" y="2415392"/>
                      <a:pt x="2727947" y="2417916"/>
                    </a:cubicBezTo>
                    <a:cubicBezTo>
                      <a:pt x="2727947" y="2417916"/>
                      <a:pt x="3391552" y="2371215"/>
                      <a:pt x="3394392" y="2370899"/>
                    </a:cubicBezTo>
                    <a:cubicBezTo>
                      <a:pt x="3412063" y="2368375"/>
                      <a:pt x="3429734" y="2365535"/>
                      <a:pt x="3429418" y="2340290"/>
                    </a:cubicBezTo>
                    <a:cubicBezTo>
                      <a:pt x="3430365" y="2340606"/>
                      <a:pt x="3436360" y="2345655"/>
                      <a:pt x="3437307" y="2348495"/>
                    </a:cubicBezTo>
                    <a:cubicBezTo>
                      <a:pt x="3449929" y="2387308"/>
                      <a:pt x="3473911" y="2421703"/>
                      <a:pt x="3515564" y="2424227"/>
                    </a:cubicBezTo>
                    <a:cubicBezTo>
                      <a:pt x="3531657" y="2425174"/>
                      <a:pt x="3558479" y="2424227"/>
                      <a:pt x="3569208" y="2419494"/>
                    </a:cubicBezTo>
                    <a:cubicBezTo>
                      <a:pt x="3592874" y="2409081"/>
                      <a:pt x="3602025" y="2396143"/>
                      <a:pt x="3610229" y="2368690"/>
                    </a:cubicBezTo>
                    <a:cubicBezTo>
                      <a:pt x="3615278" y="2352282"/>
                      <a:pt x="3617487" y="2335241"/>
                      <a:pt x="3619065" y="2318202"/>
                    </a:cubicBezTo>
                    <a:cubicBezTo>
                      <a:pt x="3620011" y="2309366"/>
                      <a:pt x="3621905" y="2304948"/>
                      <a:pt x="3630740" y="2304948"/>
                    </a:cubicBezTo>
                    <a:cubicBezTo>
                      <a:pt x="3642731" y="2304948"/>
                      <a:pt x="3649674" y="2299269"/>
                      <a:pt x="3651567" y="2286962"/>
                    </a:cubicBezTo>
                    <a:cubicBezTo>
                      <a:pt x="3657878" y="2247518"/>
                      <a:pt x="3667344" y="2208390"/>
                      <a:pt x="3670816" y="2168946"/>
                    </a:cubicBezTo>
                    <a:cubicBezTo>
                      <a:pt x="3680282" y="2061342"/>
                      <a:pt x="3664505" y="1957210"/>
                      <a:pt x="3625692" y="1855918"/>
                    </a:cubicBezTo>
                    <a:cubicBezTo>
                      <a:pt x="3548381" y="1652702"/>
                      <a:pt x="3472018" y="1450433"/>
                      <a:pt x="3395654" y="1248164"/>
                    </a:cubicBezTo>
                    <a:cubicBezTo>
                      <a:pt x="3376721" y="1197991"/>
                      <a:pt x="3359050" y="1147503"/>
                      <a:pt x="3342957" y="1096383"/>
                    </a:cubicBezTo>
                    <a:cubicBezTo>
                      <a:pt x="3336646" y="1075873"/>
                      <a:pt x="3333806" y="1053784"/>
                      <a:pt x="3333491" y="1032326"/>
                    </a:cubicBezTo>
                    <a:cubicBezTo>
                      <a:pt x="3332859" y="994776"/>
                      <a:pt x="3346113" y="960065"/>
                      <a:pt x="3364414" y="927879"/>
                    </a:cubicBezTo>
                    <a:cubicBezTo>
                      <a:pt x="3398178" y="868239"/>
                      <a:pt x="3444880" y="823746"/>
                      <a:pt x="3513039" y="805129"/>
                    </a:cubicBezTo>
                    <a:cubicBezTo>
                      <a:pt x="3547434" y="795662"/>
                      <a:pt x="3582145" y="794084"/>
                      <a:pt x="3617487" y="792507"/>
                    </a:cubicBezTo>
                    <a:cubicBezTo>
                      <a:pt x="3626954" y="792191"/>
                      <a:pt x="3636736" y="791244"/>
                      <a:pt x="3645887" y="788720"/>
                    </a:cubicBezTo>
                    <a:cubicBezTo>
                      <a:pt x="3680913" y="778938"/>
                      <a:pt x="3693851" y="741703"/>
                      <a:pt x="3672709" y="712356"/>
                    </a:cubicBezTo>
                    <a:cubicBezTo>
                      <a:pt x="3664505" y="700996"/>
                      <a:pt x="3655669" y="691214"/>
                      <a:pt x="3640207" y="689321"/>
                    </a:cubicBezTo>
                    <a:cubicBezTo>
                      <a:pt x="3553745" y="679854"/>
                      <a:pt x="3494106" y="633468"/>
                      <a:pt x="3457502" y="556158"/>
                    </a:cubicBezTo>
                    <a:cubicBezTo>
                      <a:pt x="3454978" y="550794"/>
                      <a:pt x="3452454" y="548585"/>
                      <a:pt x="3446458" y="548585"/>
                    </a:cubicBezTo>
                    <a:cubicBezTo>
                      <a:pt x="3425631" y="548269"/>
                      <a:pt x="3404806" y="547322"/>
                      <a:pt x="3384294" y="547007"/>
                    </a:cubicBezTo>
                    <a:cubicBezTo>
                      <a:pt x="3254918" y="544798"/>
                      <a:pt x="3125542" y="542274"/>
                      <a:pt x="2996166" y="540380"/>
                    </a:cubicBezTo>
                    <a:cubicBezTo>
                      <a:pt x="2916647" y="539118"/>
                      <a:pt x="2837127" y="539118"/>
                      <a:pt x="2757608" y="538803"/>
                    </a:cubicBezTo>
                    <a:cubicBezTo>
                      <a:pt x="2744040" y="538803"/>
                      <a:pt x="2744040" y="539434"/>
                      <a:pt x="2743724" y="552687"/>
                    </a:cubicBezTo>
                    <a:cubicBezTo>
                      <a:pt x="2743724" y="572251"/>
                      <a:pt x="2743724" y="591815"/>
                      <a:pt x="2743409" y="611064"/>
                    </a:cubicBezTo>
                    <a:cubicBezTo>
                      <a:pt x="2743093" y="624002"/>
                      <a:pt x="2738675" y="628735"/>
                      <a:pt x="2726053" y="630313"/>
                    </a:cubicBezTo>
                    <a:cubicBezTo>
                      <a:pt x="2721951" y="630944"/>
                      <a:pt x="2717849" y="631259"/>
                      <a:pt x="2713747" y="631259"/>
                    </a:cubicBezTo>
                    <a:cubicBezTo>
                      <a:pt x="2675249" y="632522"/>
                      <a:pt x="2636436" y="633784"/>
                      <a:pt x="2597939" y="635046"/>
                    </a:cubicBezTo>
                    <a:cubicBezTo>
                      <a:pt x="2583424" y="635677"/>
                      <a:pt x="2569224" y="637886"/>
                      <a:pt x="2557549" y="647984"/>
                    </a:cubicBezTo>
                    <a:cubicBezTo>
                      <a:pt x="2547451" y="656819"/>
                      <a:pt x="2536091" y="664708"/>
                      <a:pt x="2528202" y="675121"/>
                    </a:cubicBezTo>
                    <a:cubicBezTo>
                      <a:pt x="2521260" y="684588"/>
                      <a:pt x="2513056" y="686481"/>
                      <a:pt x="2502958" y="686796"/>
                    </a:cubicBezTo>
                    <a:cubicBezTo>
                      <a:pt x="2390621" y="690268"/>
                      <a:pt x="2278285" y="694054"/>
                      <a:pt x="2165633" y="696894"/>
                    </a:cubicBezTo>
                    <a:cubicBezTo>
                      <a:pt x="2149224" y="697210"/>
                      <a:pt x="2132500" y="695632"/>
                      <a:pt x="2116091" y="692792"/>
                    </a:cubicBezTo>
                    <a:cubicBezTo>
                      <a:pt x="2086745" y="687428"/>
                      <a:pt x="2069390" y="668494"/>
                      <a:pt x="2064972" y="639148"/>
                    </a:cubicBezTo>
                    <a:cubicBezTo>
                      <a:pt x="2064025" y="632522"/>
                      <a:pt x="2063394" y="625895"/>
                      <a:pt x="2063394" y="618953"/>
                    </a:cubicBezTo>
                    <a:cubicBezTo>
                      <a:pt x="2063394" y="580140"/>
                      <a:pt x="2073808" y="547322"/>
                      <a:pt x="2115460" y="529336"/>
                    </a:cubicBezTo>
                    <a:cubicBezTo>
                      <a:pt x="2117669" y="528389"/>
                      <a:pt x="2119878" y="526812"/>
                      <a:pt x="2122718" y="524918"/>
                    </a:cubicBezTo>
                    <a:cubicBezTo>
                      <a:pt x="2027106" y="523656"/>
                      <a:pt x="1933071" y="522394"/>
                      <a:pt x="1839037" y="521132"/>
                    </a:cubicBezTo>
                    <a:cubicBezTo>
                      <a:pt x="1839037" y="522078"/>
                      <a:pt x="1838721" y="523025"/>
                      <a:pt x="1838721" y="523972"/>
                    </a:cubicBezTo>
                    <a:cubicBezTo>
                      <a:pt x="1839037" y="529336"/>
                      <a:pt x="1839037" y="534701"/>
                      <a:pt x="1839352" y="540380"/>
                    </a:cubicBezTo>
                    <a:cubicBezTo>
                      <a:pt x="1840930" y="576669"/>
                      <a:pt x="1840299" y="612642"/>
                      <a:pt x="1829255" y="647668"/>
                    </a:cubicBezTo>
                    <a:cubicBezTo>
                      <a:pt x="1821997" y="671335"/>
                      <a:pt x="1810637" y="692161"/>
                      <a:pt x="1787602" y="705099"/>
                    </a:cubicBezTo>
                    <a:cubicBezTo>
                      <a:pt x="1766144" y="716774"/>
                      <a:pt x="1743424" y="725294"/>
                      <a:pt x="1719127" y="729081"/>
                    </a:cubicBezTo>
                    <a:cubicBezTo>
                      <a:pt x="1708398" y="730658"/>
                      <a:pt x="1699878" y="733498"/>
                      <a:pt x="1699247" y="746436"/>
                    </a:cubicBezTo>
                    <a:cubicBezTo>
                      <a:pt x="1699247" y="748960"/>
                      <a:pt x="1697038" y="751800"/>
                      <a:pt x="1695776" y="754325"/>
                    </a:cubicBezTo>
                    <a:cubicBezTo>
                      <a:pt x="1686310" y="771049"/>
                      <a:pt x="1672110" y="781462"/>
                      <a:pt x="1652230" y="780516"/>
                    </a:cubicBezTo>
                    <a:cubicBezTo>
                      <a:pt x="1632350" y="779884"/>
                      <a:pt x="1618466" y="768840"/>
                      <a:pt x="1610892" y="751169"/>
                    </a:cubicBezTo>
                    <a:cubicBezTo>
                      <a:pt x="1603004" y="733183"/>
                      <a:pt x="1606791" y="716774"/>
                      <a:pt x="1620044" y="702574"/>
                    </a:cubicBezTo>
                    <a:cubicBezTo>
                      <a:pt x="1625092" y="697210"/>
                      <a:pt x="1629510" y="692161"/>
                      <a:pt x="1625092" y="684272"/>
                    </a:cubicBezTo>
                    <a:cubicBezTo>
                      <a:pt x="1623830" y="682063"/>
                      <a:pt x="1623830" y="679223"/>
                      <a:pt x="1623830" y="676699"/>
                    </a:cubicBezTo>
                    <a:cubicBezTo>
                      <a:pt x="1623199" y="644828"/>
                      <a:pt x="1621306" y="612957"/>
                      <a:pt x="1622252" y="581087"/>
                    </a:cubicBezTo>
                    <a:cubicBezTo>
                      <a:pt x="1623199" y="554265"/>
                      <a:pt x="1638661" y="536278"/>
                      <a:pt x="1663274" y="526180"/>
                    </a:cubicBezTo>
                    <a:cubicBezTo>
                      <a:pt x="1665799" y="525234"/>
                      <a:pt x="1668639" y="524287"/>
                      <a:pt x="1671163" y="523341"/>
                    </a:cubicBezTo>
                    <a:cubicBezTo>
                      <a:pt x="1670847" y="522394"/>
                      <a:pt x="1670847" y="521447"/>
                      <a:pt x="1670532" y="520501"/>
                    </a:cubicBezTo>
                    <a:cubicBezTo>
                      <a:pt x="1254950" y="513874"/>
                      <a:pt x="839053" y="506932"/>
                      <a:pt x="423786" y="500305"/>
                    </a:cubicBezTo>
                    <a:close/>
                    <a:moveTo>
                      <a:pt x="405485" y="499990"/>
                    </a:moveTo>
                    <a:lnTo>
                      <a:pt x="142630" y="499990"/>
                    </a:lnTo>
                    <a:lnTo>
                      <a:pt x="142630" y="670073"/>
                    </a:lnTo>
                    <a:cubicBezTo>
                      <a:pt x="142630" y="686166"/>
                      <a:pt x="155568" y="699104"/>
                      <a:pt x="171661" y="699104"/>
                    </a:cubicBezTo>
                    <a:lnTo>
                      <a:pt x="405485" y="699104"/>
                    </a:lnTo>
                    <a:close/>
                    <a:moveTo>
                      <a:pt x="3008040" y="412796"/>
                    </a:moveTo>
                    <a:lnTo>
                      <a:pt x="3026499" y="420432"/>
                    </a:lnTo>
                    <a:cubicBezTo>
                      <a:pt x="3031350" y="425284"/>
                      <a:pt x="3034348" y="431990"/>
                      <a:pt x="3034348" y="439405"/>
                    </a:cubicBezTo>
                    <a:cubicBezTo>
                      <a:pt x="3034348" y="453605"/>
                      <a:pt x="3021410" y="466542"/>
                      <a:pt x="3007526" y="466227"/>
                    </a:cubicBezTo>
                    <a:lnTo>
                      <a:pt x="3007373" y="466157"/>
                    </a:lnTo>
                    <a:lnTo>
                      <a:pt x="3025828" y="458259"/>
                    </a:lnTo>
                    <a:cubicBezTo>
                      <a:pt x="3030798" y="453289"/>
                      <a:pt x="3034032" y="446504"/>
                      <a:pt x="3034032" y="439404"/>
                    </a:cubicBezTo>
                    <a:cubicBezTo>
                      <a:pt x="3034190" y="431989"/>
                      <a:pt x="3031271" y="425283"/>
                      <a:pt x="3026459" y="420432"/>
                    </a:cubicBezTo>
                    <a:close/>
                    <a:moveTo>
                      <a:pt x="3382401" y="170554"/>
                    </a:moveTo>
                    <a:cubicBezTo>
                      <a:pt x="3402912" y="170554"/>
                      <a:pt x="3419005" y="186647"/>
                      <a:pt x="3419005" y="207789"/>
                    </a:cubicBezTo>
                    <a:cubicBezTo>
                      <a:pt x="3419321" y="230193"/>
                      <a:pt x="3404806" y="245024"/>
                      <a:pt x="3383032" y="245340"/>
                    </a:cubicBezTo>
                    <a:cubicBezTo>
                      <a:pt x="3363153" y="245024"/>
                      <a:pt x="3346428" y="228615"/>
                      <a:pt x="3346428" y="208736"/>
                    </a:cubicBezTo>
                    <a:cubicBezTo>
                      <a:pt x="3346428" y="187278"/>
                      <a:pt x="3361891" y="170554"/>
                      <a:pt x="3382401" y="170554"/>
                    </a:cubicBezTo>
                    <a:close/>
                    <a:moveTo>
                      <a:pt x="3389891" y="144412"/>
                    </a:moveTo>
                    <a:cubicBezTo>
                      <a:pt x="3378772" y="142627"/>
                      <a:pt x="3367097" y="143890"/>
                      <a:pt x="3355895" y="149096"/>
                    </a:cubicBezTo>
                    <a:cubicBezTo>
                      <a:pt x="3348953" y="152567"/>
                      <a:pt x="3342010" y="155092"/>
                      <a:pt x="3334753" y="157932"/>
                    </a:cubicBezTo>
                    <a:cubicBezTo>
                      <a:pt x="3305406" y="168976"/>
                      <a:pt x="3276060" y="172447"/>
                      <a:pt x="3246714" y="157616"/>
                    </a:cubicBezTo>
                    <a:cubicBezTo>
                      <a:pt x="3239456" y="154145"/>
                      <a:pt x="3231883" y="151936"/>
                      <a:pt x="3224625" y="149096"/>
                    </a:cubicBezTo>
                    <a:cubicBezTo>
                      <a:pt x="3223994" y="149727"/>
                      <a:pt x="3223363" y="150674"/>
                      <a:pt x="3222732" y="151305"/>
                    </a:cubicBezTo>
                    <a:cubicBezTo>
                      <a:pt x="3290576" y="218202"/>
                      <a:pt x="3359366" y="284469"/>
                      <a:pt x="3400072" y="372823"/>
                    </a:cubicBezTo>
                    <a:cubicBezTo>
                      <a:pt x="3401019" y="372508"/>
                      <a:pt x="3401965" y="371877"/>
                      <a:pt x="3402597" y="371561"/>
                    </a:cubicBezTo>
                    <a:cubicBezTo>
                      <a:pt x="3403228" y="369983"/>
                      <a:pt x="3403859" y="368405"/>
                      <a:pt x="3404490" y="366512"/>
                    </a:cubicBezTo>
                    <a:cubicBezTo>
                      <a:pt x="3416165" y="330539"/>
                      <a:pt x="3427841" y="294251"/>
                      <a:pt x="3438885" y="257962"/>
                    </a:cubicBezTo>
                    <a:cubicBezTo>
                      <a:pt x="3442672" y="245024"/>
                      <a:pt x="3445512" y="231771"/>
                      <a:pt x="3447090" y="218518"/>
                    </a:cubicBezTo>
                    <a:cubicBezTo>
                      <a:pt x="3451586" y="182545"/>
                      <a:pt x="3423246" y="149767"/>
                      <a:pt x="3389891" y="144412"/>
                    </a:cubicBezTo>
                    <a:close/>
                    <a:moveTo>
                      <a:pt x="132532" y="96399"/>
                    </a:moveTo>
                    <a:lnTo>
                      <a:pt x="33449" y="96399"/>
                    </a:lnTo>
                    <a:cubicBezTo>
                      <a:pt x="15147" y="96399"/>
                      <a:pt x="0" y="111546"/>
                      <a:pt x="0" y="129848"/>
                    </a:cubicBezTo>
                    <a:lnTo>
                      <a:pt x="0" y="310344"/>
                    </a:lnTo>
                    <a:cubicBezTo>
                      <a:pt x="0" y="328962"/>
                      <a:pt x="15147" y="344108"/>
                      <a:pt x="33449" y="344108"/>
                    </a:cubicBezTo>
                    <a:lnTo>
                      <a:pt x="132532" y="344108"/>
                    </a:lnTo>
                    <a:close/>
                    <a:moveTo>
                      <a:pt x="404222" y="83832"/>
                    </a:moveTo>
                    <a:cubicBezTo>
                      <a:pt x="428835" y="109707"/>
                      <a:pt x="451239" y="133374"/>
                      <a:pt x="473959" y="156409"/>
                    </a:cubicBezTo>
                    <a:cubicBezTo>
                      <a:pt x="484688" y="167138"/>
                      <a:pt x="497941" y="174395"/>
                      <a:pt x="512772" y="175973"/>
                    </a:cubicBezTo>
                    <a:cubicBezTo>
                      <a:pt x="536123" y="178498"/>
                      <a:pt x="559158" y="181022"/>
                      <a:pt x="582509" y="181337"/>
                    </a:cubicBezTo>
                    <a:cubicBezTo>
                      <a:pt x="795822" y="184809"/>
                      <a:pt x="1009451" y="187649"/>
                      <a:pt x="1222764" y="191120"/>
                    </a:cubicBezTo>
                    <a:cubicBezTo>
                      <a:pt x="1365709" y="193644"/>
                      <a:pt x="1508339" y="196484"/>
                      <a:pt x="1651283" y="198377"/>
                    </a:cubicBezTo>
                    <a:cubicBezTo>
                      <a:pt x="1663590" y="198377"/>
                      <a:pt x="1672741" y="203426"/>
                      <a:pt x="1681892" y="209737"/>
                    </a:cubicBezTo>
                    <a:cubicBezTo>
                      <a:pt x="1702403" y="224253"/>
                      <a:pt x="1724807" y="231195"/>
                      <a:pt x="1750682" y="231195"/>
                    </a:cubicBezTo>
                    <a:cubicBezTo>
                      <a:pt x="1851975" y="230879"/>
                      <a:pt x="1953267" y="232141"/>
                      <a:pt x="2054559" y="232457"/>
                    </a:cubicBezTo>
                    <a:cubicBezTo>
                      <a:pt x="2057714" y="232457"/>
                      <a:pt x="2061501" y="231195"/>
                      <a:pt x="2064025" y="229302"/>
                    </a:cubicBezTo>
                    <a:cubicBezTo>
                      <a:pt x="2076963" y="218573"/>
                      <a:pt x="2086114" y="205004"/>
                      <a:pt x="2087376" y="187964"/>
                    </a:cubicBezTo>
                    <a:cubicBezTo>
                      <a:pt x="2089270" y="166191"/>
                      <a:pt x="2089901" y="144103"/>
                      <a:pt x="2090847" y="122014"/>
                    </a:cubicBezTo>
                    <a:cubicBezTo>
                      <a:pt x="2091163" y="116334"/>
                      <a:pt x="2090847" y="110654"/>
                      <a:pt x="2090847" y="104028"/>
                    </a:cubicBezTo>
                    <a:cubicBezTo>
                      <a:pt x="1528849" y="101503"/>
                      <a:pt x="968113" y="84147"/>
                      <a:pt x="404222" y="83832"/>
                    </a:cubicBezTo>
                    <a:close/>
                    <a:moveTo>
                      <a:pt x="168505" y="59479"/>
                    </a:moveTo>
                    <a:cubicBezTo>
                      <a:pt x="162509" y="59164"/>
                      <a:pt x="160301" y="61688"/>
                      <a:pt x="157776" y="66421"/>
                    </a:cubicBezTo>
                    <a:cubicBezTo>
                      <a:pt x="151780" y="79359"/>
                      <a:pt x="158092" y="310028"/>
                      <a:pt x="155252" y="350103"/>
                    </a:cubicBezTo>
                    <a:cubicBezTo>
                      <a:pt x="154621" y="357992"/>
                      <a:pt x="137581" y="362726"/>
                      <a:pt x="137265" y="370614"/>
                    </a:cubicBezTo>
                    <a:cubicBezTo>
                      <a:pt x="135687" y="404379"/>
                      <a:pt x="135687" y="428045"/>
                      <a:pt x="135056" y="461809"/>
                    </a:cubicBezTo>
                    <a:cubicBezTo>
                      <a:pt x="134741" y="470013"/>
                      <a:pt x="137896" y="474431"/>
                      <a:pt x="147363" y="474431"/>
                    </a:cubicBezTo>
                    <a:cubicBezTo>
                      <a:pt x="185229" y="474431"/>
                      <a:pt x="223411" y="474116"/>
                      <a:pt x="261277" y="475062"/>
                    </a:cubicBezTo>
                    <a:cubicBezTo>
                      <a:pt x="337010" y="476955"/>
                      <a:pt x="412742" y="479795"/>
                      <a:pt x="488475" y="481373"/>
                    </a:cubicBezTo>
                    <a:cubicBezTo>
                      <a:pt x="637099" y="484844"/>
                      <a:pt x="785725" y="488315"/>
                      <a:pt x="934034" y="490524"/>
                    </a:cubicBezTo>
                    <a:cubicBezTo>
                      <a:pt x="1209196" y="494627"/>
                      <a:pt x="1484357" y="498097"/>
                      <a:pt x="1759518" y="501884"/>
                    </a:cubicBezTo>
                    <a:cubicBezTo>
                      <a:pt x="1838406" y="502831"/>
                      <a:pt x="2031840" y="505987"/>
                      <a:pt x="2178255" y="508195"/>
                    </a:cubicBezTo>
                    <a:lnTo>
                      <a:pt x="2136603" y="294251"/>
                    </a:lnTo>
                    <a:cubicBezTo>
                      <a:pt x="2135656" y="289517"/>
                      <a:pt x="2138496" y="285100"/>
                      <a:pt x="2142914" y="284153"/>
                    </a:cubicBezTo>
                    <a:lnTo>
                      <a:pt x="2159638" y="280366"/>
                    </a:lnTo>
                    <a:cubicBezTo>
                      <a:pt x="2164055" y="279420"/>
                      <a:pt x="2168158" y="282260"/>
                      <a:pt x="2169105" y="286993"/>
                    </a:cubicBezTo>
                    <a:lnTo>
                      <a:pt x="2212335" y="508826"/>
                    </a:lnTo>
                    <a:cubicBezTo>
                      <a:pt x="2221170" y="508826"/>
                      <a:pt x="2229690" y="509142"/>
                      <a:pt x="2237895" y="509142"/>
                    </a:cubicBezTo>
                    <a:lnTo>
                      <a:pt x="2195926" y="294251"/>
                    </a:lnTo>
                    <a:cubicBezTo>
                      <a:pt x="2194980" y="289517"/>
                      <a:pt x="2197820" y="285100"/>
                      <a:pt x="2202237" y="284153"/>
                    </a:cubicBezTo>
                    <a:lnTo>
                      <a:pt x="2218962" y="280366"/>
                    </a:lnTo>
                    <a:cubicBezTo>
                      <a:pt x="2223379" y="279420"/>
                      <a:pt x="2227482" y="282260"/>
                      <a:pt x="2228428" y="286993"/>
                    </a:cubicBezTo>
                    <a:lnTo>
                      <a:pt x="2271975" y="509773"/>
                    </a:lnTo>
                    <a:cubicBezTo>
                      <a:pt x="2283019" y="510089"/>
                      <a:pt x="2292801" y="510089"/>
                      <a:pt x="2302267" y="510089"/>
                    </a:cubicBezTo>
                    <a:lnTo>
                      <a:pt x="2260299" y="294251"/>
                    </a:lnTo>
                    <a:cubicBezTo>
                      <a:pt x="2259352" y="289517"/>
                      <a:pt x="2262192" y="285100"/>
                      <a:pt x="2266610" y="284153"/>
                    </a:cubicBezTo>
                    <a:lnTo>
                      <a:pt x="2283334" y="280366"/>
                    </a:lnTo>
                    <a:cubicBezTo>
                      <a:pt x="2287752" y="279420"/>
                      <a:pt x="2291854" y="282260"/>
                      <a:pt x="2292801" y="286993"/>
                    </a:cubicBezTo>
                    <a:lnTo>
                      <a:pt x="2336347" y="510720"/>
                    </a:lnTo>
                    <a:cubicBezTo>
                      <a:pt x="2350862" y="511035"/>
                      <a:pt x="2359698" y="511035"/>
                      <a:pt x="2361276" y="511035"/>
                    </a:cubicBezTo>
                    <a:cubicBezTo>
                      <a:pt x="2363169" y="511035"/>
                      <a:pt x="2364747" y="510404"/>
                      <a:pt x="2366324" y="509773"/>
                    </a:cubicBezTo>
                    <a:lnTo>
                      <a:pt x="2324356" y="294566"/>
                    </a:lnTo>
                    <a:cubicBezTo>
                      <a:pt x="2323409" y="289833"/>
                      <a:pt x="2326249" y="285415"/>
                      <a:pt x="2330667" y="284468"/>
                    </a:cubicBezTo>
                    <a:lnTo>
                      <a:pt x="2347391" y="280682"/>
                    </a:lnTo>
                    <a:cubicBezTo>
                      <a:pt x="2351809" y="279735"/>
                      <a:pt x="2355911" y="282575"/>
                      <a:pt x="2356858" y="287308"/>
                    </a:cubicBezTo>
                    <a:lnTo>
                      <a:pt x="2396933" y="493680"/>
                    </a:lnTo>
                    <a:lnTo>
                      <a:pt x="2425332" y="493680"/>
                    </a:lnTo>
                    <a:lnTo>
                      <a:pt x="2386520" y="294566"/>
                    </a:lnTo>
                    <a:cubicBezTo>
                      <a:pt x="2385573" y="289833"/>
                      <a:pt x="2388413" y="285415"/>
                      <a:pt x="2392831" y="284468"/>
                    </a:cubicBezTo>
                    <a:lnTo>
                      <a:pt x="2409555" y="280682"/>
                    </a:lnTo>
                    <a:cubicBezTo>
                      <a:pt x="2413973" y="279735"/>
                      <a:pt x="2418075" y="282575"/>
                      <a:pt x="2419021" y="287308"/>
                    </a:cubicBezTo>
                    <a:lnTo>
                      <a:pt x="2459097" y="493680"/>
                    </a:lnTo>
                    <a:lnTo>
                      <a:pt x="2490652" y="493680"/>
                    </a:lnTo>
                    <a:lnTo>
                      <a:pt x="2451839" y="294566"/>
                    </a:lnTo>
                    <a:cubicBezTo>
                      <a:pt x="2450893" y="289833"/>
                      <a:pt x="2453732" y="285415"/>
                      <a:pt x="2458150" y="284468"/>
                    </a:cubicBezTo>
                    <a:lnTo>
                      <a:pt x="2474874" y="280682"/>
                    </a:lnTo>
                    <a:cubicBezTo>
                      <a:pt x="2479292" y="279735"/>
                      <a:pt x="2483394" y="282575"/>
                      <a:pt x="2484341" y="287308"/>
                    </a:cubicBezTo>
                    <a:lnTo>
                      <a:pt x="2524416" y="493680"/>
                    </a:lnTo>
                    <a:lnTo>
                      <a:pt x="2551869" y="493680"/>
                    </a:lnTo>
                    <a:lnTo>
                      <a:pt x="2513056" y="294566"/>
                    </a:lnTo>
                    <a:cubicBezTo>
                      <a:pt x="2512109" y="289833"/>
                      <a:pt x="2514949" y="285415"/>
                      <a:pt x="2519367" y="284468"/>
                    </a:cubicBezTo>
                    <a:lnTo>
                      <a:pt x="2536092" y="280682"/>
                    </a:lnTo>
                    <a:cubicBezTo>
                      <a:pt x="2540509" y="279735"/>
                      <a:pt x="2544611" y="282575"/>
                      <a:pt x="2545558" y="287308"/>
                    </a:cubicBezTo>
                    <a:lnTo>
                      <a:pt x="2585633" y="493680"/>
                    </a:lnTo>
                    <a:lnTo>
                      <a:pt x="2615294" y="493680"/>
                    </a:lnTo>
                    <a:lnTo>
                      <a:pt x="2576482" y="294566"/>
                    </a:lnTo>
                    <a:cubicBezTo>
                      <a:pt x="2575535" y="289833"/>
                      <a:pt x="2578375" y="285415"/>
                      <a:pt x="2582793" y="284468"/>
                    </a:cubicBezTo>
                    <a:lnTo>
                      <a:pt x="2599517" y="280682"/>
                    </a:lnTo>
                    <a:cubicBezTo>
                      <a:pt x="2603935" y="279735"/>
                      <a:pt x="2608037" y="282575"/>
                      <a:pt x="2608984" y="287308"/>
                    </a:cubicBezTo>
                    <a:lnTo>
                      <a:pt x="2649059" y="493680"/>
                    </a:lnTo>
                    <a:lnTo>
                      <a:pt x="2685347" y="493680"/>
                    </a:lnTo>
                    <a:lnTo>
                      <a:pt x="2646535" y="294566"/>
                    </a:lnTo>
                    <a:cubicBezTo>
                      <a:pt x="2645588" y="289833"/>
                      <a:pt x="2648428" y="285415"/>
                      <a:pt x="2652846" y="284468"/>
                    </a:cubicBezTo>
                    <a:lnTo>
                      <a:pt x="2669570" y="280682"/>
                    </a:lnTo>
                    <a:cubicBezTo>
                      <a:pt x="2673988" y="279735"/>
                      <a:pt x="2678089" y="282575"/>
                      <a:pt x="2679036" y="287308"/>
                    </a:cubicBezTo>
                    <a:lnTo>
                      <a:pt x="2722583" y="511035"/>
                    </a:lnTo>
                    <a:cubicBezTo>
                      <a:pt x="2726684" y="515138"/>
                      <a:pt x="2732049" y="517977"/>
                      <a:pt x="2738360" y="517977"/>
                    </a:cubicBezTo>
                    <a:lnTo>
                      <a:pt x="2748458" y="517977"/>
                    </a:lnTo>
                    <a:lnTo>
                      <a:pt x="2705227" y="294882"/>
                    </a:lnTo>
                    <a:cubicBezTo>
                      <a:pt x="2704281" y="290149"/>
                      <a:pt x="2707121" y="285731"/>
                      <a:pt x="2711538" y="284784"/>
                    </a:cubicBezTo>
                    <a:lnTo>
                      <a:pt x="2728262" y="280998"/>
                    </a:lnTo>
                    <a:cubicBezTo>
                      <a:pt x="2732680" y="280051"/>
                      <a:pt x="2736782" y="282891"/>
                      <a:pt x="2737729" y="287624"/>
                    </a:cubicBezTo>
                    <a:lnTo>
                      <a:pt x="2782537" y="518293"/>
                    </a:lnTo>
                    <a:lnTo>
                      <a:pt x="2782853" y="518293"/>
                    </a:lnTo>
                    <a:cubicBezTo>
                      <a:pt x="2782853" y="518608"/>
                      <a:pt x="2782853" y="518924"/>
                      <a:pt x="2782853" y="519239"/>
                    </a:cubicBezTo>
                    <a:cubicBezTo>
                      <a:pt x="3003108" y="523026"/>
                      <a:pt x="3224310" y="526813"/>
                      <a:pt x="3446774" y="530915"/>
                    </a:cubicBezTo>
                    <a:cubicBezTo>
                      <a:pt x="3446459" y="526182"/>
                      <a:pt x="3446459" y="524920"/>
                      <a:pt x="3446459" y="523657"/>
                    </a:cubicBezTo>
                    <a:cubicBezTo>
                      <a:pt x="3434783" y="479164"/>
                      <a:pt x="3419952" y="435618"/>
                      <a:pt x="3400703" y="393650"/>
                    </a:cubicBezTo>
                    <a:cubicBezTo>
                      <a:pt x="3399442" y="390810"/>
                      <a:pt x="3397548" y="387023"/>
                      <a:pt x="3395024" y="386076"/>
                    </a:cubicBezTo>
                    <a:cubicBezTo>
                      <a:pt x="3383979" y="381343"/>
                      <a:pt x="3379246" y="371561"/>
                      <a:pt x="3373882" y="362095"/>
                    </a:cubicBezTo>
                    <a:cubicBezTo>
                      <a:pt x="3343589" y="307819"/>
                      <a:pt x="3305407" y="259540"/>
                      <a:pt x="3261545" y="215994"/>
                    </a:cubicBezTo>
                    <a:cubicBezTo>
                      <a:pt x="3239772" y="194220"/>
                      <a:pt x="3217684" y="173079"/>
                      <a:pt x="3195279" y="151937"/>
                    </a:cubicBezTo>
                    <a:cubicBezTo>
                      <a:pt x="3182657" y="139946"/>
                      <a:pt x="3169404" y="128270"/>
                      <a:pt x="3156151" y="116910"/>
                    </a:cubicBezTo>
                    <a:cubicBezTo>
                      <a:pt x="3153626" y="114701"/>
                      <a:pt x="3149524" y="113123"/>
                      <a:pt x="3145738" y="112808"/>
                    </a:cubicBezTo>
                    <a:cubicBezTo>
                      <a:pt x="3125227" y="112177"/>
                      <a:pt x="3104716" y="111862"/>
                      <a:pt x="3084521" y="111546"/>
                    </a:cubicBezTo>
                    <a:cubicBezTo>
                      <a:pt x="3076632" y="111546"/>
                      <a:pt x="3068743" y="111546"/>
                      <a:pt x="3063694" y="120066"/>
                    </a:cubicBezTo>
                    <a:cubicBezTo>
                      <a:pt x="3062432" y="122275"/>
                      <a:pt x="3058330" y="123852"/>
                      <a:pt x="3055490" y="124168"/>
                    </a:cubicBezTo>
                    <a:cubicBezTo>
                      <a:pt x="3019832" y="131110"/>
                      <a:pt x="2984175" y="138052"/>
                      <a:pt x="2948202" y="144363"/>
                    </a:cubicBezTo>
                    <a:cubicBezTo>
                      <a:pt x="2933056" y="146888"/>
                      <a:pt x="2929900" y="143416"/>
                      <a:pt x="2928007" y="127955"/>
                    </a:cubicBezTo>
                    <a:cubicBezTo>
                      <a:pt x="2927691" y="124483"/>
                      <a:pt x="2927060" y="121013"/>
                      <a:pt x="2926745" y="117541"/>
                    </a:cubicBezTo>
                    <a:cubicBezTo>
                      <a:pt x="2926429" y="110915"/>
                      <a:pt x="2922958" y="108706"/>
                      <a:pt x="2916332" y="108706"/>
                    </a:cubicBezTo>
                    <a:cubicBezTo>
                      <a:pt x="2858901" y="107759"/>
                      <a:pt x="2801470" y="106181"/>
                      <a:pt x="2743725" y="104919"/>
                    </a:cubicBezTo>
                    <a:cubicBezTo>
                      <a:pt x="2600779" y="102395"/>
                      <a:pt x="2458150" y="99870"/>
                      <a:pt x="2315205" y="97977"/>
                    </a:cubicBezTo>
                    <a:cubicBezTo>
                      <a:pt x="2247046" y="97030"/>
                      <a:pt x="2179202" y="97030"/>
                      <a:pt x="2111043" y="96715"/>
                    </a:cubicBezTo>
                    <a:cubicBezTo>
                      <a:pt x="2106941" y="96715"/>
                      <a:pt x="2100314" y="98924"/>
                      <a:pt x="2099368" y="101764"/>
                    </a:cubicBezTo>
                    <a:cubicBezTo>
                      <a:pt x="2097474" y="106813"/>
                      <a:pt x="2096843" y="116279"/>
                      <a:pt x="2099683" y="118488"/>
                    </a:cubicBezTo>
                    <a:cubicBezTo>
                      <a:pt x="2107572" y="124799"/>
                      <a:pt x="2106310" y="132372"/>
                      <a:pt x="2105994" y="140261"/>
                    </a:cubicBezTo>
                    <a:cubicBezTo>
                      <a:pt x="2105363" y="152883"/>
                      <a:pt x="2104732" y="165821"/>
                      <a:pt x="2103154" y="178443"/>
                    </a:cubicBezTo>
                    <a:cubicBezTo>
                      <a:pt x="2100945" y="196745"/>
                      <a:pt x="2099052" y="215362"/>
                      <a:pt x="2094319" y="233034"/>
                    </a:cubicBezTo>
                    <a:cubicBezTo>
                      <a:pt x="2088323" y="254806"/>
                      <a:pt x="2066866" y="268375"/>
                      <a:pt x="2044777" y="268060"/>
                    </a:cubicBezTo>
                    <a:cubicBezTo>
                      <a:pt x="1947587" y="267429"/>
                      <a:pt x="1850397" y="265851"/>
                      <a:pt x="1753207" y="266798"/>
                    </a:cubicBezTo>
                    <a:cubicBezTo>
                      <a:pt x="1724176" y="267113"/>
                      <a:pt x="1698616" y="263011"/>
                      <a:pt x="1676213" y="244078"/>
                    </a:cubicBezTo>
                    <a:cubicBezTo>
                      <a:pt x="1667377" y="236820"/>
                      <a:pt x="1656964" y="234927"/>
                      <a:pt x="1645919" y="234611"/>
                    </a:cubicBezTo>
                    <a:cubicBezTo>
                      <a:pt x="1621622" y="233980"/>
                      <a:pt x="1597324" y="232403"/>
                      <a:pt x="1573027" y="232087"/>
                    </a:cubicBezTo>
                    <a:cubicBezTo>
                      <a:pt x="1361292" y="228616"/>
                      <a:pt x="669917" y="216309"/>
                      <a:pt x="535808" y="213785"/>
                    </a:cubicBezTo>
                    <a:cubicBezTo>
                      <a:pt x="508039" y="213154"/>
                      <a:pt x="483741" y="206211"/>
                      <a:pt x="463862" y="185701"/>
                    </a:cubicBezTo>
                    <a:cubicBezTo>
                      <a:pt x="443351" y="164243"/>
                      <a:pt x="394125" y="113123"/>
                      <a:pt x="391285" y="108075"/>
                    </a:cubicBezTo>
                    <a:cubicBezTo>
                      <a:pt x="385289" y="98293"/>
                      <a:pt x="380240" y="81884"/>
                      <a:pt x="374245" y="71786"/>
                    </a:cubicBezTo>
                    <a:cubicBezTo>
                      <a:pt x="369827" y="64212"/>
                      <a:pt x="363201" y="61057"/>
                      <a:pt x="354365" y="60742"/>
                    </a:cubicBezTo>
                    <a:cubicBezTo>
                      <a:pt x="292517" y="58533"/>
                      <a:pt x="230353" y="62319"/>
                      <a:pt x="168505" y="59479"/>
                    </a:cubicBezTo>
                    <a:close/>
                    <a:moveTo>
                      <a:pt x="2995140" y="27490"/>
                    </a:moveTo>
                    <a:cubicBezTo>
                      <a:pt x="2982675" y="28791"/>
                      <a:pt x="2970763" y="32657"/>
                      <a:pt x="2969028" y="37390"/>
                    </a:cubicBezTo>
                    <a:cubicBezTo>
                      <a:pt x="2956721" y="62003"/>
                      <a:pt x="2936210" y="73994"/>
                      <a:pt x="2941259" y="114386"/>
                    </a:cubicBezTo>
                    <a:cubicBezTo>
                      <a:pt x="2941259" y="128901"/>
                      <a:pt x="2940628" y="129848"/>
                      <a:pt x="2954512" y="127323"/>
                    </a:cubicBezTo>
                    <a:cubicBezTo>
                      <a:pt x="2983228" y="121959"/>
                      <a:pt x="3011627" y="116279"/>
                      <a:pt x="3040027" y="110599"/>
                    </a:cubicBezTo>
                    <a:cubicBezTo>
                      <a:pt x="3046654" y="109337"/>
                      <a:pt x="3052649" y="106812"/>
                      <a:pt x="3060538" y="104604"/>
                    </a:cubicBezTo>
                    <a:cubicBezTo>
                      <a:pt x="3050440" y="78727"/>
                      <a:pt x="3041289" y="54115"/>
                      <a:pt x="3024565" y="32972"/>
                    </a:cubicBezTo>
                    <a:cubicBezTo>
                      <a:pt x="3020621" y="27450"/>
                      <a:pt x="3007604" y="26188"/>
                      <a:pt x="2995140" y="27490"/>
                    </a:cubicBezTo>
                    <a:close/>
                    <a:moveTo>
                      <a:pt x="276345" y="589"/>
                    </a:moveTo>
                    <a:cubicBezTo>
                      <a:pt x="271454" y="-476"/>
                      <a:pt x="266326" y="-160"/>
                      <a:pt x="260962" y="2049"/>
                    </a:cubicBezTo>
                    <a:cubicBezTo>
                      <a:pt x="231931" y="14040"/>
                      <a:pt x="176710" y="44648"/>
                      <a:pt x="177026" y="45595"/>
                    </a:cubicBezTo>
                    <a:cubicBezTo>
                      <a:pt x="226567" y="45595"/>
                      <a:pt x="276109" y="45595"/>
                      <a:pt x="325966" y="45595"/>
                    </a:cubicBezTo>
                    <a:cubicBezTo>
                      <a:pt x="328175" y="38337"/>
                      <a:pt x="325650" y="32342"/>
                      <a:pt x="319024" y="27924"/>
                    </a:cubicBezTo>
                    <a:cubicBezTo>
                      <a:pt x="309557" y="20982"/>
                      <a:pt x="299775" y="14355"/>
                      <a:pt x="290309" y="7413"/>
                    </a:cubicBezTo>
                    <a:cubicBezTo>
                      <a:pt x="285891" y="4100"/>
                      <a:pt x="281236" y="1654"/>
                      <a:pt x="276345" y="589"/>
                    </a:cubicBezTo>
                    <a:close/>
                  </a:path>
                </a:pathLst>
              </a:custGeom>
              <a:solidFill>
                <a:schemeClr val="accent5">
                  <a:lumMod val="60000"/>
                  <a:lumOff val="40000"/>
                </a:schemeClr>
              </a:solidFill>
              <a:ln w="8929" cap="flat">
                <a:noFill/>
                <a:prstDash val="solid"/>
                <a:miter/>
              </a:ln>
            </p:spPr>
            <p:txBody>
              <a:bodyPr wrap="square" rtlCol="0" anchor="ctr">
                <a:noAutofit/>
              </a:bodyPr>
              <a:lstStyle/>
              <a:p>
                <a:endParaRPr lang="en-US"/>
              </a:p>
            </p:txBody>
          </p:sp>
        </p:grpSp>
        <p:grpSp>
          <p:nvGrpSpPr>
            <p:cNvPr id="341" name="Group 340">
              <a:extLst>
                <a:ext uri="{FF2B5EF4-FFF2-40B4-BE49-F238E27FC236}">
                  <a16:creationId xmlns:a16="http://schemas.microsoft.com/office/drawing/2014/main" id="{86FE979E-398A-456E-AFA0-F199F3152F78}"/>
                </a:ext>
              </a:extLst>
            </p:cNvPr>
            <p:cNvGrpSpPr/>
            <p:nvPr/>
          </p:nvGrpSpPr>
          <p:grpSpPr>
            <a:xfrm>
              <a:off x="5537" y="4873128"/>
              <a:ext cx="2340197" cy="1577653"/>
              <a:chOff x="4137435" y="2131665"/>
              <a:chExt cx="2781177" cy="1874941"/>
            </a:xfrm>
          </p:grpSpPr>
          <p:sp>
            <p:nvSpPr>
              <p:cNvPr id="342" name="Rectangle: Rounded Corners 341">
                <a:extLst>
                  <a:ext uri="{FF2B5EF4-FFF2-40B4-BE49-F238E27FC236}">
                    <a16:creationId xmlns:a16="http://schemas.microsoft.com/office/drawing/2014/main" id="{CE87ED21-C859-43DB-AF2B-D31AE08194C3}"/>
                  </a:ext>
                </a:extLst>
              </p:cNvPr>
              <p:cNvSpPr/>
              <p:nvPr/>
            </p:nvSpPr>
            <p:spPr>
              <a:xfrm>
                <a:off x="6300355" y="2272082"/>
                <a:ext cx="618257" cy="437121"/>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Rounded Corners 20">
                <a:extLst>
                  <a:ext uri="{FF2B5EF4-FFF2-40B4-BE49-F238E27FC236}">
                    <a16:creationId xmlns:a16="http://schemas.microsoft.com/office/drawing/2014/main" id="{A9733ECB-45C2-48AA-BEC3-E106A5D804F1}"/>
                  </a:ext>
                </a:extLst>
              </p:cNvPr>
              <p:cNvSpPr/>
              <p:nvPr/>
            </p:nvSpPr>
            <p:spPr>
              <a:xfrm>
                <a:off x="6363203" y="2323997"/>
                <a:ext cx="299292" cy="333291"/>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Rounded Corners 343">
                <a:extLst>
                  <a:ext uri="{FF2B5EF4-FFF2-40B4-BE49-F238E27FC236}">
                    <a16:creationId xmlns:a16="http://schemas.microsoft.com/office/drawing/2014/main" id="{3B77B08A-3BC9-4842-B8D3-F263969A777A}"/>
                  </a:ext>
                </a:extLst>
              </p:cNvPr>
              <p:cNvSpPr/>
              <p:nvPr/>
            </p:nvSpPr>
            <p:spPr>
              <a:xfrm>
                <a:off x="5815654" y="2926309"/>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Rounded Corners 20">
                <a:extLst>
                  <a:ext uri="{FF2B5EF4-FFF2-40B4-BE49-F238E27FC236}">
                    <a16:creationId xmlns:a16="http://schemas.microsoft.com/office/drawing/2014/main" id="{A7182232-6FEC-4EA5-85E5-2C1A0BA9475B}"/>
                  </a:ext>
                </a:extLst>
              </p:cNvPr>
              <p:cNvSpPr/>
              <p:nvPr/>
            </p:nvSpPr>
            <p:spPr>
              <a:xfrm>
                <a:off x="5851343" y="2970668"/>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Rounded Corners 345">
                <a:extLst>
                  <a:ext uri="{FF2B5EF4-FFF2-40B4-BE49-F238E27FC236}">
                    <a16:creationId xmlns:a16="http://schemas.microsoft.com/office/drawing/2014/main" id="{A225F39D-EBB0-4047-8542-513CDC2A2FD3}"/>
                  </a:ext>
                </a:extLst>
              </p:cNvPr>
              <p:cNvSpPr/>
              <p:nvPr/>
            </p:nvSpPr>
            <p:spPr>
              <a:xfrm>
                <a:off x="5734171" y="3286408"/>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Rounded Corners 20">
                <a:extLst>
                  <a:ext uri="{FF2B5EF4-FFF2-40B4-BE49-F238E27FC236}">
                    <a16:creationId xmlns:a16="http://schemas.microsoft.com/office/drawing/2014/main" id="{7B813956-69A2-40D3-BFD6-D8D213E0538F}"/>
                  </a:ext>
                </a:extLst>
              </p:cNvPr>
              <p:cNvSpPr/>
              <p:nvPr/>
            </p:nvSpPr>
            <p:spPr>
              <a:xfrm>
                <a:off x="5769860" y="3330767"/>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Rounded Corners 347">
                <a:extLst>
                  <a:ext uri="{FF2B5EF4-FFF2-40B4-BE49-F238E27FC236}">
                    <a16:creationId xmlns:a16="http://schemas.microsoft.com/office/drawing/2014/main" id="{358C62F8-3C49-4C6F-B59E-CF2BEF001032}"/>
                  </a:ext>
                </a:extLst>
              </p:cNvPr>
              <p:cNvSpPr/>
              <p:nvPr/>
            </p:nvSpPr>
            <p:spPr>
              <a:xfrm>
                <a:off x="5652688" y="3646507"/>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Rounded Corners 20">
                <a:extLst>
                  <a:ext uri="{FF2B5EF4-FFF2-40B4-BE49-F238E27FC236}">
                    <a16:creationId xmlns:a16="http://schemas.microsoft.com/office/drawing/2014/main" id="{9135A76C-AE1B-4F09-82BB-1BBB7F049A8F}"/>
                  </a:ext>
                </a:extLst>
              </p:cNvPr>
              <p:cNvSpPr/>
              <p:nvPr/>
            </p:nvSpPr>
            <p:spPr>
              <a:xfrm>
                <a:off x="5688377" y="3690866"/>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Freeform: Shape 349">
                <a:extLst>
                  <a:ext uri="{FF2B5EF4-FFF2-40B4-BE49-F238E27FC236}">
                    <a16:creationId xmlns:a16="http://schemas.microsoft.com/office/drawing/2014/main" id="{B05E09D3-D301-4B88-B6EA-5334B136BA43}"/>
                  </a:ext>
                </a:extLst>
              </p:cNvPr>
              <p:cNvSpPr/>
              <p:nvPr/>
            </p:nvSpPr>
            <p:spPr>
              <a:xfrm>
                <a:off x="4137435" y="2131665"/>
                <a:ext cx="1955548" cy="1374425"/>
              </a:xfrm>
              <a:custGeom>
                <a:avLst/>
                <a:gdLst>
                  <a:gd name="connsiteX0" fmla="*/ 0 w 1837853"/>
                  <a:gd name="connsiteY0" fmla="*/ 516047 h 1267485"/>
                  <a:gd name="connsiteX1" fmla="*/ 316871 w 1837853"/>
                  <a:gd name="connsiteY1" fmla="*/ 488887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316871 w 1837853"/>
                  <a:gd name="connsiteY1" fmla="*/ 488887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34154 h 1285592"/>
                  <a:gd name="connsiteX1" fmla="*/ 262550 w 1837853"/>
                  <a:gd name="connsiteY1" fmla="*/ 497941 h 1285592"/>
                  <a:gd name="connsiteX2" fmla="*/ 615635 w 1837853"/>
                  <a:gd name="connsiteY2" fmla="*/ 144855 h 1285592"/>
                  <a:gd name="connsiteX3" fmla="*/ 1231271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31271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67485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97940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97940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61727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61727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195057 w 1837853"/>
                  <a:gd name="connsiteY7" fmla="*/ 479834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95057 w 1837853"/>
                  <a:gd name="connsiteY6" fmla="*/ 479834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95057 w 1837853"/>
                  <a:gd name="connsiteY6" fmla="*/ 479834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97117 w 1837853"/>
                  <a:gd name="connsiteY2" fmla="*/ 99588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97117 w 1837853"/>
                  <a:gd name="connsiteY2" fmla="*/ 99588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43337 h 1294775"/>
                  <a:gd name="connsiteX1" fmla="*/ 262550 w 1837853"/>
                  <a:gd name="connsiteY1" fmla="*/ 507124 h 1294775"/>
                  <a:gd name="connsiteX2" fmla="*/ 697117 w 1837853"/>
                  <a:gd name="connsiteY2" fmla="*/ 108771 h 1294775"/>
                  <a:gd name="connsiteX3" fmla="*/ 1258432 w 1837853"/>
                  <a:gd name="connsiteY3" fmla="*/ 9183 h 1294775"/>
                  <a:gd name="connsiteX4" fmla="*/ 1837853 w 1837853"/>
                  <a:gd name="connsiteY4" fmla="*/ 570498 h 1294775"/>
                  <a:gd name="connsiteX5" fmla="*/ 1674891 w 1837853"/>
                  <a:gd name="connsiteY5" fmla="*/ 679139 h 1294775"/>
                  <a:gd name="connsiteX6" fmla="*/ 1186003 w 1837853"/>
                  <a:gd name="connsiteY6" fmla="*/ 507124 h 1294775"/>
                  <a:gd name="connsiteX7" fmla="*/ 959667 w 1837853"/>
                  <a:gd name="connsiteY7" fmla="*/ 579551 h 1294775"/>
                  <a:gd name="connsiteX8" fmla="*/ 986827 w 1837853"/>
                  <a:gd name="connsiteY8" fmla="*/ 996011 h 1294775"/>
                  <a:gd name="connsiteX9" fmla="*/ 561315 w 1837853"/>
                  <a:gd name="connsiteY9" fmla="*/ 1276668 h 1294775"/>
                  <a:gd name="connsiteX10" fmla="*/ 18107 w 1837853"/>
                  <a:gd name="connsiteY10" fmla="*/ 1294775 h 1294775"/>
                  <a:gd name="connsiteX11" fmla="*/ 0 w 1837853"/>
                  <a:gd name="connsiteY11" fmla="*/ 543337 h 1294775"/>
                  <a:gd name="connsiteX0" fmla="*/ 0 w 1837853"/>
                  <a:gd name="connsiteY0" fmla="*/ 502893 h 1254331"/>
                  <a:gd name="connsiteX1" fmla="*/ 262550 w 1837853"/>
                  <a:gd name="connsiteY1" fmla="*/ 46668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86827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86827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95056 w 1837853"/>
                  <a:gd name="connsiteY6" fmla="*/ 457627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21001 h 1254331"/>
                  <a:gd name="connsiteX5" fmla="*/ 1674891 w 1837853"/>
                  <a:gd name="connsiteY5" fmla="*/ 638695 h 1254331"/>
                  <a:gd name="connsiteX6" fmla="*/ 1195056 w 1837853"/>
                  <a:gd name="connsiteY6" fmla="*/ 457627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444454"/>
                  <a:gd name="connsiteX1" fmla="*/ 262550 w 1837853"/>
                  <a:gd name="connsiteY1" fmla="*/ 493840 h 1444454"/>
                  <a:gd name="connsiteX2" fmla="*/ 697117 w 1837853"/>
                  <a:gd name="connsiteY2" fmla="*/ 68327 h 1444454"/>
                  <a:gd name="connsiteX3" fmla="*/ 1285593 w 1837853"/>
                  <a:gd name="connsiteY3" fmla="*/ 14006 h 1444454"/>
                  <a:gd name="connsiteX4" fmla="*/ 1837853 w 1837853"/>
                  <a:gd name="connsiteY4" fmla="*/ 521001 h 1444454"/>
                  <a:gd name="connsiteX5" fmla="*/ 1674891 w 1837853"/>
                  <a:gd name="connsiteY5" fmla="*/ 638695 h 1444454"/>
                  <a:gd name="connsiteX6" fmla="*/ 1195056 w 1837853"/>
                  <a:gd name="connsiteY6" fmla="*/ 457627 h 1444454"/>
                  <a:gd name="connsiteX7" fmla="*/ 959667 w 1837853"/>
                  <a:gd name="connsiteY7" fmla="*/ 539107 h 1444454"/>
                  <a:gd name="connsiteX8" fmla="*/ 923453 w 1837853"/>
                  <a:gd name="connsiteY8" fmla="*/ 955567 h 1444454"/>
                  <a:gd name="connsiteX9" fmla="*/ 561315 w 1837853"/>
                  <a:gd name="connsiteY9" fmla="*/ 1236224 h 1444454"/>
                  <a:gd name="connsiteX10" fmla="*/ 18107 w 1837853"/>
                  <a:gd name="connsiteY10" fmla="*/ 1444454 h 1444454"/>
                  <a:gd name="connsiteX11" fmla="*/ 0 w 1837853"/>
                  <a:gd name="connsiteY11" fmla="*/ 502893 h 1444454"/>
                  <a:gd name="connsiteX0" fmla="*/ 0 w 1837853"/>
                  <a:gd name="connsiteY0" fmla="*/ 502893 h 1444454"/>
                  <a:gd name="connsiteX1" fmla="*/ 262550 w 1837853"/>
                  <a:gd name="connsiteY1" fmla="*/ 493840 h 1444454"/>
                  <a:gd name="connsiteX2" fmla="*/ 697117 w 1837853"/>
                  <a:gd name="connsiteY2" fmla="*/ 68327 h 1444454"/>
                  <a:gd name="connsiteX3" fmla="*/ 1285593 w 1837853"/>
                  <a:gd name="connsiteY3" fmla="*/ 14006 h 1444454"/>
                  <a:gd name="connsiteX4" fmla="*/ 1837853 w 1837853"/>
                  <a:gd name="connsiteY4" fmla="*/ 521001 h 1444454"/>
                  <a:gd name="connsiteX5" fmla="*/ 1674891 w 1837853"/>
                  <a:gd name="connsiteY5" fmla="*/ 638695 h 1444454"/>
                  <a:gd name="connsiteX6" fmla="*/ 1195056 w 1837853"/>
                  <a:gd name="connsiteY6" fmla="*/ 457627 h 1444454"/>
                  <a:gd name="connsiteX7" fmla="*/ 959667 w 1837853"/>
                  <a:gd name="connsiteY7" fmla="*/ 539107 h 1444454"/>
                  <a:gd name="connsiteX8" fmla="*/ 923453 w 1837853"/>
                  <a:gd name="connsiteY8" fmla="*/ 955567 h 1444454"/>
                  <a:gd name="connsiteX9" fmla="*/ 561315 w 1837853"/>
                  <a:gd name="connsiteY9" fmla="*/ 1344865 h 1444454"/>
                  <a:gd name="connsiteX10" fmla="*/ 18107 w 1837853"/>
                  <a:gd name="connsiteY10" fmla="*/ 1444454 h 1444454"/>
                  <a:gd name="connsiteX11" fmla="*/ 0 w 1837853"/>
                  <a:gd name="connsiteY11" fmla="*/ 502893 h 1444454"/>
                  <a:gd name="connsiteX0" fmla="*/ 0 w 1973655"/>
                  <a:gd name="connsiteY0" fmla="*/ 521000 h 1444454"/>
                  <a:gd name="connsiteX1" fmla="*/ 398352 w 1973655"/>
                  <a:gd name="connsiteY1" fmla="*/ 493840 h 1444454"/>
                  <a:gd name="connsiteX2" fmla="*/ 832919 w 1973655"/>
                  <a:gd name="connsiteY2" fmla="*/ 68327 h 1444454"/>
                  <a:gd name="connsiteX3" fmla="*/ 1421395 w 1973655"/>
                  <a:gd name="connsiteY3" fmla="*/ 14006 h 1444454"/>
                  <a:gd name="connsiteX4" fmla="*/ 1973655 w 1973655"/>
                  <a:gd name="connsiteY4" fmla="*/ 521001 h 1444454"/>
                  <a:gd name="connsiteX5" fmla="*/ 1810693 w 1973655"/>
                  <a:gd name="connsiteY5" fmla="*/ 638695 h 1444454"/>
                  <a:gd name="connsiteX6" fmla="*/ 1330858 w 1973655"/>
                  <a:gd name="connsiteY6" fmla="*/ 457627 h 1444454"/>
                  <a:gd name="connsiteX7" fmla="*/ 1095469 w 1973655"/>
                  <a:gd name="connsiteY7" fmla="*/ 539107 h 1444454"/>
                  <a:gd name="connsiteX8" fmla="*/ 1059255 w 1973655"/>
                  <a:gd name="connsiteY8" fmla="*/ 955567 h 1444454"/>
                  <a:gd name="connsiteX9" fmla="*/ 697117 w 1973655"/>
                  <a:gd name="connsiteY9" fmla="*/ 1344865 h 1444454"/>
                  <a:gd name="connsiteX10" fmla="*/ 153909 w 1973655"/>
                  <a:gd name="connsiteY10" fmla="*/ 1444454 h 1444454"/>
                  <a:gd name="connsiteX11" fmla="*/ 0 w 1973655"/>
                  <a:gd name="connsiteY11" fmla="*/ 521000 h 1444454"/>
                  <a:gd name="connsiteX0" fmla="*/ 0 w 1973655"/>
                  <a:gd name="connsiteY0" fmla="*/ 521000 h 1471614"/>
                  <a:gd name="connsiteX1" fmla="*/ 398352 w 1973655"/>
                  <a:gd name="connsiteY1" fmla="*/ 493840 h 1471614"/>
                  <a:gd name="connsiteX2" fmla="*/ 832919 w 1973655"/>
                  <a:gd name="connsiteY2" fmla="*/ 68327 h 1471614"/>
                  <a:gd name="connsiteX3" fmla="*/ 1421395 w 1973655"/>
                  <a:gd name="connsiteY3" fmla="*/ 14006 h 1471614"/>
                  <a:gd name="connsiteX4" fmla="*/ 1973655 w 1973655"/>
                  <a:gd name="connsiteY4" fmla="*/ 521001 h 1471614"/>
                  <a:gd name="connsiteX5" fmla="*/ 1810693 w 1973655"/>
                  <a:gd name="connsiteY5" fmla="*/ 638695 h 1471614"/>
                  <a:gd name="connsiteX6" fmla="*/ 1330858 w 1973655"/>
                  <a:gd name="connsiteY6" fmla="*/ 457627 h 1471614"/>
                  <a:gd name="connsiteX7" fmla="*/ 1095469 w 1973655"/>
                  <a:gd name="connsiteY7" fmla="*/ 539107 h 1471614"/>
                  <a:gd name="connsiteX8" fmla="*/ 1059255 w 1973655"/>
                  <a:gd name="connsiteY8" fmla="*/ 955567 h 1471614"/>
                  <a:gd name="connsiteX9" fmla="*/ 697117 w 1973655"/>
                  <a:gd name="connsiteY9" fmla="*/ 1344865 h 1471614"/>
                  <a:gd name="connsiteX10" fmla="*/ 18107 w 1973655"/>
                  <a:gd name="connsiteY10" fmla="*/ 1471614 h 1471614"/>
                  <a:gd name="connsiteX11" fmla="*/ 0 w 1973655"/>
                  <a:gd name="connsiteY11" fmla="*/ 521000 h 1471614"/>
                  <a:gd name="connsiteX0" fmla="*/ 9053 w 1955548"/>
                  <a:gd name="connsiteY0" fmla="*/ 521000 h 1471614"/>
                  <a:gd name="connsiteX1" fmla="*/ 380245 w 1955548"/>
                  <a:gd name="connsiteY1" fmla="*/ 493840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471614"/>
                  <a:gd name="connsiteX1" fmla="*/ 334978 w 1955548"/>
                  <a:gd name="connsiteY1" fmla="*/ 421413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471614"/>
                  <a:gd name="connsiteX1" fmla="*/ 253497 w 1955548"/>
                  <a:gd name="connsiteY1" fmla="*/ 502894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344966"/>
                  <a:gd name="connsiteX1" fmla="*/ 253497 w 1955548"/>
                  <a:gd name="connsiteY1" fmla="*/ 502894 h 1344966"/>
                  <a:gd name="connsiteX2" fmla="*/ 814812 w 1955548"/>
                  <a:gd name="connsiteY2" fmla="*/ 68327 h 1344966"/>
                  <a:gd name="connsiteX3" fmla="*/ 1403288 w 1955548"/>
                  <a:gd name="connsiteY3" fmla="*/ 14006 h 1344966"/>
                  <a:gd name="connsiteX4" fmla="*/ 1955548 w 1955548"/>
                  <a:gd name="connsiteY4" fmla="*/ 521001 h 1344966"/>
                  <a:gd name="connsiteX5" fmla="*/ 1792586 w 1955548"/>
                  <a:gd name="connsiteY5" fmla="*/ 638695 h 1344966"/>
                  <a:gd name="connsiteX6" fmla="*/ 1312751 w 1955548"/>
                  <a:gd name="connsiteY6" fmla="*/ 457627 h 1344966"/>
                  <a:gd name="connsiteX7" fmla="*/ 1077362 w 1955548"/>
                  <a:gd name="connsiteY7" fmla="*/ 539107 h 1344966"/>
                  <a:gd name="connsiteX8" fmla="*/ 1041148 w 1955548"/>
                  <a:gd name="connsiteY8" fmla="*/ 955567 h 1344966"/>
                  <a:gd name="connsiteX9" fmla="*/ 679010 w 1955548"/>
                  <a:gd name="connsiteY9" fmla="*/ 1344865 h 1344966"/>
                  <a:gd name="connsiteX10" fmla="*/ 0 w 1955548"/>
                  <a:gd name="connsiteY10" fmla="*/ 1299462 h 1344966"/>
                  <a:gd name="connsiteX11" fmla="*/ 9053 w 1955548"/>
                  <a:gd name="connsiteY11" fmla="*/ 521000 h 1344966"/>
                  <a:gd name="connsiteX0" fmla="*/ 9053 w 1955548"/>
                  <a:gd name="connsiteY0" fmla="*/ 521000 h 1393064"/>
                  <a:gd name="connsiteX1" fmla="*/ 253497 w 1955548"/>
                  <a:gd name="connsiteY1" fmla="*/ 502894 h 1393064"/>
                  <a:gd name="connsiteX2" fmla="*/ 814812 w 1955548"/>
                  <a:gd name="connsiteY2" fmla="*/ 68327 h 1393064"/>
                  <a:gd name="connsiteX3" fmla="*/ 1403288 w 1955548"/>
                  <a:gd name="connsiteY3" fmla="*/ 14006 h 1393064"/>
                  <a:gd name="connsiteX4" fmla="*/ 1955548 w 1955548"/>
                  <a:gd name="connsiteY4" fmla="*/ 521001 h 1393064"/>
                  <a:gd name="connsiteX5" fmla="*/ 1792586 w 1955548"/>
                  <a:gd name="connsiteY5" fmla="*/ 638695 h 1393064"/>
                  <a:gd name="connsiteX6" fmla="*/ 1312751 w 1955548"/>
                  <a:gd name="connsiteY6" fmla="*/ 457627 h 1393064"/>
                  <a:gd name="connsiteX7" fmla="*/ 1077362 w 1955548"/>
                  <a:gd name="connsiteY7" fmla="*/ 539107 h 1393064"/>
                  <a:gd name="connsiteX8" fmla="*/ 1041148 w 1955548"/>
                  <a:gd name="connsiteY8" fmla="*/ 955567 h 1393064"/>
                  <a:gd name="connsiteX9" fmla="*/ 679010 w 1955548"/>
                  <a:gd name="connsiteY9" fmla="*/ 1344865 h 1393064"/>
                  <a:gd name="connsiteX10" fmla="*/ 0 w 1955548"/>
                  <a:gd name="connsiteY10" fmla="*/ 1299462 h 1393064"/>
                  <a:gd name="connsiteX11" fmla="*/ 9053 w 1955548"/>
                  <a:gd name="connsiteY11" fmla="*/ 521000 h 1393064"/>
                  <a:gd name="connsiteX0" fmla="*/ 9053 w 1955548"/>
                  <a:gd name="connsiteY0" fmla="*/ 521000 h 1393065"/>
                  <a:gd name="connsiteX1" fmla="*/ 253497 w 1955548"/>
                  <a:gd name="connsiteY1" fmla="*/ 502894 h 1393065"/>
                  <a:gd name="connsiteX2" fmla="*/ 814812 w 1955548"/>
                  <a:gd name="connsiteY2" fmla="*/ 68327 h 1393065"/>
                  <a:gd name="connsiteX3" fmla="*/ 1403288 w 1955548"/>
                  <a:gd name="connsiteY3" fmla="*/ 14006 h 1393065"/>
                  <a:gd name="connsiteX4" fmla="*/ 1955548 w 1955548"/>
                  <a:gd name="connsiteY4" fmla="*/ 521001 h 1393065"/>
                  <a:gd name="connsiteX5" fmla="*/ 1792586 w 1955548"/>
                  <a:gd name="connsiteY5" fmla="*/ 638695 h 1393065"/>
                  <a:gd name="connsiteX6" fmla="*/ 1312751 w 1955548"/>
                  <a:gd name="connsiteY6" fmla="*/ 457627 h 1393065"/>
                  <a:gd name="connsiteX7" fmla="*/ 1077362 w 1955548"/>
                  <a:gd name="connsiteY7" fmla="*/ 539107 h 1393065"/>
                  <a:gd name="connsiteX8" fmla="*/ 1041148 w 1955548"/>
                  <a:gd name="connsiteY8" fmla="*/ 955567 h 1393065"/>
                  <a:gd name="connsiteX9" fmla="*/ 679010 w 1955548"/>
                  <a:gd name="connsiteY9" fmla="*/ 1344865 h 1393065"/>
                  <a:gd name="connsiteX10" fmla="*/ 0 w 1955548"/>
                  <a:gd name="connsiteY10" fmla="*/ 1299462 h 1393065"/>
                  <a:gd name="connsiteX11" fmla="*/ 9053 w 1955548"/>
                  <a:gd name="connsiteY11" fmla="*/ 521000 h 1393065"/>
                  <a:gd name="connsiteX0" fmla="*/ 9053 w 1955548"/>
                  <a:gd name="connsiteY0" fmla="*/ 521000 h 1374424"/>
                  <a:gd name="connsiteX1" fmla="*/ 253497 w 1955548"/>
                  <a:gd name="connsiteY1" fmla="*/ 502894 h 1374424"/>
                  <a:gd name="connsiteX2" fmla="*/ 814812 w 1955548"/>
                  <a:gd name="connsiteY2" fmla="*/ 68327 h 1374424"/>
                  <a:gd name="connsiteX3" fmla="*/ 1403288 w 1955548"/>
                  <a:gd name="connsiteY3" fmla="*/ 14006 h 1374424"/>
                  <a:gd name="connsiteX4" fmla="*/ 1955548 w 1955548"/>
                  <a:gd name="connsiteY4" fmla="*/ 521001 h 1374424"/>
                  <a:gd name="connsiteX5" fmla="*/ 1792586 w 1955548"/>
                  <a:gd name="connsiteY5" fmla="*/ 638695 h 1374424"/>
                  <a:gd name="connsiteX6" fmla="*/ 1312751 w 1955548"/>
                  <a:gd name="connsiteY6" fmla="*/ 457627 h 1374424"/>
                  <a:gd name="connsiteX7" fmla="*/ 1077362 w 1955548"/>
                  <a:gd name="connsiteY7" fmla="*/ 539107 h 1374424"/>
                  <a:gd name="connsiteX8" fmla="*/ 1041148 w 1955548"/>
                  <a:gd name="connsiteY8" fmla="*/ 955567 h 1374424"/>
                  <a:gd name="connsiteX9" fmla="*/ 679010 w 1955548"/>
                  <a:gd name="connsiteY9" fmla="*/ 1344865 h 1374424"/>
                  <a:gd name="connsiteX10" fmla="*/ 0 w 1955548"/>
                  <a:gd name="connsiteY10" fmla="*/ 1299462 h 1374424"/>
                  <a:gd name="connsiteX11" fmla="*/ 9053 w 1955548"/>
                  <a:gd name="connsiteY11" fmla="*/ 521000 h 137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55548" h="1374424">
                    <a:moveTo>
                      <a:pt x="9053" y="521000"/>
                    </a:moveTo>
                    <a:lnTo>
                      <a:pt x="253497" y="502894"/>
                    </a:lnTo>
                    <a:cubicBezTo>
                      <a:pt x="425513" y="478751"/>
                      <a:pt x="679009" y="119631"/>
                      <a:pt x="814812" y="68327"/>
                    </a:cubicBezTo>
                    <a:cubicBezTo>
                      <a:pt x="1023042" y="26078"/>
                      <a:pt x="1339914" y="-25226"/>
                      <a:pt x="1403288" y="14006"/>
                    </a:cubicBezTo>
                    <a:lnTo>
                      <a:pt x="1955548" y="521001"/>
                    </a:lnTo>
                    <a:lnTo>
                      <a:pt x="1792586" y="638695"/>
                    </a:lnTo>
                    <a:cubicBezTo>
                      <a:pt x="1520982" y="708105"/>
                      <a:pt x="1394232" y="533073"/>
                      <a:pt x="1312751" y="457627"/>
                    </a:cubicBezTo>
                    <a:lnTo>
                      <a:pt x="1077362" y="539107"/>
                    </a:lnTo>
                    <a:cubicBezTo>
                      <a:pt x="1104522" y="723194"/>
                      <a:pt x="1068309" y="816747"/>
                      <a:pt x="1041148" y="955567"/>
                    </a:cubicBezTo>
                    <a:cubicBezTo>
                      <a:pt x="998900" y="1085333"/>
                      <a:pt x="860473" y="1329383"/>
                      <a:pt x="679010" y="1344865"/>
                    </a:cubicBezTo>
                    <a:cubicBezTo>
                      <a:pt x="452673" y="1426567"/>
                      <a:pt x="226337" y="1314596"/>
                      <a:pt x="0" y="1299462"/>
                    </a:cubicBezTo>
                    <a:cubicBezTo>
                      <a:pt x="3018" y="982591"/>
                      <a:pt x="6035" y="837871"/>
                      <a:pt x="9053" y="52100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Freeform: Shape 350">
                <a:extLst>
                  <a:ext uri="{FF2B5EF4-FFF2-40B4-BE49-F238E27FC236}">
                    <a16:creationId xmlns:a16="http://schemas.microsoft.com/office/drawing/2014/main" id="{49B44A36-C3BF-4B52-A9C2-48C3545F260A}"/>
                  </a:ext>
                </a:extLst>
              </p:cNvPr>
              <p:cNvSpPr/>
              <p:nvPr/>
            </p:nvSpPr>
            <p:spPr>
              <a:xfrm rot="2490143" flipH="1" flipV="1">
                <a:off x="5665557" y="2460963"/>
                <a:ext cx="343756" cy="215696"/>
              </a:xfrm>
              <a:custGeom>
                <a:avLst/>
                <a:gdLst>
                  <a:gd name="connsiteX0" fmla="*/ 0 w 299292"/>
                  <a:gd name="connsiteY0" fmla="*/ 166645 h 187796"/>
                  <a:gd name="connsiteX1" fmla="*/ 0 w 299292"/>
                  <a:gd name="connsiteY1" fmla="*/ 166645 h 187796"/>
                  <a:gd name="connsiteX2" fmla="*/ 0 w 299292"/>
                  <a:gd name="connsiteY2" fmla="*/ 166646 h 187796"/>
                  <a:gd name="connsiteX3" fmla="*/ 154884 w 299292"/>
                  <a:gd name="connsiteY3" fmla="*/ 0 h 187796"/>
                  <a:gd name="connsiteX4" fmla="*/ 283247 w 299292"/>
                  <a:gd name="connsiteY4" fmla="*/ 0 h 187796"/>
                  <a:gd name="connsiteX5" fmla="*/ 299292 w 299292"/>
                  <a:gd name="connsiteY5" fmla="*/ 166646 h 187796"/>
                  <a:gd name="connsiteX6" fmla="*/ 298880 w 299292"/>
                  <a:gd name="connsiteY6" fmla="*/ 187796 h 187796"/>
                  <a:gd name="connsiteX7" fmla="*/ 3969 w 299292"/>
                  <a:gd name="connsiteY7" fmla="*/ 187796 h 187796"/>
                  <a:gd name="connsiteX8" fmla="*/ 0 w 299292"/>
                  <a:gd name="connsiteY8" fmla="*/ 166645 h 187796"/>
                  <a:gd name="connsiteX9" fmla="*/ 12172 w 299292"/>
                  <a:gd name="connsiteY9" fmla="*/ 101780 h 187796"/>
                  <a:gd name="connsiteX10" fmla="*/ 154884 w 299292"/>
                  <a:gd name="connsiteY10" fmla="*/ 0 h 187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292" h="187796">
                    <a:moveTo>
                      <a:pt x="0" y="166645"/>
                    </a:moveTo>
                    <a:lnTo>
                      <a:pt x="0" y="166645"/>
                    </a:lnTo>
                    <a:lnTo>
                      <a:pt x="0" y="166646"/>
                    </a:lnTo>
                    <a:close/>
                    <a:moveTo>
                      <a:pt x="154884" y="0"/>
                    </a:moveTo>
                    <a:lnTo>
                      <a:pt x="283247" y="0"/>
                    </a:lnTo>
                    <a:cubicBezTo>
                      <a:pt x="293944" y="27775"/>
                      <a:pt x="299292" y="97210"/>
                      <a:pt x="299292" y="166646"/>
                    </a:cubicBezTo>
                    <a:lnTo>
                      <a:pt x="298880" y="187796"/>
                    </a:lnTo>
                    <a:lnTo>
                      <a:pt x="3969" y="187796"/>
                    </a:lnTo>
                    <a:lnTo>
                      <a:pt x="0" y="166645"/>
                    </a:lnTo>
                    <a:lnTo>
                      <a:pt x="12172" y="101780"/>
                    </a:lnTo>
                    <a:cubicBezTo>
                      <a:pt x="35684" y="41968"/>
                      <a:pt x="90729" y="0"/>
                      <a:pt x="154884"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54" name="Group 353">
            <a:extLst>
              <a:ext uri="{FF2B5EF4-FFF2-40B4-BE49-F238E27FC236}">
                <a16:creationId xmlns:a16="http://schemas.microsoft.com/office/drawing/2014/main" id="{3382E932-A922-4885-9D03-3F1EEA4440DC}"/>
              </a:ext>
            </a:extLst>
          </p:cNvPr>
          <p:cNvGrpSpPr/>
          <p:nvPr/>
        </p:nvGrpSpPr>
        <p:grpSpPr>
          <a:xfrm flipH="1">
            <a:off x="8539754" y="322698"/>
            <a:ext cx="3652245" cy="2097276"/>
            <a:chOff x="-1" y="4182702"/>
            <a:chExt cx="4222179" cy="2424557"/>
          </a:xfrm>
        </p:grpSpPr>
        <p:sp>
          <p:nvSpPr>
            <p:cNvPr id="355" name="Freeform: Shape 354">
              <a:extLst>
                <a:ext uri="{FF2B5EF4-FFF2-40B4-BE49-F238E27FC236}">
                  <a16:creationId xmlns:a16="http://schemas.microsoft.com/office/drawing/2014/main" id="{C0AE0D6E-F382-4BE1-8342-DDCD952F23AB}"/>
                </a:ext>
              </a:extLst>
            </p:cNvPr>
            <p:cNvSpPr/>
            <p:nvPr/>
          </p:nvSpPr>
          <p:spPr>
            <a:xfrm>
              <a:off x="-1" y="4873128"/>
              <a:ext cx="2345734" cy="1597926"/>
            </a:xfrm>
            <a:custGeom>
              <a:avLst/>
              <a:gdLst>
                <a:gd name="connsiteX0" fmla="*/ 1196190 w 2663483"/>
                <a:gd name="connsiteY0" fmla="*/ 1 h 1899035"/>
                <a:gd name="connsiteX1" fmla="*/ 1285593 w 2663483"/>
                <a:gd name="connsiteY1" fmla="*/ 14005 h 1899035"/>
                <a:gd name="connsiteX2" fmla="*/ 1447849 w 2663483"/>
                <a:gd name="connsiteY2" fmla="*/ 162962 h 1899035"/>
                <a:gd name="connsiteX3" fmla="*/ 2467468 w 2663483"/>
                <a:gd name="connsiteY3" fmla="*/ 162962 h 1899035"/>
                <a:gd name="connsiteX4" fmla="*/ 2663483 w 2663483"/>
                <a:gd name="connsiteY4" fmla="*/ 358977 h 1899035"/>
                <a:gd name="connsiteX5" fmla="*/ 2467468 w 2663483"/>
                <a:gd name="connsiteY5" fmla="*/ 554992 h 1899035"/>
                <a:gd name="connsiteX6" fmla="*/ 1790787 w 2663483"/>
                <a:gd name="connsiteY6" fmla="*/ 554992 h 1899035"/>
                <a:gd name="connsiteX7" fmla="*/ 1674891 w 2663483"/>
                <a:gd name="connsiteY7" fmla="*/ 638694 h 1899035"/>
                <a:gd name="connsiteX8" fmla="*/ 1579635 w 2663483"/>
                <a:gd name="connsiteY8" fmla="*/ 653937 h 1899035"/>
                <a:gd name="connsiteX9" fmla="*/ 1572884 w 2663483"/>
                <a:gd name="connsiteY9" fmla="*/ 653640 h 1899035"/>
                <a:gd name="connsiteX10" fmla="*/ 1574987 w 2663483"/>
                <a:gd name="connsiteY10" fmla="*/ 700479 h 1899035"/>
                <a:gd name="connsiteX11" fmla="*/ 2098644 w 2663483"/>
                <a:gd name="connsiteY11" fmla="*/ 789999 h 1899035"/>
                <a:gd name="connsiteX12" fmla="*/ 2257724 w 2663483"/>
                <a:gd name="connsiteY12" fmla="*/ 1014684 h 1899035"/>
                <a:gd name="connsiteX13" fmla="*/ 2072376 w 2663483"/>
                <a:gd name="connsiteY13" fmla="*/ 1176476 h 1899035"/>
                <a:gd name="connsiteX14" fmla="*/ 2067002 w 2663483"/>
                <a:gd name="connsiteY14" fmla="*/ 1176106 h 1899035"/>
                <a:gd name="connsiteX15" fmla="*/ 2108327 w 2663483"/>
                <a:gd name="connsiteY15" fmla="*/ 1215582 h 1899035"/>
                <a:gd name="connsiteX16" fmla="*/ 2141333 w 2663483"/>
                <a:gd name="connsiteY16" fmla="*/ 1360871 h 1899035"/>
                <a:gd name="connsiteX17" fmla="*/ 1955985 w 2663483"/>
                <a:gd name="connsiteY17" fmla="*/ 1522663 h 1899035"/>
                <a:gd name="connsiteX18" fmla="*/ 1952147 w 2663483"/>
                <a:gd name="connsiteY18" fmla="*/ 1522398 h 1899035"/>
                <a:gd name="connsiteX19" fmla="*/ 1954197 w 2663483"/>
                <a:gd name="connsiteY19" fmla="*/ 1522965 h 1899035"/>
                <a:gd name="connsiteX20" fmla="*/ 2075272 w 2663483"/>
                <a:gd name="connsiteY20" fmla="*/ 1737141 h 1899035"/>
                <a:gd name="connsiteX21" fmla="*/ 1850587 w 2663483"/>
                <a:gd name="connsiteY21" fmla="*/ 1896221 h 1899035"/>
                <a:gd name="connsiteX22" fmla="*/ 1350996 w 2663483"/>
                <a:gd name="connsiteY22" fmla="*/ 1810815 h 1899035"/>
                <a:gd name="connsiteX23" fmla="*/ 0 w 2663483"/>
                <a:gd name="connsiteY23" fmla="*/ 1652876 h 1899035"/>
                <a:gd name="connsiteX24" fmla="*/ 15868 w 2663483"/>
                <a:gd name="connsiteY24" fmla="*/ 1161394 h 1899035"/>
                <a:gd name="connsiteX25" fmla="*/ 0 w 2663483"/>
                <a:gd name="connsiteY25" fmla="*/ 502892 h 1899035"/>
                <a:gd name="connsiteX26" fmla="*/ 262550 w 2663483"/>
                <a:gd name="connsiteY26" fmla="*/ 493839 h 1899035"/>
                <a:gd name="connsiteX27" fmla="*/ 697117 w 2663483"/>
                <a:gd name="connsiteY27" fmla="*/ 68326 h 1899035"/>
                <a:gd name="connsiteX28" fmla="*/ 1196190 w 2663483"/>
                <a:gd name="connsiteY28"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144856 w 2808339"/>
                <a:gd name="connsiteY23" fmla="*/ 1652876 h 1899035"/>
                <a:gd name="connsiteX24" fmla="*/ 160724 w 2808339"/>
                <a:gd name="connsiteY24" fmla="*/ 1161394 h 1899035"/>
                <a:gd name="connsiteX25" fmla="*/ 0 w 2808339"/>
                <a:gd name="connsiteY25" fmla="*/ 511945 h 1899035"/>
                <a:gd name="connsiteX26" fmla="*/ 407406 w 2808339"/>
                <a:gd name="connsiteY26" fmla="*/ 493839 h 1899035"/>
                <a:gd name="connsiteX27" fmla="*/ 841973 w 2808339"/>
                <a:gd name="connsiteY27" fmla="*/ 68326 h 1899035"/>
                <a:gd name="connsiteX28" fmla="*/ 1341046 w 2808339"/>
                <a:gd name="connsiteY28"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144856 w 2808339"/>
                <a:gd name="connsiteY23" fmla="*/ 1652876 h 1899035"/>
                <a:gd name="connsiteX24" fmla="*/ 0 w 2808339"/>
                <a:gd name="connsiteY24" fmla="*/ 511945 h 1899035"/>
                <a:gd name="connsiteX25" fmla="*/ 407406 w 2808339"/>
                <a:gd name="connsiteY25" fmla="*/ 493839 h 1899035"/>
                <a:gd name="connsiteX26" fmla="*/ 841973 w 2808339"/>
                <a:gd name="connsiteY26" fmla="*/ 68326 h 1899035"/>
                <a:gd name="connsiteX27" fmla="*/ 1341046 w 2808339"/>
                <a:gd name="connsiteY27"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45268 w 2808339"/>
                <a:gd name="connsiteY23" fmla="*/ 1643823 h 1899035"/>
                <a:gd name="connsiteX24" fmla="*/ 0 w 2808339"/>
                <a:gd name="connsiteY24" fmla="*/ 511945 h 1899035"/>
                <a:gd name="connsiteX25" fmla="*/ 407406 w 2808339"/>
                <a:gd name="connsiteY25" fmla="*/ 493839 h 1899035"/>
                <a:gd name="connsiteX26" fmla="*/ 841973 w 2808339"/>
                <a:gd name="connsiteY26" fmla="*/ 68326 h 1899035"/>
                <a:gd name="connsiteX27" fmla="*/ 1341046 w 2808339"/>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59638 w 2772125"/>
                <a:gd name="connsiteY22" fmla="*/ 1810815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23424 w 2772125"/>
                <a:gd name="connsiteY22" fmla="*/ 1892296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23424 w 2772125"/>
                <a:gd name="connsiteY22" fmla="*/ 1892296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20464 w 2787757"/>
                <a:gd name="connsiteY0" fmla="*/ 1 h 1899035"/>
                <a:gd name="connsiteX1" fmla="*/ 1409867 w 2787757"/>
                <a:gd name="connsiteY1" fmla="*/ 14005 h 1899035"/>
                <a:gd name="connsiteX2" fmla="*/ 1572123 w 2787757"/>
                <a:gd name="connsiteY2" fmla="*/ 162962 h 1899035"/>
                <a:gd name="connsiteX3" fmla="*/ 2591742 w 2787757"/>
                <a:gd name="connsiteY3" fmla="*/ 162962 h 1899035"/>
                <a:gd name="connsiteX4" fmla="*/ 2787757 w 2787757"/>
                <a:gd name="connsiteY4" fmla="*/ 358977 h 1899035"/>
                <a:gd name="connsiteX5" fmla="*/ 2591742 w 2787757"/>
                <a:gd name="connsiteY5" fmla="*/ 554992 h 1899035"/>
                <a:gd name="connsiteX6" fmla="*/ 1915061 w 2787757"/>
                <a:gd name="connsiteY6" fmla="*/ 554992 h 1899035"/>
                <a:gd name="connsiteX7" fmla="*/ 1799165 w 2787757"/>
                <a:gd name="connsiteY7" fmla="*/ 638694 h 1899035"/>
                <a:gd name="connsiteX8" fmla="*/ 1703909 w 2787757"/>
                <a:gd name="connsiteY8" fmla="*/ 653937 h 1899035"/>
                <a:gd name="connsiteX9" fmla="*/ 1697158 w 2787757"/>
                <a:gd name="connsiteY9" fmla="*/ 653640 h 1899035"/>
                <a:gd name="connsiteX10" fmla="*/ 1699261 w 2787757"/>
                <a:gd name="connsiteY10" fmla="*/ 700479 h 1899035"/>
                <a:gd name="connsiteX11" fmla="*/ 2222918 w 2787757"/>
                <a:gd name="connsiteY11" fmla="*/ 789999 h 1899035"/>
                <a:gd name="connsiteX12" fmla="*/ 2381998 w 2787757"/>
                <a:gd name="connsiteY12" fmla="*/ 1014684 h 1899035"/>
                <a:gd name="connsiteX13" fmla="*/ 2196650 w 2787757"/>
                <a:gd name="connsiteY13" fmla="*/ 1176476 h 1899035"/>
                <a:gd name="connsiteX14" fmla="*/ 2191276 w 2787757"/>
                <a:gd name="connsiteY14" fmla="*/ 1176106 h 1899035"/>
                <a:gd name="connsiteX15" fmla="*/ 2232601 w 2787757"/>
                <a:gd name="connsiteY15" fmla="*/ 1215582 h 1899035"/>
                <a:gd name="connsiteX16" fmla="*/ 2265607 w 2787757"/>
                <a:gd name="connsiteY16" fmla="*/ 1360871 h 1899035"/>
                <a:gd name="connsiteX17" fmla="*/ 2080259 w 2787757"/>
                <a:gd name="connsiteY17" fmla="*/ 1522663 h 1899035"/>
                <a:gd name="connsiteX18" fmla="*/ 2076421 w 2787757"/>
                <a:gd name="connsiteY18" fmla="*/ 1522398 h 1899035"/>
                <a:gd name="connsiteX19" fmla="*/ 2078471 w 2787757"/>
                <a:gd name="connsiteY19" fmla="*/ 1522965 h 1899035"/>
                <a:gd name="connsiteX20" fmla="*/ 2199546 w 2787757"/>
                <a:gd name="connsiteY20" fmla="*/ 1737141 h 1899035"/>
                <a:gd name="connsiteX21" fmla="*/ 1974861 w 2787757"/>
                <a:gd name="connsiteY21" fmla="*/ 1896221 h 1899035"/>
                <a:gd name="connsiteX22" fmla="*/ 1439056 w 2787757"/>
                <a:gd name="connsiteY22" fmla="*/ 1892296 h 1899035"/>
                <a:gd name="connsiteX23" fmla="*/ 0 w 2787757"/>
                <a:gd name="connsiteY23" fmla="*/ 1643823 h 1899035"/>
                <a:gd name="connsiteX24" fmla="*/ 15632 w 2787757"/>
                <a:gd name="connsiteY24" fmla="*/ 511945 h 1899035"/>
                <a:gd name="connsiteX25" fmla="*/ 386824 w 2787757"/>
                <a:gd name="connsiteY25" fmla="*/ 493839 h 1899035"/>
                <a:gd name="connsiteX26" fmla="*/ 821391 w 2787757"/>
                <a:gd name="connsiteY26" fmla="*/ 68326 h 1899035"/>
                <a:gd name="connsiteX27" fmla="*/ 1320464 w 2787757"/>
                <a:gd name="connsiteY27" fmla="*/ 1 h 189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87757" h="1899035">
                  <a:moveTo>
                    <a:pt x="1320464" y="1"/>
                  </a:moveTo>
                  <a:cubicBezTo>
                    <a:pt x="1362337" y="48"/>
                    <a:pt x="1394024" y="4197"/>
                    <a:pt x="1409867" y="14005"/>
                  </a:cubicBezTo>
                  <a:lnTo>
                    <a:pt x="1572123" y="162962"/>
                  </a:lnTo>
                  <a:lnTo>
                    <a:pt x="2591742" y="162962"/>
                  </a:lnTo>
                  <a:cubicBezTo>
                    <a:pt x="2699998" y="162962"/>
                    <a:pt x="2787757" y="250721"/>
                    <a:pt x="2787757" y="358977"/>
                  </a:cubicBezTo>
                  <a:cubicBezTo>
                    <a:pt x="2787757" y="467233"/>
                    <a:pt x="2699998" y="554992"/>
                    <a:pt x="2591742" y="554992"/>
                  </a:cubicBezTo>
                  <a:lnTo>
                    <a:pt x="1915061" y="554992"/>
                  </a:lnTo>
                  <a:lnTo>
                    <a:pt x="1799165" y="638694"/>
                  </a:lnTo>
                  <a:cubicBezTo>
                    <a:pt x="1765215" y="647370"/>
                    <a:pt x="1733528" y="652227"/>
                    <a:pt x="1703909" y="653937"/>
                  </a:cubicBezTo>
                  <a:lnTo>
                    <a:pt x="1697158" y="653640"/>
                  </a:lnTo>
                  <a:lnTo>
                    <a:pt x="1699261" y="700479"/>
                  </a:lnTo>
                  <a:lnTo>
                    <a:pt x="2222918" y="789999"/>
                  </a:lnTo>
                  <a:cubicBezTo>
                    <a:pt x="2328892" y="808115"/>
                    <a:pt x="2400114" y="908710"/>
                    <a:pt x="2381998" y="1014684"/>
                  </a:cubicBezTo>
                  <a:cubicBezTo>
                    <a:pt x="2366146" y="1107411"/>
                    <a:pt x="2287147" y="1173531"/>
                    <a:pt x="2196650" y="1176476"/>
                  </a:cubicBezTo>
                  <a:lnTo>
                    <a:pt x="2191276" y="1176106"/>
                  </a:lnTo>
                  <a:lnTo>
                    <a:pt x="2232601" y="1215582"/>
                  </a:lnTo>
                  <a:cubicBezTo>
                    <a:pt x="2261388" y="1256242"/>
                    <a:pt x="2274665" y="1307884"/>
                    <a:pt x="2265607" y="1360871"/>
                  </a:cubicBezTo>
                  <a:cubicBezTo>
                    <a:pt x="2249755" y="1453598"/>
                    <a:pt x="2170756" y="1519718"/>
                    <a:pt x="2080259" y="1522663"/>
                  </a:cubicBezTo>
                  <a:lnTo>
                    <a:pt x="2076421" y="1522398"/>
                  </a:lnTo>
                  <a:lnTo>
                    <a:pt x="2078471" y="1522965"/>
                  </a:lnTo>
                  <a:cubicBezTo>
                    <a:pt x="2162850" y="1555805"/>
                    <a:pt x="2215398" y="1644414"/>
                    <a:pt x="2199546" y="1737141"/>
                  </a:cubicBezTo>
                  <a:cubicBezTo>
                    <a:pt x="2181430" y="1843115"/>
                    <a:pt x="2080835" y="1914337"/>
                    <a:pt x="1974861" y="1896221"/>
                  </a:cubicBezTo>
                  <a:lnTo>
                    <a:pt x="1439056" y="1892296"/>
                  </a:lnTo>
                  <a:cubicBezTo>
                    <a:pt x="967599" y="1809472"/>
                    <a:pt x="444296" y="1790021"/>
                    <a:pt x="0" y="1643823"/>
                  </a:cubicBezTo>
                  <a:lnTo>
                    <a:pt x="15632" y="511945"/>
                  </a:lnTo>
                  <a:lnTo>
                    <a:pt x="386824" y="493839"/>
                  </a:lnTo>
                  <a:cubicBezTo>
                    <a:pt x="558840" y="469696"/>
                    <a:pt x="685588" y="119630"/>
                    <a:pt x="821391" y="68326"/>
                  </a:cubicBezTo>
                  <a:cubicBezTo>
                    <a:pt x="977564" y="36639"/>
                    <a:pt x="1194847" y="-141"/>
                    <a:pt x="1320464" y="1"/>
                  </a:cubicBezTo>
                  <a:close/>
                </a:path>
              </a:pathLst>
            </a:custGeom>
            <a:solidFill>
              <a:schemeClr val="accent3">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6" name="Group 355">
              <a:extLst>
                <a:ext uri="{FF2B5EF4-FFF2-40B4-BE49-F238E27FC236}">
                  <a16:creationId xmlns:a16="http://schemas.microsoft.com/office/drawing/2014/main" id="{B7C57EE9-55A1-4D12-8676-7DCDB72DF045}"/>
                </a:ext>
              </a:extLst>
            </p:cNvPr>
            <p:cNvGrpSpPr/>
            <p:nvPr/>
          </p:nvGrpSpPr>
          <p:grpSpPr>
            <a:xfrm>
              <a:off x="533055" y="4182702"/>
              <a:ext cx="3689123" cy="2424557"/>
              <a:chOff x="533055" y="4182702"/>
              <a:chExt cx="3689123" cy="2424557"/>
            </a:xfrm>
          </p:grpSpPr>
          <p:sp>
            <p:nvSpPr>
              <p:cNvPr id="368" name="Parallelogram 367">
                <a:extLst>
                  <a:ext uri="{FF2B5EF4-FFF2-40B4-BE49-F238E27FC236}">
                    <a16:creationId xmlns:a16="http://schemas.microsoft.com/office/drawing/2014/main" id="{C0EF8D35-A2FC-462C-9260-BD541758913C}"/>
                  </a:ext>
                </a:extLst>
              </p:cNvPr>
              <p:cNvSpPr/>
              <p:nvPr/>
            </p:nvSpPr>
            <p:spPr>
              <a:xfrm>
                <a:off x="533055" y="4901864"/>
                <a:ext cx="1293734" cy="1514652"/>
              </a:xfrm>
              <a:prstGeom prst="parallelogram">
                <a:avLst>
                  <a:gd name="adj" fmla="val 416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Freeform: Shape 368">
                <a:extLst>
                  <a:ext uri="{FF2B5EF4-FFF2-40B4-BE49-F238E27FC236}">
                    <a16:creationId xmlns:a16="http://schemas.microsoft.com/office/drawing/2014/main" id="{0C2893CE-D73D-4A52-A961-DCADEB1F98AF}"/>
                  </a:ext>
                </a:extLst>
              </p:cNvPr>
              <p:cNvSpPr/>
              <p:nvPr/>
            </p:nvSpPr>
            <p:spPr>
              <a:xfrm flipH="1">
                <a:off x="539242" y="4182702"/>
                <a:ext cx="3682936" cy="2424557"/>
              </a:xfrm>
              <a:custGeom>
                <a:avLst/>
                <a:gdLst>
                  <a:gd name="connsiteX0" fmla="*/ 3531973 w 3682936"/>
                  <a:gd name="connsiteY0" fmla="*/ 2288855 h 2424557"/>
                  <a:gd name="connsiteX1" fmla="*/ 3584354 w 3682936"/>
                  <a:gd name="connsiteY1" fmla="*/ 2341237 h 2424557"/>
                  <a:gd name="connsiteX2" fmla="*/ 3531973 w 3682936"/>
                  <a:gd name="connsiteY2" fmla="*/ 2393619 h 2424557"/>
                  <a:gd name="connsiteX3" fmla="*/ 3479591 w 3682936"/>
                  <a:gd name="connsiteY3" fmla="*/ 2341237 h 2424557"/>
                  <a:gd name="connsiteX4" fmla="*/ 3531973 w 3682936"/>
                  <a:gd name="connsiteY4" fmla="*/ 2288855 h 2424557"/>
                  <a:gd name="connsiteX5" fmla="*/ 3176977 w 3682936"/>
                  <a:gd name="connsiteY5" fmla="*/ 1938277 h 2424557"/>
                  <a:gd name="connsiteX6" fmla="*/ 3243874 w 3682936"/>
                  <a:gd name="connsiteY6" fmla="*/ 2004227 h 2424557"/>
                  <a:gd name="connsiteX7" fmla="*/ 3178239 w 3682936"/>
                  <a:gd name="connsiteY7" fmla="*/ 2072702 h 2424557"/>
                  <a:gd name="connsiteX8" fmla="*/ 3109449 w 3682936"/>
                  <a:gd name="connsiteY8" fmla="*/ 2004858 h 2424557"/>
                  <a:gd name="connsiteX9" fmla="*/ 3176977 w 3682936"/>
                  <a:gd name="connsiteY9" fmla="*/ 1938277 h 2424557"/>
                  <a:gd name="connsiteX10" fmla="*/ 2642432 w 3682936"/>
                  <a:gd name="connsiteY10" fmla="*/ 1183476 h 2424557"/>
                  <a:gd name="connsiteX11" fmla="*/ 2685347 w 3682936"/>
                  <a:gd name="connsiteY11" fmla="*/ 1228284 h 2424557"/>
                  <a:gd name="connsiteX12" fmla="*/ 2642116 w 3682936"/>
                  <a:gd name="connsiteY12" fmla="*/ 1270884 h 2424557"/>
                  <a:gd name="connsiteX13" fmla="*/ 2598570 w 3682936"/>
                  <a:gd name="connsiteY13" fmla="*/ 1227653 h 2424557"/>
                  <a:gd name="connsiteX14" fmla="*/ 2642432 w 3682936"/>
                  <a:gd name="connsiteY14" fmla="*/ 1183476 h 2424557"/>
                  <a:gd name="connsiteX15" fmla="*/ 3022672 w 3682936"/>
                  <a:gd name="connsiteY15" fmla="*/ 1162650 h 2424557"/>
                  <a:gd name="connsiteX16" fmla="*/ 3197488 w 3682936"/>
                  <a:gd name="connsiteY16" fmla="*/ 1342199 h 2424557"/>
                  <a:gd name="connsiteX17" fmla="*/ 3019516 w 3682936"/>
                  <a:gd name="connsiteY17" fmla="*/ 1514175 h 2424557"/>
                  <a:gd name="connsiteX18" fmla="*/ 2845331 w 3682936"/>
                  <a:gd name="connsiteY18" fmla="*/ 1337465 h 2424557"/>
                  <a:gd name="connsiteX19" fmla="*/ 3022672 w 3682936"/>
                  <a:gd name="connsiteY19" fmla="*/ 1162650 h 2424557"/>
                  <a:gd name="connsiteX20" fmla="*/ 1860494 w 3682936"/>
                  <a:gd name="connsiteY20" fmla="*/ 843311 h 2424557"/>
                  <a:gd name="connsiteX21" fmla="*/ 2045408 w 3682936"/>
                  <a:gd name="connsiteY21" fmla="*/ 847728 h 2424557"/>
                  <a:gd name="connsiteX22" fmla="*/ 2076016 w 3682936"/>
                  <a:gd name="connsiteY22" fmla="*/ 876444 h 2424557"/>
                  <a:gd name="connsiteX23" fmla="*/ 2087692 w 3682936"/>
                  <a:gd name="connsiteY23" fmla="*/ 969216 h 2424557"/>
                  <a:gd name="connsiteX24" fmla="*/ 1969991 w 3682936"/>
                  <a:gd name="connsiteY24" fmla="*/ 1191365 h 2424557"/>
                  <a:gd name="connsiteX25" fmla="*/ 1916662 w 3682936"/>
                  <a:gd name="connsiteY25" fmla="*/ 1223551 h 2424557"/>
                  <a:gd name="connsiteX26" fmla="*/ 1902147 w 3682936"/>
                  <a:gd name="connsiteY26" fmla="*/ 1253213 h 2424557"/>
                  <a:gd name="connsiteX27" fmla="*/ 1914769 w 3682936"/>
                  <a:gd name="connsiteY27" fmla="*/ 1262364 h 2424557"/>
                  <a:gd name="connsiteX28" fmla="*/ 1994288 w 3682936"/>
                  <a:gd name="connsiteY28" fmla="*/ 1230178 h 2424557"/>
                  <a:gd name="connsiteX29" fmla="*/ 2128082 w 3682936"/>
                  <a:gd name="connsiteY29" fmla="*/ 1087864 h 2424557"/>
                  <a:gd name="connsiteX30" fmla="*/ 2142913 w 3682936"/>
                  <a:gd name="connsiteY30" fmla="*/ 1055677 h 2424557"/>
                  <a:gd name="connsiteX31" fmla="*/ 2166264 w 3682936"/>
                  <a:gd name="connsiteY31" fmla="*/ 1031380 h 2424557"/>
                  <a:gd name="connsiteX32" fmla="*/ 2188668 w 3682936"/>
                  <a:gd name="connsiteY32" fmla="*/ 986887 h 2424557"/>
                  <a:gd name="connsiteX33" fmla="*/ 2180464 w 3682936"/>
                  <a:gd name="connsiteY33" fmla="*/ 923145 h 2424557"/>
                  <a:gd name="connsiteX34" fmla="*/ 2187406 w 3682936"/>
                  <a:gd name="connsiteY34" fmla="*/ 904212 h 2424557"/>
                  <a:gd name="connsiteX35" fmla="*/ 2245467 w 3682936"/>
                  <a:gd name="connsiteY35" fmla="*/ 854670 h 2424557"/>
                  <a:gd name="connsiteX36" fmla="*/ 2345498 w 3682936"/>
                  <a:gd name="connsiteY36" fmla="*/ 875497 h 2424557"/>
                  <a:gd name="connsiteX37" fmla="*/ 2366955 w 3682936"/>
                  <a:gd name="connsiteY37" fmla="*/ 887804 h 2424557"/>
                  <a:gd name="connsiteX38" fmla="*/ 2456887 w 3682936"/>
                  <a:gd name="connsiteY38" fmla="*/ 993198 h 2424557"/>
                  <a:gd name="connsiteX39" fmla="*/ 2378630 w 3682936"/>
                  <a:gd name="connsiteY39" fmla="*/ 1269622 h 2424557"/>
                  <a:gd name="connsiteX40" fmla="*/ 2283649 w 3682936"/>
                  <a:gd name="connsiteY40" fmla="*/ 1309066 h 2424557"/>
                  <a:gd name="connsiteX41" fmla="*/ 1968729 w 3682936"/>
                  <a:gd name="connsiteY41" fmla="*/ 1336519 h 2424557"/>
                  <a:gd name="connsiteX42" fmla="*/ 1771193 w 3682936"/>
                  <a:gd name="connsiteY42" fmla="*/ 1288239 h 2424557"/>
                  <a:gd name="connsiteX43" fmla="*/ 1627617 w 3682936"/>
                  <a:gd name="connsiteY43" fmla="*/ 1125730 h 2424557"/>
                  <a:gd name="connsiteX44" fmla="*/ 1656332 w 3682936"/>
                  <a:gd name="connsiteY44" fmla="*/ 946812 h 2424557"/>
                  <a:gd name="connsiteX45" fmla="*/ 1716603 w 3682936"/>
                  <a:gd name="connsiteY45" fmla="*/ 882755 h 2424557"/>
                  <a:gd name="connsiteX46" fmla="*/ 1860494 w 3682936"/>
                  <a:gd name="connsiteY46" fmla="*/ 843311 h 2424557"/>
                  <a:gd name="connsiteX47" fmla="*/ 2953566 w 3682936"/>
                  <a:gd name="connsiteY47" fmla="*/ 793454 h 2424557"/>
                  <a:gd name="connsiteX48" fmla="*/ 2942206 w 3682936"/>
                  <a:gd name="connsiteY48" fmla="*/ 802604 h 2424557"/>
                  <a:gd name="connsiteX49" fmla="*/ 2878780 w 3682936"/>
                  <a:gd name="connsiteY49" fmla="*/ 863822 h 2424557"/>
                  <a:gd name="connsiteX50" fmla="*/ 2795474 w 3682936"/>
                  <a:gd name="connsiteY50" fmla="*/ 805445 h 2424557"/>
                  <a:gd name="connsiteX51" fmla="*/ 2784430 w 3682936"/>
                  <a:gd name="connsiteY51" fmla="*/ 796294 h 2424557"/>
                  <a:gd name="connsiteX52" fmla="*/ 2634543 w 3682936"/>
                  <a:gd name="connsiteY52" fmla="*/ 796609 h 2424557"/>
                  <a:gd name="connsiteX53" fmla="*/ 2623183 w 3682936"/>
                  <a:gd name="connsiteY53" fmla="*/ 797871 h 2424557"/>
                  <a:gd name="connsiteX54" fmla="*/ 2623814 w 3682936"/>
                  <a:gd name="connsiteY54" fmla="*/ 802289 h 2424557"/>
                  <a:gd name="connsiteX55" fmla="*/ 2693551 w 3682936"/>
                  <a:gd name="connsiteY55" fmla="*/ 1061673 h 2424557"/>
                  <a:gd name="connsiteX56" fmla="*/ 2720058 w 3682936"/>
                  <a:gd name="connsiteY56" fmla="*/ 1097961 h 2424557"/>
                  <a:gd name="connsiteX57" fmla="*/ 2782221 w 3682936"/>
                  <a:gd name="connsiteY57" fmla="*/ 1243747 h 2424557"/>
                  <a:gd name="connsiteX58" fmla="*/ 2756977 w 3682936"/>
                  <a:gd name="connsiteY58" fmla="*/ 1317585 h 2424557"/>
                  <a:gd name="connsiteX59" fmla="*/ 2755084 w 3682936"/>
                  <a:gd name="connsiteY59" fmla="*/ 1336834 h 2424557"/>
                  <a:gd name="connsiteX60" fmla="*/ 2837758 w 3682936"/>
                  <a:gd name="connsiteY60" fmla="*/ 1632822 h 2424557"/>
                  <a:gd name="connsiteX61" fmla="*/ 2972184 w 3682936"/>
                  <a:gd name="connsiteY61" fmla="*/ 2142754 h 2424557"/>
                  <a:gd name="connsiteX62" fmla="*/ 2988277 w 3682936"/>
                  <a:gd name="connsiteY62" fmla="*/ 2156323 h 2424557"/>
                  <a:gd name="connsiteX63" fmla="*/ 3528186 w 3682936"/>
                  <a:gd name="connsiteY63" fmla="*/ 2155692 h 2424557"/>
                  <a:gd name="connsiteX64" fmla="*/ 3543017 w 3682936"/>
                  <a:gd name="connsiteY64" fmla="*/ 2143070 h 2424557"/>
                  <a:gd name="connsiteX65" fmla="*/ 3545857 w 3682936"/>
                  <a:gd name="connsiteY65" fmla="*/ 2117510 h 2424557"/>
                  <a:gd name="connsiteX66" fmla="*/ 3521244 w 3682936"/>
                  <a:gd name="connsiteY66" fmla="*/ 1952476 h 2424557"/>
                  <a:gd name="connsiteX67" fmla="*/ 3437623 w 3682936"/>
                  <a:gd name="connsiteY67" fmla="*/ 1728119 h 2424557"/>
                  <a:gd name="connsiteX68" fmla="*/ 3323078 w 3682936"/>
                  <a:gd name="connsiteY68" fmla="*/ 1446015 h 2424557"/>
                  <a:gd name="connsiteX69" fmla="*/ 3222416 w 3682936"/>
                  <a:gd name="connsiteY69" fmla="*/ 1194520 h 2424557"/>
                  <a:gd name="connsiteX70" fmla="*/ 3186128 w 3682936"/>
                  <a:gd name="connsiteY70" fmla="*/ 1074610 h 2424557"/>
                  <a:gd name="connsiteX71" fmla="*/ 3182972 w 3682936"/>
                  <a:gd name="connsiteY71" fmla="*/ 991305 h 2424557"/>
                  <a:gd name="connsiteX72" fmla="*/ 3173821 w 3682936"/>
                  <a:gd name="connsiteY72" fmla="*/ 966061 h 2424557"/>
                  <a:gd name="connsiteX73" fmla="*/ 3131222 w 3682936"/>
                  <a:gd name="connsiteY73" fmla="*/ 917781 h 2424557"/>
                  <a:gd name="connsiteX74" fmla="*/ 3023934 w 3682936"/>
                  <a:gd name="connsiteY74" fmla="*/ 823431 h 2424557"/>
                  <a:gd name="connsiteX75" fmla="*/ 2953566 w 3682936"/>
                  <a:gd name="connsiteY75" fmla="*/ 793454 h 2424557"/>
                  <a:gd name="connsiteX76" fmla="*/ 2125242 w 3682936"/>
                  <a:gd name="connsiteY76" fmla="*/ 724979 h 2424557"/>
                  <a:gd name="connsiteX77" fmla="*/ 2159953 w 3682936"/>
                  <a:gd name="connsiteY77" fmla="*/ 761267 h 2424557"/>
                  <a:gd name="connsiteX78" fmla="*/ 2119562 w 3682936"/>
                  <a:gd name="connsiteY78" fmla="*/ 796609 h 2424557"/>
                  <a:gd name="connsiteX79" fmla="*/ 2088954 w 3682936"/>
                  <a:gd name="connsiteY79" fmla="*/ 757796 h 2424557"/>
                  <a:gd name="connsiteX80" fmla="*/ 2125242 w 3682936"/>
                  <a:gd name="connsiteY80" fmla="*/ 724979 h 2424557"/>
                  <a:gd name="connsiteX81" fmla="*/ 2868801 w 3682936"/>
                  <a:gd name="connsiteY81" fmla="*/ 711094 h 2424557"/>
                  <a:gd name="connsiteX82" fmla="*/ 2929584 w 3682936"/>
                  <a:gd name="connsiteY82" fmla="*/ 742649 h 2424557"/>
                  <a:gd name="connsiteX83" fmla="*/ 2936842 w 3682936"/>
                  <a:gd name="connsiteY83" fmla="*/ 756218 h 2424557"/>
                  <a:gd name="connsiteX84" fmla="*/ 2961455 w 3682936"/>
                  <a:gd name="connsiteY84" fmla="*/ 770733 h 2424557"/>
                  <a:gd name="connsiteX85" fmla="*/ 2969975 w 3682936"/>
                  <a:gd name="connsiteY85" fmla="*/ 770733 h 2424557"/>
                  <a:gd name="connsiteX86" fmla="*/ 3030561 w 3682936"/>
                  <a:gd name="connsiteY86" fmla="*/ 798818 h 2424557"/>
                  <a:gd name="connsiteX87" fmla="*/ 3072529 w 3682936"/>
                  <a:gd name="connsiteY87" fmla="*/ 836684 h 2424557"/>
                  <a:gd name="connsiteX88" fmla="*/ 3156466 w 3682936"/>
                  <a:gd name="connsiteY88" fmla="*/ 910839 h 2424557"/>
                  <a:gd name="connsiteX89" fmla="*/ 3200328 w 3682936"/>
                  <a:gd name="connsiteY89" fmla="*/ 961643 h 2424557"/>
                  <a:gd name="connsiteX90" fmla="*/ 3203483 w 3682936"/>
                  <a:gd name="connsiteY90" fmla="*/ 973002 h 2424557"/>
                  <a:gd name="connsiteX91" fmla="*/ 3206954 w 3682936"/>
                  <a:gd name="connsiteY91" fmla="*/ 1058202 h 2424557"/>
                  <a:gd name="connsiteX92" fmla="*/ 3239140 w 3682936"/>
                  <a:gd name="connsiteY92" fmla="*/ 1176218 h 2424557"/>
                  <a:gd name="connsiteX93" fmla="*/ 3294677 w 3682936"/>
                  <a:gd name="connsiteY93" fmla="*/ 1312852 h 2424557"/>
                  <a:gd name="connsiteX94" fmla="*/ 3381770 w 3682936"/>
                  <a:gd name="connsiteY94" fmla="*/ 1532792 h 2424557"/>
                  <a:gd name="connsiteX95" fmla="*/ 3496946 w 3682936"/>
                  <a:gd name="connsiteY95" fmla="*/ 1818998 h 2424557"/>
                  <a:gd name="connsiteX96" fmla="*/ 3565106 w 3682936"/>
                  <a:gd name="connsiteY96" fmla="*/ 2041147 h 2424557"/>
                  <a:gd name="connsiteX97" fmla="*/ 3564790 w 3682936"/>
                  <a:gd name="connsiteY97" fmla="*/ 2154746 h 2424557"/>
                  <a:gd name="connsiteX98" fmla="*/ 3549959 w 3682936"/>
                  <a:gd name="connsiteY98" fmla="*/ 2177781 h 2424557"/>
                  <a:gd name="connsiteX99" fmla="*/ 2975339 w 3682936"/>
                  <a:gd name="connsiteY99" fmla="*/ 2177150 h 2424557"/>
                  <a:gd name="connsiteX100" fmla="*/ 2952303 w 3682936"/>
                  <a:gd name="connsiteY100" fmla="*/ 2160110 h 2424557"/>
                  <a:gd name="connsiteX101" fmla="*/ 2879412 w 3682936"/>
                  <a:gd name="connsiteY101" fmla="*/ 1889051 h 2424557"/>
                  <a:gd name="connsiteX102" fmla="*/ 2738044 w 3682936"/>
                  <a:gd name="connsiteY102" fmla="*/ 1350719 h 2424557"/>
                  <a:gd name="connsiteX103" fmla="*/ 2743093 w 3682936"/>
                  <a:gd name="connsiteY103" fmla="*/ 1301493 h 2424557"/>
                  <a:gd name="connsiteX104" fmla="*/ 2753822 w 3682936"/>
                  <a:gd name="connsiteY104" fmla="*/ 1174009 h 2424557"/>
                  <a:gd name="connsiteX105" fmla="*/ 2704911 w 3682936"/>
                  <a:gd name="connsiteY105" fmla="*/ 1114370 h 2424557"/>
                  <a:gd name="connsiteX106" fmla="*/ 2668623 w 3682936"/>
                  <a:gd name="connsiteY106" fmla="*/ 1063566 h 2424557"/>
                  <a:gd name="connsiteX107" fmla="*/ 2606459 w 3682936"/>
                  <a:gd name="connsiteY107" fmla="*/ 809546 h 2424557"/>
                  <a:gd name="connsiteX108" fmla="*/ 2602988 w 3682936"/>
                  <a:gd name="connsiteY108" fmla="*/ 790613 h 2424557"/>
                  <a:gd name="connsiteX109" fmla="*/ 2615610 w 3682936"/>
                  <a:gd name="connsiteY109" fmla="*/ 775151 h 2424557"/>
                  <a:gd name="connsiteX110" fmla="*/ 2717218 w 3682936"/>
                  <a:gd name="connsiteY110" fmla="*/ 772942 h 2424557"/>
                  <a:gd name="connsiteX111" fmla="*/ 2784430 w 3682936"/>
                  <a:gd name="connsiteY111" fmla="*/ 772627 h 2424557"/>
                  <a:gd name="connsiteX112" fmla="*/ 2796737 w 3682936"/>
                  <a:gd name="connsiteY112" fmla="*/ 765054 h 2424557"/>
                  <a:gd name="connsiteX113" fmla="*/ 2807781 w 3682936"/>
                  <a:gd name="connsiteY113" fmla="*/ 743912 h 2424557"/>
                  <a:gd name="connsiteX114" fmla="*/ 2868801 w 3682936"/>
                  <a:gd name="connsiteY114" fmla="*/ 711094 h 2424557"/>
                  <a:gd name="connsiteX115" fmla="*/ 2685663 w 3682936"/>
                  <a:gd name="connsiteY115" fmla="*/ 566887 h 2424557"/>
                  <a:gd name="connsiteX116" fmla="*/ 2685663 w 3682936"/>
                  <a:gd name="connsiteY116" fmla="*/ 568465 h 2424557"/>
                  <a:gd name="connsiteX117" fmla="*/ 2685663 w 3682936"/>
                  <a:gd name="connsiteY117" fmla="*/ 581403 h 2424557"/>
                  <a:gd name="connsiteX118" fmla="*/ 2685663 w 3682936"/>
                  <a:gd name="connsiteY118" fmla="*/ 583296 h 2424557"/>
                  <a:gd name="connsiteX119" fmla="*/ 2598255 w 3682936"/>
                  <a:gd name="connsiteY119" fmla="*/ 583296 h 2424557"/>
                  <a:gd name="connsiteX120" fmla="*/ 2590050 w 3682936"/>
                  <a:gd name="connsiteY120" fmla="*/ 575092 h 2424557"/>
                  <a:gd name="connsiteX121" fmla="*/ 2598255 w 3682936"/>
                  <a:gd name="connsiteY121" fmla="*/ 566887 h 2424557"/>
                  <a:gd name="connsiteX122" fmla="*/ 1824837 w 3682936"/>
                  <a:gd name="connsiteY122" fmla="*/ 530283 h 2424557"/>
                  <a:gd name="connsiteX123" fmla="*/ 1678105 w 3682936"/>
                  <a:gd name="connsiteY123" fmla="*/ 536278 h 2424557"/>
                  <a:gd name="connsiteX124" fmla="*/ 1636137 w 3682936"/>
                  <a:gd name="connsiteY124" fmla="*/ 581718 h 2424557"/>
                  <a:gd name="connsiteX125" fmla="*/ 1637083 w 3682936"/>
                  <a:gd name="connsiteY125" fmla="*/ 680170 h 2424557"/>
                  <a:gd name="connsiteX126" fmla="*/ 1644657 w 3682936"/>
                  <a:gd name="connsiteY126" fmla="*/ 686166 h 2424557"/>
                  <a:gd name="connsiteX127" fmla="*/ 1697038 w 3682936"/>
                  <a:gd name="connsiteY127" fmla="*/ 714566 h 2424557"/>
                  <a:gd name="connsiteX128" fmla="*/ 1703665 w 3682936"/>
                  <a:gd name="connsiteY128" fmla="*/ 717721 h 2424557"/>
                  <a:gd name="connsiteX129" fmla="*/ 1766776 w 3682936"/>
                  <a:gd name="connsiteY129" fmla="*/ 699419 h 2424557"/>
                  <a:gd name="connsiteX130" fmla="*/ 1817895 w 3682936"/>
                  <a:gd name="connsiteY130" fmla="*/ 635993 h 2424557"/>
                  <a:gd name="connsiteX131" fmla="*/ 1824837 w 3682936"/>
                  <a:gd name="connsiteY131" fmla="*/ 530283 h 2424557"/>
                  <a:gd name="connsiteX132" fmla="*/ 2667045 w 3682936"/>
                  <a:gd name="connsiteY132" fmla="*/ 509772 h 2424557"/>
                  <a:gd name="connsiteX133" fmla="*/ 2424701 w 3682936"/>
                  <a:gd name="connsiteY133" fmla="*/ 510719 h 2424557"/>
                  <a:gd name="connsiteX134" fmla="*/ 2379577 w 3682936"/>
                  <a:gd name="connsiteY134" fmla="*/ 526812 h 2424557"/>
                  <a:gd name="connsiteX135" fmla="*/ 2357804 w 3682936"/>
                  <a:gd name="connsiteY135" fmla="*/ 534070 h 2424557"/>
                  <a:gd name="connsiteX136" fmla="*/ 2155851 w 3682936"/>
                  <a:gd name="connsiteY136" fmla="*/ 537225 h 2424557"/>
                  <a:gd name="connsiteX137" fmla="*/ 2127451 w 3682936"/>
                  <a:gd name="connsiteY137" fmla="*/ 541012 h 2424557"/>
                  <a:gd name="connsiteX138" fmla="*/ 2081065 w 3682936"/>
                  <a:gd name="connsiteY138" fmla="*/ 586136 h 2424557"/>
                  <a:gd name="connsiteX139" fmla="*/ 2078856 w 3682936"/>
                  <a:gd name="connsiteY139" fmla="*/ 634731 h 2424557"/>
                  <a:gd name="connsiteX140" fmla="*/ 2119247 w 3682936"/>
                  <a:gd name="connsiteY140" fmla="*/ 679224 h 2424557"/>
                  <a:gd name="connsiteX141" fmla="*/ 2146069 w 3682936"/>
                  <a:gd name="connsiteY141" fmla="*/ 681117 h 2424557"/>
                  <a:gd name="connsiteX142" fmla="*/ 2472034 w 3682936"/>
                  <a:gd name="connsiteY142" fmla="*/ 675437 h 2424557"/>
                  <a:gd name="connsiteX143" fmla="*/ 2529149 w 3682936"/>
                  <a:gd name="connsiteY143" fmla="*/ 652402 h 2424557"/>
                  <a:gd name="connsiteX144" fmla="*/ 2604250 w 3682936"/>
                  <a:gd name="connsiteY144" fmla="*/ 619900 h 2424557"/>
                  <a:gd name="connsiteX145" fmla="*/ 2715325 w 3682936"/>
                  <a:gd name="connsiteY145" fmla="*/ 616113 h 2424557"/>
                  <a:gd name="connsiteX146" fmla="*/ 2730156 w 3682936"/>
                  <a:gd name="connsiteY146" fmla="*/ 605384 h 2424557"/>
                  <a:gd name="connsiteX147" fmla="*/ 2728262 w 3682936"/>
                  <a:gd name="connsiteY147" fmla="*/ 534701 h 2424557"/>
                  <a:gd name="connsiteX148" fmla="*/ 2724476 w 3682936"/>
                  <a:gd name="connsiteY148" fmla="*/ 528705 h 2424557"/>
                  <a:gd name="connsiteX149" fmla="*/ 2667045 w 3682936"/>
                  <a:gd name="connsiteY149" fmla="*/ 509772 h 2424557"/>
                  <a:gd name="connsiteX150" fmla="*/ 423786 w 3682936"/>
                  <a:gd name="connsiteY150" fmla="*/ 500305 h 2424557"/>
                  <a:gd name="connsiteX151" fmla="*/ 423786 w 3682936"/>
                  <a:gd name="connsiteY151" fmla="*/ 619899 h 2424557"/>
                  <a:gd name="connsiteX152" fmla="*/ 1202568 w 3682936"/>
                  <a:gd name="connsiteY152" fmla="*/ 625580 h 2424557"/>
                  <a:gd name="connsiteX153" fmla="*/ 1493507 w 3682936"/>
                  <a:gd name="connsiteY153" fmla="*/ 783040 h 2424557"/>
                  <a:gd name="connsiteX154" fmla="*/ 1870276 w 3682936"/>
                  <a:gd name="connsiteY154" fmla="*/ 787458 h 2424557"/>
                  <a:gd name="connsiteX155" fmla="*/ 1945693 w 3682936"/>
                  <a:gd name="connsiteY155" fmla="*/ 785880 h 2424557"/>
                  <a:gd name="connsiteX156" fmla="*/ 1955791 w 3682936"/>
                  <a:gd name="connsiteY156" fmla="*/ 775151 h 2424557"/>
                  <a:gd name="connsiteX157" fmla="*/ 1956738 w 3682936"/>
                  <a:gd name="connsiteY157" fmla="*/ 750223 h 2424557"/>
                  <a:gd name="connsiteX158" fmla="*/ 1960209 w 3682936"/>
                  <a:gd name="connsiteY158" fmla="*/ 622740 h 2424557"/>
                  <a:gd name="connsiteX159" fmla="*/ 1960209 w 3682936"/>
                  <a:gd name="connsiteY159" fmla="*/ 609802 h 2424557"/>
                  <a:gd name="connsiteX160" fmla="*/ 1975355 w 3682936"/>
                  <a:gd name="connsiteY160" fmla="*/ 610117 h 2424557"/>
                  <a:gd name="connsiteX161" fmla="*/ 1974724 w 3682936"/>
                  <a:gd name="connsiteY161" fmla="*/ 642935 h 2424557"/>
                  <a:gd name="connsiteX162" fmla="*/ 1973146 w 3682936"/>
                  <a:gd name="connsiteY162" fmla="*/ 730027 h 2424557"/>
                  <a:gd name="connsiteX163" fmla="*/ 1972831 w 3682936"/>
                  <a:gd name="connsiteY163" fmla="*/ 777360 h 2424557"/>
                  <a:gd name="connsiteX164" fmla="*/ 1950427 w 3682936"/>
                  <a:gd name="connsiteY164" fmla="*/ 801973 h 2424557"/>
                  <a:gd name="connsiteX165" fmla="*/ 1928338 w 3682936"/>
                  <a:gd name="connsiteY165" fmla="*/ 802920 h 2424557"/>
                  <a:gd name="connsiteX166" fmla="*/ 1491298 w 3682936"/>
                  <a:gd name="connsiteY166" fmla="*/ 797871 h 2424557"/>
                  <a:gd name="connsiteX167" fmla="*/ 1192786 w 3682936"/>
                  <a:gd name="connsiteY167" fmla="*/ 640410 h 2424557"/>
                  <a:gd name="connsiteX168" fmla="*/ 423786 w 3682936"/>
                  <a:gd name="connsiteY168" fmla="*/ 635993 h 2424557"/>
                  <a:gd name="connsiteX169" fmla="*/ 423786 w 3682936"/>
                  <a:gd name="connsiteY169" fmla="*/ 737285 h 2424557"/>
                  <a:gd name="connsiteX170" fmla="*/ 1091179 w 3682936"/>
                  <a:gd name="connsiteY170" fmla="*/ 755587 h 2424557"/>
                  <a:gd name="connsiteX171" fmla="*/ 1272305 w 3682936"/>
                  <a:gd name="connsiteY171" fmla="*/ 770418 h 2424557"/>
                  <a:gd name="connsiteX172" fmla="*/ 1422508 w 3682936"/>
                  <a:gd name="connsiteY172" fmla="*/ 827848 h 2424557"/>
                  <a:gd name="connsiteX173" fmla="*/ 1546520 w 3682936"/>
                  <a:gd name="connsiteY173" fmla="*/ 981838 h 2424557"/>
                  <a:gd name="connsiteX174" fmla="*/ 1567978 w 3682936"/>
                  <a:gd name="connsiteY174" fmla="*/ 1044948 h 2424557"/>
                  <a:gd name="connsiteX175" fmla="*/ 1574920 w 3682936"/>
                  <a:gd name="connsiteY175" fmla="*/ 1244377 h 2424557"/>
                  <a:gd name="connsiteX176" fmla="*/ 1590382 w 3682936"/>
                  <a:gd name="connsiteY176" fmla="*/ 1272461 h 2424557"/>
                  <a:gd name="connsiteX177" fmla="*/ 1810953 w 3682936"/>
                  <a:gd name="connsiteY177" fmla="*/ 1346616 h 2424557"/>
                  <a:gd name="connsiteX178" fmla="*/ 2062448 w 3682936"/>
                  <a:gd name="connsiteY178" fmla="*/ 1379434 h 2424557"/>
                  <a:gd name="connsiteX179" fmla="*/ 2306369 w 3682936"/>
                  <a:gd name="connsiteY179" fmla="*/ 1348825 h 2424557"/>
                  <a:gd name="connsiteX180" fmla="*/ 2485918 w 3682936"/>
                  <a:gd name="connsiteY180" fmla="*/ 1370914 h 2424557"/>
                  <a:gd name="connsiteX181" fmla="*/ 2577744 w 3682936"/>
                  <a:gd name="connsiteY181" fmla="*/ 1496504 h 2424557"/>
                  <a:gd name="connsiteX182" fmla="*/ 2594784 w 3682936"/>
                  <a:gd name="connsiteY182" fmla="*/ 1570343 h 2424557"/>
                  <a:gd name="connsiteX183" fmla="*/ 2673356 w 3682936"/>
                  <a:gd name="connsiteY183" fmla="*/ 1870433 h 2424557"/>
                  <a:gd name="connsiteX184" fmla="*/ 2701124 w 3682936"/>
                  <a:gd name="connsiteY184" fmla="*/ 2150959 h 2424557"/>
                  <a:gd name="connsiteX185" fmla="*/ 2699547 w 3682936"/>
                  <a:gd name="connsiteY185" fmla="*/ 2287593 h 2424557"/>
                  <a:gd name="connsiteX186" fmla="*/ 3419952 w 3682936"/>
                  <a:gd name="connsiteY186" fmla="*/ 2287593 h 2424557"/>
                  <a:gd name="connsiteX187" fmla="*/ 3419952 w 3682936"/>
                  <a:gd name="connsiteY187" fmla="*/ 2303686 h 2424557"/>
                  <a:gd name="connsiteX188" fmla="*/ 2707751 w 3682936"/>
                  <a:gd name="connsiteY188" fmla="*/ 2303686 h 2424557"/>
                  <a:gd name="connsiteX189" fmla="*/ 2697338 w 3682936"/>
                  <a:gd name="connsiteY189" fmla="*/ 2313153 h 2424557"/>
                  <a:gd name="connsiteX190" fmla="*/ 2699862 w 3682936"/>
                  <a:gd name="connsiteY190" fmla="*/ 2383837 h 2424557"/>
                  <a:gd name="connsiteX191" fmla="*/ 2727947 w 3682936"/>
                  <a:gd name="connsiteY191" fmla="*/ 2417916 h 2424557"/>
                  <a:gd name="connsiteX192" fmla="*/ 3394392 w 3682936"/>
                  <a:gd name="connsiteY192" fmla="*/ 2370899 h 2424557"/>
                  <a:gd name="connsiteX193" fmla="*/ 3429418 w 3682936"/>
                  <a:gd name="connsiteY193" fmla="*/ 2340290 h 2424557"/>
                  <a:gd name="connsiteX194" fmla="*/ 3437307 w 3682936"/>
                  <a:gd name="connsiteY194" fmla="*/ 2348495 h 2424557"/>
                  <a:gd name="connsiteX195" fmla="*/ 3515564 w 3682936"/>
                  <a:gd name="connsiteY195" fmla="*/ 2424227 h 2424557"/>
                  <a:gd name="connsiteX196" fmla="*/ 3569208 w 3682936"/>
                  <a:gd name="connsiteY196" fmla="*/ 2419494 h 2424557"/>
                  <a:gd name="connsiteX197" fmla="*/ 3610229 w 3682936"/>
                  <a:gd name="connsiteY197" fmla="*/ 2368690 h 2424557"/>
                  <a:gd name="connsiteX198" fmla="*/ 3619065 w 3682936"/>
                  <a:gd name="connsiteY198" fmla="*/ 2318202 h 2424557"/>
                  <a:gd name="connsiteX199" fmla="*/ 3630740 w 3682936"/>
                  <a:gd name="connsiteY199" fmla="*/ 2304948 h 2424557"/>
                  <a:gd name="connsiteX200" fmla="*/ 3651567 w 3682936"/>
                  <a:gd name="connsiteY200" fmla="*/ 2286962 h 2424557"/>
                  <a:gd name="connsiteX201" fmla="*/ 3670816 w 3682936"/>
                  <a:gd name="connsiteY201" fmla="*/ 2168946 h 2424557"/>
                  <a:gd name="connsiteX202" fmla="*/ 3625692 w 3682936"/>
                  <a:gd name="connsiteY202" fmla="*/ 1855918 h 2424557"/>
                  <a:gd name="connsiteX203" fmla="*/ 3395654 w 3682936"/>
                  <a:gd name="connsiteY203" fmla="*/ 1248164 h 2424557"/>
                  <a:gd name="connsiteX204" fmla="*/ 3342957 w 3682936"/>
                  <a:gd name="connsiteY204" fmla="*/ 1096383 h 2424557"/>
                  <a:gd name="connsiteX205" fmla="*/ 3333491 w 3682936"/>
                  <a:gd name="connsiteY205" fmla="*/ 1032326 h 2424557"/>
                  <a:gd name="connsiteX206" fmla="*/ 3364414 w 3682936"/>
                  <a:gd name="connsiteY206" fmla="*/ 927879 h 2424557"/>
                  <a:gd name="connsiteX207" fmla="*/ 3513039 w 3682936"/>
                  <a:gd name="connsiteY207" fmla="*/ 805129 h 2424557"/>
                  <a:gd name="connsiteX208" fmla="*/ 3617487 w 3682936"/>
                  <a:gd name="connsiteY208" fmla="*/ 792507 h 2424557"/>
                  <a:gd name="connsiteX209" fmla="*/ 3645887 w 3682936"/>
                  <a:gd name="connsiteY209" fmla="*/ 788720 h 2424557"/>
                  <a:gd name="connsiteX210" fmla="*/ 3672709 w 3682936"/>
                  <a:gd name="connsiteY210" fmla="*/ 712356 h 2424557"/>
                  <a:gd name="connsiteX211" fmla="*/ 3640207 w 3682936"/>
                  <a:gd name="connsiteY211" fmla="*/ 689321 h 2424557"/>
                  <a:gd name="connsiteX212" fmla="*/ 3457502 w 3682936"/>
                  <a:gd name="connsiteY212" fmla="*/ 556158 h 2424557"/>
                  <a:gd name="connsiteX213" fmla="*/ 3446458 w 3682936"/>
                  <a:gd name="connsiteY213" fmla="*/ 548585 h 2424557"/>
                  <a:gd name="connsiteX214" fmla="*/ 3384294 w 3682936"/>
                  <a:gd name="connsiteY214" fmla="*/ 547007 h 2424557"/>
                  <a:gd name="connsiteX215" fmla="*/ 2996166 w 3682936"/>
                  <a:gd name="connsiteY215" fmla="*/ 540380 h 2424557"/>
                  <a:gd name="connsiteX216" fmla="*/ 2757608 w 3682936"/>
                  <a:gd name="connsiteY216" fmla="*/ 538803 h 2424557"/>
                  <a:gd name="connsiteX217" fmla="*/ 2743724 w 3682936"/>
                  <a:gd name="connsiteY217" fmla="*/ 552687 h 2424557"/>
                  <a:gd name="connsiteX218" fmla="*/ 2743409 w 3682936"/>
                  <a:gd name="connsiteY218" fmla="*/ 611064 h 2424557"/>
                  <a:gd name="connsiteX219" fmla="*/ 2726053 w 3682936"/>
                  <a:gd name="connsiteY219" fmla="*/ 630313 h 2424557"/>
                  <a:gd name="connsiteX220" fmla="*/ 2713747 w 3682936"/>
                  <a:gd name="connsiteY220" fmla="*/ 631259 h 2424557"/>
                  <a:gd name="connsiteX221" fmla="*/ 2597939 w 3682936"/>
                  <a:gd name="connsiteY221" fmla="*/ 635046 h 2424557"/>
                  <a:gd name="connsiteX222" fmla="*/ 2557549 w 3682936"/>
                  <a:gd name="connsiteY222" fmla="*/ 647984 h 2424557"/>
                  <a:gd name="connsiteX223" fmla="*/ 2528202 w 3682936"/>
                  <a:gd name="connsiteY223" fmla="*/ 675121 h 2424557"/>
                  <a:gd name="connsiteX224" fmla="*/ 2502958 w 3682936"/>
                  <a:gd name="connsiteY224" fmla="*/ 686796 h 2424557"/>
                  <a:gd name="connsiteX225" fmla="*/ 2165633 w 3682936"/>
                  <a:gd name="connsiteY225" fmla="*/ 696894 h 2424557"/>
                  <a:gd name="connsiteX226" fmla="*/ 2116091 w 3682936"/>
                  <a:gd name="connsiteY226" fmla="*/ 692792 h 2424557"/>
                  <a:gd name="connsiteX227" fmla="*/ 2064972 w 3682936"/>
                  <a:gd name="connsiteY227" fmla="*/ 639148 h 2424557"/>
                  <a:gd name="connsiteX228" fmla="*/ 2063394 w 3682936"/>
                  <a:gd name="connsiteY228" fmla="*/ 618953 h 2424557"/>
                  <a:gd name="connsiteX229" fmla="*/ 2115460 w 3682936"/>
                  <a:gd name="connsiteY229" fmla="*/ 529336 h 2424557"/>
                  <a:gd name="connsiteX230" fmla="*/ 2122718 w 3682936"/>
                  <a:gd name="connsiteY230" fmla="*/ 524918 h 2424557"/>
                  <a:gd name="connsiteX231" fmla="*/ 1839037 w 3682936"/>
                  <a:gd name="connsiteY231" fmla="*/ 521132 h 2424557"/>
                  <a:gd name="connsiteX232" fmla="*/ 1838721 w 3682936"/>
                  <a:gd name="connsiteY232" fmla="*/ 523972 h 2424557"/>
                  <a:gd name="connsiteX233" fmla="*/ 1839352 w 3682936"/>
                  <a:gd name="connsiteY233" fmla="*/ 540380 h 2424557"/>
                  <a:gd name="connsiteX234" fmla="*/ 1829255 w 3682936"/>
                  <a:gd name="connsiteY234" fmla="*/ 647668 h 2424557"/>
                  <a:gd name="connsiteX235" fmla="*/ 1787602 w 3682936"/>
                  <a:gd name="connsiteY235" fmla="*/ 705099 h 2424557"/>
                  <a:gd name="connsiteX236" fmla="*/ 1719127 w 3682936"/>
                  <a:gd name="connsiteY236" fmla="*/ 729081 h 2424557"/>
                  <a:gd name="connsiteX237" fmla="*/ 1699247 w 3682936"/>
                  <a:gd name="connsiteY237" fmla="*/ 746436 h 2424557"/>
                  <a:gd name="connsiteX238" fmla="*/ 1695776 w 3682936"/>
                  <a:gd name="connsiteY238" fmla="*/ 754325 h 2424557"/>
                  <a:gd name="connsiteX239" fmla="*/ 1652230 w 3682936"/>
                  <a:gd name="connsiteY239" fmla="*/ 780516 h 2424557"/>
                  <a:gd name="connsiteX240" fmla="*/ 1610892 w 3682936"/>
                  <a:gd name="connsiteY240" fmla="*/ 751169 h 2424557"/>
                  <a:gd name="connsiteX241" fmla="*/ 1620044 w 3682936"/>
                  <a:gd name="connsiteY241" fmla="*/ 702574 h 2424557"/>
                  <a:gd name="connsiteX242" fmla="*/ 1625092 w 3682936"/>
                  <a:gd name="connsiteY242" fmla="*/ 684272 h 2424557"/>
                  <a:gd name="connsiteX243" fmla="*/ 1623830 w 3682936"/>
                  <a:gd name="connsiteY243" fmla="*/ 676699 h 2424557"/>
                  <a:gd name="connsiteX244" fmla="*/ 1622252 w 3682936"/>
                  <a:gd name="connsiteY244" fmla="*/ 581087 h 2424557"/>
                  <a:gd name="connsiteX245" fmla="*/ 1663274 w 3682936"/>
                  <a:gd name="connsiteY245" fmla="*/ 526180 h 2424557"/>
                  <a:gd name="connsiteX246" fmla="*/ 1671163 w 3682936"/>
                  <a:gd name="connsiteY246" fmla="*/ 523341 h 2424557"/>
                  <a:gd name="connsiteX247" fmla="*/ 1670532 w 3682936"/>
                  <a:gd name="connsiteY247" fmla="*/ 520501 h 2424557"/>
                  <a:gd name="connsiteX248" fmla="*/ 423786 w 3682936"/>
                  <a:gd name="connsiteY248" fmla="*/ 500305 h 2424557"/>
                  <a:gd name="connsiteX249" fmla="*/ 405485 w 3682936"/>
                  <a:gd name="connsiteY249" fmla="*/ 499990 h 2424557"/>
                  <a:gd name="connsiteX250" fmla="*/ 142630 w 3682936"/>
                  <a:gd name="connsiteY250" fmla="*/ 499990 h 2424557"/>
                  <a:gd name="connsiteX251" fmla="*/ 142630 w 3682936"/>
                  <a:gd name="connsiteY251" fmla="*/ 670073 h 2424557"/>
                  <a:gd name="connsiteX252" fmla="*/ 171661 w 3682936"/>
                  <a:gd name="connsiteY252" fmla="*/ 699104 h 2424557"/>
                  <a:gd name="connsiteX253" fmla="*/ 405485 w 3682936"/>
                  <a:gd name="connsiteY253" fmla="*/ 699104 h 2424557"/>
                  <a:gd name="connsiteX254" fmla="*/ 3008040 w 3682936"/>
                  <a:gd name="connsiteY254" fmla="*/ 412796 h 2424557"/>
                  <a:gd name="connsiteX255" fmla="*/ 3026499 w 3682936"/>
                  <a:gd name="connsiteY255" fmla="*/ 420432 h 2424557"/>
                  <a:gd name="connsiteX256" fmla="*/ 3034348 w 3682936"/>
                  <a:gd name="connsiteY256" fmla="*/ 439405 h 2424557"/>
                  <a:gd name="connsiteX257" fmla="*/ 3007526 w 3682936"/>
                  <a:gd name="connsiteY257" fmla="*/ 466227 h 2424557"/>
                  <a:gd name="connsiteX258" fmla="*/ 3007373 w 3682936"/>
                  <a:gd name="connsiteY258" fmla="*/ 466157 h 2424557"/>
                  <a:gd name="connsiteX259" fmla="*/ 3025828 w 3682936"/>
                  <a:gd name="connsiteY259" fmla="*/ 458259 h 2424557"/>
                  <a:gd name="connsiteX260" fmla="*/ 3034032 w 3682936"/>
                  <a:gd name="connsiteY260" fmla="*/ 439404 h 2424557"/>
                  <a:gd name="connsiteX261" fmla="*/ 3026459 w 3682936"/>
                  <a:gd name="connsiteY261" fmla="*/ 420432 h 2424557"/>
                  <a:gd name="connsiteX262" fmla="*/ 3382401 w 3682936"/>
                  <a:gd name="connsiteY262" fmla="*/ 170554 h 2424557"/>
                  <a:gd name="connsiteX263" fmla="*/ 3419005 w 3682936"/>
                  <a:gd name="connsiteY263" fmla="*/ 207789 h 2424557"/>
                  <a:gd name="connsiteX264" fmla="*/ 3383032 w 3682936"/>
                  <a:gd name="connsiteY264" fmla="*/ 245340 h 2424557"/>
                  <a:gd name="connsiteX265" fmla="*/ 3346428 w 3682936"/>
                  <a:gd name="connsiteY265" fmla="*/ 208736 h 2424557"/>
                  <a:gd name="connsiteX266" fmla="*/ 3382401 w 3682936"/>
                  <a:gd name="connsiteY266" fmla="*/ 170554 h 2424557"/>
                  <a:gd name="connsiteX267" fmla="*/ 3389891 w 3682936"/>
                  <a:gd name="connsiteY267" fmla="*/ 144412 h 2424557"/>
                  <a:gd name="connsiteX268" fmla="*/ 3355895 w 3682936"/>
                  <a:gd name="connsiteY268" fmla="*/ 149096 h 2424557"/>
                  <a:gd name="connsiteX269" fmla="*/ 3334753 w 3682936"/>
                  <a:gd name="connsiteY269" fmla="*/ 157932 h 2424557"/>
                  <a:gd name="connsiteX270" fmla="*/ 3246714 w 3682936"/>
                  <a:gd name="connsiteY270" fmla="*/ 157616 h 2424557"/>
                  <a:gd name="connsiteX271" fmla="*/ 3224625 w 3682936"/>
                  <a:gd name="connsiteY271" fmla="*/ 149096 h 2424557"/>
                  <a:gd name="connsiteX272" fmla="*/ 3222732 w 3682936"/>
                  <a:gd name="connsiteY272" fmla="*/ 151305 h 2424557"/>
                  <a:gd name="connsiteX273" fmla="*/ 3400072 w 3682936"/>
                  <a:gd name="connsiteY273" fmla="*/ 372823 h 2424557"/>
                  <a:gd name="connsiteX274" fmla="*/ 3402597 w 3682936"/>
                  <a:gd name="connsiteY274" fmla="*/ 371561 h 2424557"/>
                  <a:gd name="connsiteX275" fmla="*/ 3404490 w 3682936"/>
                  <a:gd name="connsiteY275" fmla="*/ 366512 h 2424557"/>
                  <a:gd name="connsiteX276" fmla="*/ 3438885 w 3682936"/>
                  <a:gd name="connsiteY276" fmla="*/ 257962 h 2424557"/>
                  <a:gd name="connsiteX277" fmla="*/ 3447090 w 3682936"/>
                  <a:gd name="connsiteY277" fmla="*/ 218518 h 2424557"/>
                  <a:gd name="connsiteX278" fmla="*/ 3389891 w 3682936"/>
                  <a:gd name="connsiteY278" fmla="*/ 144412 h 2424557"/>
                  <a:gd name="connsiteX279" fmla="*/ 132532 w 3682936"/>
                  <a:gd name="connsiteY279" fmla="*/ 96399 h 2424557"/>
                  <a:gd name="connsiteX280" fmla="*/ 33449 w 3682936"/>
                  <a:gd name="connsiteY280" fmla="*/ 96399 h 2424557"/>
                  <a:gd name="connsiteX281" fmla="*/ 0 w 3682936"/>
                  <a:gd name="connsiteY281" fmla="*/ 129848 h 2424557"/>
                  <a:gd name="connsiteX282" fmla="*/ 0 w 3682936"/>
                  <a:gd name="connsiteY282" fmla="*/ 310344 h 2424557"/>
                  <a:gd name="connsiteX283" fmla="*/ 33449 w 3682936"/>
                  <a:gd name="connsiteY283" fmla="*/ 344108 h 2424557"/>
                  <a:gd name="connsiteX284" fmla="*/ 132532 w 3682936"/>
                  <a:gd name="connsiteY284" fmla="*/ 344108 h 2424557"/>
                  <a:gd name="connsiteX285" fmla="*/ 404222 w 3682936"/>
                  <a:gd name="connsiteY285" fmla="*/ 83832 h 2424557"/>
                  <a:gd name="connsiteX286" fmla="*/ 473959 w 3682936"/>
                  <a:gd name="connsiteY286" fmla="*/ 156409 h 2424557"/>
                  <a:gd name="connsiteX287" fmla="*/ 512772 w 3682936"/>
                  <a:gd name="connsiteY287" fmla="*/ 175973 h 2424557"/>
                  <a:gd name="connsiteX288" fmla="*/ 582509 w 3682936"/>
                  <a:gd name="connsiteY288" fmla="*/ 181337 h 2424557"/>
                  <a:gd name="connsiteX289" fmla="*/ 1222764 w 3682936"/>
                  <a:gd name="connsiteY289" fmla="*/ 191120 h 2424557"/>
                  <a:gd name="connsiteX290" fmla="*/ 1651283 w 3682936"/>
                  <a:gd name="connsiteY290" fmla="*/ 198377 h 2424557"/>
                  <a:gd name="connsiteX291" fmla="*/ 1681892 w 3682936"/>
                  <a:gd name="connsiteY291" fmla="*/ 209737 h 2424557"/>
                  <a:gd name="connsiteX292" fmla="*/ 1750682 w 3682936"/>
                  <a:gd name="connsiteY292" fmla="*/ 231195 h 2424557"/>
                  <a:gd name="connsiteX293" fmla="*/ 2054559 w 3682936"/>
                  <a:gd name="connsiteY293" fmla="*/ 232457 h 2424557"/>
                  <a:gd name="connsiteX294" fmla="*/ 2064025 w 3682936"/>
                  <a:gd name="connsiteY294" fmla="*/ 229302 h 2424557"/>
                  <a:gd name="connsiteX295" fmla="*/ 2087376 w 3682936"/>
                  <a:gd name="connsiteY295" fmla="*/ 187964 h 2424557"/>
                  <a:gd name="connsiteX296" fmla="*/ 2090847 w 3682936"/>
                  <a:gd name="connsiteY296" fmla="*/ 122014 h 2424557"/>
                  <a:gd name="connsiteX297" fmla="*/ 2090847 w 3682936"/>
                  <a:gd name="connsiteY297" fmla="*/ 104028 h 2424557"/>
                  <a:gd name="connsiteX298" fmla="*/ 404222 w 3682936"/>
                  <a:gd name="connsiteY298" fmla="*/ 83832 h 2424557"/>
                  <a:gd name="connsiteX299" fmla="*/ 168505 w 3682936"/>
                  <a:gd name="connsiteY299" fmla="*/ 59479 h 2424557"/>
                  <a:gd name="connsiteX300" fmla="*/ 157776 w 3682936"/>
                  <a:gd name="connsiteY300" fmla="*/ 66421 h 2424557"/>
                  <a:gd name="connsiteX301" fmla="*/ 155252 w 3682936"/>
                  <a:gd name="connsiteY301" fmla="*/ 350103 h 2424557"/>
                  <a:gd name="connsiteX302" fmla="*/ 137265 w 3682936"/>
                  <a:gd name="connsiteY302" fmla="*/ 370614 h 2424557"/>
                  <a:gd name="connsiteX303" fmla="*/ 135056 w 3682936"/>
                  <a:gd name="connsiteY303" fmla="*/ 461809 h 2424557"/>
                  <a:gd name="connsiteX304" fmla="*/ 147363 w 3682936"/>
                  <a:gd name="connsiteY304" fmla="*/ 474431 h 2424557"/>
                  <a:gd name="connsiteX305" fmla="*/ 261277 w 3682936"/>
                  <a:gd name="connsiteY305" fmla="*/ 475062 h 2424557"/>
                  <a:gd name="connsiteX306" fmla="*/ 488475 w 3682936"/>
                  <a:gd name="connsiteY306" fmla="*/ 481373 h 2424557"/>
                  <a:gd name="connsiteX307" fmla="*/ 934034 w 3682936"/>
                  <a:gd name="connsiteY307" fmla="*/ 490524 h 2424557"/>
                  <a:gd name="connsiteX308" fmla="*/ 1759518 w 3682936"/>
                  <a:gd name="connsiteY308" fmla="*/ 501884 h 2424557"/>
                  <a:gd name="connsiteX309" fmla="*/ 2178255 w 3682936"/>
                  <a:gd name="connsiteY309" fmla="*/ 508195 h 2424557"/>
                  <a:gd name="connsiteX310" fmla="*/ 2136603 w 3682936"/>
                  <a:gd name="connsiteY310" fmla="*/ 294251 h 2424557"/>
                  <a:gd name="connsiteX311" fmla="*/ 2142914 w 3682936"/>
                  <a:gd name="connsiteY311" fmla="*/ 284153 h 2424557"/>
                  <a:gd name="connsiteX312" fmla="*/ 2159638 w 3682936"/>
                  <a:gd name="connsiteY312" fmla="*/ 280366 h 2424557"/>
                  <a:gd name="connsiteX313" fmla="*/ 2169105 w 3682936"/>
                  <a:gd name="connsiteY313" fmla="*/ 286993 h 2424557"/>
                  <a:gd name="connsiteX314" fmla="*/ 2212335 w 3682936"/>
                  <a:gd name="connsiteY314" fmla="*/ 508826 h 2424557"/>
                  <a:gd name="connsiteX315" fmla="*/ 2237895 w 3682936"/>
                  <a:gd name="connsiteY315" fmla="*/ 509142 h 2424557"/>
                  <a:gd name="connsiteX316" fmla="*/ 2195926 w 3682936"/>
                  <a:gd name="connsiteY316" fmla="*/ 294251 h 2424557"/>
                  <a:gd name="connsiteX317" fmla="*/ 2202237 w 3682936"/>
                  <a:gd name="connsiteY317" fmla="*/ 284153 h 2424557"/>
                  <a:gd name="connsiteX318" fmla="*/ 2218962 w 3682936"/>
                  <a:gd name="connsiteY318" fmla="*/ 280366 h 2424557"/>
                  <a:gd name="connsiteX319" fmla="*/ 2228428 w 3682936"/>
                  <a:gd name="connsiteY319" fmla="*/ 286993 h 2424557"/>
                  <a:gd name="connsiteX320" fmla="*/ 2271975 w 3682936"/>
                  <a:gd name="connsiteY320" fmla="*/ 509773 h 2424557"/>
                  <a:gd name="connsiteX321" fmla="*/ 2302267 w 3682936"/>
                  <a:gd name="connsiteY321" fmla="*/ 510089 h 2424557"/>
                  <a:gd name="connsiteX322" fmla="*/ 2260299 w 3682936"/>
                  <a:gd name="connsiteY322" fmla="*/ 294251 h 2424557"/>
                  <a:gd name="connsiteX323" fmla="*/ 2266610 w 3682936"/>
                  <a:gd name="connsiteY323" fmla="*/ 284153 h 2424557"/>
                  <a:gd name="connsiteX324" fmla="*/ 2283334 w 3682936"/>
                  <a:gd name="connsiteY324" fmla="*/ 280366 h 2424557"/>
                  <a:gd name="connsiteX325" fmla="*/ 2292801 w 3682936"/>
                  <a:gd name="connsiteY325" fmla="*/ 286993 h 2424557"/>
                  <a:gd name="connsiteX326" fmla="*/ 2336347 w 3682936"/>
                  <a:gd name="connsiteY326" fmla="*/ 510720 h 2424557"/>
                  <a:gd name="connsiteX327" fmla="*/ 2361276 w 3682936"/>
                  <a:gd name="connsiteY327" fmla="*/ 511035 h 2424557"/>
                  <a:gd name="connsiteX328" fmla="*/ 2366324 w 3682936"/>
                  <a:gd name="connsiteY328" fmla="*/ 509773 h 2424557"/>
                  <a:gd name="connsiteX329" fmla="*/ 2324356 w 3682936"/>
                  <a:gd name="connsiteY329" fmla="*/ 294566 h 2424557"/>
                  <a:gd name="connsiteX330" fmla="*/ 2330667 w 3682936"/>
                  <a:gd name="connsiteY330" fmla="*/ 284468 h 2424557"/>
                  <a:gd name="connsiteX331" fmla="*/ 2347391 w 3682936"/>
                  <a:gd name="connsiteY331" fmla="*/ 280682 h 2424557"/>
                  <a:gd name="connsiteX332" fmla="*/ 2356858 w 3682936"/>
                  <a:gd name="connsiteY332" fmla="*/ 287308 h 2424557"/>
                  <a:gd name="connsiteX333" fmla="*/ 2396933 w 3682936"/>
                  <a:gd name="connsiteY333" fmla="*/ 493680 h 2424557"/>
                  <a:gd name="connsiteX334" fmla="*/ 2425332 w 3682936"/>
                  <a:gd name="connsiteY334" fmla="*/ 493680 h 2424557"/>
                  <a:gd name="connsiteX335" fmla="*/ 2386520 w 3682936"/>
                  <a:gd name="connsiteY335" fmla="*/ 294566 h 2424557"/>
                  <a:gd name="connsiteX336" fmla="*/ 2392831 w 3682936"/>
                  <a:gd name="connsiteY336" fmla="*/ 284468 h 2424557"/>
                  <a:gd name="connsiteX337" fmla="*/ 2409555 w 3682936"/>
                  <a:gd name="connsiteY337" fmla="*/ 280682 h 2424557"/>
                  <a:gd name="connsiteX338" fmla="*/ 2419021 w 3682936"/>
                  <a:gd name="connsiteY338" fmla="*/ 287308 h 2424557"/>
                  <a:gd name="connsiteX339" fmla="*/ 2459097 w 3682936"/>
                  <a:gd name="connsiteY339" fmla="*/ 493680 h 2424557"/>
                  <a:gd name="connsiteX340" fmla="*/ 2490652 w 3682936"/>
                  <a:gd name="connsiteY340" fmla="*/ 493680 h 2424557"/>
                  <a:gd name="connsiteX341" fmla="*/ 2451839 w 3682936"/>
                  <a:gd name="connsiteY341" fmla="*/ 294566 h 2424557"/>
                  <a:gd name="connsiteX342" fmla="*/ 2458150 w 3682936"/>
                  <a:gd name="connsiteY342" fmla="*/ 284468 h 2424557"/>
                  <a:gd name="connsiteX343" fmla="*/ 2474874 w 3682936"/>
                  <a:gd name="connsiteY343" fmla="*/ 280682 h 2424557"/>
                  <a:gd name="connsiteX344" fmla="*/ 2484341 w 3682936"/>
                  <a:gd name="connsiteY344" fmla="*/ 287308 h 2424557"/>
                  <a:gd name="connsiteX345" fmla="*/ 2524416 w 3682936"/>
                  <a:gd name="connsiteY345" fmla="*/ 493680 h 2424557"/>
                  <a:gd name="connsiteX346" fmla="*/ 2551869 w 3682936"/>
                  <a:gd name="connsiteY346" fmla="*/ 493680 h 2424557"/>
                  <a:gd name="connsiteX347" fmla="*/ 2513056 w 3682936"/>
                  <a:gd name="connsiteY347" fmla="*/ 294566 h 2424557"/>
                  <a:gd name="connsiteX348" fmla="*/ 2519367 w 3682936"/>
                  <a:gd name="connsiteY348" fmla="*/ 284468 h 2424557"/>
                  <a:gd name="connsiteX349" fmla="*/ 2536092 w 3682936"/>
                  <a:gd name="connsiteY349" fmla="*/ 280682 h 2424557"/>
                  <a:gd name="connsiteX350" fmla="*/ 2545558 w 3682936"/>
                  <a:gd name="connsiteY350" fmla="*/ 287308 h 2424557"/>
                  <a:gd name="connsiteX351" fmla="*/ 2585633 w 3682936"/>
                  <a:gd name="connsiteY351" fmla="*/ 493680 h 2424557"/>
                  <a:gd name="connsiteX352" fmla="*/ 2615294 w 3682936"/>
                  <a:gd name="connsiteY352" fmla="*/ 493680 h 2424557"/>
                  <a:gd name="connsiteX353" fmla="*/ 2576482 w 3682936"/>
                  <a:gd name="connsiteY353" fmla="*/ 294566 h 2424557"/>
                  <a:gd name="connsiteX354" fmla="*/ 2582793 w 3682936"/>
                  <a:gd name="connsiteY354" fmla="*/ 284468 h 2424557"/>
                  <a:gd name="connsiteX355" fmla="*/ 2599517 w 3682936"/>
                  <a:gd name="connsiteY355" fmla="*/ 280682 h 2424557"/>
                  <a:gd name="connsiteX356" fmla="*/ 2608984 w 3682936"/>
                  <a:gd name="connsiteY356" fmla="*/ 287308 h 2424557"/>
                  <a:gd name="connsiteX357" fmla="*/ 2649059 w 3682936"/>
                  <a:gd name="connsiteY357" fmla="*/ 493680 h 2424557"/>
                  <a:gd name="connsiteX358" fmla="*/ 2685347 w 3682936"/>
                  <a:gd name="connsiteY358" fmla="*/ 493680 h 2424557"/>
                  <a:gd name="connsiteX359" fmla="*/ 2646535 w 3682936"/>
                  <a:gd name="connsiteY359" fmla="*/ 294566 h 2424557"/>
                  <a:gd name="connsiteX360" fmla="*/ 2652846 w 3682936"/>
                  <a:gd name="connsiteY360" fmla="*/ 284468 h 2424557"/>
                  <a:gd name="connsiteX361" fmla="*/ 2669570 w 3682936"/>
                  <a:gd name="connsiteY361" fmla="*/ 280682 h 2424557"/>
                  <a:gd name="connsiteX362" fmla="*/ 2679036 w 3682936"/>
                  <a:gd name="connsiteY362" fmla="*/ 287308 h 2424557"/>
                  <a:gd name="connsiteX363" fmla="*/ 2722583 w 3682936"/>
                  <a:gd name="connsiteY363" fmla="*/ 511035 h 2424557"/>
                  <a:gd name="connsiteX364" fmla="*/ 2738360 w 3682936"/>
                  <a:gd name="connsiteY364" fmla="*/ 517977 h 2424557"/>
                  <a:gd name="connsiteX365" fmla="*/ 2748458 w 3682936"/>
                  <a:gd name="connsiteY365" fmla="*/ 517977 h 2424557"/>
                  <a:gd name="connsiteX366" fmla="*/ 2705227 w 3682936"/>
                  <a:gd name="connsiteY366" fmla="*/ 294882 h 2424557"/>
                  <a:gd name="connsiteX367" fmla="*/ 2711538 w 3682936"/>
                  <a:gd name="connsiteY367" fmla="*/ 284784 h 2424557"/>
                  <a:gd name="connsiteX368" fmla="*/ 2728262 w 3682936"/>
                  <a:gd name="connsiteY368" fmla="*/ 280998 h 2424557"/>
                  <a:gd name="connsiteX369" fmla="*/ 2737729 w 3682936"/>
                  <a:gd name="connsiteY369" fmla="*/ 287624 h 2424557"/>
                  <a:gd name="connsiteX370" fmla="*/ 2782537 w 3682936"/>
                  <a:gd name="connsiteY370" fmla="*/ 518293 h 2424557"/>
                  <a:gd name="connsiteX371" fmla="*/ 2782853 w 3682936"/>
                  <a:gd name="connsiteY371" fmla="*/ 518293 h 2424557"/>
                  <a:gd name="connsiteX372" fmla="*/ 2782853 w 3682936"/>
                  <a:gd name="connsiteY372" fmla="*/ 519239 h 2424557"/>
                  <a:gd name="connsiteX373" fmla="*/ 3446774 w 3682936"/>
                  <a:gd name="connsiteY373" fmla="*/ 530915 h 2424557"/>
                  <a:gd name="connsiteX374" fmla="*/ 3446459 w 3682936"/>
                  <a:gd name="connsiteY374" fmla="*/ 523657 h 2424557"/>
                  <a:gd name="connsiteX375" fmla="*/ 3400703 w 3682936"/>
                  <a:gd name="connsiteY375" fmla="*/ 393650 h 2424557"/>
                  <a:gd name="connsiteX376" fmla="*/ 3395024 w 3682936"/>
                  <a:gd name="connsiteY376" fmla="*/ 386076 h 2424557"/>
                  <a:gd name="connsiteX377" fmla="*/ 3373882 w 3682936"/>
                  <a:gd name="connsiteY377" fmla="*/ 362095 h 2424557"/>
                  <a:gd name="connsiteX378" fmla="*/ 3261545 w 3682936"/>
                  <a:gd name="connsiteY378" fmla="*/ 215994 h 2424557"/>
                  <a:gd name="connsiteX379" fmla="*/ 3195279 w 3682936"/>
                  <a:gd name="connsiteY379" fmla="*/ 151937 h 2424557"/>
                  <a:gd name="connsiteX380" fmla="*/ 3156151 w 3682936"/>
                  <a:gd name="connsiteY380" fmla="*/ 116910 h 2424557"/>
                  <a:gd name="connsiteX381" fmla="*/ 3145738 w 3682936"/>
                  <a:gd name="connsiteY381" fmla="*/ 112808 h 2424557"/>
                  <a:gd name="connsiteX382" fmla="*/ 3084521 w 3682936"/>
                  <a:gd name="connsiteY382" fmla="*/ 111546 h 2424557"/>
                  <a:gd name="connsiteX383" fmla="*/ 3063694 w 3682936"/>
                  <a:gd name="connsiteY383" fmla="*/ 120066 h 2424557"/>
                  <a:gd name="connsiteX384" fmla="*/ 3055490 w 3682936"/>
                  <a:gd name="connsiteY384" fmla="*/ 124168 h 2424557"/>
                  <a:gd name="connsiteX385" fmla="*/ 2948202 w 3682936"/>
                  <a:gd name="connsiteY385" fmla="*/ 144363 h 2424557"/>
                  <a:gd name="connsiteX386" fmla="*/ 2928007 w 3682936"/>
                  <a:gd name="connsiteY386" fmla="*/ 127955 h 2424557"/>
                  <a:gd name="connsiteX387" fmla="*/ 2926745 w 3682936"/>
                  <a:gd name="connsiteY387" fmla="*/ 117541 h 2424557"/>
                  <a:gd name="connsiteX388" fmla="*/ 2916332 w 3682936"/>
                  <a:gd name="connsiteY388" fmla="*/ 108706 h 2424557"/>
                  <a:gd name="connsiteX389" fmla="*/ 2743725 w 3682936"/>
                  <a:gd name="connsiteY389" fmla="*/ 104919 h 2424557"/>
                  <a:gd name="connsiteX390" fmla="*/ 2315205 w 3682936"/>
                  <a:gd name="connsiteY390" fmla="*/ 97977 h 2424557"/>
                  <a:gd name="connsiteX391" fmla="*/ 2111043 w 3682936"/>
                  <a:gd name="connsiteY391" fmla="*/ 96715 h 2424557"/>
                  <a:gd name="connsiteX392" fmla="*/ 2099368 w 3682936"/>
                  <a:gd name="connsiteY392" fmla="*/ 101764 h 2424557"/>
                  <a:gd name="connsiteX393" fmla="*/ 2099683 w 3682936"/>
                  <a:gd name="connsiteY393" fmla="*/ 118488 h 2424557"/>
                  <a:gd name="connsiteX394" fmla="*/ 2105994 w 3682936"/>
                  <a:gd name="connsiteY394" fmla="*/ 140261 h 2424557"/>
                  <a:gd name="connsiteX395" fmla="*/ 2103154 w 3682936"/>
                  <a:gd name="connsiteY395" fmla="*/ 178443 h 2424557"/>
                  <a:gd name="connsiteX396" fmla="*/ 2094319 w 3682936"/>
                  <a:gd name="connsiteY396" fmla="*/ 233034 h 2424557"/>
                  <a:gd name="connsiteX397" fmla="*/ 2044777 w 3682936"/>
                  <a:gd name="connsiteY397" fmla="*/ 268060 h 2424557"/>
                  <a:gd name="connsiteX398" fmla="*/ 1753207 w 3682936"/>
                  <a:gd name="connsiteY398" fmla="*/ 266798 h 2424557"/>
                  <a:gd name="connsiteX399" fmla="*/ 1676213 w 3682936"/>
                  <a:gd name="connsiteY399" fmla="*/ 244078 h 2424557"/>
                  <a:gd name="connsiteX400" fmla="*/ 1645919 w 3682936"/>
                  <a:gd name="connsiteY400" fmla="*/ 234611 h 2424557"/>
                  <a:gd name="connsiteX401" fmla="*/ 1573027 w 3682936"/>
                  <a:gd name="connsiteY401" fmla="*/ 232087 h 2424557"/>
                  <a:gd name="connsiteX402" fmla="*/ 535808 w 3682936"/>
                  <a:gd name="connsiteY402" fmla="*/ 213785 h 2424557"/>
                  <a:gd name="connsiteX403" fmla="*/ 463862 w 3682936"/>
                  <a:gd name="connsiteY403" fmla="*/ 185701 h 2424557"/>
                  <a:gd name="connsiteX404" fmla="*/ 391285 w 3682936"/>
                  <a:gd name="connsiteY404" fmla="*/ 108075 h 2424557"/>
                  <a:gd name="connsiteX405" fmla="*/ 374245 w 3682936"/>
                  <a:gd name="connsiteY405" fmla="*/ 71786 h 2424557"/>
                  <a:gd name="connsiteX406" fmla="*/ 354365 w 3682936"/>
                  <a:gd name="connsiteY406" fmla="*/ 60742 h 2424557"/>
                  <a:gd name="connsiteX407" fmla="*/ 168505 w 3682936"/>
                  <a:gd name="connsiteY407" fmla="*/ 59479 h 2424557"/>
                  <a:gd name="connsiteX408" fmla="*/ 2995140 w 3682936"/>
                  <a:gd name="connsiteY408" fmla="*/ 27490 h 2424557"/>
                  <a:gd name="connsiteX409" fmla="*/ 2969028 w 3682936"/>
                  <a:gd name="connsiteY409" fmla="*/ 37390 h 2424557"/>
                  <a:gd name="connsiteX410" fmla="*/ 2941259 w 3682936"/>
                  <a:gd name="connsiteY410" fmla="*/ 114386 h 2424557"/>
                  <a:gd name="connsiteX411" fmla="*/ 2954512 w 3682936"/>
                  <a:gd name="connsiteY411" fmla="*/ 127323 h 2424557"/>
                  <a:gd name="connsiteX412" fmla="*/ 3040027 w 3682936"/>
                  <a:gd name="connsiteY412" fmla="*/ 110599 h 2424557"/>
                  <a:gd name="connsiteX413" fmla="*/ 3060538 w 3682936"/>
                  <a:gd name="connsiteY413" fmla="*/ 104604 h 2424557"/>
                  <a:gd name="connsiteX414" fmla="*/ 3024565 w 3682936"/>
                  <a:gd name="connsiteY414" fmla="*/ 32972 h 2424557"/>
                  <a:gd name="connsiteX415" fmla="*/ 2995140 w 3682936"/>
                  <a:gd name="connsiteY415" fmla="*/ 27490 h 2424557"/>
                  <a:gd name="connsiteX416" fmla="*/ 276345 w 3682936"/>
                  <a:gd name="connsiteY416" fmla="*/ 589 h 2424557"/>
                  <a:gd name="connsiteX417" fmla="*/ 260962 w 3682936"/>
                  <a:gd name="connsiteY417" fmla="*/ 2049 h 2424557"/>
                  <a:gd name="connsiteX418" fmla="*/ 177026 w 3682936"/>
                  <a:gd name="connsiteY418" fmla="*/ 45595 h 2424557"/>
                  <a:gd name="connsiteX419" fmla="*/ 325966 w 3682936"/>
                  <a:gd name="connsiteY419" fmla="*/ 45595 h 2424557"/>
                  <a:gd name="connsiteX420" fmla="*/ 319024 w 3682936"/>
                  <a:gd name="connsiteY420" fmla="*/ 27924 h 2424557"/>
                  <a:gd name="connsiteX421" fmla="*/ 290309 w 3682936"/>
                  <a:gd name="connsiteY421" fmla="*/ 7413 h 2424557"/>
                  <a:gd name="connsiteX422" fmla="*/ 276345 w 3682936"/>
                  <a:gd name="connsiteY422" fmla="*/ 589 h 242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Lst>
                <a:rect l="l" t="t" r="r" b="b"/>
                <a:pathLst>
                  <a:path w="3682936" h="2424557">
                    <a:moveTo>
                      <a:pt x="3531973" y="2288855"/>
                    </a:moveTo>
                    <a:cubicBezTo>
                      <a:pt x="3561003" y="2288855"/>
                      <a:pt x="3584354" y="2312206"/>
                      <a:pt x="3584354" y="2341237"/>
                    </a:cubicBezTo>
                    <a:cubicBezTo>
                      <a:pt x="3584354" y="2370268"/>
                      <a:pt x="3561003" y="2393619"/>
                      <a:pt x="3531973" y="2393619"/>
                    </a:cubicBezTo>
                    <a:cubicBezTo>
                      <a:pt x="3502942" y="2393619"/>
                      <a:pt x="3479591" y="2370268"/>
                      <a:pt x="3479591" y="2341237"/>
                    </a:cubicBezTo>
                    <a:cubicBezTo>
                      <a:pt x="3479591" y="2312206"/>
                      <a:pt x="3502942" y="2288855"/>
                      <a:pt x="3531973" y="2288855"/>
                    </a:cubicBezTo>
                    <a:close/>
                    <a:moveTo>
                      <a:pt x="3176977" y="1938277"/>
                    </a:moveTo>
                    <a:cubicBezTo>
                      <a:pt x="3213266" y="1937645"/>
                      <a:pt x="3243558" y="1967623"/>
                      <a:pt x="3243874" y="2004227"/>
                    </a:cubicBezTo>
                    <a:cubicBezTo>
                      <a:pt x="3244505" y="2041147"/>
                      <a:pt x="3214843" y="2072071"/>
                      <a:pt x="3178239" y="2072702"/>
                    </a:cubicBezTo>
                    <a:cubicBezTo>
                      <a:pt x="3141004" y="2073333"/>
                      <a:pt x="3110080" y="2042724"/>
                      <a:pt x="3109449" y="2004858"/>
                    </a:cubicBezTo>
                    <a:cubicBezTo>
                      <a:pt x="3109133" y="1969201"/>
                      <a:pt x="3139742" y="1938908"/>
                      <a:pt x="3176977" y="1938277"/>
                    </a:cubicBezTo>
                    <a:close/>
                    <a:moveTo>
                      <a:pt x="2642432" y="1183476"/>
                    </a:moveTo>
                    <a:cubicBezTo>
                      <a:pt x="2666098" y="1183160"/>
                      <a:pt x="2685347" y="1203356"/>
                      <a:pt x="2685347" y="1228284"/>
                    </a:cubicBezTo>
                    <a:cubicBezTo>
                      <a:pt x="2685662" y="1252266"/>
                      <a:pt x="2667045" y="1270568"/>
                      <a:pt x="2642116" y="1270884"/>
                    </a:cubicBezTo>
                    <a:cubicBezTo>
                      <a:pt x="2619081" y="1271200"/>
                      <a:pt x="2598570" y="1250689"/>
                      <a:pt x="2598570" y="1227653"/>
                    </a:cubicBezTo>
                    <a:cubicBezTo>
                      <a:pt x="2598570" y="1203987"/>
                      <a:pt x="2618765" y="1183476"/>
                      <a:pt x="2642432" y="1183476"/>
                    </a:cubicBezTo>
                    <a:close/>
                    <a:moveTo>
                      <a:pt x="3022672" y="1162650"/>
                    </a:moveTo>
                    <a:cubicBezTo>
                      <a:pt x="3120178" y="1164859"/>
                      <a:pt x="3200012" y="1246902"/>
                      <a:pt x="3197488" y="1342199"/>
                    </a:cubicBezTo>
                    <a:cubicBezTo>
                      <a:pt x="3194963" y="1437496"/>
                      <a:pt x="3113235" y="1516384"/>
                      <a:pt x="3019516" y="1514175"/>
                    </a:cubicBezTo>
                    <a:cubicBezTo>
                      <a:pt x="2924220" y="1514806"/>
                      <a:pt x="2844385" y="1432131"/>
                      <a:pt x="2845331" y="1337465"/>
                    </a:cubicBezTo>
                    <a:cubicBezTo>
                      <a:pt x="2846594" y="1240906"/>
                      <a:pt x="2928953" y="1160756"/>
                      <a:pt x="3022672" y="1162650"/>
                    </a:cubicBezTo>
                    <a:close/>
                    <a:moveTo>
                      <a:pt x="1860494" y="843311"/>
                    </a:moveTo>
                    <a:cubicBezTo>
                      <a:pt x="1887001" y="843311"/>
                      <a:pt x="2010381" y="844888"/>
                      <a:pt x="2045408" y="847728"/>
                    </a:cubicBezTo>
                    <a:cubicBezTo>
                      <a:pt x="2066865" y="849306"/>
                      <a:pt x="2072230" y="855617"/>
                      <a:pt x="2076016" y="876444"/>
                    </a:cubicBezTo>
                    <a:cubicBezTo>
                      <a:pt x="2081696" y="907052"/>
                      <a:pt x="2088323" y="937661"/>
                      <a:pt x="2087692" y="969216"/>
                    </a:cubicBezTo>
                    <a:cubicBezTo>
                      <a:pt x="2086114" y="1063566"/>
                      <a:pt x="2044777" y="1136459"/>
                      <a:pt x="1969991" y="1191365"/>
                    </a:cubicBezTo>
                    <a:cubicBezTo>
                      <a:pt x="1953267" y="1203671"/>
                      <a:pt x="1934965" y="1213453"/>
                      <a:pt x="1916662" y="1223551"/>
                    </a:cubicBezTo>
                    <a:cubicBezTo>
                      <a:pt x="1904671" y="1230493"/>
                      <a:pt x="1900885" y="1240275"/>
                      <a:pt x="1902147" y="1253213"/>
                    </a:cubicBezTo>
                    <a:cubicBezTo>
                      <a:pt x="1902778" y="1261417"/>
                      <a:pt x="1906565" y="1265519"/>
                      <a:pt x="1914769" y="1262364"/>
                    </a:cubicBezTo>
                    <a:cubicBezTo>
                      <a:pt x="1941591" y="1251951"/>
                      <a:pt x="1968729" y="1242800"/>
                      <a:pt x="1994288" y="1230178"/>
                    </a:cubicBezTo>
                    <a:cubicBezTo>
                      <a:pt x="2056767" y="1199885"/>
                      <a:pt x="2098736" y="1149396"/>
                      <a:pt x="2128082" y="1087864"/>
                    </a:cubicBezTo>
                    <a:cubicBezTo>
                      <a:pt x="2133131" y="1077135"/>
                      <a:pt x="2138180" y="1066406"/>
                      <a:pt x="2142913" y="1055677"/>
                    </a:cubicBezTo>
                    <a:cubicBezTo>
                      <a:pt x="2147646" y="1044633"/>
                      <a:pt x="2155220" y="1035797"/>
                      <a:pt x="2166264" y="1031380"/>
                    </a:cubicBezTo>
                    <a:cubicBezTo>
                      <a:pt x="2187406" y="1023175"/>
                      <a:pt x="2190877" y="1006451"/>
                      <a:pt x="2188668" y="986887"/>
                    </a:cubicBezTo>
                    <a:cubicBezTo>
                      <a:pt x="2186459" y="965745"/>
                      <a:pt x="2183935" y="944287"/>
                      <a:pt x="2180464" y="923145"/>
                    </a:cubicBezTo>
                    <a:cubicBezTo>
                      <a:pt x="2179202" y="914941"/>
                      <a:pt x="2180779" y="909576"/>
                      <a:pt x="2187406" y="904212"/>
                    </a:cubicBezTo>
                    <a:cubicBezTo>
                      <a:pt x="2206970" y="888119"/>
                      <a:pt x="2226219" y="871079"/>
                      <a:pt x="2245467" y="854670"/>
                    </a:cubicBezTo>
                    <a:cubicBezTo>
                      <a:pt x="2247676" y="852777"/>
                      <a:pt x="2318991" y="861297"/>
                      <a:pt x="2345498" y="875497"/>
                    </a:cubicBezTo>
                    <a:cubicBezTo>
                      <a:pt x="2352440" y="879284"/>
                      <a:pt x="2360959" y="882439"/>
                      <a:pt x="2366955" y="887804"/>
                    </a:cubicBezTo>
                    <a:cubicBezTo>
                      <a:pt x="2401981" y="918412"/>
                      <a:pt x="2438270" y="948390"/>
                      <a:pt x="2456887" y="993198"/>
                    </a:cubicBezTo>
                    <a:cubicBezTo>
                      <a:pt x="2499802" y="1099224"/>
                      <a:pt x="2468878" y="1204933"/>
                      <a:pt x="2378630" y="1269622"/>
                    </a:cubicBezTo>
                    <a:cubicBezTo>
                      <a:pt x="2350231" y="1289817"/>
                      <a:pt x="2316782" y="1300230"/>
                      <a:pt x="2283649" y="1309066"/>
                    </a:cubicBezTo>
                    <a:cubicBezTo>
                      <a:pt x="2180464" y="1337150"/>
                      <a:pt x="2075385" y="1347879"/>
                      <a:pt x="1968729" y="1336519"/>
                    </a:cubicBezTo>
                    <a:cubicBezTo>
                      <a:pt x="1900885" y="1329261"/>
                      <a:pt x="1833988" y="1314746"/>
                      <a:pt x="1771193" y="1288239"/>
                    </a:cubicBezTo>
                    <a:cubicBezTo>
                      <a:pt x="1698301" y="1257631"/>
                      <a:pt x="1646234" y="1204302"/>
                      <a:pt x="1627617" y="1125730"/>
                    </a:cubicBezTo>
                    <a:cubicBezTo>
                      <a:pt x="1612786" y="1063250"/>
                      <a:pt x="1616888" y="1001087"/>
                      <a:pt x="1656332" y="946812"/>
                    </a:cubicBezTo>
                    <a:cubicBezTo>
                      <a:pt x="1672425" y="924407"/>
                      <a:pt x="1715340" y="883701"/>
                      <a:pt x="1716603" y="882755"/>
                    </a:cubicBezTo>
                    <a:cubicBezTo>
                      <a:pt x="1760149" y="851199"/>
                      <a:pt x="1803064" y="843311"/>
                      <a:pt x="1860494" y="843311"/>
                    </a:cubicBezTo>
                    <a:close/>
                    <a:moveTo>
                      <a:pt x="2953566" y="793454"/>
                    </a:moveTo>
                    <a:cubicBezTo>
                      <a:pt x="2946939" y="794400"/>
                      <a:pt x="2943784" y="795347"/>
                      <a:pt x="2942206" y="802604"/>
                    </a:cubicBezTo>
                    <a:cubicBezTo>
                      <a:pt x="2936211" y="834160"/>
                      <a:pt x="2908758" y="860035"/>
                      <a:pt x="2878780" y="863822"/>
                    </a:cubicBezTo>
                    <a:cubicBezTo>
                      <a:pt x="2840283" y="868871"/>
                      <a:pt x="2803994" y="845204"/>
                      <a:pt x="2795474" y="805445"/>
                    </a:cubicBezTo>
                    <a:cubicBezTo>
                      <a:pt x="2793897" y="798187"/>
                      <a:pt x="2791688" y="795978"/>
                      <a:pt x="2784430" y="796294"/>
                    </a:cubicBezTo>
                    <a:cubicBezTo>
                      <a:pt x="2732364" y="797556"/>
                      <a:pt x="2686609" y="795347"/>
                      <a:pt x="2634543" y="796609"/>
                    </a:cubicBezTo>
                    <a:cubicBezTo>
                      <a:pt x="2630756" y="796609"/>
                      <a:pt x="2627285" y="797240"/>
                      <a:pt x="2623183" y="797871"/>
                    </a:cubicBezTo>
                    <a:cubicBezTo>
                      <a:pt x="2623499" y="800080"/>
                      <a:pt x="2623499" y="801342"/>
                      <a:pt x="2623814" y="802289"/>
                    </a:cubicBezTo>
                    <a:cubicBezTo>
                      <a:pt x="2646218" y="890959"/>
                      <a:pt x="2671778" y="973003"/>
                      <a:pt x="2693551" y="1061673"/>
                    </a:cubicBezTo>
                    <a:cubicBezTo>
                      <a:pt x="2697969" y="1080290"/>
                      <a:pt x="2703649" y="1087233"/>
                      <a:pt x="2720058" y="1097961"/>
                    </a:cubicBezTo>
                    <a:cubicBezTo>
                      <a:pt x="2770230" y="1130779"/>
                      <a:pt x="2786323" y="1186316"/>
                      <a:pt x="2782221" y="1243747"/>
                    </a:cubicBezTo>
                    <a:cubicBezTo>
                      <a:pt x="2780328" y="1270253"/>
                      <a:pt x="2768337" y="1293919"/>
                      <a:pt x="2756977" y="1317585"/>
                    </a:cubicBezTo>
                    <a:cubicBezTo>
                      <a:pt x="2753822" y="1324212"/>
                      <a:pt x="2753191" y="1329892"/>
                      <a:pt x="2755084" y="1336834"/>
                    </a:cubicBezTo>
                    <a:cubicBezTo>
                      <a:pt x="2780643" y="1434340"/>
                      <a:pt x="2812199" y="1535317"/>
                      <a:pt x="2837758" y="1632822"/>
                    </a:cubicBezTo>
                    <a:cubicBezTo>
                      <a:pt x="2882567" y="1804798"/>
                      <a:pt x="2927691" y="1970778"/>
                      <a:pt x="2972184" y="2142754"/>
                    </a:cubicBezTo>
                    <a:cubicBezTo>
                      <a:pt x="2974708" y="2152221"/>
                      <a:pt x="2978495" y="2156323"/>
                      <a:pt x="2988277" y="2156323"/>
                    </a:cubicBezTo>
                    <a:cubicBezTo>
                      <a:pt x="3000583" y="2156323"/>
                      <a:pt x="3501680" y="2156007"/>
                      <a:pt x="3528186" y="2155692"/>
                    </a:cubicBezTo>
                    <a:cubicBezTo>
                      <a:pt x="3537022" y="2155376"/>
                      <a:pt x="3542071" y="2151905"/>
                      <a:pt x="3543017" y="2143070"/>
                    </a:cubicBezTo>
                    <a:cubicBezTo>
                      <a:pt x="3543964" y="2134550"/>
                      <a:pt x="3545226" y="2126030"/>
                      <a:pt x="3545857" y="2117510"/>
                    </a:cubicBezTo>
                    <a:cubicBezTo>
                      <a:pt x="3549329" y="2060711"/>
                      <a:pt x="3538915" y="2005805"/>
                      <a:pt x="3521244" y="1952476"/>
                    </a:cubicBezTo>
                    <a:cubicBezTo>
                      <a:pt x="3496316" y="1877059"/>
                      <a:pt x="3466338" y="1802273"/>
                      <a:pt x="3437623" y="1728119"/>
                    </a:cubicBezTo>
                    <a:cubicBezTo>
                      <a:pt x="3401019" y="1633453"/>
                      <a:pt x="3361259" y="1540050"/>
                      <a:pt x="3323078" y="1446015"/>
                    </a:cubicBezTo>
                    <a:cubicBezTo>
                      <a:pt x="3288998" y="1362394"/>
                      <a:pt x="3254603" y="1278773"/>
                      <a:pt x="3222416" y="1194520"/>
                    </a:cubicBezTo>
                    <a:cubicBezTo>
                      <a:pt x="3207585" y="1155392"/>
                      <a:pt x="3194963" y="1115317"/>
                      <a:pt x="3186128" y="1074610"/>
                    </a:cubicBezTo>
                    <a:cubicBezTo>
                      <a:pt x="3179817" y="1045580"/>
                      <a:pt x="3185497" y="1021282"/>
                      <a:pt x="3182972" y="991305"/>
                    </a:cubicBezTo>
                    <a:cubicBezTo>
                      <a:pt x="3182341" y="982785"/>
                      <a:pt x="3179186" y="972687"/>
                      <a:pt x="3173821" y="966061"/>
                    </a:cubicBezTo>
                    <a:cubicBezTo>
                      <a:pt x="3159622" y="948074"/>
                      <a:pt x="3148262" y="933243"/>
                      <a:pt x="3131222" y="917781"/>
                    </a:cubicBezTo>
                    <a:cubicBezTo>
                      <a:pt x="3095880" y="885595"/>
                      <a:pt x="3057383" y="856880"/>
                      <a:pt x="3023934" y="823431"/>
                    </a:cubicBezTo>
                    <a:cubicBezTo>
                      <a:pt x="3002161" y="801658"/>
                      <a:pt x="2982912" y="789667"/>
                      <a:pt x="2953566" y="793454"/>
                    </a:cubicBezTo>
                    <a:close/>
                    <a:moveTo>
                      <a:pt x="2125242" y="724979"/>
                    </a:moveTo>
                    <a:cubicBezTo>
                      <a:pt x="2147962" y="725294"/>
                      <a:pt x="2160268" y="737601"/>
                      <a:pt x="2159953" y="761267"/>
                    </a:cubicBezTo>
                    <a:cubicBezTo>
                      <a:pt x="2159637" y="783987"/>
                      <a:pt x="2144807" y="796924"/>
                      <a:pt x="2119562" y="796609"/>
                    </a:cubicBezTo>
                    <a:cubicBezTo>
                      <a:pt x="2100629" y="796293"/>
                      <a:pt x="2088954" y="781147"/>
                      <a:pt x="2088954" y="757796"/>
                    </a:cubicBezTo>
                    <a:cubicBezTo>
                      <a:pt x="2089269" y="736654"/>
                      <a:pt x="2102523" y="724663"/>
                      <a:pt x="2125242" y="724979"/>
                    </a:cubicBezTo>
                    <a:close/>
                    <a:moveTo>
                      <a:pt x="2868801" y="711094"/>
                    </a:moveTo>
                    <a:cubicBezTo>
                      <a:pt x="2893453" y="711094"/>
                      <a:pt x="2918066" y="721823"/>
                      <a:pt x="2929584" y="742649"/>
                    </a:cubicBezTo>
                    <a:cubicBezTo>
                      <a:pt x="2932109" y="747067"/>
                      <a:pt x="2935264" y="751169"/>
                      <a:pt x="2936842" y="756218"/>
                    </a:cubicBezTo>
                    <a:cubicBezTo>
                      <a:pt x="2940629" y="768840"/>
                      <a:pt x="2949148" y="772942"/>
                      <a:pt x="2961455" y="770733"/>
                    </a:cubicBezTo>
                    <a:cubicBezTo>
                      <a:pt x="2964295" y="770102"/>
                      <a:pt x="2967135" y="771049"/>
                      <a:pt x="2969975" y="770733"/>
                    </a:cubicBezTo>
                    <a:cubicBezTo>
                      <a:pt x="2996166" y="766947"/>
                      <a:pt x="3013521" y="781462"/>
                      <a:pt x="3030561" y="798818"/>
                    </a:cubicBezTo>
                    <a:cubicBezTo>
                      <a:pt x="3043814" y="812071"/>
                      <a:pt x="3058329" y="824062"/>
                      <a:pt x="3072529" y="836684"/>
                    </a:cubicBezTo>
                    <a:cubicBezTo>
                      <a:pt x="3100613" y="861297"/>
                      <a:pt x="3129329" y="885279"/>
                      <a:pt x="3156466" y="910839"/>
                    </a:cubicBezTo>
                    <a:cubicBezTo>
                      <a:pt x="3170981" y="924723"/>
                      <a:pt x="3184865" y="942709"/>
                      <a:pt x="3200328" y="961643"/>
                    </a:cubicBezTo>
                    <a:cubicBezTo>
                      <a:pt x="3202536" y="964483"/>
                      <a:pt x="3203168" y="969216"/>
                      <a:pt x="3203483" y="973002"/>
                    </a:cubicBezTo>
                    <a:cubicBezTo>
                      <a:pt x="3204430" y="1001402"/>
                      <a:pt x="3201905" y="1030433"/>
                      <a:pt x="3206954" y="1058202"/>
                    </a:cubicBezTo>
                    <a:cubicBezTo>
                      <a:pt x="3214527" y="1098277"/>
                      <a:pt x="3225572" y="1137721"/>
                      <a:pt x="3239140" y="1176218"/>
                    </a:cubicBezTo>
                    <a:cubicBezTo>
                      <a:pt x="3255549" y="1222604"/>
                      <a:pt x="3276691" y="1267097"/>
                      <a:pt x="3294677" y="1312852"/>
                    </a:cubicBezTo>
                    <a:cubicBezTo>
                      <a:pt x="3324024" y="1386060"/>
                      <a:pt x="3352424" y="1459584"/>
                      <a:pt x="3381770" y="1532792"/>
                    </a:cubicBezTo>
                    <a:cubicBezTo>
                      <a:pt x="3419952" y="1628089"/>
                      <a:pt x="3459711" y="1723070"/>
                      <a:pt x="3496946" y="1818998"/>
                    </a:cubicBezTo>
                    <a:cubicBezTo>
                      <a:pt x="3525030" y="1890944"/>
                      <a:pt x="3553115" y="1964152"/>
                      <a:pt x="3565106" y="2041147"/>
                    </a:cubicBezTo>
                    <a:cubicBezTo>
                      <a:pt x="3571101" y="2079013"/>
                      <a:pt x="3569208" y="2116879"/>
                      <a:pt x="3564790" y="2154746"/>
                    </a:cubicBezTo>
                    <a:cubicBezTo>
                      <a:pt x="3563843" y="2164213"/>
                      <a:pt x="3559425" y="2177465"/>
                      <a:pt x="3549959" y="2177781"/>
                    </a:cubicBezTo>
                    <a:cubicBezTo>
                      <a:pt x="3513039" y="2178097"/>
                      <a:pt x="3068427" y="2175257"/>
                      <a:pt x="2975339" y="2177150"/>
                    </a:cubicBezTo>
                    <a:cubicBezTo>
                      <a:pt x="2961770" y="2177465"/>
                      <a:pt x="2956090" y="2174310"/>
                      <a:pt x="2952303" y="2160110"/>
                    </a:cubicBezTo>
                    <a:cubicBezTo>
                      <a:pt x="2928006" y="2069862"/>
                      <a:pt x="2903393" y="1979614"/>
                      <a:pt x="2879412" y="1889051"/>
                    </a:cubicBezTo>
                    <a:cubicBezTo>
                      <a:pt x="2832079" y="1709817"/>
                      <a:pt x="2785692" y="1529952"/>
                      <a:pt x="2738044" y="1350719"/>
                    </a:cubicBezTo>
                    <a:cubicBezTo>
                      <a:pt x="2732995" y="1332417"/>
                      <a:pt x="2734257" y="1318217"/>
                      <a:pt x="2743093" y="1301493"/>
                    </a:cubicBezTo>
                    <a:cubicBezTo>
                      <a:pt x="2764866" y="1261102"/>
                      <a:pt x="2770861" y="1218187"/>
                      <a:pt x="2753822" y="1174009"/>
                    </a:cubicBezTo>
                    <a:cubicBezTo>
                      <a:pt x="2744355" y="1148765"/>
                      <a:pt x="2728262" y="1127623"/>
                      <a:pt x="2704911" y="1114370"/>
                    </a:cubicBezTo>
                    <a:cubicBezTo>
                      <a:pt x="2684085" y="1102694"/>
                      <a:pt x="2673987" y="1086917"/>
                      <a:pt x="2668623" y="1063566"/>
                    </a:cubicBezTo>
                    <a:cubicBezTo>
                      <a:pt x="2649059" y="978683"/>
                      <a:pt x="2627286" y="894114"/>
                      <a:pt x="2606459" y="809546"/>
                    </a:cubicBezTo>
                    <a:cubicBezTo>
                      <a:pt x="2604881" y="803235"/>
                      <a:pt x="2603934" y="796924"/>
                      <a:pt x="2602988" y="790613"/>
                    </a:cubicBezTo>
                    <a:cubicBezTo>
                      <a:pt x="2601410" y="776098"/>
                      <a:pt x="2601410" y="775782"/>
                      <a:pt x="2615610" y="775151"/>
                    </a:cubicBezTo>
                    <a:cubicBezTo>
                      <a:pt x="2649374" y="774205"/>
                      <a:pt x="2683454" y="773574"/>
                      <a:pt x="2717218" y="772942"/>
                    </a:cubicBezTo>
                    <a:cubicBezTo>
                      <a:pt x="2739622" y="772627"/>
                      <a:pt x="2762026" y="772311"/>
                      <a:pt x="2784430" y="772627"/>
                    </a:cubicBezTo>
                    <a:cubicBezTo>
                      <a:pt x="2790741" y="772627"/>
                      <a:pt x="2794528" y="771049"/>
                      <a:pt x="2796737" y="765054"/>
                    </a:cubicBezTo>
                    <a:cubicBezTo>
                      <a:pt x="2799892" y="757796"/>
                      <a:pt x="2803994" y="750854"/>
                      <a:pt x="2807781" y="743912"/>
                    </a:cubicBezTo>
                    <a:cubicBezTo>
                      <a:pt x="2819456" y="721823"/>
                      <a:pt x="2844148" y="711094"/>
                      <a:pt x="2868801" y="711094"/>
                    </a:cubicBezTo>
                    <a:close/>
                    <a:moveTo>
                      <a:pt x="2685663" y="566887"/>
                    </a:moveTo>
                    <a:lnTo>
                      <a:pt x="2685663" y="568465"/>
                    </a:lnTo>
                    <a:cubicBezTo>
                      <a:pt x="2685663" y="571305"/>
                      <a:pt x="2685663" y="575722"/>
                      <a:pt x="2685663" y="581403"/>
                    </a:cubicBezTo>
                    <a:lnTo>
                      <a:pt x="2685663" y="583296"/>
                    </a:lnTo>
                    <a:lnTo>
                      <a:pt x="2598255" y="583296"/>
                    </a:lnTo>
                    <a:cubicBezTo>
                      <a:pt x="2593837" y="583296"/>
                      <a:pt x="2590050" y="579509"/>
                      <a:pt x="2590050" y="575092"/>
                    </a:cubicBezTo>
                    <a:cubicBezTo>
                      <a:pt x="2590050" y="570674"/>
                      <a:pt x="2593837" y="566887"/>
                      <a:pt x="2598255" y="566887"/>
                    </a:cubicBezTo>
                    <a:close/>
                    <a:moveTo>
                      <a:pt x="1824837" y="530283"/>
                    </a:moveTo>
                    <a:cubicBezTo>
                      <a:pt x="1774349" y="530914"/>
                      <a:pt x="1726069" y="527759"/>
                      <a:pt x="1678105" y="536278"/>
                    </a:cubicBezTo>
                    <a:cubicBezTo>
                      <a:pt x="1650652" y="541012"/>
                      <a:pt x="1637715" y="553949"/>
                      <a:pt x="1636137" y="581718"/>
                    </a:cubicBezTo>
                    <a:cubicBezTo>
                      <a:pt x="1634559" y="614535"/>
                      <a:pt x="1636768" y="647353"/>
                      <a:pt x="1637083" y="680170"/>
                    </a:cubicBezTo>
                    <a:cubicBezTo>
                      <a:pt x="1637083" y="685850"/>
                      <a:pt x="1640239" y="686482"/>
                      <a:pt x="1644657" y="686166"/>
                    </a:cubicBezTo>
                    <a:cubicBezTo>
                      <a:pt x="1668008" y="685219"/>
                      <a:pt x="1685678" y="693739"/>
                      <a:pt x="1697038" y="714566"/>
                    </a:cubicBezTo>
                    <a:cubicBezTo>
                      <a:pt x="1697985" y="716459"/>
                      <a:pt x="1701772" y="718352"/>
                      <a:pt x="1703665" y="717721"/>
                    </a:cubicBezTo>
                    <a:cubicBezTo>
                      <a:pt x="1724807" y="712041"/>
                      <a:pt x="1746580" y="707624"/>
                      <a:pt x="1766776" y="699419"/>
                    </a:cubicBezTo>
                    <a:cubicBezTo>
                      <a:pt x="1794544" y="687744"/>
                      <a:pt x="1814424" y="666602"/>
                      <a:pt x="1817895" y="635993"/>
                    </a:cubicBezTo>
                    <a:cubicBezTo>
                      <a:pt x="1821997" y="601598"/>
                      <a:pt x="1822628" y="566571"/>
                      <a:pt x="1824837" y="530283"/>
                    </a:cubicBezTo>
                    <a:close/>
                    <a:moveTo>
                      <a:pt x="2667045" y="509772"/>
                    </a:moveTo>
                    <a:cubicBezTo>
                      <a:pt x="2586264" y="510403"/>
                      <a:pt x="2505482" y="511035"/>
                      <a:pt x="2424701" y="510719"/>
                    </a:cubicBezTo>
                    <a:cubicBezTo>
                      <a:pt x="2407030" y="510719"/>
                      <a:pt x="2392199" y="514506"/>
                      <a:pt x="2379577" y="526812"/>
                    </a:cubicBezTo>
                    <a:cubicBezTo>
                      <a:pt x="2373582" y="532808"/>
                      <a:pt x="2366324" y="534070"/>
                      <a:pt x="2357804" y="534070"/>
                    </a:cubicBezTo>
                    <a:cubicBezTo>
                      <a:pt x="2290592" y="532492"/>
                      <a:pt x="2223064" y="531230"/>
                      <a:pt x="2155851" y="537225"/>
                    </a:cubicBezTo>
                    <a:cubicBezTo>
                      <a:pt x="2146384" y="538172"/>
                      <a:pt x="2136602" y="539119"/>
                      <a:pt x="2127451" y="541012"/>
                    </a:cubicBezTo>
                    <a:cubicBezTo>
                      <a:pt x="2102838" y="546376"/>
                      <a:pt x="2085483" y="560892"/>
                      <a:pt x="2081065" y="586136"/>
                    </a:cubicBezTo>
                    <a:cubicBezTo>
                      <a:pt x="2078225" y="601913"/>
                      <a:pt x="2077278" y="618638"/>
                      <a:pt x="2078856" y="634731"/>
                    </a:cubicBezTo>
                    <a:cubicBezTo>
                      <a:pt x="2081065" y="659975"/>
                      <a:pt x="2094634" y="673859"/>
                      <a:pt x="2119247" y="679224"/>
                    </a:cubicBezTo>
                    <a:cubicBezTo>
                      <a:pt x="2127767" y="681117"/>
                      <a:pt x="2136918" y="681432"/>
                      <a:pt x="2146069" y="681117"/>
                    </a:cubicBezTo>
                    <a:cubicBezTo>
                      <a:pt x="2254619" y="679224"/>
                      <a:pt x="2363168" y="676383"/>
                      <a:pt x="2472034" y="675437"/>
                    </a:cubicBezTo>
                    <a:cubicBezTo>
                      <a:pt x="2495069" y="675122"/>
                      <a:pt x="2513687" y="671019"/>
                      <a:pt x="2529149" y="652402"/>
                    </a:cubicBezTo>
                    <a:cubicBezTo>
                      <a:pt x="2548397" y="629366"/>
                      <a:pt x="2574588" y="620847"/>
                      <a:pt x="2604250" y="619900"/>
                    </a:cubicBezTo>
                    <a:cubicBezTo>
                      <a:pt x="2641170" y="618953"/>
                      <a:pt x="2678405" y="617375"/>
                      <a:pt x="2715325" y="616113"/>
                    </a:cubicBezTo>
                    <a:cubicBezTo>
                      <a:pt x="2719426" y="616113"/>
                      <a:pt x="2730156" y="613904"/>
                      <a:pt x="2730156" y="605384"/>
                    </a:cubicBezTo>
                    <a:cubicBezTo>
                      <a:pt x="2729525" y="578247"/>
                      <a:pt x="2728578" y="561523"/>
                      <a:pt x="2728262" y="534701"/>
                    </a:cubicBezTo>
                    <a:cubicBezTo>
                      <a:pt x="2728262" y="532808"/>
                      <a:pt x="2726369" y="529968"/>
                      <a:pt x="2724476" y="528705"/>
                    </a:cubicBezTo>
                    <a:cubicBezTo>
                      <a:pt x="2697969" y="521448"/>
                      <a:pt x="2720058" y="509772"/>
                      <a:pt x="2667045" y="509772"/>
                    </a:cubicBezTo>
                    <a:close/>
                    <a:moveTo>
                      <a:pt x="423786" y="500305"/>
                    </a:moveTo>
                    <a:lnTo>
                      <a:pt x="423786" y="619899"/>
                    </a:lnTo>
                    <a:cubicBezTo>
                      <a:pt x="428520" y="619899"/>
                      <a:pt x="1198782" y="624002"/>
                      <a:pt x="1202568" y="625580"/>
                    </a:cubicBezTo>
                    <a:cubicBezTo>
                      <a:pt x="1241697" y="641357"/>
                      <a:pt x="1488774" y="783040"/>
                      <a:pt x="1493507" y="783040"/>
                    </a:cubicBezTo>
                    <a:cubicBezTo>
                      <a:pt x="1619097" y="784618"/>
                      <a:pt x="1744687" y="786196"/>
                      <a:pt x="1870276" y="787458"/>
                    </a:cubicBezTo>
                    <a:cubicBezTo>
                      <a:pt x="1896467" y="787773"/>
                      <a:pt x="1919502" y="786196"/>
                      <a:pt x="1945693" y="785880"/>
                    </a:cubicBezTo>
                    <a:cubicBezTo>
                      <a:pt x="1952951" y="785880"/>
                      <a:pt x="1955791" y="782093"/>
                      <a:pt x="1955791" y="775151"/>
                    </a:cubicBezTo>
                    <a:cubicBezTo>
                      <a:pt x="1955791" y="766947"/>
                      <a:pt x="1956422" y="758427"/>
                      <a:pt x="1956738" y="750223"/>
                    </a:cubicBezTo>
                    <a:cubicBezTo>
                      <a:pt x="1958000" y="707623"/>
                      <a:pt x="1958631" y="665339"/>
                      <a:pt x="1960209" y="622740"/>
                    </a:cubicBezTo>
                    <a:cubicBezTo>
                      <a:pt x="1960524" y="615797"/>
                      <a:pt x="1960524" y="618006"/>
                      <a:pt x="1960209" y="609802"/>
                    </a:cubicBezTo>
                    <a:cubicBezTo>
                      <a:pt x="1959893" y="597811"/>
                      <a:pt x="1975671" y="597495"/>
                      <a:pt x="1975355" y="610117"/>
                    </a:cubicBezTo>
                    <a:cubicBezTo>
                      <a:pt x="1975040" y="622740"/>
                      <a:pt x="1975355" y="630313"/>
                      <a:pt x="1974724" y="642935"/>
                    </a:cubicBezTo>
                    <a:cubicBezTo>
                      <a:pt x="1973462" y="671966"/>
                      <a:pt x="1973462" y="700996"/>
                      <a:pt x="1973146" y="730027"/>
                    </a:cubicBezTo>
                    <a:cubicBezTo>
                      <a:pt x="1972831" y="745805"/>
                      <a:pt x="1973146" y="761582"/>
                      <a:pt x="1972831" y="777360"/>
                    </a:cubicBezTo>
                    <a:cubicBezTo>
                      <a:pt x="1972515" y="789982"/>
                      <a:pt x="1963048" y="800711"/>
                      <a:pt x="1950427" y="801973"/>
                    </a:cubicBezTo>
                    <a:cubicBezTo>
                      <a:pt x="1943169" y="802604"/>
                      <a:pt x="1935596" y="802920"/>
                      <a:pt x="1928338" y="802920"/>
                    </a:cubicBezTo>
                    <a:cubicBezTo>
                      <a:pt x="1782553" y="801342"/>
                      <a:pt x="1636768" y="799764"/>
                      <a:pt x="1491298" y="797871"/>
                    </a:cubicBezTo>
                    <a:cubicBezTo>
                      <a:pt x="1485619" y="797871"/>
                      <a:pt x="1257159" y="677330"/>
                      <a:pt x="1192786" y="640410"/>
                    </a:cubicBezTo>
                    <a:cubicBezTo>
                      <a:pt x="956122" y="641042"/>
                      <a:pt x="426942" y="635993"/>
                      <a:pt x="423786" y="635993"/>
                    </a:cubicBezTo>
                    <a:lnTo>
                      <a:pt x="423786" y="737285"/>
                    </a:lnTo>
                    <a:cubicBezTo>
                      <a:pt x="426311" y="742018"/>
                      <a:pt x="908474" y="752116"/>
                      <a:pt x="1091179" y="755587"/>
                    </a:cubicBezTo>
                    <a:cubicBezTo>
                      <a:pt x="1151765" y="756849"/>
                      <a:pt x="1212666" y="758427"/>
                      <a:pt x="1272305" y="770418"/>
                    </a:cubicBezTo>
                    <a:cubicBezTo>
                      <a:pt x="1325634" y="780831"/>
                      <a:pt x="1377384" y="796924"/>
                      <a:pt x="1422508" y="827848"/>
                    </a:cubicBezTo>
                    <a:cubicBezTo>
                      <a:pt x="1478992" y="866662"/>
                      <a:pt x="1519383" y="919358"/>
                      <a:pt x="1546520" y="981838"/>
                    </a:cubicBezTo>
                    <a:cubicBezTo>
                      <a:pt x="1555356" y="1002033"/>
                      <a:pt x="1562929" y="1023491"/>
                      <a:pt x="1567978" y="1044948"/>
                    </a:cubicBezTo>
                    <a:cubicBezTo>
                      <a:pt x="1573026" y="1067353"/>
                      <a:pt x="1578075" y="1200831"/>
                      <a:pt x="1574920" y="1244377"/>
                    </a:cubicBezTo>
                    <a:cubicBezTo>
                      <a:pt x="1573973" y="1259524"/>
                      <a:pt x="1577444" y="1268675"/>
                      <a:pt x="1590382" y="1272461"/>
                    </a:cubicBezTo>
                    <a:cubicBezTo>
                      <a:pt x="1592906" y="1273093"/>
                      <a:pt x="1739322" y="1324212"/>
                      <a:pt x="1810953" y="1346616"/>
                    </a:cubicBezTo>
                    <a:cubicBezTo>
                      <a:pt x="1892680" y="1372176"/>
                      <a:pt x="1976933" y="1383221"/>
                      <a:pt x="2062448" y="1379434"/>
                    </a:cubicBezTo>
                    <a:cubicBezTo>
                      <a:pt x="2144491" y="1375647"/>
                      <a:pt x="2225903" y="1367443"/>
                      <a:pt x="2306369" y="1348825"/>
                    </a:cubicBezTo>
                    <a:cubicBezTo>
                      <a:pt x="2384310" y="1330839"/>
                      <a:pt x="2416181" y="1333994"/>
                      <a:pt x="2485918" y="1370914"/>
                    </a:cubicBezTo>
                    <a:cubicBezTo>
                      <a:pt x="2535775" y="1397105"/>
                      <a:pt x="2563228" y="1442860"/>
                      <a:pt x="2577744" y="1496504"/>
                    </a:cubicBezTo>
                    <a:cubicBezTo>
                      <a:pt x="2584370" y="1520801"/>
                      <a:pt x="2588472" y="1545730"/>
                      <a:pt x="2594784" y="1570343"/>
                    </a:cubicBezTo>
                    <a:cubicBezTo>
                      <a:pt x="2620659" y="1670373"/>
                      <a:pt x="2646219" y="1770719"/>
                      <a:pt x="2673356" y="1870433"/>
                    </a:cubicBezTo>
                    <a:cubicBezTo>
                      <a:pt x="2698600" y="1962259"/>
                      <a:pt x="2704911" y="2055662"/>
                      <a:pt x="2701124" y="2150959"/>
                    </a:cubicBezTo>
                    <a:cubicBezTo>
                      <a:pt x="2699862" y="2183776"/>
                      <a:pt x="2698600" y="2274656"/>
                      <a:pt x="2699547" y="2287593"/>
                    </a:cubicBezTo>
                    <a:lnTo>
                      <a:pt x="3419952" y="2287593"/>
                    </a:lnTo>
                    <a:lnTo>
                      <a:pt x="3419952" y="2303686"/>
                    </a:lnTo>
                    <a:cubicBezTo>
                      <a:pt x="3416796" y="2304002"/>
                      <a:pt x="2712800" y="2304633"/>
                      <a:pt x="2707751" y="2303686"/>
                    </a:cubicBezTo>
                    <a:cubicBezTo>
                      <a:pt x="2698285" y="2301793"/>
                      <a:pt x="2697022" y="2302740"/>
                      <a:pt x="2697338" y="2313153"/>
                    </a:cubicBezTo>
                    <a:cubicBezTo>
                      <a:pt x="2697654" y="2337766"/>
                      <a:pt x="2698600" y="2359224"/>
                      <a:pt x="2699862" y="2383837"/>
                    </a:cubicBezTo>
                    <a:cubicBezTo>
                      <a:pt x="2700809" y="2401823"/>
                      <a:pt x="2708067" y="2415392"/>
                      <a:pt x="2727947" y="2417916"/>
                    </a:cubicBezTo>
                    <a:cubicBezTo>
                      <a:pt x="2727947" y="2417916"/>
                      <a:pt x="3391552" y="2371215"/>
                      <a:pt x="3394392" y="2370899"/>
                    </a:cubicBezTo>
                    <a:cubicBezTo>
                      <a:pt x="3412063" y="2368375"/>
                      <a:pt x="3429734" y="2365535"/>
                      <a:pt x="3429418" y="2340290"/>
                    </a:cubicBezTo>
                    <a:cubicBezTo>
                      <a:pt x="3430365" y="2340606"/>
                      <a:pt x="3436360" y="2345655"/>
                      <a:pt x="3437307" y="2348495"/>
                    </a:cubicBezTo>
                    <a:cubicBezTo>
                      <a:pt x="3449929" y="2387308"/>
                      <a:pt x="3473911" y="2421703"/>
                      <a:pt x="3515564" y="2424227"/>
                    </a:cubicBezTo>
                    <a:cubicBezTo>
                      <a:pt x="3531657" y="2425174"/>
                      <a:pt x="3558479" y="2424227"/>
                      <a:pt x="3569208" y="2419494"/>
                    </a:cubicBezTo>
                    <a:cubicBezTo>
                      <a:pt x="3592874" y="2409081"/>
                      <a:pt x="3602025" y="2396143"/>
                      <a:pt x="3610229" y="2368690"/>
                    </a:cubicBezTo>
                    <a:cubicBezTo>
                      <a:pt x="3615278" y="2352282"/>
                      <a:pt x="3617487" y="2335241"/>
                      <a:pt x="3619065" y="2318202"/>
                    </a:cubicBezTo>
                    <a:cubicBezTo>
                      <a:pt x="3620011" y="2309366"/>
                      <a:pt x="3621905" y="2304948"/>
                      <a:pt x="3630740" y="2304948"/>
                    </a:cubicBezTo>
                    <a:cubicBezTo>
                      <a:pt x="3642731" y="2304948"/>
                      <a:pt x="3649674" y="2299269"/>
                      <a:pt x="3651567" y="2286962"/>
                    </a:cubicBezTo>
                    <a:cubicBezTo>
                      <a:pt x="3657878" y="2247518"/>
                      <a:pt x="3667344" y="2208390"/>
                      <a:pt x="3670816" y="2168946"/>
                    </a:cubicBezTo>
                    <a:cubicBezTo>
                      <a:pt x="3680282" y="2061342"/>
                      <a:pt x="3664505" y="1957210"/>
                      <a:pt x="3625692" y="1855918"/>
                    </a:cubicBezTo>
                    <a:cubicBezTo>
                      <a:pt x="3548381" y="1652702"/>
                      <a:pt x="3472018" y="1450433"/>
                      <a:pt x="3395654" y="1248164"/>
                    </a:cubicBezTo>
                    <a:cubicBezTo>
                      <a:pt x="3376721" y="1197991"/>
                      <a:pt x="3359050" y="1147503"/>
                      <a:pt x="3342957" y="1096383"/>
                    </a:cubicBezTo>
                    <a:cubicBezTo>
                      <a:pt x="3336646" y="1075873"/>
                      <a:pt x="3333806" y="1053784"/>
                      <a:pt x="3333491" y="1032326"/>
                    </a:cubicBezTo>
                    <a:cubicBezTo>
                      <a:pt x="3332859" y="994776"/>
                      <a:pt x="3346113" y="960065"/>
                      <a:pt x="3364414" y="927879"/>
                    </a:cubicBezTo>
                    <a:cubicBezTo>
                      <a:pt x="3398178" y="868239"/>
                      <a:pt x="3444880" y="823746"/>
                      <a:pt x="3513039" y="805129"/>
                    </a:cubicBezTo>
                    <a:cubicBezTo>
                      <a:pt x="3547434" y="795662"/>
                      <a:pt x="3582145" y="794084"/>
                      <a:pt x="3617487" y="792507"/>
                    </a:cubicBezTo>
                    <a:cubicBezTo>
                      <a:pt x="3626954" y="792191"/>
                      <a:pt x="3636736" y="791244"/>
                      <a:pt x="3645887" y="788720"/>
                    </a:cubicBezTo>
                    <a:cubicBezTo>
                      <a:pt x="3680913" y="778938"/>
                      <a:pt x="3693851" y="741703"/>
                      <a:pt x="3672709" y="712356"/>
                    </a:cubicBezTo>
                    <a:cubicBezTo>
                      <a:pt x="3664505" y="700996"/>
                      <a:pt x="3655669" y="691214"/>
                      <a:pt x="3640207" y="689321"/>
                    </a:cubicBezTo>
                    <a:cubicBezTo>
                      <a:pt x="3553745" y="679854"/>
                      <a:pt x="3494106" y="633468"/>
                      <a:pt x="3457502" y="556158"/>
                    </a:cubicBezTo>
                    <a:cubicBezTo>
                      <a:pt x="3454978" y="550794"/>
                      <a:pt x="3452454" y="548585"/>
                      <a:pt x="3446458" y="548585"/>
                    </a:cubicBezTo>
                    <a:cubicBezTo>
                      <a:pt x="3425631" y="548269"/>
                      <a:pt x="3404806" y="547322"/>
                      <a:pt x="3384294" y="547007"/>
                    </a:cubicBezTo>
                    <a:cubicBezTo>
                      <a:pt x="3254918" y="544798"/>
                      <a:pt x="3125542" y="542274"/>
                      <a:pt x="2996166" y="540380"/>
                    </a:cubicBezTo>
                    <a:cubicBezTo>
                      <a:pt x="2916647" y="539118"/>
                      <a:pt x="2837127" y="539118"/>
                      <a:pt x="2757608" y="538803"/>
                    </a:cubicBezTo>
                    <a:cubicBezTo>
                      <a:pt x="2744040" y="538803"/>
                      <a:pt x="2744040" y="539434"/>
                      <a:pt x="2743724" y="552687"/>
                    </a:cubicBezTo>
                    <a:cubicBezTo>
                      <a:pt x="2743724" y="572251"/>
                      <a:pt x="2743724" y="591815"/>
                      <a:pt x="2743409" y="611064"/>
                    </a:cubicBezTo>
                    <a:cubicBezTo>
                      <a:pt x="2743093" y="624002"/>
                      <a:pt x="2738675" y="628735"/>
                      <a:pt x="2726053" y="630313"/>
                    </a:cubicBezTo>
                    <a:cubicBezTo>
                      <a:pt x="2721951" y="630944"/>
                      <a:pt x="2717849" y="631259"/>
                      <a:pt x="2713747" y="631259"/>
                    </a:cubicBezTo>
                    <a:cubicBezTo>
                      <a:pt x="2675249" y="632522"/>
                      <a:pt x="2636436" y="633784"/>
                      <a:pt x="2597939" y="635046"/>
                    </a:cubicBezTo>
                    <a:cubicBezTo>
                      <a:pt x="2583424" y="635677"/>
                      <a:pt x="2569224" y="637886"/>
                      <a:pt x="2557549" y="647984"/>
                    </a:cubicBezTo>
                    <a:cubicBezTo>
                      <a:pt x="2547451" y="656819"/>
                      <a:pt x="2536091" y="664708"/>
                      <a:pt x="2528202" y="675121"/>
                    </a:cubicBezTo>
                    <a:cubicBezTo>
                      <a:pt x="2521260" y="684588"/>
                      <a:pt x="2513056" y="686481"/>
                      <a:pt x="2502958" y="686796"/>
                    </a:cubicBezTo>
                    <a:cubicBezTo>
                      <a:pt x="2390621" y="690268"/>
                      <a:pt x="2278285" y="694054"/>
                      <a:pt x="2165633" y="696894"/>
                    </a:cubicBezTo>
                    <a:cubicBezTo>
                      <a:pt x="2149224" y="697210"/>
                      <a:pt x="2132500" y="695632"/>
                      <a:pt x="2116091" y="692792"/>
                    </a:cubicBezTo>
                    <a:cubicBezTo>
                      <a:pt x="2086745" y="687428"/>
                      <a:pt x="2069390" y="668494"/>
                      <a:pt x="2064972" y="639148"/>
                    </a:cubicBezTo>
                    <a:cubicBezTo>
                      <a:pt x="2064025" y="632522"/>
                      <a:pt x="2063394" y="625895"/>
                      <a:pt x="2063394" y="618953"/>
                    </a:cubicBezTo>
                    <a:cubicBezTo>
                      <a:pt x="2063394" y="580140"/>
                      <a:pt x="2073808" y="547322"/>
                      <a:pt x="2115460" y="529336"/>
                    </a:cubicBezTo>
                    <a:cubicBezTo>
                      <a:pt x="2117669" y="528389"/>
                      <a:pt x="2119878" y="526812"/>
                      <a:pt x="2122718" y="524918"/>
                    </a:cubicBezTo>
                    <a:cubicBezTo>
                      <a:pt x="2027106" y="523656"/>
                      <a:pt x="1933071" y="522394"/>
                      <a:pt x="1839037" y="521132"/>
                    </a:cubicBezTo>
                    <a:cubicBezTo>
                      <a:pt x="1839037" y="522078"/>
                      <a:pt x="1838721" y="523025"/>
                      <a:pt x="1838721" y="523972"/>
                    </a:cubicBezTo>
                    <a:cubicBezTo>
                      <a:pt x="1839037" y="529336"/>
                      <a:pt x="1839037" y="534701"/>
                      <a:pt x="1839352" y="540380"/>
                    </a:cubicBezTo>
                    <a:cubicBezTo>
                      <a:pt x="1840930" y="576669"/>
                      <a:pt x="1840299" y="612642"/>
                      <a:pt x="1829255" y="647668"/>
                    </a:cubicBezTo>
                    <a:cubicBezTo>
                      <a:pt x="1821997" y="671335"/>
                      <a:pt x="1810637" y="692161"/>
                      <a:pt x="1787602" y="705099"/>
                    </a:cubicBezTo>
                    <a:cubicBezTo>
                      <a:pt x="1766144" y="716774"/>
                      <a:pt x="1743424" y="725294"/>
                      <a:pt x="1719127" y="729081"/>
                    </a:cubicBezTo>
                    <a:cubicBezTo>
                      <a:pt x="1708398" y="730658"/>
                      <a:pt x="1699878" y="733498"/>
                      <a:pt x="1699247" y="746436"/>
                    </a:cubicBezTo>
                    <a:cubicBezTo>
                      <a:pt x="1699247" y="748960"/>
                      <a:pt x="1697038" y="751800"/>
                      <a:pt x="1695776" y="754325"/>
                    </a:cubicBezTo>
                    <a:cubicBezTo>
                      <a:pt x="1686310" y="771049"/>
                      <a:pt x="1672110" y="781462"/>
                      <a:pt x="1652230" y="780516"/>
                    </a:cubicBezTo>
                    <a:cubicBezTo>
                      <a:pt x="1632350" y="779884"/>
                      <a:pt x="1618466" y="768840"/>
                      <a:pt x="1610892" y="751169"/>
                    </a:cubicBezTo>
                    <a:cubicBezTo>
                      <a:pt x="1603004" y="733183"/>
                      <a:pt x="1606791" y="716774"/>
                      <a:pt x="1620044" y="702574"/>
                    </a:cubicBezTo>
                    <a:cubicBezTo>
                      <a:pt x="1625092" y="697210"/>
                      <a:pt x="1629510" y="692161"/>
                      <a:pt x="1625092" y="684272"/>
                    </a:cubicBezTo>
                    <a:cubicBezTo>
                      <a:pt x="1623830" y="682063"/>
                      <a:pt x="1623830" y="679223"/>
                      <a:pt x="1623830" y="676699"/>
                    </a:cubicBezTo>
                    <a:cubicBezTo>
                      <a:pt x="1623199" y="644828"/>
                      <a:pt x="1621306" y="612957"/>
                      <a:pt x="1622252" y="581087"/>
                    </a:cubicBezTo>
                    <a:cubicBezTo>
                      <a:pt x="1623199" y="554265"/>
                      <a:pt x="1638661" y="536278"/>
                      <a:pt x="1663274" y="526180"/>
                    </a:cubicBezTo>
                    <a:cubicBezTo>
                      <a:pt x="1665799" y="525234"/>
                      <a:pt x="1668639" y="524287"/>
                      <a:pt x="1671163" y="523341"/>
                    </a:cubicBezTo>
                    <a:cubicBezTo>
                      <a:pt x="1670847" y="522394"/>
                      <a:pt x="1670847" y="521447"/>
                      <a:pt x="1670532" y="520501"/>
                    </a:cubicBezTo>
                    <a:cubicBezTo>
                      <a:pt x="1254950" y="513874"/>
                      <a:pt x="839053" y="506932"/>
                      <a:pt x="423786" y="500305"/>
                    </a:cubicBezTo>
                    <a:close/>
                    <a:moveTo>
                      <a:pt x="405485" y="499990"/>
                    </a:moveTo>
                    <a:lnTo>
                      <a:pt x="142630" y="499990"/>
                    </a:lnTo>
                    <a:lnTo>
                      <a:pt x="142630" y="670073"/>
                    </a:lnTo>
                    <a:cubicBezTo>
                      <a:pt x="142630" y="686166"/>
                      <a:pt x="155568" y="699104"/>
                      <a:pt x="171661" y="699104"/>
                    </a:cubicBezTo>
                    <a:lnTo>
                      <a:pt x="405485" y="699104"/>
                    </a:lnTo>
                    <a:close/>
                    <a:moveTo>
                      <a:pt x="3008040" y="412796"/>
                    </a:moveTo>
                    <a:lnTo>
                      <a:pt x="3026499" y="420432"/>
                    </a:lnTo>
                    <a:cubicBezTo>
                      <a:pt x="3031350" y="425284"/>
                      <a:pt x="3034348" y="431990"/>
                      <a:pt x="3034348" y="439405"/>
                    </a:cubicBezTo>
                    <a:cubicBezTo>
                      <a:pt x="3034348" y="453605"/>
                      <a:pt x="3021410" y="466542"/>
                      <a:pt x="3007526" y="466227"/>
                    </a:cubicBezTo>
                    <a:lnTo>
                      <a:pt x="3007373" y="466157"/>
                    </a:lnTo>
                    <a:lnTo>
                      <a:pt x="3025828" y="458259"/>
                    </a:lnTo>
                    <a:cubicBezTo>
                      <a:pt x="3030798" y="453289"/>
                      <a:pt x="3034032" y="446504"/>
                      <a:pt x="3034032" y="439404"/>
                    </a:cubicBezTo>
                    <a:cubicBezTo>
                      <a:pt x="3034190" y="431989"/>
                      <a:pt x="3031271" y="425283"/>
                      <a:pt x="3026459" y="420432"/>
                    </a:cubicBezTo>
                    <a:close/>
                    <a:moveTo>
                      <a:pt x="3382401" y="170554"/>
                    </a:moveTo>
                    <a:cubicBezTo>
                      <a:pt x="3402912" y="170554"/>
                      <a:pt x="3419005" y="186647"/>
                      <a:pt x="3419005" y="207789"/>
                    </a:cubicBezTo>
                    <a:cubicBezTo>
                      <a:pt x="3419321" y="230193"/>
                      <a:pt x="3404806" y="245024"/>
                      <a:pt x="3383032" y="245340"/>
                    </a:cubicBezTo>
                    <a:cubicBezTo>
                      <a:pt x="3363153" y="245024"/>
                      <a:pt x="3346428" y="228615"/>
                      <a:pt x="3346428" y="208736"/>
                    </a:cubicBezTo>
                    <a:cubicBezTo>
                      <a:pt x="3346428" y="187278"/>
                      <a:pt x="3361891" y="170554"/>
                      <a:pt x="3382401" y="170554"/>
                    </a:cubicBezTo>
                    <a:close/>
                    <a:moveTo>
                      <a:pt x="3389891" y="144412"/>
                    </a:moveTo>
                    <a:cubicBezTo>
                      <a:pt x="3378772" y="142627"/>
                      <a:pt x="3367097" y="143890"/>
                      <a:pt x="3355895" y="149096"/>
                    </a:cubicBezTo>
                    <a:cubicBezTo>
                      <a:pt x="3348953" y="152567"/>
                      <a:pt x="3342010" y="155092"/>
                      <a:pt x="3334753" y="157932"/>
                    </a:cubicBezTo>
                    <a:cubicBezTo>
                      <a:pt x="3305406" y="168976"/>
                      <a:pt x="3276060" y="172447"/>
                      <a:pt x="3246714" y="157616"/>
                    </a:cubicBezTo>
                    <a:cubicBezTo>
                      <a:pt x="3239456" y="154145"/>
                      <a:pt x="3231883" y="151936"/>
                      <a:pt x="3224625" y="149096"/>
                    </a:cubicBezTo>
                    <a:cubicBezTo>
                      <a:pt x="3223994" y="149727"/>
                      <a:pt x="3223363" y="150674"/>
                      <a:pt x="3222732" y="151305"/>
                    </a:cubicBezTo>
                    <a:cubicBezTo>
                      <a:pt x="3290576" y="218202"/>
                      <a:pt x="3359366" y="284469"/>
                      <a:pt x="3400072" y="372823"/>
                    </a:cubicBezTo>
                    <a:cubicBezTo>
                      <a:pt x="3401019" y="372508"/>
                      <a:pt x="3401965" y="371877"/>
                      <a:pt x="3402597" y="371561"/>
                    </a:cubicBezTo>
                    <a:cubicBezTo>
                      <a:pt x="3403228" y="369983"/>
                      <a:pt x="3403859" y="368405"/>
                      <a:pt x="3404490" y="366512"/>
                    </a:cubicBezTo>
                    <a:cubicBezTo>
                      <a:pt x="3416165" y="330539"/>
                      <a:pt x="3427841" y="294251"/>
                      <a:pt x="3438885" y="257962"/>
                    </a:cubicBezTo>
                    <a:cubicBezTo>
                      <a:pt x="3442672" y="245024"/>
                      <a:pt x="3445512" y="231771"/>
                      <a:pt x="3447090" y="218518"/>
                    </a:cubicBezTo>
                    <a:cubicBezTo>
                      <a:pt x="3451586" y="182545"/>
                      <a:pt x="3423246" y="149767"/>
                      <a:pt x="3389891" y="144412"/>
                    </a:cubicBezTo>
                    <a:close/>
                    <a:moveTo>
                      <a:pt x="132532" y="96399"/>
                    </a:moveTo>
                    <a:lnTo>
                      <a:pt x="33449" y="96399"/>
                    </a:lnTo>
                    <a:cubicBezTo>
                      <a:pt x="15147" y="96399"/>
                      <a:pt x="0" y="111546"/>
                      <a:pt x="0" y="129848"/>
                    </a:cubicBezTo>
                    <a:lnTo>
                      <a:pt x="0" y="310344"/>
                    </a:lnTo>
                    <a:cubicBezTo>
                      <a:pt x="0" y="328962"/>
                      <a:pt x="15147" y="344108"/>
                      <a:pt x="33449" y="344108"/>
                    </a:cubicBezTo>
                    <a:lnTo>
                      <a:pt x="132532" y="344108"/>
                    </a:lnTo>
                    <a:close/>
                    <a:moveTo>
                      <a:pt x="404222" y="83832"/>
                    </a:moveTo>
                    <a:cubicBezTo>
                      <a:pt x="428835" y="109707"/>
                      <a:pt x="451239" y="133374"/>
                      <a:pt x="473959" y="156409"/>
                    </a:cubicBezTo>
                    <a:cubicBezTo>
                      <a:pt x="484688" y="167138"/>
                      <a:pt x="497941" y="174395"/>
                      <a:pt x="512772" y="175973"/>
                    </a:cubicBezTo>
                    <a:cubicBezTo>
                      <a:pt x="536123" y="178498"/>
                      <a:pt x="559158" y="181022"/>
                      <a:pt x="582509" y="181337"/>
                    </a:cubicBezTo>
                    <a:cubicBezTo>
                      <a:pt x="795822" y="184809"/>
                      <a:pt x="1009451" y="187649"/>
                      <a:pt x="1222764" y="191120"/>
                    </a:cubicBezTo>
                    <a:cubicBezTo>
                      <a:pt x="1365709" y="193644"/>
                      <a:pt x="1508339" y="196484"/>
                      <a:pt x="1651283" y="198377"/>
                    </a:cubicBezTo>
                    <a:cubicBezTo>
                      <a:pt x="1663590" y="198377"/>
                      <a:pt x="1672741" y="203426"/>
                      <a:pt x="1681892" y="209737"/>
                    </a:cubicBezTo>
                    <a:cubicBezTo>
                      <a:pt x="1702403" y="224253"/>
                      <a:pt x="1724807" y="231195"/>
                      <a:pt x="1750682" y="231195"/>
                    </a:cubicBezTo>
                    <a:cubicBezTo>
                      <a:pt x="1851975" y="230879"/>
                      <a:pt x="1953267" y="232141"/>
                      <a:pt x="2054559" y="232457"/>
                    </a:cubicBezTo>
                    <a:cubicBezTo>
                      <a:pt x="2057714" y="232457"/>
                      <a:pt x="2061501" y="231195"/>
                      <a:pt x="2064025" y="229302"/>
                    </a:cubicBezTo>
                    <a:cubicBezTo>
                      <a:pt x="2076963" y="218573"/>
                      <a:pt x="2086114" y="205004"/>
                      <a:pt x="2087376" y="187964"/>
                    </a:cubicBezTo>
                    <a:cubicBezTo>
                      <a:pt x="2089270" y="166191"/>
                      <a:pt x="2089901" y="144103"/>
                      <a:pt x="2090847" y="122014"/>
                    </a:cubicBezTo>
                    <a:cubicBezTo>
                      <a:pt x="2091163" y="116334"/>
                      <a:pt x="2090847" y="110654"/>
                      <a:pt x="2090847" y="104028"/>
                    </a:cubicBezTo>
                    <a:cubicBezTo>
                      <a:pt x="1528849" y="101503"/>
                      <a:pt x="968113" y="84147"/>
                      <a:pt x="404222" y="83832"/>
                    </a:cubicBezTo>
                    <a:close/>
                    <a:moveTo>
                      <a:pt x="168505" y="59479"/>
                    </a:moveTo>
                    <a:cubicBezTo>
                      <a:pt x="162509" y="59164"/>
                      <a:pt x="160301" y="61688"/>
                      <a:pt x="157776" y="66421"/>
                    </a:cubicBezTo>
                    <a:cubicBezTo>
                      <a:pt x="151780" y="79359"/>
                      <a:pt x="158092" y="310028"/>
                      <a:pt x="155252" y="350103"/>
                    </a:cubicBezTo>
                    <a:cubicBezTo>
                      <a:pt x="154621" y="357992"/>
                      <a:pt x="137581" y="362726"/>
                      <a:pt x="137265" y="370614"/>
                    </a:cubicBezTo>
                    <a:cubicBezTo>
                      <a:pt x="135687" y="404379"/>
                      <a:pt x="135687" y="428045"/>
                      <a:pt x="135056" y="461809"/>
                    </a:cubicBezTo>
                    <a:cubicBezTo>
                      <a:pt x="134741" y="470013"/>
                      <a:pt x="137896" y="474431"/>
                      <a:pt x="147363" y="474431"/>
                    </a:cubicBezTo>
                    <a:cubicBezTo>
                      <a:pt x="185229" y="474431"/>
                      <a:pt x="223411" y="474116"/>
                      <a:pt x="261277" y="475062"/>
                    </a:cubicBezTo>
                    <a:cubicBezTo>
                      <a:pt x="337010" y="476955"/>
                      <a:pt x="412742" y="479795"/>
                      <a:pt x="488475" y="481373"/>
                    </a:cubicBezTo>
                    <a:cubicBezTo>
                      <a:pt x="637099" y="484844"/>
                      <a:pt x="785725" y="488315"/>
                      <a:pt x="934034" y="490524"/>
                    </a:cubicBezTo>
                    <a:cubicBezTo>
                      <a:pt x="1209196" y="494627"/>
                      <a:pt x="1484357" y="498097"/>
                      <a:pt x="1759518" y="501884"/>
                    </a:cubicBezTo>
                    <a:cubicBezTo>
                      <a:pt x="1838406" y="502831"/>
                      <a:pt x="2031840" y="505987"/>
                      <a:pt x="2178255" y="508195"/>
                    </a:cubicBezTo>
                    <a:lnTo>
                      <a:pt x="2136603" y="294251"/>
                    </a:lnTo>
                    <a:cubicBezTo>
                      <a:pt x="2135656" y="289517"/>
                      <a:pt x="2138496" y="285100"/>
                      <a:pt x="2142914" y="284153"/>
                    </a:cubicBezTo>
                    <a:lnTo>
                      <a:pt x="2159638" y="280366"/>
                    </a:lnTo>
                    <a:cubicBezTo>
                      <a:pt x="2164055" y="279420"/>
                      <a:pt x="2168158" y="282260"/>
                      <a:pt x="2169105" y="286993"/>
                    </a:cubicBezTo>
                    <a:lnTo>
                      <a:pt x="2212335" y="508826"/>
                    </a:lnTo>
                    <a:cubicBezTo>
                      <a:pt x="2221170" y="508826"/>
                      <a:pt x="2229690" y="509142"/>
                      <a:pt x="2237895" y="509142"/>
                    </a:cubicBezTo>
                    <a:lnTo>
                      <a:pt x="2195926" y="294251"/>
                    </a:lnTo>
                    <a:cubicBezTo>
                      <a:pt x="2194980" y="289517"/>
                      <a:pt x="2197820" y="285100"/>
                      <a:pt x="2202237" y="284153"/>
                    </a:cubicBezTo>
                    <a:lnTo>
                      <a:pt x="2218962" y="280366"/>
                    </a:lnTo>
                    <a:cubicBezTo>
                      <a:pt x="2223379" y="279420"/>
                      <a:pt x="2227482" y="282260"/>
                      <a:pt x="2228428" y="286993"/>
                    </a:cubicBezTo>
                    <a:lnTo>
                      <a:pt x="2271975" y="509773"/>
                    </a:lnTo>
                    <a:cubicBezTo>
                      <a:pt x="2283019" y="510089"/>
                      <a:pt x="2292801" y="510089"/>
                      <a:pt x="2302267" y="510089"/>
                    </a:cubicBezTo>
                    <a:lnTo>
                      <a:pt x="2260299" y="294251"/>
                    </a:lnTo>
                    <a:cubicBezTo>
                      <a:pt x="2259352" y="289517"/>
                      <a:pt x="2262192" y="285100"/>
                      <a:pt x="2266610" y="284153"/>
                    </a:cubicBezTo>
                    <a:lnTo>
                      <a:pt x="2283334" y="280366"/>
                    </a:lnTo>
                    <a:cubicBezTo>
                      <a:pt x="2287752" y="279420"/>
                      <a:pt x="2291854" y="282260"/>
                      <a:pt x="2292801" y="286993"/>
                    </a:cubicBezTo>
                    <a:lnTo>
                      <a:pt x="2336347" y="510720"/>
                    </a:lnTo>
                    <a:cubicBezTo>
                      <a:pt x="2350862" y="511035"/>
                      <a:pt x="2359698" y="511035"/>
                      <a:pt x="2361276" y="511035"/>
                    </a:cubicBezTo>
                    <a:cubicBezTo>
                      <a:pt x="2363169" y="511035"/>
                      <a:pt x="2364747" y="510404"/>
                      <a:pt x="2366324" y="509773"/>
                    </a:cubicBezTo>
                    <a:lnTo>
                      <a:pt x="2324356" y="294566"/>
                    </a:lnTo>
                    <a:cubicBezTo>
                      <a:pt x="2323409" y="289833"/>
                      <a:pt x="2326249" y="285415"/>
                      <a:pt x="2330667" y="284468"/>
                    </a:cubicBezTo>
                    <a:lnTo>
                      <a:pt x="2347391" y="280682"/>
                    </a:lnTo>
                    <a:cubicBezTo>
                      <a:pt x="2351809" y="279735"/>
                      <a:pt x="2355911" y="282575"/>
                      <a:pt x="2356858" y="287308"/>
                    </a:cubicBezTo>
                    <a:lnTo>
                      <a:pt x="2396933" y="493680"/>
                    </a:lnTo>
                    <a:lnTo>
                      <a:pt x="2425332" y="493680"/>
                    </a:lnTo>
                    <a:lnTo>
                      <a:pt x="2386520" y="294566"/>
                    </a:lnTo>
                    <a:cubicBezTo>
                      <a:pt x="2385573" y="289833"/>
                      <a:pt x="2388413" y="285415"/>
                      <a:pt x="2392831" y="284468"/>
                    </a:cubicBezTo>
                    <a:lnTo>
                      <a:pt x="2409555" y="280682"/>
                    </a:lnTo>
                    <a:cubicBezTo>
                      <a:pt x="2413973" y="279735"/>
                      <a:pt x="2418075" y="282575"/>
                      <a:pt x="2419021" y="287308"/>
                    </a:cubicBezTo>
                    <a:lnTo>
                      <a:pt x="2459097" y="493680"/>
                    </a:lnTo>
                    <a:lnTo>
                      <a:pt x="2490652" y="493680"/>
                    </a:lnTo>
                    <a:lnTo>
                      <a:pt x="2451839" y="294566"/>
                    </a:lnTo>
                    <a:cubicBezTo>
                      <a:pt x="2450893" y="289833"/>
                      <a:pt x="2453732" y="285415"/>
                      <a:pt x="2458150" y="284468"/>
                    </a:cubicBezTo>
                    <a:lnTo>
                      <a:pt x="2474874" y="280682"/>
                    </a:lnTo>
                    <a:cubicBezTo>
                      <a:pt x="2479292" y="279735"/>
                      <a:pt x="2483394" y="282575"/>
                      <a:pt x="2484341" y="287308"/>
                    </a:cubicBezTo>
                    <a:lnTo>
                      <a:pt x="2524416" y="493680"/>
                    </a:lnTo>
                    <a:lnTo>
                      <a:pt x="2551869" y="493680"/>
                    </a:lnTo>
                    <a:lnTo>
                      <a:pt x="2513056" y="294566"/>
                    </a:lnTo>
                    <a:cubicBezTo>
                      <a:pt x="2512109" y="289833"/>
                      <a:pt x="2514949" y="285415"/>
                      <a:pt x="2519367" y="284468"/>
                    </a:cubicBezTo>
                    <a:lnTo>
                      <a:pt x="2536092" y="280682"/>
                    </a:lnTo>
                    <a:cubicBezTo>
                      <a:pt x="2540509" y="279735"/>
                      <a:pt x="2544611" y="282575"/>
                      <a:pt x="2545558" y="287308"/>
                    </a:cubicBezTo>
                    <a:lnTo>
                      <a:pt x="2585633" y="493680"/>
                    </a:lnTo>
                    <a:lnTo>
                      <a:pt x="2615294" y="493680"/>
                    </a:lnTo>
                    <a:lnTo>
                      <a:pt x="2576482" y="294566"/>
                    </a:lnTo>
                    <a:cubicBezTo>
                      <a:pt x="2575535" y="289833"/>
                      <a:pt x="2578375" y="285415"/>
                      <a:pt x="2582793" y="284468"/>
                    </a:cubicBezTo>
                    <a:lnTo>
                      <a:pt x="2599517" y="280682"/>
                    </a:lnTo>
                    <a:cubicBezTo>
                      <a:pt x="2603935" y="279735"/>
                      <a:pt x="2608037" y="282575"/>
                      <a:pt x="2608984" y="287308"/>
                    </a:cubicBezTo>
                    <a:lnTo>
                      <a:pt x="2649059" y="493680"/>
                    </a:lnTo>
                    <a:lnTo>
                      <a:pt x="2685347" y="493680"/>
                    </a:lnTo>
                    <a:lnTo>
                      <a:pt x="2646535" y="294566"/>
                    </a:lnTo>
                    <a:cubicBezTo>
                      <a:pt x="2645588" y="289833"/>
                      <a:pt x="2648428" y="285415"/>
                      <a:pt x="2652846" y="284468"/>
                    </a:cubicBezTo>
                    <a:lnTo>
                      <a:pt x="2669570" y="280682"/>
                    </a:lnTo>
                    <a:cubicBezTo>
                      <a:pt x="2673988" y="279735"/>
                      <a:pt x="2678089" y="282575"/>
                      <a:pt x="2679036" y="287308"/>
                    </a:cubicBezTo>
                    <a:lnTo>
                      <a:pt x="2722583" y="511035"/>
                    </a:lnTo>
                    <a:cubicBezTo>
                      <a:pt x="2726684" y="515138"/>
                      <a:pt x="2732049" y="517977"/>
                      <a:pt x="2738360" y="517977"/>
                    </a:cubicBezTo>
                    <a:lnTo>
                      <a:pt x="2748458" y="517977"/>
                    </a:lnTo>
                    <a:lnTo>
                      <a:pt x="2705227" y="294882"/>
                    </a:lnTo>
                    <a:cubicBezTo>
                      <a:pt x="2704281" y="290149"/>
                      <a:pt x="2707121" y="285731"/>
                      <a:pt x="2711538" y="284784"/>
                    </a:cubicBezTo>
                    <a:lnTo>
                      <a:pt x="2728262" y="280998"/>
                    </a:lnTo>
                    <a:cubicBezTo>
                      <a:pt x="2732680" y="280051"/>
                      <a:pt x="2736782" y="282891"/>
                      <a:pt x="2737729" y="287624"/>
                    </a:cubicBezTo>
                    <a:lnTo>
                      <a:pt x="2782537" y="518293"/>
                    </a:lnTo>
                    <a:lnTo>
                      <a:pt x="2782853" y="518293"/>
                    </a:lnTo>
                    <a:cubicBezTo>
                      <a:pt x="2782853" y="518608"/>
                      <a:pt x="2782853" y="518924"/>
                      <a:pt x="2782853" y="519239"/>
                    </a:cubicBezTo>
                    <a:cubicBezTo>
                      <a:pt x="3003108" y="523026"/>
                      <a:pt x="3224310" y="526813"/>
                      <a:pt x="3446774" y="530915"/>
                    </a:cubicBezTo>
                    <a:cubicBezTo>
                      <a:pt x="3446459" y="526182"/>
                      <a:pt x="3446459" y="524920"/>
                      <a:pt x="3446459" y="523657"/>
                    </a:cubicBezTo>
                    <a:cubicBezTo>
                      <a:pt x="3434783" y="479164"/>
                      <a:pt x="3419952" y="435618"/>
                      <a:pt x="3400703" y="393650"/>
                    </a:cubicBezTo>
                    <a:cubicBezTo>
                      <a:pt x="3399442" y="390810"/>
                      <a:pt x="3397548" y="387023"/>
                      <a:pt x="3395024" y="386076"/>
                    </a:cubicBezTo>
                    <a:cubicBezTo>
                      <a:pt x="3383979" y="381343"/>
                      <a:pt x="3379246" y="371561"/>
                      <a:pt x="3373882" y="362095"/>
                    </a:cubicBezTo>
                    <a:cubicBezTo>
                      <a:pt x="3343589" y="307819"/>
                      <a:pt x="3305407" y="259540"/>
                      <a:pt x="3261545" y="215994"/>
                    </a:cubicBezTo>
                    <a:cubicBezTo>
                      <a:pt x="3239772" y="194220"/>
                      <a:pt x="3217684" y="173079"/>
                      <a:pt x="3195279" y="151937"/>
                    </a:cubicBezTo>
                    <a:cubicBezTo>
                      <a:pt x="3182657" y="139946"/>
                      <a:pt x="3169404" y="128270"/>
                      <a:pt x="3156151" y="116910"/>
                    </a:cubicBezTo>
                    <a:cubicBezTo>
                      <a:pt x="3153626" y="114701"/>
                      <a:pt x="3149524" y="113123"/>
                      <a:pt x="3145738" y="112808"/>
                    </a:cubicBezTo>
                    <a:cubicBezTo>
                      <a:pt x="3125227" y="112177"/>
                      <a:pt x="3104716" y="111862"/>
                      <a:pt x="3084521" y="111546"/>
                    </a:cubicBezTo>
                    <a:cubicBezTo>
                      <a:pt x="3076632" y="111546"/>
                      <a:pt x="3068743" y="111546"/>
                      <a:pt x="3063694" y="120066"/>
                    </a:cubicBezTo>
                    <a:cubicBezTo>
                      <a:pt x="3062432" y="122275"/>
                      <a:pt x="3058330" y="123852"/>
                      <a:pt x="3055490" y="124168"/>
                    </a:cubicBezTo>
                    <a:cubicBezTo>
                      <a:pt x="3019832" y="131110"/>
                      <a:pt x="2984175" y="138052"/>
                      <a:pt x="2948202" y="144363"/>
                    </a:cubicBezTo>
                    <a:cubicBezTo>
                      <a:pt x="2933056" y="146888"/>
                      <a:pt x="2929900" y="143416"/>
                      <a:pt x="2928007" y="127955"/>
                    </a:cubicBezTo>
                    <a:cubicBezTo>
                      <a:pt x="2927691" y="124483"/>
                      <a:pt x="2927060" y="121013"/>
                      <a:pt x="2926745" y="117541"/>
                    </a:cubicBezTo>
                    <a:cubicBezTo>
                      <a:pt x="2926429" y="110915"/>
                      <a:pt x="2922958" y="108706"/>
                      <a:pt x="2916332" y="108706"/>
                    </a:cubicBezTo>
                    <a:cubicBezTo>
                      <a:pt x="2858901" y="107759"/>
                      <a:pt x="2801470" y="106181"/>
                      <a:pt x="2743725" y="104919"/>
                    </a:cubicBezTo>
                    <a:cubicBezTo>
                      <a:pt x="2600779" y="102395"/>
                      <a:pt x="2458150" y="99870"/>
                      <a:pt x="2315205" y="97977"/>
                    </a:cubicBezTo>
                    <a:cubicBezTo>
                      <a:pt x="2247046" y="97030"/>
                      <a:pt x="2179202" y="97030"/>
                      <a:pt x="2111043" y="96715"/>
                    </a:cubicBezTo>
                    <a:cubicBezTo>
                      <a:pt x="2106941" y="96715"/>
                      <a:pt x="2100314" y="98924"/>
                      <a:pt x="2099368" y="101764"/>
                    </a:cubicBezTo>
                    <a:cubicBezTo>
                      <a:pt x="2097474" y="106813"/>
                      <a:pt x="2096843" y="116279"/>
                      <a:pt x="2099683" y="118488"/>
                    </a:cubicBezTo>
                    <a:cubicBezTo>
                      <a:pt x="2107572" y="124799"/>
                      <a:pt x="2106310" y="132372"/>
                      <a:pt x="2105994" y="140261"/>
                    </a:cubicBezTo>
                    <a:cubicBezTo>
                      <a:pt x="2105363" y="152883"/>
                      <a:pt x="2104732" y="165821"/>
                      <a:pt x="2103154" y="178443"/>
                    </a:cubicBezTo>
                    <a:cubicBezTo>
                      <a:pt x="2100945" y="196745"/>
                      <a:pt x="2099052" y="215362"/>
                      <a:pt x="2094319" y="233034"/>
                    </a:cubicBezTo>
                    <a:cubicBezTo>
                      <a:pt x="2088323" y="254806"/>
                      <a:pt x="2066866" y="268375"/>
                      <a:pt x="2044777" y="268060"/>
                    </a:cubicBezTo>
                    <a:cubicBezTo>
                      <a:pt x="1947587" y="267429"/>
                      <a:pt x="1850397" y="265851"/>
                      <a:pt x="1753207" y="266798"/>
                    </a:cubicBezTo>
                    <a:cubicBezTo>
                      <a:pt x="1724176" y="267113"/>
                      <a:pt x="1698616" y="263011"/>
                      <a:pt x="1676213" y="244078"/>
                    </a:cubicBezTo>
                    <a:cubicBezTo>
                      <a:pt x="1667377" y="236820"/>
                      <a:pt x="1656964" y="234927"/>
                      <a:pt x="1645919" y="234611"/>
                    </a:cubicBezTo>
                    <a:cubicBezTo>
                      <a:pt x="1621622" y="233980"/>
                      <a:pt x="1597324" y="232403"/>
                      <a:pt x="1573027" y="232087"/>
                    </a:cubicBezTo>
                    <a:cubicBezTo>
                      <a:pt x="1361292" y="228616"/>
                      <a:pt x="669917" y="216309"/>
                      <a:pt x="535808" y="213785"/>
                    </a:cubicBezTo>
                    <a:cubicBezTo>
                      <a:pt x="508039" y="213154"/>
                      <a:pt x="483741" y="206211"/>
                      <a:pt x="463862" y="185701"/>
                    </a:cubicBezTo>
                    <a:cubicBezTo>
                      <a:pt x="443351" y="164243"/>
                      <a:pt x="394125" y="113123"/>
                      <a:pt x="391285" y="108075"/>
                    </a:cubicBezTo>
                    <a:cubicBezTo>
                      <a:pt x="385289" y="98293"/>
                      <a:pt x="380240" y="81884"/>
                      <a:pt x="374245" y="71786"/>
                    </a:cubicBezTo>
                    <a:cubicBezTo>
                      <a:pt x="369827" y="64212"/>
                      <a:pt x="363201" y="61057"/>
                      <a:pt x="354365" y="60742"/>
                    </a:cubicBezTo>
                    <a:cubicBezTo>
                      <a:pt x="292517" y="58533"/>
                      <a:pt x="230353" y="62319"/>
                      <a:pt x="168505" y="59479"/>
                    </a:cubicBezTo>
                    <a:close/>
                    <a:moveTo>
                      <a:pt x="2995140" y="27490"/>
                    </a:moveTo>
                    <a:cubicBezTo>
                      <a:pt x="2982675" y="28791"/>
                      <a:pt x="2970763" y="32657"/>
                      <a:pt x="2969028" y="37390"/>
                    </a:cubicBezTo>
                    <a:cubicBezTo>
                      <a:pt x="2956721" y="62003"/>
                      <a:pt x="2936210" y="73994"/>
                      <a:pt x="2941259" y="114386"/>
                    </a:cubicBezTo>
                    <a:cubicBezTo>
                      <a:pt x="2941259" y="128901"/>
                      <a:pt x="2940628" y="129848"/>
                      <a:pt x="2954512" y="127323"/>
                    </a:cubicBezTo>
                    <a:cubicBezTo>
                      <a:pt x="2983228" y="121959"/>
                      <a:pt x="3011627" y="116279"/>
                      <a:pt x="3040027" y="110599"/>
                    </a:cubicBezTo>
                    <a:cubicBezTo>
                      <a:pt x="3046654" y="109337"/>
                      <a:pt x="3052649" y="106812"/>
                      <a:pt x="3060538" y="104604"/>
                    </a:cubicBezTo>
                    <a:cubicBezTo>
                      <a:pt x="3050440" y="78727"/>
                      <a:pt x="3041289" y="54115"/>
                      <a:pt x="3024565" y="32972"/>
                    </a:cubicBezTo>
                    <a:cubicBezTo>
                      <a:pt x="3020621" y="27450"/>
                      <a:pt x="3007604" y="26188"/>
                      <a:pt x="2995140" y="27490"/>
                    </a:cubicBezTo>
                    <a:close/>
                    <a:moveTo>
                      <a:pt x="276345" y="589"/>
                    </a:moveTo>
                    <a:cubicBezTo>
                      <a:pt x="271454" y="-476"/>
                      <a:pt x="266326" y="-160"/>
                      <a:pt x="260962" y="2049"/>
                    </a:cubicBezTo>
                    <a:cubicBezTo>
                      <a:pt x="231931" y="14040"/>
                      <a:pt x="176710" y="44648"/>
                      <a:pt x="177026" y="45595"/>
                    </a:cubicBezTo>
                    <a:cubicBezTo>
                      <a:pt x="226567" y="45595"/>
                      <a:pt x="276109" y="45595"/>
                      <a:pt x="325966" y="45595"/>
                    </a:cubicBezTo>
                    <a:cubicBezTo>
                      <a:pt x="328175" y="38337"/>
                      <a:pt x="325650" y="32342"/>
                      <a:pt x="319024" y="27924"/>
                    </a:cubicBezTo>
                    <a:cubicBezTo>
                      <a:pt x="309557" y="20982"/>
                      <a:pt x="299775" y="14355"/>
                      <a:pt x="290309" y="7413"/>
                    </a:cubicBezTo>
                    <a:cubicBezTo>
                      <a:pt x="285891" y="4100"/>
                      <a:pt x="281236" y="1654"/>
                      <a:pt x="276345" y="589"/>
                    </a:cubicBezTo>
                    <a:close/>
                  </a:path>
                </a:pathLst>
              </a:custGeom>
              <a:solidFill>
                <a:schemeClr val="accent5">
                  <a:lumMod val="60000"/>
                  <a:lumOff val="40000"/>
                </a:schemeClr>
              </a:solidFill>
              <a:ln w="8929" cap="flat">
                <a:noFill/>
                <a:prstDash val="solid"/>
                <a:miter/>
              </a:ln>
            </p:spPr>
            <p:txBody>
              <a:bodyPr wrap="square" rtlCol="0" anchor="ctr">
                <a:noAutofit/>
              </a:bodyPr>
              <a:lstStyle/>
              <a:p>
                <a:endParaRPr lang="en-US"/>
              </a:p>
            </p:txBody>
          </p:sp>
        </p:grpSp>
        <p:grpSp>
          <p:nvGrpSpPr>
            <p:cNvPr id="357" name="Group 356">
              <a:extLst>
                <a:ext uri="{FF2B5EF4-FFF2-40B4-BE49-F238E27FC236}">
                  <a16:creationId xmlns:a16="http://schemas.microsoft.com/office/drawing/2014/main" id="{951D9426-69AB-43C4-BFA3-9A3798F6383F}"/>
                </a:ext>
              </a:extLst>
            </p:cNvPr>
            <p:cNvGrpSpPr/>
            <p:nvPr/>
          </p:nvGrpSpPr>
          <p:grpSpPr>
            <a:xfrm>
              <a:off x="5537" y="4873128"/>
              <a:ext cx="2340197" cy="1577653"/>
              <a:chOff x="4137435" y="2131665"/>
              <a:chExt cx="2781177" cy="1874941"/>
            </a:xfrm>
          </p:grpSpPr>
          <p:sp>
            <p:nvSpPr>
              <p:cNvPr id="358" name="Rectangle: Rounded Corners 357">
                <a:extLst>
                  <a:ext uri="{FF2B5EF4-FFF2-40B4-BE49-F238E27FC236}">
                    <a16:creationId xmlns:a16="http://schemas.microsoft.com/office/drawing/2014/main" id="{9FBBB015-EA65-4CD0-A7C9-6AE74E4CCF6D}"/>
                  </a:ext>
                </a:extLst>
              </p:cNvPr>
              <p:cNvSpPr/>
              <p:nvPr/>
            </p:nvSpPr>
            <p:spPr>
              <a:xfrm>
                <a:off x="6300355" y="2272082"/>
                <a:ext cx="618257" cy="437121"/>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Rounded Corners 20">
                <a:extLst>
                  <a:ext uri="{FF2B5EF4-FFF2-40B4-BE49-F238E27FC236}">
                    <a16:creationId xmlns:a16="http://schemas.microsoft.com/office/drawing/2014/main" id="{3DC98B48-60A3-4120-8286-A4B396D0A1D9}"/>
                  </a:ext>
                </a:extLst>
              </p:cNvPr>
              <p:cNvSpPr/>
              <p:nvPr/>
            </p:nvSpPr>
            <p:spPr>
              <a:xfrm>
                <a:off x="6363203" y="2323997"/>
                <a:ext cx="299292" cy="333291"/>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Rounded Corners 359">
                <a:extLst>
                  <a:ext uri="{FF2B5EF4-FFF2-40B4-BE49-F238E27FC236}">
                    <a16:creationId xmlns:a16="http://schemas.microsoft.com/office/drawing/2014/main" id="{E0057CB6-6B33-4B03-9A30-41E1A9554F58}"/>
                  </a:ext>
                </a:extLst>
              </p:cNvPr>
              <p:cNvSpPr/>
              <p:nvPr/>
            </p:nvSpPr>
            <p:spPr>
              <a:xfrm>
                <a:off x="5815654" y="2926309"/>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Rectangle: Rounded Corners 20">
                <a:extLst>
                  <a:ext uri="{FF2B5EF4-FFF2-40B4-BE49-F238E27FC236}">
                    <a16:creationId xmlns:a16="http://schemas.microsoft.com/office/drawing/2014/main" id="{955881D7-71A1-4911-A23C-E717E6A211AC}"/>
                  </a:ext>
                </a:extLst>
              </p:cNvPr>
              <p:cNvSpPr/>
              <p:nvPr/>
            </p:nvSpPr>
            <p:spPr>
              <a:xfrm>
                <a:off x="5851343" y="2970668"/>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Rectangle: Rounded Corners 361">
                <a:extLst>
                  <a:ext uri="{FF2B5EF4-FFF2-40B4-BE49-F238E27FC236}">
                    <a16:creationId xmlns:a16="http://schemas.microsoft.com/office/drawing/2014/main" id="{FE037A8C-CA2C-4099-BC8E-9D9AE8A1A8BF}"/>
                  </a:ext>
                </a:extLst>
              </p:cNvPr>
              <p:cNvSpPr/>
              <p:nvPr/>
            </p:nvSpPr>
            <p:spPr>
              <a:xfrm>
                <a:off x="5734171" y="3286408"/>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Rounded Corners 20">
                <a:extLst>
                  <a:ext uri="{FF2B5EF4-FFF2-40B4-BE49-F238E27FC236}">
                    <a16:creationId xmlns:a16="http://schemas.microsoft.com/office/drawing/2014/main" id="{DF95AC31-B2F5-4485-931B-81EA578487C1}"/>
                  </a:ext>
                </a:extLst>
              </p:cNvPr>
              <p:cNvSpPr/>
              <p:nvPr/>
            </p:nvSpPr>
            <p:spPr>
              <a:xfrm>
                <a:off x="5769860" y="3330767"/>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Rounded Corners 363">
                <a:extLst>
                  <a:ext uri="{FF2B5EF4-FFF2-40B4-BE49-F238E27FC236}">
                    <a16:creationId xmlns:a16="http://schemas.microsoft.com/office/drawing/2014/main" id="{57150F97-5FC5-40C5-9844-76A18A04281C}"/>
                  </a:ext>
                </a:extLst>
              </p:cNvPr>
              <p:cNvSpPr/>
              <p:nvPr/>
            </p:nvSpPr>
            <p:spPr>
              <a:xfrm>
                <a:off x="5652688" y="3646507"/>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Rounded Corners 20">
                <a:extLst>
                  <a:ext uri="{FF2B5EF4-FFF2-40B4-BE49-F238E27FC236}">
                    <a16:creationId xmlns:a16="http://schemas.microsoft.com/office/drawing/2014/main" id="{F79D6330-B009-40B6-B254-62172174ECC9}"/>
                  </a:ext>
                </a:extLst>
              </p:cNvPr>
              <p:cNvSpPr/>
              <p:nvPr/>
            </p:nvSpPr>
            <p:spPr>
              <a:xfrm>
                <a:off x="5688377" y="3690866"/>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Freeform: Shape 365">
                <a:extLst>
                  <a:ext uri="{FF2B5EF4-FFF2-40B4-BE49-F238E27FC236}">
                    <a16:creationId xmlns:a16="http://schemas.microsoft.com/office/drawing/2014/main" id="{415B5202-42D2-4345-AA0E-32441F895C1F}"/>
                  </a:ext>
                </a:extLst>
              </p:cNvPr>
              <p:cNvSpPr/>
              <p:nvPr/>
            </p:nvSpPr>
            <p:spPr>
              <a:xfrm>
                <a:off x="4137435" y="2131665"/>
                <a:ext cx="1955548" cy="1374425"/>
              </a:xfrm>
              <a:custGeom>
                <a:avLst/>
                <a:gdLst>
                  <a:gd name="connsiteX0" fmla="*/ 0 w 1837853"/>
                  <a:gd name="connsiteY0" fmla="*/ 516047 h 1267485"/>
                  <a:gd name="connsiteX1" fmla="*/ 316871 w 1837853"/>
                  <a:gd name="connsiteY1" fmla="*/ 488887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316871 w 1837853"/>
                  <a:gd name="connsiteY1" fmla="*/ 488887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34154 h 1285592"/>
                  <a:gd name="connsiteX1" fmla="*/ 262550 w 1837853"/>
                  <a:gd name="connsiteY1" fmla="*/ 497941 h 1285592"/>
                  <a:gd name="connsiteX2" fmla="*/ 615635 w 1837853"/>
                  <a:gd name="connsiteY2" fmla="*/ 144855 h 1285592"/>
                  <a:gd name="connsiteX3" fmla="*/ 1231271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31271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67485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97940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97940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61727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61727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195057 w 1837853"/>
                  <a:gd name="connsiteY7" fmla="*/ 479834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95057 w 1837853"/>
                  <a:gd name="connsiteY6" fmla="*/ 479834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95057 w 1837853"/>
                  <a:gd name="connsiteY6" fmla="*/ 479834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97117 w 1837853"/>
                  <a:gd name="connsiteY2" fmla="*/ 99588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97117 w 1837853"/>
                  <a:gd name="connsiteY2" fmla="*/ 99588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43337 h 1294775"/>
                  <a:gd name="connsiteX1" fmla="*/ 262550 w 1837853"/>
                  <a:gd name="connsiteY1" fmla="*/ 507124 h 1294775"/>
                  <a:gd name="connsiteX2" fmla="*/ 697117 w 1837853"/>
                  <a:gd name="connsiteY2" fmla="*/ 108771 h 1294775"/>
                  <a:gd name="connsiteX3" fmla="*/ 1258432 w 1837853"/>
                  <a:gd name="connsiteY3" fmla="*/ 9183 h 1294775"/>
                  <a:gd name="connsiteX4" fmla="*/ 1837853 w 1837853"/>
                  <a:gd name="connsiteY4" fmla="*/ 570498 h 1294775"/>
                  <a:gd name="connsiteX5" fmla="*/ 1674891 w 1837853"/>
                  <a:gd name="connsiteY5" fmla="*/ 679139 h 1294775"/>
                  <a:gd name="connsiteX6" fmla="*/ 1186003 w 1837853"/>
                  <a:gd name="connsiteY6" fmla="*/ 507124 h 1294775"/>
                  <a:gd name="connsiteX7" fmla="*/ 959667 w 1837853"/>
                  <a:gd name="connsiteY7" fmla="*/ 579551 h 1294775"/>
                  <a:gd name="connsiteX8" fmla="*/ 986827 w 1837853"/>
                  <a:gd name="connsiteY8" fmla="*/ 996011 h 1294775"/>
                  <a:gd name="connsiteX9" fmla="*/ 561315 w 1837853"/>
                  <a:gd name="connsiteY9" fmla="*/ 1276668 h 1294775"/>
                  <a:gd name="connsiteX10" fmla="*/ 18107 w 1837853"/>
                  <a:gd name="connsiteY10" fmla="*/ 1294775 h 1294775"/>
                  <a:gd name="connsiteX11" fmla="*/ 0 w 1837853"/>
                  <a:gd name="connsiteY11" fmla="*/ 543337 h 1294775"/>
                  <a:gd name="connsiteX0" fmla="*/ 0 w 1837853"/>
                  <a:gd name="connsiteY0" fmla="*/ 502893 h 1254331"/>
                  <a:gd name="connsiteX1" fmla="*/ 262550 w 1837853"/>
                  <a:gd name="connsiteY1" fmla="*/ 46668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86827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86827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95056 w 1837853"/>
                  <a:gd name="connsiteY6" fmla="*/ 457627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21001 h 1254331"/>
                  <a:gd name="connsiteX5" fmla="*/ 1674891 w 1837853"/>
                  <a:gd name="connsiteY5" fmla="*/ 638695 h 1254331"/>
                  <a:gd name="connsiteX6" fmla="*/ 1195056 w 1837853"/>
                  <a:gd name="connsiteY6" fmla="*/ 457627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444454"/>
                  <a:gd name="connsiteX1" fmla="*/ 262550 w 1837853"/>
                  <a:gd name="connsiteY1" fmla="*/ 493840 h 1444454"/>
                  <a:gd name="connsiteX2" fmla="*/ 697117 w 1837853"/>
                  <a:gd name="connsiteY2" fmla="*/ 68327 h 1444454"/>
                  <a:gd name="connsiteX3" fmla="*/ 1285593 w 1837853"/>
                  <a:gd name="connsiteY3" fmla="*/ 14006 h 1444454"/>
                  <a:gd name="connsiteX4" fmla="*/ 1837853 w 1837853"/>
                  <a:gd name="connsiteY4" fmla="*/ 521001 h 1444454"/>
                  <a:gd name="connsiteX5" fmla="*/ 1674891 w 1837853"/>
                  <a:gd name="connsiteY5" fmla="*/ 638695 h 1444454"/>
                  <a:gd name="connsiteX6" fmla="*/ 1195056 w 1837853"/>
                  <a:gd name="connsiteY6" fmla="*/ 457627 h 1444454"/>
                  <a:gd name="connsiteX7" fmla="*/ 959667 w 1837853"/>
                  <a:gd name="connsiteY7" fmla="*/ 539107 h 1444454"/>
                  <a:gd name="connsiteX8" fmla="*/ 923453 w 1837853"/>
                  <a:gd name="connsiteY8" fmla="*/ 955567 h 1444454"/>
                  <a:gd name="connsiteX9" fmla="*/ 561315 w 1837853"/>
                  <a:gd name="connsiteY9" fmla="*/ 1236224 h 1444454"/>
                  <a:gd name="connsiteX10" fmla="*/ 18107 w 1837853"/>
                  <a:gd name="connsiteY10" fmla="*/ 1444454 h 1444454"/>
                  <a:gd name="connsiteX11" fmla="*/ 0 w 1837853"/>
                  <a:gd name="connsiteY11" fmla="*/ 502893 h 1444454"/>
                  <a:gd name="connsiteX0" fmla="*/ 0 w 1837853"/>
                  <a:gd name="connsiteY0" fmla="*/ 502893 h 1444454"/>
                  <a:gd name="connsiteX1" fmla="*/ 262550 w 1837853"/>
                  <a:gd name="connsiteY1" fmla="*/ 493840 h 1444454"/>
                  <a:gd name="connsiteX2" fmla="*/ 697117 w 1837853"/>
                  <a:gd name="connsiteY2" fmla="*/ 68327 h 1444454"/>
                  <a:gd name="connsiteX3" fmla="*/ 1285593 w 1837853"/>
                  <a:gd name="connsiteY3" fmla="*/ 14006 h 1444454"/>
                  <a:gd name="connsiteX4" fmla="*/ 1837853 w 1837853"/>
                  <a:gd name="connsiteY4" fmla="*/ 521001 h 1444454"/>
                  <a:gd name="connsiteX5" fmla="*/ 1674891 w 1837853"/>
                  <a:gd name="connsiteY5" fmla="*/ 638695 h 1444454"/>
                  <a:gd name="connsiteX6" fmla="*/ 1195056 w 1837853"/>
                  <a:gd name="connsiteY6" fmla="*/ 457627 h 1444454"/>
                  <a:gd name="connsiteX7" fmla="*/ 959667 w 1837853"/>
                  <a:gd name="connsiteY7" fmla="*/ 539107 h 1444454"/>
                  <a:gd name="connsiteX8" fmla="*/ 923453 w 1837853"/>
                  <a:gd name="connsiteY8" fmla="*/ 955567 h 1444454"/>
                  <a:gd name="connsiteX9" fmla="*/ 561315 w 1837853"/>
                  <a:gd name="connsiteY9" fmla="*/ 1344865 h 1444454"/>
                  <a:gd name="connsiteX10" fmla="*/ 18107 w 1837853"/>
                  <a:gd name="connsiteY10" fmla="*/ 1444454 h 1444454"/>
                  <a:gd name="connsiteX11" fmla="*/ 0 w 1837853"/>
                  <a:gd name="connsiteY11" fmla="*/ 502893 h 1444454"/>
                  <a:gd name="connsiteX0" fmla="*/ 0 w 1973655"/>
                  <a:gd name="connsiteY0" fmla="*/ 521000 h 1444454"/>
                  <a:gd name="connsiteX1" fmla="*/ 398352 w 1973655"/>
                  <a:gd name="connsiteY1" fmla="*/ 493840 h 1444454"/>
                  <a:gd name="connsiteX2" fmla="*/ 832919 w 1973655"/>
                  <a:gd name="connsiteY2" fmla="*/ 68327 h 1444454"/>
                  <a:gd name="connsiteX3" fmla="*/ 1421395 w 1973655"/>
                  <a:gd name="connsiteY3" fmla="*/ 14006 h 1444454"/>
                  <a:gd name="connsiteX4" fmla="*/ 1973655 w 1973655"/>
                  <a:gd name="connsiteY4" fmla="*/ 521001 h 1444454"/>
                  <a:gd name="connsiteX5" fmla="*/ 1810693 w 1973655"/>
                  <a:gd name="connsiteY5" fmla="*/ 638695 h 1444454"/>
                  <a:gd name="connsiteX6" fmla="*/ 1330858 w 1973655"/>
                  <a:gd name="connsiteY6" fmla="*/ 457627 h 1444454"/>
                  <a:gd name="connsiteX7" fmla="*/ 1095469 w 1973655"/>
                  <a:gd name="connsiteY7" fmla="*/ 539107 h 1444454"/>
                  <a:gd name="connsiteX8" fmla="*/ 1059255 w 1973655"/>
                  <a:gd name="connsiteY8" fmla="*/ 955567 h 1444454"/>
                  <a:gd name="connsiteX9" fmla="*/ 697117 w 1973655"/>
                  <a:gd name="connsiteY9" fmla="*/ 1344865 h 1444454"/>
                  <a:gd name="connsiteX10" fmla="*/ 153909 w 1973655"/>
                  <a:gd name="connsiteY10" fmla="*/ 1444454 h 1444454"/>
                  <a:gd name="connsiteX11" fmla="*/ 0 w 1973655"/>
                  <a:gd name="connsiteY11" fmla="*/ 521000 h 1444454"/>
                  <a:gd name="connsiteX0" fmla="*/ 0 w 1973655"/>
                  <a:gd name="connsiteY0" fmla="*/ 521000 h 1471614"/>
                  <a:gd name="connsiteX1" fmla="*/ 398352 w 1973655"/>
                  <a:gd name="connsiteY1" fmla="*/ 493840 h 1471614"/>
                  <a:gd name="connsiteX2" fmla="*/ 832919 w 1973655"/>
                  <a:gd name="connsiteY2" fmla="*/ 68327 h 1471614"/>
                  <a:gd name="connsiteX3" fmla="*/ 1421395 w 1973655"/>
                  <a:gd name="connsiteY3" fmla="*/ 14006 h 1471614"/>
                  <a:gd name="connsiteX4" fmla="*/ 1973655 w 1973655"/>
                  <a:gd name="connsiteY4" fmla="*/ 521001 h 1471614"/>
                  <a:gd name="connsiteX5" fmla="*/ 1810693 w 1973655"/>
                  <a:gd name="connsiteY5" fmla="*/ 638695 h 1471614"/>
                  <a:gd name="connsiteX6" fmla="*/ 1330858 w 1973655"/>
                  <a:gd name="connsiteY6" fmla="*/ 457627 h 1471614"/>
                  <a:gd name="connsiteX7" fmla="*/ 1095469 w 1973655"/>
                  <a:gd name="connsiteY7" fmla="*/ 539107 h 1471614"/>
                  <a:gd name="connsiteX8" fmla="*/ 1059255 w 1973655"/>
                  <a:gd name="connsiteY8" fmla="*/ 955567 h 1471614"/>
                  <a:gd name="connsiteX9" fmla="*/ 697117 w 1973655"/>
                  <a:gd name="connsiteY9" fmla="*/ 1344865 h 1471614"/>
                  <a:gd name="connsiteX10" fmla="*/ 18107 w 1973655"/>
                  <a:gd name="connsiteY10" fmla="*/ 1471614 h 1471614"/>
                  <a:gd name="connsiteX11" fmla="*/ 0 w 1973655"/>
                  <a:gd name="connsiteY11" fmla="*/ 521000 h 1471614"/>
                  <a:gd name="connsiteX0" fmla="*/ 9053 w 1955548"/>
                  <a:gd name="connsiteY0" fmla="*/ 521000 h 1471614"/>
                  <a:gd name="connsiteX1" fmla="*/ 380245 w 1955548"/>
                  <a:gd name="connsiteY1" fmla="*/ 493840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471614"/>
                  <a:gd name="connsiteX1" fmla="*/ 334978 w 1955548"/>
                  <a:gd name="connsiteY1" fmla="*/ 421413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471614"/>
                  <a:gd name="connsiteX1" fmla="*/ 253497 w 1955548"/>
                  <a:gd name="connsiteY1" fmla="*/ 502894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344966"/>
                  <a:gd name="connsiteX1" fmla="*/ 253497 w 1955548"/>
                  <a:gd name="connsiteY1" fmla="*/ 502894 h 1344966"/>
                  <a:gd name="connsiteX2" fmla="*/ 814812 w 1955548"/>
                  <a:gd name="connsiteY2" fmla="*/ 68327 h 1344966"/>
                  <a:gd name="connsiteX3" fmla="*/ 1403288 w 1955548"/>
                  <a:gd name="connsiteY3" fmla="*/ 14006 h 1344966"/>
                  <a:gd name="connsiteX4" fmla="*/ 1955548 w 1955548"/>
                  <a:gd name="connsiteY4" fmla="*/ 521001 h 1344966"/>
                  <a:gd name="connsiteX5" fmla="*/ 1792586 w 1955548"/>
                  <a:gd name="connsiteY5" fmla="*/ 638695 h 1344966"/>
                  <a:gd name="connsiteX6" fmla="*/ 1312751 w 1955548"/>
                  <a:gd name="connsiteY6" fmla="*/ 457627 h 1344966"/>
                  <a:gd name="connsiteX7" fmla="*/ 1077362 w 1955548"/>
                  <a:gd name="connsiteY7" fmla="*/ 539107 h 1344966"/>
                  <a:gd name="connsiteX8" fmla="*/ 1041148 w 1955548"/>
                  <a:gd name="connsiteY8" fmla="*/ 955567 h 1344966"/>
                  <a:gd name="connsiteX9" fmla="*/ 679010 w 1955548"/>
                  <a:gd name="connsiteY9" fmla="*/ 1344865 h 1344966"/>
                  <a:gd name="connsiteX10" fmla="*/ 0 w 1955548"/>
                  <a:gd name="connsiteY10" fmla="*/ 1299462 h 1344966"/>
                  <a:gd name="connsiteX11" fmla="*/ 9053 w 1955548"/>
                  <a:gd name="connsiteY11" fmla="*/ 521000 h 1344966"/>
                  <a:gd name="connsiteX0" fmla="*/ 9053 w 1955548"/>
                  <a:gd name="connsiteY0" fmla="*/ 521000 h 1393064"/>
                  <a:gd name="connsiteX1" fmla="*/ 253497 w 1955548"/>
                  <a:gd name="connsiteY1" fmla="*/ 502894 h 1393064"/>
                  <a:gd name="connsiteX2" fmla="*/ 814812 w 1955548"/>
                  <a:gd name="connsiteY2" fmla="*/ 68327 h 1393064"/>
                  <a:gd name="connsiteX3" fmla="*/ 1403288 w 1955548"/>
                  <a:gd name="connsiteY3" fmla="*/ 14006 h 1393064"/>
                  <a:gd name="connsiteX4" fmla="*/ 1955548 w 1955548"/>
                  <a:gd name="connsiteY4" fmla="*/ 521001 h 1393064"/>
                  <a:gd name="connsiteX5" fmla="*/ 1792586 w 1955548"/>
                  <a:gd name="connsiteY5" fmla="*/ 638695 h 1393064"/>
                  <a:gd name="connsiteX6" fmla="*/ 1312751 w 1955548"/>
                  <a:gd name="connsiteY6" fmla="*/ 457627 h 1393064"/>
                  <a:gd name="connsiteX7" fmla="*/ 1077362 w 1955548"/>
                  <a:gd name="connsiteY7" fmla="*/ 539107 h 1393064"/>
                  <a:gd name="connsiteX8" fmla="*/ 1041148 w 1955548"/>
                  <a:gd name="connsiteY8" fmla="*/ 955567 h 1393064"/>
                  <a:gd name="connsiteX9" fmla="*/ 679010 w 1955548"/>
                  <a:gd name="connsiteY9" fmla="*/ 1344865 h 1393064"/>
                  <a:gd name="connsiteX10" fmla="*/ 0 w 1955548"/>
                  <a:gd name="connsiteY10" fmla="*/ 1299462 h 1393064"/>
                  <a:gd name="connsiteX11" fmla="*/ 9053 w 1955548"/>
                  <a:gd name="connsiteY11" fmla="*/ 521000 h 1393064"/>
                  <a:gd name="connsiteX0" fmla="*/ 9053 w 1955548"/>
                  <a:gd name="connsiteY0" fmla="*/ 521000 h 1393065"/>
                  <a:gd name="connsiteX1" fmla="*/ 253497 w 1955548"/>
                  <a:gd name="connsiteY1" fmla="*/ 502894 h 1393065"/>
                  <a:gd name="connsiteX2" fmla="*/ 814812 w 1955548"/>
                  <a:gd name="connsiteY2" fmla="*/ 68327 h 1393065"/>
                  <a:gd name="connsiteX3" fmla="*/ 1403288 w 1955548"/>
                  <a:gd name="connsiteY3" fmla="*/ 14006 h 1393065"/>
                  <a:gd name="connsiteX4" fmla="*/ 1955548 w 1955548"/>
                  <a:gd name="connsiteY4" fmla="*/ 521001 h 1393065"/>
                  <a:gd name="connsiteX5" fmla="*/ 1792586 w 1955548"/>
                  <a:gd name="connsiteY5" fmla="*/ 638695 h 1393065"/>
                  <a:gd name="connsiteX6" fmla="*/ 1312751 w 1955548"/>
                  <a:gd name="connsiteY6" fmla="*/ 457627 h 1393065"/>
                  <a:gd name="connsiteX7" fmla="*/ 1077362 w 1955548"/>
                  <a:gd name="connsiteY7" fmla="*/ 539107 h 1393065"/>
                  <a:gd name="connsiteX8" fmla="*/ 1041148 w 1955548"/>
                  <a:gd name="connsiteY8" fmla="*/ 955567 h 1393065"/>
                  <a:gd name="connsiteX9" fmla="*/ 679010 w 1955548"/>
                  <a:gd name="connsiteY9" fmla="*/ 1344865 h 1393065"/>
                  <a:gd name="connsiteX10" fmla="*/ 0 w 1955548"/>
                  <a:gd name="connsiteY10" fmla="*/ 1299462 h 1393065"/>
                  <a:gd name="connsiteX11" fmla="*/ 9053 w 1955548"/>
                  <a:gd name="connsiteY11" fmla="*/ 521000 h 1393065"/>
                  <a:gd name="connsiteX0" fmla="*/ 9053 w 1955548"/>
                  <a:gd name="connsiteY0" fmla="*/ 521000 h 1374424"/>
                  <a:gd name="connsiteX1" fmla="*/ 253497 w 1955548"/>
                  <a:gd name="connsiteY1" fmla="*/ 502894 h 1374424"/>
                  <a:gd name="connsiteX2" fmla="*/ 814812 w 1955548"/>
                  <a:gd name="connsiteY2" fmla="*/ 68327 h 1374424"/>
                  <a:gd name="connsiteX3" fmla="*/ 1403288 w 1955548"/>
                  <a:gd name="connsiteY3" fmla="*/ 14006 h 1374424"/>
                  <a:gd name="connsiteX4" fmla="*/ 1955548 w 1955548"/>
                  <a:gd name="connsiteY4" fmla="*/ 521001 h 1374424"/>
                  <a:gd name="connsiteX5" fmla="*/ 1792586 w 1955548"/>
                  <a:gd name="connsiteY5" fmla="*/ 638695 h 1374424"/>
                  <a:gd name="connsiteX6" fmla="*/ 1312751 w 1955548"/>
                  <a:gd name="connsiteY6" fmla="*/ 457627 h 1374424"/>
                  <a:gd name="connsiteX7" fmla="*/ 1077362 w 1955548"/>
                  <a:gd name="connsiteY7" fmla="*/ 539107 h 1374424"/>
                  <a:gd name="connsiteX8" fmla="*/ 1041148 w 1955548"/>
                  <a:gd name="connsiteY8" fmla="*/ 955567 h 1374424"/>
                  <a:gd name="connsiteX9" fmla="*/ 679010 w 1955548"/>
                  <a:gd name="connsiteY9" fmla="*/ 1344865 h 1374424"/>
                  <a:gd name="connsiteX10" fmla="*/ 0 w 1955548"/>
                  <a:gd name="connsiteY10" fmla="*/ 1299462 h 1374424"/>
                  <a:gd name="connsiteX11" fmla="*/ 9053 w 1955548"/>
                  <a:gd name="connsiteY11" fmla="*/ 521000 h 137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55548" h="1374424">
                    <a:moveTo>
                      <a:pt x="9053" y="521000"/>
                    </a:moveTo>
                    <a:lnTo>
                      <a:pt x="253497" y="502894"/>
                    </a:lnTo>
                    <a:cubicBezTo>
                      <a:pt x="425513" y="478751"/>
                      <a:pt x="679009" y="119631"/>
                      <a:pt x="814812" y="68327"/>
                    </a:cubicBezTo>
                    <a:cubicBezTo>
                      <a:pt x="1023042" y="26078"/>
                      <a:pt x="1339914" y="-25226"/>
                      <a:pt x="1403288" y="14006"/>
                    </a:cubicBezTo>
                    <a:lnTo>
                      <a:pt x="1955548" y="521001"/>
                    </a:lnTo>
                    <a:lnTo>
                      <a:pt x="1792586" y="638695"/>
                    </a:lnTo>
                    <a:cubicBezTo>
                      <a:pt x="1520982" y="708105"/>
                      <a:pt x="1394232" y="533073"/>
                      <a:pt x="1312751" y="457627"/>
                    </a:cubicBezTo>
                    <a:lnTo>
                      <a:pt x="1077362" y="539107"/>
                    </a:lnTo>
                    <a:cubicBezTo>
                      <a:pt x="1104522" y="723194"/>
                      <a:pt x="1068309" y="816747"/>
                      <a:pt x="1041148" y="955567"/>
                    </a:cubicBezTo>
                    <a:cubicBezTo>
                      <a:pt x="998900" y="1085333"/>
                      <a:pt x="860473" y="1329383"/>
                      <a:pt x="679010" y="1344865"/>
                    </a:cubicBezTo>
                    <a:cubicBezTo>
                      <a:pt x="452673" y="1426567"/>
                      <a:pt x="226337" y="1314596"/>
                      <a:pt x="0" y="1299462"/>
                    </a:cubicBezTo>
                    <a:cubicBezTo>
                      <a:pt x="3018" y="982591"/>
                      <a:pt x="6035" y="837871"/>
                      <a:pt x="9053" y="52100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Freeform: Shape 366">
                <a:extLst>
                  <a:ext uri="{FF2B5EF4-FFF2-40B4-BE49-F238E27FC236}">
                    <a16:creationId xmlns:a16="http://schemas.microsoft.com/office/drawing/2014/main" id="{6559BEF6-FA13-44C3-82D7-EF18EE542753}"/>
                  </a:ext>
                </a:extLst>
              </p:cNvPr>
              <p:cNvSpPr/>
              <p:nvPr/>
            </p:nvSpPr>
            <p:spPr>
              <a:xfrm rot="2490143" flipH="1" flipV="1">
                <a:off x="5665557" y="2460963"/>
                <a:ext cx="343756" cy="215696"/>
              </a:xfrm>
              <a:custGeom>
                <a:avLst/>
                <a:gdLst>
                  <a:gd name="connsiteX0" fmla="*/ 0 w 299292"/>
                  <a:gd name="connsiteY0" fmla="*/ 166645 h 187796"/>
                  <a:gd name="connsiteX1" fmla="*/ 0 w 299292"/>
                  <a:gd name="connsiteY1" fmla="*/ 166645 h 187796"/>
                  <a:gd name="connsiteX2" fmla="*/ 0 w 299292"/>
                  <a:gd name="connsiteY2" fmla="*/ 166646 h 187796"/>
                  <a:gd name="connsiteX3" fmla="*/ 154884 w 299292"/>
                  <a:gd name="connsiteY3" fmla="*/ 0 h 187796"/>
                  <a:gd name="connsiteX4" fmla="*/ 283247 w 299292"/>
                  <a:gd name="connsiteY4" fmla="*/ 0 h 187796"/>
                  <a:gd name="connsiteX5" fmla="*/ 299292 w 299292"/>
                  <a:gd name="connsiteY5" fmla="*/ 166646 h 187796"/>
                  <a:gd name="connsiteX6" fmla="*/ 298880 w 299292"/>
                  <a:gd name="connsiteY6" fmla="*/ 187796 h 187796"/>
                  <a:gd name="connsiteX7" fmla="*/ 3969 w 299292"/>
                  <a:gd name="connsiteY7" fmla="*/ 187796 h 187796"/>
                  <a:gd name="connsiteX8" fmla="*/ 0 w 299292"/>
                  <a:gd name="connsiteY8" fmla="*/ 166645 h 187796"/>
                  <a:gd name="connsiteX9" fmla="*/ 12172 w 299292"/>
                  <a:gd name="connsiteY9" fmla="*/ 101780 h 187796"/>
                  <a:gd name="connsiteX10" fmla="*/ 154884 w 299292"/>
                  <a:gd name="connsiteY10" fmla="*/ 0 h 187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292" h="187796">
                    <a:moveTo>
                      <a:pt x="0" y="166645"/>
                    </a:moveTo>
                    <a:lnTo>
                      <a:pt x="0" y="166645"/>
                    </a:lnTo>
                    <a:lnTo>
                      <a:pt x="0" y="166646"/>
                    </a:lnTo>
                    <a:close/>
                    <a:moveTo>
                      <a:pt x="154884" y="0"/>
                    </a:moveTo>
                    <a:lnTo>
                      <a:pt x="283247" y="0"/>
                    </a:lnTo>
                    <a:cubicBezTo>
                      <a:pt x="293944" y="27775"/>
                      <a:pt x="299292" y="97210"/>
                      <a:pt x="299292" y="166646"/>
                    </a:cubicBezTo>
                    <a:lnTo>
                      <a:pt x="298880" y="187796"/>
                    </a:lnTo>
                    <a:lnTo>
                      <a:pt x="3969" y="187796"/>
                    </a:lnTo>
                    <a:lnTo>
                      <a:pt x="0" y="166645"/>
                    </a:lnTo>
                    <a:lnTo>
                      <a:pt x="12172" y="101780"/>
                    </a:lnTo>
                    <a:cubicBezTo>
                      <a:pt x="35684" y="41968"/>
                      <a:pt x="90729" y="0"/>
                      <a:pt x="154884"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0" name="Group 369">
            <a:extLst>
              <a:ext uri="{FF2B5EF4-FFF2-40B4-BE49-F238E27FC236}">
                <a16:creationId xmlns:a16="http://schemas.microsoft.com/office/drawing/2014/main" id="{224D78CE-AB10-4E1A-B198-7614EDA0C1DD}"/>
              </a:ext>
            </a:extLst>
          </p:cNvPr>
          <p:cNvGrpSpPr/>
          <p:nvPr/>
        </p:nvGrpSpPr>
        <p:grpSpPr>
          <a:xfrm rot="16200000">
            <a:off x="2189831" y="-101822"/>
            <a:ext cx="233614" cy="1229244"/>
            <a:chOff x="5714992" y="3390901"/>
            <a:chExt cx="388288" cy="2043113"/>
          </a:xfrm>
        </p:grpSpPr>
        <p:sp>
          <p:nvSpPr>
            <p:cNvPr id="371" name="Freeform: Shape 370">
              <a:extLst>
                <a:ext uri="{FF2B5EF4-FFF2-40B4-BE49-F238E27FC236}">
                  <a16:creationId xmlns:a16="http://schemas.microsoft.com/office/drawing/2014/main" id="{6CE5C66B-7186-4A0E-B237-9B7CC570C808}"/>
                </a:ext>
              </a:extLst>
            </p:cNvPr>
            <p:cNvSpPr/>
            <p:nvPr/>
          </p:nvSpPr>
          <p:spPr>
            <a:xfrm>
              <a:off x="5714992" y="3390901"/>
              <a:ext cx="388273" cy="2033585"/>
            </a:xfrm>
            <a:custGeom>
              <a:avLst/>
              <a:gdLst>
                <a:gd name="connsiteX0" fmla="*/ 194137 w 388274"/>
                <a:gd name="connsiteY0" fmla="*/ 0 h 2033587"/>
                <a:gd name="connsiteX1" fmla="*/ 296059 w 388274"/>
                <a:gd name="connsiteY1" fmla="*/ 310619 h 2033587"/>
                <a:gd name="connsiteX2" fmla="*/ 296059 w 388274"/>
                <a:gd name="connsiteY2" fmla="*/ 553291 h 2033587"/>
                <a:gd name="connsiteX3" fmla="*/ 296059 w 388274"/>
                <a:gd name="connsiteY3" fmla="*/ 713454 h 2033587"/>
                <a:gd name="connsiteX4" fmla="*/ 388274 w 388274"/>
                <a:gd name="connsiteY4" fmla="*/ 931858 h 2033587"/>
                <a:gd name="connsiteX5" fmla="*/ 388274 w 388274"/>
                <a:gd name="connsiteY5" fmla="*/ 975539 h 2033587"/>
                <a:gd name="connsiteX6" fmla="*/ 388274 w 388274"/>
                <a:gd name="connsiteY6" fmla="*/ 1917105 h 2033587"/>
                <a:gd name="connsiteX7" fmla="*/ 356727 w 388274"/>
                <a:gd name="connsiteY7" fmla="*/ 1917105 h 2033587"/>
                <a:gd name="connsiteX8" fmla="*/ 356727 w 388274"/>
                <a:gd name="connsiteY8" fmla="*/ 1965639 h 2033587"/>
                <a:gd name="connsiteX9" fmla="*/ 388274 w 388274"/>
                <a:gd name="connsiteY9" fmla="*/ 1965639 h 2033587"/>
                <a:gd name="connsiteX10" fmla="*/ 388274 w 388274"/>
                <a:gd name="connsiteY10" fmla="*/ 2033587 h 2033587"/>
                <a:gd name="connsiteX11" fmla="*/ 0 w 388274"/>
                <a:gd name="connsiteY11" fmla="*/ 2033587 h 2033587"/>
                <a:gd name="connsiteX12" fmla="*/ 0 w 388274"/>
                <a:gd name="connsiteY12" fmla="*/ 1965639 h 2033587"/>
                <a:gd name="connsiteX13" fmla="*/ 31548 w 388274"/>
                <a:gd name="connsiteY13" fmla="*/ 1965639 h 2033587"/>
                <a:gd name="connsiteX14" fmla="*/ 31548 w 388274"/>
                <a:gd name="connsiteY14" fmla="*/ 1917105 h 2033587"/>
                <a:gd name="connsiteX15" fmla="*/ 0 w 388274"/>
                <a:gd name="connsiteY15" fmla="*/ 1917105 h 2033587"/>
                <a:gd name="connsiteX16" fmla="*/ 0 w 388274"/>
                <a:gd name="connsiteY16" fmla="*/ 975539 h 2033587"/>
                <a:gd name="connsiteX17" fmla="*/ 0 w 388274"/>
                <a:gd name="connsiteY17" fmla="*/ 931858 h 2033587"/>
                <a:gd name="connsiteX18" fmla="*/ 92215 w 388274"/>
                <a:gd name="connsiteY18" fmla="*/ 713454 h 2033587"/>
                <a:gd name="connsiteX19" fmla="*/ 92215 w 388274"/>
                <a:gd name="connsiteY19" fmla="*/ 553291 h 2033587"/>
                <a:gd name="connsiteX20" fmla="*/ 92215 w 388274"/>
                <a:gd name="connsiteY20" fmla="*/ 310619 h 2033587"/>
                <a:gd name="connsiteX21" fmla="*/ 194137 w 388274"/>
                <a:gd name="connsiteY21" fmla="*/ 0 h 203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8274" h="2033587">
                  <a:moveTo>
                    <a:pt x="194137" y="0"/>
                  </a:moveTo>
                  <a:cubicBezTo>
                    <a:pt x="250437" y="0"/>
                    <a:pt x="296059" y="254320"/>
                    <a:pt x="296059" y="310619"/>
                  </a:cubicBezTo>
                  <a:lnTo>
                    <a:pt x="296059" y="553291"/>
                  </a:lnTo>
                  <a:lnTo>
                    <a:pt x="296059" y="713454"/>
                  </a:lnTo>
                  <a:cubicBezTo>
                    <a:pt x="343623" y="798389"/>
                    <a:pt x="378567" y="882353"/>
                    <a:pt x="388274" y="931858"/>
                  </a:cubicBezTo>
                  <a:lnTo>
                    <a:pt x="388274" y="975539"/>
                  </a:lnTo>
                  <a:lnTo>
                    <a:pt x="388274" y="1917105"/>
                  </a:lnTo>
                  <a:lnTo>
                    <a:pt x="356727" y="1917105"/>
                  </a:lnTo>
                  <a:lnTo>
                    <a:pt x="356727" y="1965639"/>
                  </a:lnTo>
                  <a:lnTo>
                    <a:pt x="388274" y="1965639"/>
                  </a:lnTo>
                  <a:lnTo>
                    <a:pt x="388274" y="2033587"/>
                  </a:lnTo>
                  <a:lnTo>
                    <a:pt x="0" y="2033587"/>
                  </a:lnTo>
                  <a:lnTo>
                    <a:pt x="0" y="1965639"/>
                  </a:lnTo>
                  <a:lnTo>
                    <a:pt x="31548" y="1965639"/>
                  </a:lnTo>
                  <a:lnTo>
                    <a:pt x="31548" y="1917105"/>
                  </a:lnTo>
                  <a:lnTo>
                    <a:pt x="0" y="1917105"/>
                  </a:lnTo>
                  <a:lnTo>
                    <a:pt x="0" y="975539"/>
                  </a:lnTo>
                  <a:lnTo>
                    <a:pt x="0" y="931858"/>
                  </a:lnTo>
                  <a:cubicBezTo>
                    <a:pt x="11648" y="877015"/>
                    <a:pt x="49020" y="791109"/>
                    <a:pt x="92215" y="713454"/>
                  </a:cubicBezTo>
                  <a:lnTo>
                    <a:pt x="92215" y="553291"/>
                  </a:lnTo>
                  <a:lnTo>
                    <a:pt x="92215" y="310619"/>
                  </a:lnTo>
                  <a:cubicBezTo>
                    <a:pt x="92215" y="254320"/>
                    <a:pt x="137837" y="0"/>
                    <a:pt x="194137" y="0"/>
                  </a:cubicBezTo>
                  <a:close/>
                </a:path>
              </a:pathLst>
            </a:custGeom>
            <a:solidFill>
              <a:schemeClr val="accent3"/>
            </a:solid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F8EBF9BB-C9E6-4FB1-83ED-CC76D3E49DCF}"/>
                </a:ext>
              </a:extLst>
            </p:cNvPr>
            <p:cNvSpPr/>
            <p:nvPr/>
          </p:nvSpPr>
          <p:spPr>
            <a:xfrm>
              <a:off x="5757710" y="3402548"/>
              <a:ext cx="145603" cy="1902544"/>
            </a:xfrm>
            <a:custGeom>
              <a:avLst/>
              <a:gdLst>
                <a:gd name="connsiteX0" fmla="*/ 219075 w 285750"/>
                <a:gd name="connsiteY0" fmla="*/ 586740 h 3733800"/>
                <a:gd name="connsiteX1" fmla="*/ 285750 w 285750"/>
                <a:gd name="connsiteY1" fmla="*/ 23813 h 3733800"/>
                <a:gd name="connsiteX2" fmla="*/ 292418 w 285750"/>
                <a:gd name="connsiteY2" fmla="*/ 0 h 3733800"/>
                <a:gd name="connsiteX3" fmla="*/ 180975 w 285750"/>
                <a:gd name="connsiteY3" fmla="*/ 586740 h 3733800"/>
                <a:gd name="connsiteX4" fmla="*/ 180975 w 285750"/>
                <a:gd name="connsiteY4" fmla="*/ 1062990 h 3733800"/>
                <a:gd name="connsiteX5" fmla="*/ 180975 w 285750"/>
                <a:gd name="connsiteY5" fmla="*/ 1377315 h 3733800"/>
                <a:gd name="connsiteX6" fmla="*/ 0 w 285750"/>
                <a:gd name="connsiteY6" fmla="*/ 1805940 h 3733800"/>
                <a:gd name="connsiteX7" fmla="*/ 0 w 285750"/>
                <a:gd name="connsiteY7" fmla="*/ 1891665 h 3733800"/>
                <a:gd name="connsiteX8" fmla="*/ 0 w 285750"/>
                <a:gd name="connsiteY8" fmla="*/ 3739515 h 3733800"/>
                <a:gd name="connsiteX9" fmla="*/ 76200 w 285750"/>
                <a:gd name="connsiteY9" fmla="*/ 3739515 h 3733800"/>
                <a:gd name="connsiteX10" fmla="*/ 76200 w 285750"/>
                <a:gd name="connsiteY10" fmla="*/ 1891665 h 3733800"/>
                <a:gd name="connsiteX11" fmla="*/ 76200 w 285750"/>
                <a:gd name="connsiteY11" fmla="*/ 1805940 h 3733800"/>
                <a:gd name="connsiteX12" fmla="*/ 257175 w 285750"/>
                <a:gd name="connsiteY12" fmla="*/ 1377315 h 3733800"/>
                <a:gd name="connsiteX13" fmla="*/ 247650 w 285750"/>
                <a:gd name="connsiteY13" fmla="*/ 1062990 h 3733800"/>
                <a:gd name="connsiteX14" fmla="*/ 219075 w 285750"/>
                <a:gd name="connsiteY14" fmla="*/ 58674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750" h="3733800">
                  <a:moveTo>
                    <a:pt x="219075" y="586740"/>
                  </a:moveTo>
                  <a:cubicBezTo>
                    <a:pt x="219075" y="496253"/>
                    <a:pt x="210503" y="176213"/>
                    <a:pt x="285750" y="23813"/>
                  </a:cubicBezTo>
                  <a:lnTo>
                    <a:pt x="292418" y="0"/>
                  </a:lnTo>
                  <a:cubicBezTo>
                    <a:pt x="211455" y="128587"/>
                    <a:pt x="180975" y="488633"/>
                    <a:pt x="180975" y="586740"/>
                  </a:cubicBezTo>
                  <a:lnTo>
                    <a:pt x="180975" y="1062990"/>
                  </a:lnTo>
                  <a:lnTo>
                    <a:pt x="180975" y="1377315"/>
                  </a:lnTo>
                  <a:cubicBezTo>
                    <a:pt x="96202" y="1529715"/>
                    <a:pt x="22860" y="1698308"/>
                    <a:pt x="0" y="1805940"/>
                  </a:cubicBezTo>
                  <a:lnTo>
                    <a:pt x="0" y="1891665"/>
                  </a:lnTo>
                  <a:lnTo>
                    <a:pt x="0" y="3739515"/>
                  </a:lnTo>
                  <a:lnTo>
                    <a:pt x="76200" y="3739515"/>
                  </a:lnTo>
                  <a:lnTo>
                    <a:pt x="76200" y="1891665"/>
                  </a:lnTo>
                  <a:lnTo>
                    <a:pt x="76200" y="1805940"/>
                  </a:lnTo>
                  <a:cubicBezTo>
                    <a:pt x="99060" y="1698308"/>
                    <a:pt x="172403" y="1529715"/>
                    <a:pt x="257175" y="1377315"/>
                  </a:cubicBezTo>
                  <a:lnTo>
                    <a:pt x="247650" y="1062990"/>
                  </a:lnTo>
                  <a:lnTo>
                    <a:pt x="219075" y="586740"/>
                  </a:lnTo>
                  <a:close/>
                </a:path>
              </a:pathLst>
            </a:custGeom>
            <a:solidFill>
              <a:srgbClr val="FFFFFF"/>
            </a:solid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630ACD31-72D1-4A2C-9710-BBBC8D5D62E8}"/>
                </a:ext>
              </a:extLst>
            </p:cNvPr>
            <p:cNvSpPr/>
            <p:nvPr/>
          </p:nvSpPr>
          <p:spPr>
            <a:xfrm>
              <a:off x="5807215" y="3926075"/>
              <a:ext cx="198990" cy="9144"/>
            </a:xfrm>
            <a:custGeom>
              <a:avLst/>
              <a:gdLst>
                <a:gd name="connsiteX0" fmla="*/ 0 w 390525"/>
                <a:gd name="connsiteY0" fmla="*/ 0 h 38100"/>
                <a:gd name="connsiteX1" fmla="*/ 399098 w 390525"/>
                <a:gd name="connsiteY1" fmla="*/ 0 h 38100"/>
                <a:gd name="connsiteX2" fmla="*/ 399098 w 390525"/>
                <a:gd name="connsiteY2" fmla="*/ 40958 h 38100"/>
                <a:gd name="connsiteX3" fmla="*/ 0 w 390525"/>
                <a:gd name="connsiteY3" fmla="*/ 40958 h 38100"/>
              </a:gdLst>
              <a:ahLst/>
              <a:cxnLst>
                <a:cxn ang="0">
                  <a:pos x="connsiteX0" y="connsiteY0"/>
                </a:cxn>
                <a:cxn ang="0">
                  <a:pos x="connsiteX1" y="connsiteY1"/>
                </a:cxn>
                <a:cxn ang="0">
                  <a:pos x="connsiteX2" y="connsiteY2"/>
                </a:cxn>
                <a:cxn ang="0">
                  <a:pos x="connsiteX3" y="connsiteY3"/>
                </a:cxn>
              </a:cxnLst>
              <a:rect l="l" t="t" r="r" b="b"/>
              <a:pathLst>
                <a:path w="390525" h="38100">
                  <a:moveTo>
                    <a:pt x="0" y="0"/>
                  </a:moveTo>
                  <a:lnTo>
                    <a:pt x="399098" y="0"/>
                  </a:lnTo>
                  <a:lnTo>
                    <a:pt x="399098" y="40958"/>
                  </a:lnTo>
                  <a:lnTo>
                    <a:pt x="0" y="40958"/>
                  </a:lnTo>
                  <a:close/>
                </a:path>
              </a:pathLst>
            </a:custGeom>
            <a:solidFill>
              <a:schemeClr val="accent3">
                <a:lumMod val="75000"/>
              </a:schemeClr>
            </a:solid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5E4C6791-39F3-4FFB-A7F3-AFCA03D353C3}"/>
                </a:ext>
              </a:extLst>
            </p:cNvPr>
            <p:cNvSpPr/>
            <p:nvPr/>
          </p:nvSpPr>
          <p:spPr>
            <a:xfrm>
              <a:off x="5746547" y="5308003"/>
              <a:ext cx="325179" cy="9707"/>
            </a:xfrm>
            <a:custGeom>
              <a:avLst/>
              <a:gdLst>
                <a:gd name="connsiteX0" fmla="*/ 0 w 638175"/>
                <a:gd name="connsiteY0" fmla="*/ 0 h 19050"/>
                <a:gd name="connsiteX1" fmla="*/ 638175 w 638175"/>
                <a:gd name="connsiteY1" fmla="*/ 0 h 19050"/>
                <a:gd name="connsiteX2" fmla="*/ 638175 w 638175"/>
                <a:gd name="connsiteY2" fmla="*/ 21907 h 19050"/>
                <a:gd name="connsiteX3" fmla="*/ 0 w 638175"/>
                <a:gd name="connsiteY3" fmla="*/ 21907 h 19050"/>
              </a:gdLst>
              <a:ahLst/>
              <a:cxnLst>
                <a:cxn ang="0">
                  <a:pos x="connsiteX0" y="connsiteY0"/>
                </a:cxn>
                <a:cxn ang="0">
                  <a:pos x="connsiteX1" y="connsiteY1"/>
                </a:cxn>
                <a:cxn ang="0">
                  <a:pos x="connsiteX2" y="connsiteY2"/>
                </a:cxn>
                <a:cxn ang="0">
                  <a:pos x="connsiteX3" y="connsiteY3"/>
                </a:cxn>
              </a:cxnLst>
              <a:rect l="l" t="t" r="r" b="b"/>
              <a:pathLst>
                <a:path w="638175" h="19050">
                  <a:moveTo>
                    <a:pt x="0" y="0"/>
                  </a:moveTo>
                  <a:lnTo>
                    <a:pt x="638175" y="0"/>
                  </a:lnTo>
                  <a:lnTo>
                    <a:pt x="638175" y="21907"/>
                  </a:lnTo>
                  <a:lnTo>
                    <a:pt x="0" y="21907"/>
                  </a:lnTo>
                  <a:close/>
                </a:path>
              </a:pathLst>
            </a:custGeom>
            <a:solidFill>
              <a:schemeClr val="accent3">
                <a:lumMod val="75000"/>
              </a:schemeClr>
            </a:solid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2D953619-A888-4B05-9CD0-E22595A00CDF}"/>
                </a:ext>
              </a:extLst>
            </p:cNvPr>
            <p:cNvSpPr/>
            <p:nvPr/>
          </p:nvSpPr>
          <p:spPr>
            <a:xfrm>
              <a:off x="5746550" y="5347563"/>
              <a:ext cx="325179" cy="9707"/>
            </a:xfrm>
            <a:custGeom>
              <a:avLst/>
              <a:gdLst>
                <a:gd name="connsiteX0" fmla="*/ 0 w 638175"/>
                <a:gd name="connsiteY0" fmla="*/ 0 h 19050"/>
                <a:gd name="connsiteX1" fmla="*/ 638175 w 638175"/>
                <a:gd name="connsiteY1" fmla="*/ 0 h 19050"/>
                <a:gd name="connsiteX2" fmla="*/ 638175 w 638175"/>
                <a:gd name="connsiteY2" fmla="*/ 21907 h 19050"/>
                <a:gd name="connsiteX3" fmla="*/ 0 w 638175"/>
                <a:gd name="connsiteY3" fmla="*/ 21907 h 19050"/>
              </a:gdLst>
              <a:ahLst/>
              <a:cxnLst>
                <a:cxn ang="0">
                  <a:pos x="connsiteX0" y="connsiteY0"/>
                </a:cxn>
                <a:cxn ang="0">
                  <a:pos x="connsiteX1" y="connsiteY1"/>
                </a:cxn>
                <a:cxn ang="0">
                  <a:pos x="connsiteX2" y="connsiteY2"/>
                </a:cxn>
                <a:cxn ang="0">
                  <a:pos x="connsiteX3" y="connsiteY3"/>
                </a:cxn>
              </a:cxnLst>
              <a:rect l="l" t="t" r="r" b="b"/>
              <a:pathLst>
                <a:path w="638175" h="19050">
                  <a:moveTo>
                    <a:pt x="0" y="0"/>
                  </a:moveTo>
                  <a:lnTo>
                    <a:pt x="638175" y="0"/>
                  </a:lnTo>
                  <a:lnTo>
                    <a:pt x="638175" y="21907"/>
                  </a:lnTo>
                  <a:lnTo>
                    <a:pt x="0" y="21907"/>
                  </a:lnTo>
                  <a:close/>
                </a:path>
              </a:pathLst>
            </a:custGeom>
            <a:solidFill>
              <a:schemeClr val="accent3">
                <a:lumMod val="75000"/>
              </a:schemeClr>
            </a:solid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FFAD98BC-DF24-48F8-90E2-8D25BBD410F7}"/>
                </a:ext>
              </a:extLst>
            </p:cNvPr>
            <p:cNvSpPr/>
            <p:nvPr/>
          </p:nvSpPr>
          <p:spPr>
            <a:xfrm>
              <a:off x="5715004" y="5421553"/>
              <a:ext cx="388276" cy="12461"/>
            </a:xfrm>
            <a:custGeom>
              <a:avLst/>
              <a:gdLst>
                <a:gd name="connsiteX0" fmla="*/ 0 w 638175"/>
                <a:gd name="connsiteY0" fmla="*/ 0 h 19050"/>
                <a:gd name="connsiteX1" fmla="*/ 638175 w 638175"/>
                <a:gd name="connsiteY1" fmla="*/ 0 h 19050"/>
                <a:gd name="connsiteX2" fmla="*/ 638175 w 638175"/>
                <a:gd name="connsiteY2" fmla="*/ 21907 h 19050"/>
                <a:gd name="connsiteX3" fmla="*/ 0 w 638175"/>
                <a:gd name="connsiteY3" fmla="*/ 21907 h 19050"/>
              </a:gdLst>
              <a:ahLst/>
              <a:cxnLst>
                <a:cxn ang="0">
                  <a:pos x="connsiteX0" y="connsiteY0"/>
                </a:cxn>
                <a:cxn ang="0">
                  <a:pos x="connsiteX1" y="connsiteY1"/>
                </a:cxn>
                <a:cxn ang="0">
                  <a:pos x="connsiteX2" y="connsiteY2"/>
                </a:cxn>
                <a:cxn ang="0">
                  <a:pos x="connsiteX3" y="connsiteY3"/>
                </a:cxn>
              </a:cxnLst>
              <a:rect l="l" t="t" r="r" b="b"/>
              <a:pathLst>
                <a:path w="638175" h="19050">
                  <a:moveTo>
                    <a:pt x="0" y="0"/>
                  </a:moveTo>
                  <a:lnTo>
                    <a:pt x="638175" y="0"/>
                  </a:lnTo>
                  <a:lnTo>
                    <a:pt x="638175" y="21907"/>
                  </a:lnTo>
                  <a:lnTo>
                    <a:pt x="0" y="21907"/>
                  </a:lnTo>
                  <a:close/>
                </a:path>
              </a:pathLst>
            </a:custGeom>
            <a:solidFill>
              <a:schemeClr val="accent3">
                <a:lumMod val="75000"/>
              </a:schemeClr>
            </a:solidFill>
            <a:ln w="9525" cap="flat">
              <a:noFill/>
              <a:prstDash val="solid"/>
              <a:miter/>
            </a:ln>
          </p:spPr>
          <p:txBody>
            <a:bodyPr rtlCol="0" anchor="ctr"/>
            <a:lstStyle/>
            <a:p>
              <a:endParaRPr lang="en-US" dirty="0"/>
            </a:p>
          </p:txBody>
        </p:sp>
      </p:grpSp>
      <p:grpSp>
        <p:nvGrpSpPr>
          <p:cNvPr id="380" name="Group 379">
            <a:extLst>
              <a:ext uri="{FF2B5EF4-FFF2-40B4-BE49-F238E27FC236}">
                <a16:creationId xmlns:a16="http://schemas.microsoft.com/office/drawing/2014/main" id="{2453415F-3F58-4965-A8D7-6901A35AFDB9}"/>
              </a:ext>
            </a:extLst>
          </p:cNvPr>
          <p:cNvGrpSpPr/>
          <p:nvPr/>
        </p:nvGrpSpPr>
        <p:grpSpPr>
          <a:xfrm>
            <a:off x="7315536" y="657894"/>
            <a:ext cx="790202" cy="686311"/>
            <a:chOff x="8029060" y="1414319"/>
            <a:chExt cx="790202" cy="686311"/>
          </a:xfrm>
        </p:grpSpPr>
        <p:sp>
          <p:nvSpPr>
            <p:cNvPr id="381" name="Freeform: Shape 380">
              <a:extLst>
                <a:ext uri="{FF2B5EF4-FFF2-40B4-BE49-F238E27FC236}">
                  <a16:creationId xmlns:a16="http://schemas.microsoft.com/office/drawing/2014/main" id="{94C08D13-4D6D-4636-8DD5-DA361FBFB763}"/>
                </a:ext>
              </a:extLst>
            </p:cNvPr>
            <p:cNvSpPr/>
            <p:nvPr/>
          </p:nvSpPr>
          <p:spPr>
            <a:xfrm>
              <a:off x="8029060" y="1414319"/>
              <a:ext cx="790202" cy="686311"/>
            </a:xfrm>
            <a:custGeom>
              <a:avLst/>
              <a:gdLst>
                <a:gd name="connsiteX0" fmla="*/ 2397442 w 2390775"/>
                <a:gd name="connsiteY0" fmla="*/ 920115 h 2076450"/>
                <a:gd name="connsiteX1" fmla="*/ 2153603 w 2390775"/>
                <a:gd name="connsiteY1" fmla="*/ 1035368 h 2076450"/>
                <a:gd name="connsiteX2" fmla="*/ 1966913 w 2390775"/>
                <a:gd name="connsiteY2" fmla="*/ 1174433 h 2076450"/>
                <a:gd name="connsiteX3" fmla="*/ 1993583 w 2390775"/>
                <a:gd name="connsiteY3" fmla="*/ 1275398 h 2076450"/>
                <a:gd name="connsiteX4" fmla="*/ 2106930 w 2390775"/>
                <a:gd name="connsiteY4" fmla="*/ 1312545 h 2076450"/>
                <a:gd name="connsiteX5" fmla="*/ 2011680 w 2390775"/>
                <a:gd name="connsiteY5" fmla="*/ 1319213 h 2076450"/>
                <a:gd name="connsiteX6" fmla="*/ 1848803 w 2390775"/>
                <a:gd name="connsiteY6" fmla="*/ 1417320 h 2076450"/>
                <a:gd name="connsiteX7" fmla="*/ 1836420 w 2390775"/>
                <a:gd name="connsiteY7" fmla="*/ 1437323 h 2076450"/>
                <a:gd name="connsiteX8" fmla="*/ 1781175 w 2390775"/>
                <a:gd name="connsiteY8" fmla="*/ 1717358 h 2076450"/>
                <a:gd name="connsiteX9" fmla="*/ 1704023 w 2390775"/>
                <a:gd name="connsiteY9" fmla="*/ 1677353 h 2076450"/>
                <a:gd name="connsiteX10" fmla="*/ 1554480 w 2390775"/>
                <a:gd name="connsiteY10" fmla="*/ 1662113 h 2076450"/>
                <a:gd name="connsiteX11" fmla="*/ 1305878 w 2390775"/>
                <a:gd name="connsiteY11" fmla="*/ 1735455 h 2076450"/>
                <a:gd name="connsiteX12" fmla="*/ 1122998 w 2390775"/>
                <a:gd name="connsiteY12" fmla="*/ 1932623 h 2076450"/>
                <a:gd name="connsiteX13" fmla="*/ 1097280 w 2390775"/>
                <a:gd name="connsiteY13" fmla="*/ 2038350 h 2076450"/>
                <a:gd name="connsiteX14" fmla="*/ 1042988 w 2390775"/>
                <a:gd name="connsiteY14" fmla="*/ 2081213 h 2076450"/>
                <a:gd name="connsiteX15" fmla="*/ 998220 w 2390775"/>
                <a:gd name="connsiteY15" fmla="*/ 2032635 h 2076450"/>
                <a:gd name="connsiteX16" fmla="*/ 954405 w 2390775"/>
                <a:gd name="connsiteY16" fmla="*/ 1839277 h 2076450"/>
                <a:gd name="connsiteX17" fmla="*/ 769620 w 2390775"/>
                <a:gd name="connsiteY17" fmla="*/ 1604010 h 2076450"/>
                <a:gd name="connsiteX18" fmla="*/ 621030 w 2390775"/>
                <a:gd name="connsiteY18" fmla="*/ 1458278 h 2076450"/>
                <a:gd name="connsiteX19" fmla="*/ 574358 w 2390775"/>
                <a:gd name="connsiteY19" fmla="*/ 1386840 h 2076450"/>
                <a:gd name="connsiteX20" fmla="*/ 409575 w 2390775"/>
                <a:gd name="connsiteY20" fmla="*/ 1328738 h 2076450"/>
                <a:gd name="connsiteX21" fmla="*/ 0 w 2390775"/>
                <a:gd name="connsiteY21" fmla="*/ 1457325 h 2076450"/>
                <a:gd name="connsiteX22" fmla="*/ 39053 w 2390775"/>
                <a:gd name="connsiteY22" fmla="*/ 1403033 h 2076450"/>
                <a:gd name="connsiteX23" fmla="*/ 312420 w 2390775"/>
                <a:gd name="connsiteY23" fmla="*/ 1242060 h 2076450"/>
                <a:gd name="connsiteX24" fmla="*/ 434340 w 2390775"/>
                <a:gd name="connsiteY24" fmla="*/ 1146810 h 2076450"/>
                <a:gd name="connsiteX25" fmla="*/ 450533 w 2390775"/>
                <a:gd name="connsiteY25" fmla="*/ 994410 h 2076450"/>
                <a:gd name="connsiteX26" fmla="*/ 478155 w 2390775"/>
                <a:gd name="connsiteY26" fmla="*/ 820103 h 2076450"/>
                <a:gd name="connsiteX27" fmla="*/ 434340 w 2390775"/>
                <a:gd name="connsiteY27" fmla="*/ 474345 h 2076450"/>
                <a:gd name="connsiteX28" fmla="*/ 372428 w 2390775"/>
                <a:gd name="connsiteY28" fmla="*/ 397193 h 2076450"/>
                <a:gd name="connsiteX29" fmla="*/ 361950 w 2390775"/>
                <a:gd name="connsiteY29" fmla="*/ 355283 h 2076450"/>
                <a:gd name="connsiteX30" fmla="*/ 401955 w 2390775"/>
                <a:gd name="connsiteY30" fmla="*/ 351473 h 2076450"/>
                <a:gd name="connsiteX31" fmla="*/ 559118 w 2390775"/>
                <a:gd name="connsiteY31" fmla="*/ 403860 h 2076450"/>
                <a:gd name="connsiteX32" fmla="*/ 806768 w 2390775"/>
                <a:gd name="connsiteY32" fmla="*/ 397193 h 2076450"/>
                <a:gd name="connsiteX33" fmla="*/ 830580 w 2390775"/>
                <a:gd name="connsiteY33" fmla="*/ 309563 h 2076450"/>
                <a:gd name="connsiteX34" fmla="*/ 730568 w 2390775"/>
                <a:gd name="connsiteY34" fmla="*/ 131445 h 2076450"/>
                <a:gd name="connsiteX35" fmla="*/ 685800 w 2390775"/>
                <a:gd name="connsiteY35" fmla="*/ 0 h 2076450"/>
                <a:gd name="connsiteX36" fmla="*/ 834390 w 2390775"/>
                <a:gd name="connsiteY36" fmla="*/ 154305 h 2076450"/>
                <a:gd name="connsiteX37" fmla="*/ 940118 w 2390775"/>
                <a:gd name="connsiteY37" fmla="*/ 276225 h 2076450"/>
                <a:gd name="connsiteX38" fmla="*/ 1081088 w 2390775"/>
                <a:gd name="connsiteY38" fmla="*/ 292418 h 2076450"/>
                <a:gd name="connsiteX39" fmla="*/ 1114425 w 2390775"/>
                <a:gd name="connsiteY39" fmla="*/ 265748 h 2076450"/>
                <a:gd name="connsiteX40" fmla="*/ 1249680 w 2390775"/>
                <a:gd name="connsiteY40" fmla="*/ 254318 h 2076450"/>
                <a:gd name="connsiteX41" fmla="*/ 1463993 w 2390775"/>
                <a:gd name="connsiteY41" fmla="*/ 327660 h 2076450"/>
                <a:gd name="connsiteX42" fmla="*/ 1693545 w 2390775"/>
                <a:gd name="connsiteY42" fmla="*/ 248603 h 2076450"/>
                <a:gd name="connsiteX43" fmla="*/ 1855470 w 2390775"/>
                <a:gd name="connsiteY43" fmla="*/ 139065 h 2076450"/>
                <a:gd name="connsiteX44" fmla="*/ 1813560 w 2390775"/>
                <a:gd name="connsiteY44" fmla="*/ 242888 h 2076450"/>
                <a:gd name="connsiteX45" fmla="*/ 1739265 w 2390775"/>
                <a:gd name="connsiteY45" fmla="*/ 404813 h 2076450"/>
                <a:gd name="connsiteX46" fmla="*/ 1798320 w 2390775"/>
                <a:gd name="connsiteY46" fmla="*/ 500063 h 2076450"/>
                <a:gd name="connsiteX47" fmla="*/ 2142173 w 2390775"/>
                <a:gd name="connsiteY47" fmla="*/ 585788 h 2076450"/>
                <a:gd name="connsiteX48" fmla="*/ 2198370 w 2390775"/>
                <a:gd name="connsiteY48" fmla="*/ 607695 h 2076450"/>
                <a:gd name="connsiteX49" fmla="*/ 2035493 w 2390775"/>
                <a:gd name="connsiteY49" fmla="*/ 588645 h 2076450"/>
                <a:gd name="connsiteX50" fmla="*/ 1908810 w 2390775"/>
                <a:gd name="connsiteY50" fmla="*/ 596265 h 2076450"/>
                <a:gd name="connsiteX51" fmla="*/ 1894523 w 2390775"/>
                <a:gd name="connsiteY51" fmla="*/ 635318 h 2076450"/>
                <a:gd name="connsiteX52" fmla="*/ 1951673 w 2390775"/>
                <a:gd name="connsiteY52" fmla="*/ 790575 h 2076450"/>
                <a:gd name="connsiteX53" fmla="*/ 2112645 w 2390775"/>
                <a:gd name="connsiteY53" fmla="*/ 888683 h 2076450"/>
                <a:gd name="connsiteX54" fmla="*/ 2398395 w 2390775"/>
                <a:gd name="connsiteY54" fmla="*/ 888683 h 2076450"/>
                <a:gd name="connsiteX55" fmla="*/ 2397442 w 2390775"/>
                <a:gd name="connsiteY55" fmla="*/ 920115 h 207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390775" h="2076450">
                  <a:moveTo>
                    <a:pt x="2397442" y="920115"/>
                  </a:moveTo>
                  <a:cubicBezTo>
                    <a:pt x="2320290" y="966788"/>
                    <a:pt x="2236470" y="1001078"/>
                    <a:pt x="2153603" y="1035368"/>
                  </a:cubicBezTo>
                  <a:cubicBezTo>
                    <a:pt x="2079308" y="1065848"/>
                    <a:pt x="2010728" y="1103948"/>
                    <a:pt x="1966913" y="1174433"/>
                  </a:cubicBezTo>
                  <a:cubicBezTo>
                    <a:pt x="1938338" y="1220153"/>
                    <a:pt x="1945958" y="1249680"/>
                    <a:pt x="1993583" y="1275398"/>
                  </a:cubicBezTo>
                  <a:cubicBezTo>
                    <a:pt x="2025015" y="1293495"/>
                    <a:pt x="2063115" y="1294448"/>
                    <a:pt x="2106930" y="1312545"/>
                  </a:cubicBezTo>
                  <a:cubicBezTo>
                    <a:pt x="2068830" y="1323975"/>
                    <a:pt x="2039303" y="1320165"/>
                    <a:pt x="2011680" y="1319213"/>
                  </a:cubicBezTo>
                  <a:cubicBezTo>
                    <a:pt x="1936433" y="1318260"/>
                    <a:pt x="1878330" y="1343025"/>
                    <a:pt x="1848803" y="1417320"/>
                  </a:cubicBezTo>
                  <a:cubicBezTo>
                    <a:pt x="1845945" y="1424940"/>
                    <a:pt x="1842135" y="1432560"/>
                    <a:pt x="1836420" y="1437323"/>
                  </a:cubicBezTo>
                  <a:cubicBezTo>
                    <a:pt x="1750695" y="1514475"/>
                    <a:pt x="1733550" y="1606868"/>
                    <a:pt x="1781175" y="1717358"/>
                  </a:cubicBezTo>
                  <a:cubicBezTo>
                    <a:pt x="1745933" y="1712595"/>
                    <a:pt x="1724025" y="1697355"/>
                    <a:pt x="1704023" y="1677353"/>
                  </a:cubicBezTo>
                  <a:cubicBezTo>
                    <a:pt x="1644968" y="1621155"/>
                    <a:pt x="1625918" y="1620203"/>
                    <a:pt x="1554480" y="1662113"/>
                  </a:cubicBezTo>
                  <a:cubicBezTo>
                    <a:pt x="1478280" y="1705928"/>
                    <a:pt x="1391603" y="1727835"/>
                    <a:pt x="1305878" y="1735455"/>
                  </a:cubicBezTo>
                  <a:cubicBezTo>
                    <a:pt x="1155383" y="1747838"/>
                    <a:pt x="1141095" y="1819275"/>
                    <a:pt x="1122998" y="1932623"/>
                  </a:cubicBezTo>
                  <a:cubicBezTo>
                    <a:pt x="1117283" y="1968818"/>
                    <a:pt x="1107758" y="2003108"/>
                    <a:pt x="1097280" y="2038350"/>
                  </a:cubicBezTo>
                  <a:cubicBezTo>
                    <a:pt x="1088708" y="2066925"/>
                    <a:pt x="1070610" y="2083118"/>
                    <a:pt x="1042988" y="2081213"/>
                  </a:cubicBezTo>
                  <a:cubicBezTo>
                    <a:pt x="1016318" y="2079308"/>
                    <a:pt x="1003935" y="2058352"/>
                    <a:pt x="998220" y="2032635"/>
                  </a:cubicBezTo>
                  <a:cubicBezTo>
                    <a:pt x="982028" y="1968818"/>
                    <a:pt x="967740" y="1904048"/>
                    <a:pt x="954405" y="1839277"/>
                  </a:cubicBezTo>
                  <a:cubicBezTo>
                    <a:pt x="930593" y="1727835"/>
                    <a:pt x="873443" y="1644968"/>
                    <a:pt x="769620" y="1604010"/>
                  </a:cubicBezTo>
                  <a:cubicBezTo>
                    <a:pt x="695325" y="1575435"/>
                    <a:pt x="660083" y="1518285"/>
                    <a:pt x="621030" y="1458278"/>
                  </a:cubicBezTo>
                  <a:cubicBezTo>
                    <a:pt x="605790" y="1434465"/>
                    <a:pt x="591503" y="1409700"/>
                    <a:pt x="574358" y="1386840"/>
                  </a:cubicBezTo>
                  <a:cubicBezTo>
                    <a:pt x="529590" y="1325880"/>
                    <a:pt x="480060" y="1306830"/>
                    <a:pt x="409575" y="1328738"/>
                  </a:cubicBezTo>
                  <a:cubicBezTo>
                    <a:pt x="274320" y="1371600"/>
                    <a:pt x="133350" y="1394460"/>
                    <a:pt x="0" y="1457325"/>
                  </a:cubicBezTo>
                  <a:cubicBezTo>
                    <a:pt x="5715" y="1430655"/>
                    <a:pt x="20955" y="1416368"/>
                    <a:pt x="39053" y="1403033"/>
                  </a:cubicBezTo>
                  <a:cubicBezTo>
                    <a:pt x="125730" y="1342073"/>
                    <a:pt x="216218" y="1287780"/>
                    <a:pt x="312420" y="1242060"/>
                  </a:cubicBezTo>
                  <a:cubicBezTo>
                    <a:pt x="359093" y="1220153"/>
                    <a:pt x="403860" y="1191578"/>
                    <a:pt x="434340" y="1146810"/>
                  </a:cubicBezTo>
                  <a:cubicBezTo>
                    <a:pt x="465772" y="1099185"/>
                    <a:pt x="478155" y="1049655"/>
                    <a:pt x="450533" y="994410"/>
                  </a:cubicBezTo>
                  <a:cubicBezTo>
                    <a:pt x="418147" y="929640"/>
                    <a:pt x="446722" y="871538"/>
                    <a:pt x="478155" y="820103"/>
                  </a:cubicBezTo>
                  <a:cubicBezTo>
                    <a:pt x="577215" y="657225"/>
                    <a:pt x="559118" y="624840"/>
                    <a:pt x="434340" y="474345"/>
                  </a:cubicBezTo>
                  <a:cubicBezTo>
                    <a:pt x="413385" y="448628"/>
                    <a:pt x="390525" y="423863"/>
                    <a:pt x="372428" y="397193"/>
                  </a:cubicBezTo>
                  <a:cubicBezTo>
                    <a:pt x="364808" y="385763"/>
                    <a:pt x="347663" y="371475"/>
                    <a:pt x="361950" y="355283"/>
                  </a:cubicBezTo>
                  <a:cubicBezTo>
                    <a:pt x="372428" y="343853"/>
                    <a:pt x="388620" y="347663"/>
                    <a:pt x="401955" y="351473"/>
                  </a:cubicBezTo>
                  <a:cubicBezTo>
                    <a:pt x="454343" y="366713"/>
                    <a:pt x="507683" y="381000"/>
                    <a:pt x="559118" y="403860"/>
                  </a:cubicBezTo>
                  <a:cubicBezTo>
                    <a:pt x="641033" y="441008"/>
                    <a:pt x="724853" y="455295"/>
                    <a:pt x="806768" y="397193"/>
                  </a:cubicBezTo>
                  <a:cubicBezTo>
                    <a:pt x="842010" y="372428"/>
                    <a:pt x="851535" y="345758"/>
                    <a:pt x="830580" y="309563"/>
                  </a:cubicBezTo>
                  <a:cubicBezTo>
                    <a:pt x="797243" y="250508"/>
                    <a:pt x="763905" y="190500"/>
                    <a:pt x="730568" y="131445"/>
                  </a:cubicBezTo>
                  <a:cubicBezTo>
                    <a:pt x="708660" y="93345"/>
                    <a:pt x="690563" y="54293"/>
                    <a:pt x="685800" y="0"/>
                  </a:cubicBezTo>
                  <a:cubicBezTo>
                    <a:pt x="749618" y="45720"/>
                    <a:pt x="791528" y="100965"/>
                    <a:pt x="834390" y="154305"/>
                  </a:cubicBezTo>
                  <a:cubicBezTo>
                    <a:pt x="868680" y="196215"/>
                    <a:pt x="901065" y="238125"/>
                    <a:pt x="940118" y="276225"/>
                  </a:cubicBezTo>
                  <a:cubicBezTo>
                    <a:pt x="995363" y="329565"/>
                    <a:pt x="1015365" y="332423"/>
                    <a:pt x="1081088" y="292418"/>
                  </a:cubicBezTo>
                  <a:cubicBezTo>
                    <a:pt x="1093470" y="284798"/>
                    <a:pt x="1103948" y="275273"/>
                    <a:pt x="1114425" y="265748"/>
                  </a:cubicBezTo>
                  <a:cubicBezTo>
                    <a:pt x="1175385" y="216218"/>
                    <a:pt x="1182053" y="215265"/>
                    <a:pt x="1249680" y="254318"/>
                  </a:cubicBezTo>
                  <a:cubicBezTo>
                    <a:pt x="1316355" y="292418"/>
                    <a:pt x="1389698" y="313373"/>
                    <a:pt x="1463993" y="327660"/>
                  </a:cubicBezTo>
                  <a:cubicBezTo>
                    <a:pt x="1555433" y="345758"/>
                    <a:pt x="1625918" y="300038"/>
                    <a:pt x="1693545" y="248603"/>
                  </a:cubicBezTo>
                  <a:cubicBezTo>
                    <a:pt x="1744028" y="210503"/>
                    <a:pt x="1790700" y="167640"/>
                    <a:pt x="1855470" y="139065"/>
                  </a:cubicBezTo>
                  <a:cubicBezTo>
                    <a:pt x="1846898" y="180975"/>
                    <a:pt x="1832610" y="212408"/>
                    <a:pt x="1813560" y="242888"/>
                  </a:cubicBezTo>
                  <a:cubicBezTo>
                    <a:pt x="1782128" y="293370"/>
                    <a:pt x="1745933" y="341948"/>
                    <a:pt x="1739265" y="404813"/>
                  </a:cubicBezTo>
                  <a:cubicBezTo>
                    <a:pt x="1732598" y="461963"/>
                    <a:pt x="1742123" y="484823"/>
                    <a:pt x="1798320" y="500063"/>
                  </a:cubicBezTo>
                  <a:cubicBezTo>
                    <a:pt x="1912620" y="530543"/>
                    <a:pt x="2027873" y="557213"/>
                    <a:pt x="2142173" y="585788"/>
                  </a:cubicBezTo>
                  <a:cubicBezTo>
                    <a:pt x="2161223" y="590550"/>
                    <a:pt x="2180273" y="597218"/>
                    <a:pt x="2198370" y="607695"/>
                  </a:cubicBezTo>
                  <a:cubicBezTo>
                    <a:pt x="2142173" y="615315"/>
                    <a:pt x="2088833" y="597218"/>
                    <a:pt x="2035493" y="588645"/>
                  </a:cubicBezTo>
                  <a:cubicBezTo>
                    <a:pt x="1992630" y="581978"/>
                    <a:pt x="1950720" y="580073"/>
                    <a:pt x="1908810" y="596265"/>
                  </a:cubicBezTo>
                  <a:cubicBezTo>
                    <a:pt x="1887855" y="603885"/>
                    <a:pt x="1882140" y="615315"/>
                    <a:pt x="1894523" y="635318"/>
                  </a:cubicBezTo>
                  <a:cubicBezTo>
                    <a:pt x="1923098" y="683895"/>
                    <a:pt x="1937385" y="737235"/>
                    <a:pt x="1951673" y="790575"/>
                  </a:cubicBezTo>
                  <a:cubicBezTo>
                    <a:pt x="1969770" y="861060"/>
                    <a:pt x="2011680" y="887730"/>
                    <a:pt x="2112645" y="888683"/>
                  </a:cubicBezTo>
                  <a:cubicBezTo>
                    <a:pt x="2207895" y="889635"/>
                    <a:pt x="2303145" y="888683"/>
                    <a:pt x="2398395" y="888683"/>
                  </a:cubicBezTo>
                  <a:cubicBezTo>
                    <a:pt x="2397442" y="901065"/>
                    <a:pt x="2397442" y="910590"/>
                    <a:pt x="2397442" y="920115"/>
                  </a:cubicBezTo>
                  <a:close/>
                </a:path>
              </a:pathLst>
            </a:custGeom>
            <a:solidFill>
              <a:srgbClr val="C3C3C3"/>
            </a:solid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64BB3FAE-B970-4F71-8EEA-17D6D7B82BB0}"/>
                </a:ext>
              </a:extLst>
            </p:cNvPr>
            <p:cNvSpPr/>
            <p:nvPr/>
          </p:nvSpPr>
          <p:spPr>
            <a:xfrm>
              <a:off x="8311619" y="1613267"/>
              <a:ext cx="245561" cy="220375"/>
            </a:xfrm>
            <a:custGeom>
              <a:avLst/>
              <a:gdLst>
                <a:gd name="connsiteX0" fmla="*/ 230008 w 742950"/>
                <a:gd name="connsiteY0" fmla="*/ 651568 h 666750"/>
                <a:gd name="connsiteX1" fmla="*/ 180478 w 742950"/>
                <a:gd name="connsiteY1" fmla="*/ 602038 h 666750"/>
                <a:gd name="connsiteX2" fmla="*/ 170953 w 742950"/>
                <a:gd name="connsiteY2" fmla="*/ 593465 h 666750"/>
                <a:gd name="connsiteX3" fmla="*/ 103326 w 742950"/>
                <a:gd name="connsiteY3" fmla="*/ 520123 h 666750"/>
                <a:gd name="connsiteX4" fmla="*/ 77608 w 742950"/>
                <a:gd name="connsiteY4" fmla="*/ 504882 h 666750"/>
                <a:gd name="connsiteX5" fmla="*/ 49985 w 742950"/>
                <a:gd name="connsiteY5" fmla="*/ 489643 h 666750"/>
                <a:gd name="connsiteX6" fmla="*/ 45223 w 742950"/>
                <a:gd name="connsiteY6" fmla="*/ 436303 h 666750"/>
                <a:gd name="connsiteX7" fmla="*/ 26173 w 742950"/>
                <a:gd name="connsiteY7" fmla="*/ 367723 h 666750"/>
                <a:gd name="connsiteX8" fmla="*/ 26173 w 742950"/>
                <a:gd name="connsiteY8" fmla="*/ 310573 h 666750"/>
                <a:gd name="connsiteX9" fmla="*/ 40460 w 742950"/>
                <a:gd name="connsiteY9" fmla="*/ 287713 h 666750"/>
                <a:gd name="connsiteX10" fmla="*/ 83323 w 742950"/>
                <a:gd name="connsiteY10" fmla="*/ 221990 h 666750"/>
                <a:gd name="connsiteX11" fmla="*/ 110945 w 742950"/>
                <a:gd name="connsiteY11" fmla="*/ 141028 h 666750"/>
                <a:gd name="connsiteX12" fmla="*/ 159523 w 742950"/>
                <a:gd name="connsiteY12" fmla="*/ 100070 h 666750"/>
                <a:gd name="connsiteX13" fmla="*/ 200481 w 742950"/>
                <a:gd name="connsiteY13" fmla="*/ 94355 h 666750"/>
                <a:gd name="connsiteX14" fmla="*/ 319543 w 742950"/>
                <a:gd name="connsiteY14" fmla="*/ 53398 h 666750"/>
                <a:gd name="connsiteX15" fmla="*/ 390028 w 742950"/>
                <a:gd name="connsiteY15" fmla="*/ 17203 h 666750"/>
                <a:gd name="connsiteX16" fmla="*/ 445273 w 742950"/>
                <a:gd name="connsiteY16" fmla="*/ 22918 h 666750"/>
                <a:gd name="connsiteX17" fmla="*/ 557668 w 742950"/>
                <a:gd name="connsiteY17" fmla="*/ 91498 h 666750"/>
                <a:gd name="connsiteX18" fmla="*/ 584338 w 742950"/>
                <a:gd name="connsiteY18" fmla="*/ 111500 h 666750"/>
                <a:gd name="connsiteX19" fmla="*/ 620533 w 742950"/>
                <a:gd name="connsiteY19" fmla="*/ 164840 h 666750"/>
                <a:gd name="connsiteX20" fmla="*/ 642441 w 742950"/>
                <a:gd name="connsiteY20" fmla="*/ 191510 h 666750"/>
                <a:gd name="connsiteX21" fmla="*/ 647203 w 742950"/>
                <a:gd name="connsiteY21" fmla="*/ 223895 h 666750"/>
                <a:gd name="connsiteX22" fmla="*/ 698638 w 742950"/>
                <a:gd name="connsiteY22" fmla="*/ 310573 h 666750"/>
                <a:gd name="connsiteX23" fmla="*/ 703401 w 742950"/>
                <a:gd name="connsiteY23" fmla="*/ 337243 h 666750"/>
                <a:gd name="connsiteX24" fmla="*/ 686256 w 742950"/>
                <a:gd name="connsiteY24" fmla="*/ 374390 h 666750"/>
                <a:gd name="connsiteX25" fmla="*/ 730070 w 742950"/>
                <a:gd name="connsiteY25" fmla="*/ 458210 h 666750"/>
                <a:gd name="connsiteX26" fmla="*/ 719593 w 742950"/>
                <a:gd name="connsiteY26" fmla="*/ 496310 h 666750"/>
                <a:gd name="connsiteX27" fmla="*/ 625295 w 742950"/>
                <a:gd name="connsiteY27" fmla="*/ 577273 h 666750"/>
                <a:gd name="connsiteX28" fmla="*/ 617676 w 742950"/>
                <a:gd name="connsiteY28" fmla="*/ 588703 h 666750"/>
                <a:gd name="connsiteX29" fmla="*/ 483373 w 742950"/>
                <a:gd name="connsiteY29" fmla="*/ 664903 h 666750"/>
                <a:gd name="connsiteX30" fmla="*/ 389076 w 742950"/>
                <a:gd name="connsiteY30" fmla="*/ 668713 h 666750"/>
                <a:gd name="connsiteX31" fmla="*/ 318591 w 742950"/>
                <a:gd name="connsiteY31" fmla="*/ 667760 h 666750"/>
                <a:gd name="connsiteX32" fmla="*/ 230008 w 742950"/>
                <a:gd name="connsiteY32" fmla="*/ 651568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42950" h="666750">
                  <a:moveTo>
                    <a:pt x="230008" y="651568"/>
                  </a:moveTo>
                  <a:cubicBezTo>
                    <a:pt x="211910" y="636328"/>
                    <a:pt x="173810" y="641090"/>
                    <a:pt x="180478" y="602038"/>
                  </a:cubicBezTo>
                  <a:cubicBezTo>
                    <a:pt x="180478" y="599180"/>
                    <a:pt x="173810" y="592513"/>
                    <a:pt x="170953" y="593465"/>
                  </a:cubicBezTo>
                  <a:cubicBezTo>
                    <a:pt x="105231" y="608705"/>
                    <a:pt x="127138" y="542983"/>
                    <a:pt x="103326" y="520123"/>
                  </a:cubicBezTo>
                  <a:cubicBezTo>
                    <a:pt x="94753" y="515360"/>
                    <a:pt x="86181" y="510598"/>
                    <a:pt x="77608" y="504882"/>
                  </a:cubicBezTo>
                  <a:cubicBezTo>
                    <a:pt x="68083" y="500120"/>
                    <a:pt x="57606" y="497263"/>
                    <a:pt x="49985" y="489643"/>
                  </a:cubicBezTo>
                  <a:cubicBezTo>
                    <a:pt x="35698" y="473450"/>
                    <a:pt x="35698" y="454400"/>
                    <a:pt x="45223" y="436303"/>
                  </a:cubicBezTo>
                  <a:cubicBezTo>
                    <a:pt x="60463" y="406775"/>
                    <a:pt x="52843" y="384868"/>
                    <a:pt x="26173" y="367723"/>
                  </a:cubicBezTo>
                  <a:cubicBezTo>
                    <a:pt x="-4307" y="348673"/>
                    <a:pt x="-12880" y="329623"/>
                    <a:pt x="26173" y="310573"/>
                  </a:cubicBezTo>
                  <a:cubicBezTo>
                    <a:pt x="36651" y="305810"/>
                    <a:pt x="38556" y="296285"/>
                    <a:pt x="40460" y="287713"/>
                  </a:cubicBezTo>
                  <a:cubicBezTo>
                    <a:pt x="45223" y="259138"/>
                    <a:pt x="59510" y="238182"/>
                    <a:pt x="83323" y="221990"/>
                  </a:cubicBezTo>
                  <a:cubicBezTo>
                    <a:pt x="112851" y="201988"/>
                    <a:pt x="111898" y="171507"/>
                    <a:pt x="110945" y="141028"/>
                  </a:cubicBezTo>
                  <a:cubicBezTo>
                    <a:pt x="109993" y="95307"/>
                    <a:pt x="113803" y="92450"/>
                    <a:pt x="159523" y="100070"/>
                  </a:cubicBezTo>
                  <a:cubicBezTo>
                    <a:pt x="174763" y="102928"/>
                    <a:pt x="189051" y="103880"/>
                    <a:pt x="200481" y="94355"/>
                  </a:cubicBezTo>
                  <a:cubicBezTo>
                    <a:pt x="234770" y="64828"/>
                    <a:pt x="276681" y="57207"/>
                    <a:pt x="319543" y="53398"/>
                  </a:cubicBezTo>
                  <a:cubicBezTo>
                    <a:pt x="347166" y="50540"/>
                    <a:pt x="370978" y="39110"/>
                    <a:pt x="390028" y="17203"/>
                  </a:cubicBezTo>
                  <a:cubicBezTo>
                    <a:pt x="410031" y="-6610"/>
                    <a:pt x="430033" y="-6610"/>
                    <a:pt x="445273" y="22918"/>
                  </a:cubicBezTo>
                  <a:cubicBezTo>
                    <a:pt x="469086" y="68638"/>
                    <a:pt x="501470" y="99118"/>
                    <a:pt x="557668" y="91498"/>
                  </a:cubicBezTo>
                  <a:cubicBezTo>
                    <a:pt x="571956" y="89593"/>
                    <a:pt x="583386" y="95307"/>
                    <a:pt x="584338" y="111500"/>
                  </a:cubicBezTo>
                  <a:cubicBezTo>
                    <a:pt x="586243" y="137218"/>
                    <a:pt x="603388" y="150553"/>
                    <a:pt x="620533" y="164840"/>
                  </a:cubicBezTo>
                  <a:cubicBezTo>
                    <a:pt x="629106" y="172460"/>
                    <a:pt x="636726" y="181032"/>
                    <a:pt x="642441" y="191510"/>
                  </a:cubicBezTo>
                  <a:cubicBezTo>
                    <a:pt x="649108" y="201988"/>
                    <a:pt x="641488" y="213418"/>
                    <a:pt x="647203" y="223895"/>
                  </a:cubicBezTo>
                  <a:cubicBezTo>
                    <a:pt x="653870" y="259138"/>
                    <a:pt x="648156" y="301048"/>
                    <a:pt x="698638" y="310573"/>
                  </a:cubicBezTo>
                  <a:cubicBezTo>
                    <a:pt x="712926" y="313430"/>
                    <a:pt x="708163" y="327718"/>
                    <a:pt x="703401" y="337243"/>
                  </a:cubicBezTo>
                  <a:cubicBezTo>
                    <a:pt x="697686" y="349625"/>
                    <a:pt x="686256" y="359150"/>
                    <a:pt x="686256" y="374390"/>
                  </a:cubicBezTo>
                  <a:cubicBezTo>
                    <a:pt x="689113" y="408680"/>
                    <a:pt x="699591" y="437255"/>
                    <a:pt x="730070" y="458210"/>
                  </a:cubicBezTo>
                  <a:cubicBezTo>
                    <a:pt x="757693" y="477260"/>
                    <a:pt x="740548" y="494405"/>
                    <a:pt x="719593" y="496310"/>
                  </a:cubicBezTo>
                  <a:cubicBezTo>
                    <a:pt x="667206" y="501073"/>
                    <a:pt x="632916" y="522028"/>
                    <a:pt x="625295" y="577273"/>
                  </a:cubicBezTo>
                  <a:cubicBezTo>
                    <a:pt x="624343" y="582035"/>
                    <a:pt x="621486" y="588703"/>
                    <a:pt x="617676" y="588703"/>
                  </a:cubicBezTo>
                  <a:cubicBezTo>
                    <a:pt x="559573" y="591560"/>
                    <a:pt x="534808" y="652520"/>
                    <a:pt x="483373" y="664903"/>
                  </a:cubicBezTo>
                  <a:cubicBezTo>
                    <a:pt x="451941" y="672523"/>
                    <a:pt x="421461" y="675380"/>
                    <a:pt x="389076" y="668713"/>
                  </a:cubicBezTo>
                  <a:cubicBezTo>
                    <a:pt x="365263" y="663950"/>
                    <a:pt x="341451" y="662045"/>
                    <a:pt x="318591" y="667760"/>
                  </a:cubicBezTo>
                  <a:cubicBezTo>
                    <a:pt x="286206" y="677285"/>
                    <a:pt x="256678" y="670618"/>
                    <a:pt x="230008" y="651568"/>
                  </a:cubicBezTo>
                  <a:close/>
                </a:path>
              </a:pathLst>
            </a:custGeom>
            <a:solidFill>
              <a:srgbClr val="232126"/>
            </a:solid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82373BE2-5FB2-4FB6-BF7D-3EBBBD138D12}"/>
                </a:ext>
              </a:extLst>
            </p:cNvPr>
            <p:cNvSpPr/>
            <p:nvPr/>
          </p:nvSpPr>
          <p:spPr>
            <a:xfrm>
              <a:off x="8339813" y="1725164"/>
              <a:ext cx="270747" cy="192041"/>
            </a:xfrm>
            <a:custGeom>
              <a:avLst/>
              <a:gdLst>
                <a:gd name="connsiteX0" fmla="*/ 144708 w 819150"/>
                <a:gd name="connsiteY0" fmla="*/ 313020 h 581025"/>
                <a:gd name="connsiteX1" fmla="*/ 408550 w 819150"/>
                <a:gd name="connsiteY1" fmla="*/ 315877 h 581025"/>
                <a:gd name="connsiteX2" fmla="*/ 444745 w 819150"/>
                <a:gd name="connsiteY2" fmla="*/ 285397 h 581025"/>
                <a:gd name="connsiteX3" fmla="*/ 500943 w 819150"/>
                <a:gd name="connsiteY3" fmla="*/ 253012 h 581025"/>
                <a:gd name="connsiteX4" fmla="*/ 534280 w 819150"/>
                <a:gd name="connsiteY4" fmla="*/ 230152 h 581025"/>
                <a:gd name="connsiteX5" fmla="*/ 619053 w 819150"/>
                <a:gd name="connsiteY5" fmla="*/ 153952 h 581025"/>
                <a:gd name="connsiteX6" fmla="*/ 655248 w 819150"/>
                <a:gd name="connsiteY6" fmla="*/ 137760 h 581025"/>
                <a:gd name="connsiteX7" fmla="*/ 600003 w 819150"/>
                <a:gd name="connsiteY7" fmla="*/ 37747 h 581025"/>
                <a:gd name="connsiteX8" fmla="*/ 662868 w 819150"/>
                <a:gd name="connsiteY8" fmla="*/ 58702 h 581025"/>
                <a:gd name="connsiteX9" fmla="*/ 749545 w 819150"/>
                <a:gd name="connsiteY9" fmla="*/ 10125 h 581025"/>
                <a:gd name="connsiteX10" fmla="*/ 812410 w 819150"/>
                <a:gd name="connsiteY10" fmla="*/ 35842 h 581025"/>
                <a:gd name="connsiteX11" fmla="*/ 789550 w 819150"/>
                <a:gd name="connsiteY11" fmla="*/ 244440 h 581025"/>
                <a:gd name="connsiteX12" fmla="*/ 219003 w 819150"/>
                <a:gd name="connsiteY12" fmla="*/ 578767 h 581025"/>
                <a:gd name="connsiteX13" fmla="*/ 15168 w 819150"/>
                <a:gd name="connsiteY13" fmla="*/ 489232 h 581025"/>
                <a:gd name="connsiteX14" fmla="*/ 23740 w 819150"/>
                <a:gd name="connsiteY14" fmla="*/ 434940 h 581025"/>
                <a:gd name="connsiteX15" fmla="*/ 149470 w 819150"/>
                <a:gd name="connsiteY15" fmla="*/ 360645 h 581025"/>
                <a:gd name="connsiteX16" fmla="*/ 144708 w 819150"/>
                <a:gd name="connsiteY16" fmla="*/ 31302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9150" h="581025">
                  <a:moveTo>
                    <a:pt x="144708" y="313020"/>
                  </a:moveTo>
                  <a:cubicBezTo>
                    <a:pt x="232338" y="319687"/>
                    <a:pt x="320920" y="324450"/>
                    <a:pt x="408550" y="315877"/>
                  </a:cubicBezTo>
                  <a:cubicBezTo>
                    <a:pt x="429505" y="313972"/>
                    <a:pt x="439030" y="302542"/>
                    <a:pt x="444745" y="285397"/>
                  </a:cubicBezTo>
                  <a:cubicBezTo>
                    <a:pt x="454270" y="258727"/>
                    <a:pt x="468558" y="241582"/>
                    <a:pt x="500943" y="253012"/>
                  </a:cubicBezTo>
                  <a:cubicBezTo>
                    <a:pt x="518088" y="258727"/>
                    <a:pt x="530470" y="251107"/>
                    <a:pt x="534280" y="230152"/>
                  </a:cubicBezTo>
                  <a:cubicBezTo>
                    <a:pt x="545710" y="163477"/>
                    <a:pt x="555235" y="154905"/>
                    <a:pt x="619053" y="153952"/>
                  </a:cubicBezTo>
                  <a:cubicBezTo>
                    <a:pt x="631435" y="153952"/>
                    <a:pt x="644770" y="153952"/>
                    <a:pt x="655248" y="137760"/>
                  </a:cubicBezTo>
                  <a:cubicBezTo>
                    <a:pt x="594288" y="127282"/>
                    <a:pt x="593335" y="84420"/>
                    <a:pt x="600003" y="37747"/>
                  </a:cubicBezTo>
                  <a:cubicBezTo>
                    <a:pt x="610480" y="78705"/>
                    <a:pt x="631435" y="79657"/>
                    <a:pt x="662868" y="58702"/>
                  </a:cubicBezTo>
                  <a:cubicBezTo>
                    <a:pt x="690490" y="40605"/>
                    <a:pt x="720970" y="26317"/>
                    <a:pt x="749545" y="10125"/>
                  </a:cubicBezTo>
                  <a:cubicBezTo>
                    <a:pt x="780978" y="-7973"/>
                    <a:pt x="803838" y="-3210"/>
                    <a:pt x="812410" y="35842"/>
                  </a:cubicBezTo>
                  <a:cubicBezTo>
                    <a:pt x="828603" y="108232"/>
                    <a:pt x="816220" y="177765"/>
                    <a:pt x="789550" y="244440"/>
                  </a:cubicBezTo>
                  <a:cubicBezTo>
                    <a:pt x="695253" y="482565"/>
                    <a:pt x="460938" y="604485"/>
                    <a:pt x="219003" y="578767"/>
                  </a:cubicBezTo>
                  <a:cubicBezTo>
                    <a:pt x="144708" y="571147"/>
                    <a:pt x="69460" y="550192"/>
                    <a:pt x="15168" y="489232"/>
                  </a:cubicBezTo>
                  <a:cubicBezTo>
                    <a:pt x="-6740" y="464467"/>
                    <a:pt x="-5787" y="450180"/>
                    <a:pt x="23740" y="434940"/>
                  </a:cubicBezTo>
                  <a:cubicBezTo>
                    <a:pt x="66603" y="412080"/>
                    <a:pt x="103750" y="379695"/>
                    <a:pt x="149470" y="360645"/>
                  </a:cubicBezTo>
                  <a:cubicBezTo>
                    <a:pt x="201858" y="338737"/>
                    <a:pt x="131373" y="331117"/>
                    <a:pt x="144708" y="313020"/>
                  </a:cubicBezTo>
                  <a:close/>
                </a:path>
              </a:pathLst>
            </a:custGeom>
            <a:solidFill>
              <a:srgbClr val="DFDFE0"/>
            </a:solid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8418099E-E047-47D7-B133-F08E54084912}"/>
                </a:ext>
              </a:extLst>
            </p:cNvPr>
            <p:cNvSpPr/>
            <p:nvPr/>
          </p:nvSpPr>
          <p:spPr>
            <a:xfrm>
              <a:off x="8241254" y="1541908"/>
              <a:ext cx="349452" cy="283340"/>
            </a:xfrm>
            <a:custGeom>
              <a:avLst/>
              <a:gdLst>
                <a:gd name="connsiteX0" fmla="*/ 1037260 w 1057275"/>
                <a:gd name="connsiteY0" fmla="*/ 229292 h 857250"/>
                <a:gd name="connsiteX1" fmla="*/ 799135 w 1057275"/>
                <a:gd name="connsiteY1" fmla="*/ 47364 h 857250"/>
                <a:gd name="connsiteX2" fmla="*/ 434327 w 1057275"/>
                <a:gd name="connsiteY2" fmla="*/ 24505 h 857250"/>
                <a:gd name="connsiteX3" fmla="*/ 421945 w 1057275"/>
                <a:gd name="connsiteY3" fmla="*/ 29267 h 857250"/>
                <a:gd name="connsiteX4" fmla="*/ 407657 w 1057275"/>
                <a:gd name="connsiteY4" fmla="*/ 30220 h 857250"/>
                <a:gd name="connsiteX5" fmla="*/ 39039 w 1057275"/>
                <a:gd name="connsiteY5" fmla="*/ 785552 h 857250"/>
                <a:gd name="connsiteX6" fmla="*/ 181914 w 1057275"/>
                <a:gd name="connsiteY6" fmla="*/ 834130 h 857250"/>
                <a:gd name="connsiteX7" fmla="*/ 315264 w 1057275"/>
                <a:gd name="connsiteY7" fmla="*/ 736022 h 857250"/>
                <a:gd name="connsiteX8" fmla="*/ 298120 w 1057275"/>
                <a:gd name="connsiteY8" fmla="*/ 716019 h 857250"/>
                <a:gd name="connsiteX9" fmla="*/ 298120 w 1057275"/>
                <a:gd name="connsiteY9" fmla="*/ 716019 h 857250"/>
                <a:gd name="connsiteX10" fmla="*/ 298120 w 1057275"/>
                <a:gd name="connsiteY10" fmla="*/ 716019 h 857250"/>
                <a:gd name="connsiteX11" fmla="*/ 272402 w 1057275"/>
                <a:gd name="connsiteY11" fmla="*/ 703637 h 857250"/>
                <a:gd name="connsiteX12" fmla="*/ 272402 w 1057275"/>
                <a:gd name="connsiteY12" fmla="*/ 703637 h 857250"/>
                <a:gd name="connsiteX13" fmla="*/ 272402 w 1057275"/>
                <a:gd name="connsiteY13" fmla="*/ 703637 h 857250"/>
                <a:gd name="connsiteX14" fmla="*/ 274307 w 1057275"/>
                <a:gd name="connsiteY14" fmla="*/ 649344 h 857250"/>
                <a:gd name="connsiteX15" fmla="*/ 246685 w 1057275"/>
                <a:gd name="connsiteY15" fmla="*/ 573144 h 857250"/>
                <a:gd name="connsiteX16" fmla="*/ 223824 w 1057275"/>
                <a:gd name="connsiteY16" fmla="*/ 546475 h 857250"/>
                <a:gd name="connsiteX17" fmla="*/ 258114 w 1057275"/>
                <a:gd name="connsiteY17" fmla="*/ 546475 h 857250"/>
                <a:gd name="connsiteX18" fmla="*/ 283832 w 1057275"/>
                <a:gd name="connsiteY18" fmla="*/ 463607 h 857250"/>
                <a:gd name="connsiteX19" fmla="*/ 333362 w 1057275"/>
                <a:gd name="connsiteY19" fmla="*/ 338830 h 857250"/>
                <a:gd name="connsiteX20" fmla="*/ 353364 w 1057275"/>
                <a:gd name="connsiteY20" fmla="*/ 322637 h 857250"/>
                <a:gd name="connsiteX21" fmla="*/ 441947 w 1057275"/>
                <a:gd name="connsiteY21" fmla="*/ 307397 h 857250"/>
                <a:gd name="connsiteX22" fmla="*/ 506717 w 1057275"/>
                <a:gd name="connsiteY22" fmla="*/ 285489 h 857250"/>
                <a:gd name="connsiteX23" fmla="*/ 613397 w 1057275"/>
                <a:gd name="connsiteY23" fmla="*/ 236912 h 857250"/>
                <a:gd name="connsiteX24" fmla="*/ 645782 w 1057275"/>
                <a:gd name="connsiteY24" fmla="*/ 240722 h 857250"/>
                <a:gd name="connsiteX25" fmla="*/ 789610 w 1057275"/>
                <a:gd name="connsiteY25" fmla="*/ 315969 h 857250"/>
                <a:gd name="connsiteX26" fmla="*/ 830567 w 1057275"/>
                <a:gd name="connsiteY26" fmla="*/ 392169 h 857250"/>
                <a:gd name="connsiteX27" fmla="*/ 847712 w 1057275"/>
                <a:gd name="connsiteY27" fmla="*/ 413125 h 857250"/>
                <a:gd name="connsiteX28" fmla="*/ 847712 w 1057275"/>
                <a:gd name="connsiteY28" fmla="*/ 413125 h 857250"/>
                <a:gd name="connsiteX29" fmla="*/ 858189 w 1057275"/>
                <a:gd name="connsiteY29" fmla="*/ 440747 h 857250"/>
                <a:gd name="connsiteX30" fmla="*/ 1021067 w 1057275"/>
                <a:gd name="connsiteY30" fmla="*/ 347402 h 857250"/>
                <a:gd name="connsiteX31" fmla="*/ 1037260 w 1057275"/>
                <a:gd name="connsiteY31" fmla="*/ 229292 h 857250"/>
                <a:gd name="connsiteX32" fmla="*/ 450520 w 1057275"/>
                <a:gd name="connsiteY32" fmla="*/ 30220 h 857250"/>
                <a:gd name="connsiteX33" fmla="*/ 450520 w 1057275"/>
                <a:gd name="connsiteY33" fmla="*/ 30220 h 857250"/>
                <a:gd name="connsiteX34" fmla="*/ 450520 w 1057275"/>
                <a:gd name="connsiteY34" fmla="*/ 30220 h 857250"/>
                <a:gd name="connsiteX35" fmla="*/ 450520 w 1057275"/>
                <a:gd name="connsiteY35" fmla="*/ 3022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7275" h="857250">
                  <a:moveTo>
                    <a:pt x="1037260" y="229292"/>
                  </a:moveTo>
                  <a:cubicBezTo>
                    <a:pt x="975347" y="145472"/>
                    <a:pt x="894385" y="84512"/>
                    <a:pt x="799135" y="47364"/>
                  </a:cubicBezTo>
                  <a:cubicBezTo>
                    <a:pt x="681024" y="1645"/>
                    <a:pt x="559105" y="-20263"/>
                    <a:pt x="434327" y="24505"/>
                  </a:cubicBezTo>
                  <a:cubicBezTo>
                    <a:pt x="430517" y="24505"/>
                    <a:pt x="425755" y="26409"/>
                    <a:pt x="421945" y="29267"/>
                  </a:cubicBezTo>
                  <a:cubicBezTo>
                    <a:pt x="417182" y="29267"/>
                    <a:pt x="412420" y="29267"/>
                    <a:pt x="407657" y="30220"/>
                  </a:cubicBezTo>
                  <a:cubicBezTo>
                    <a:pt x="88570" y="124517"/>
                    <a:pt x="-81928" y="468369"/>
                    <a:pt x="39039" y="785552"/>
                  </a:cubicBezTo>
                  <a:cubicBezTo>
                    <a:pt x="69520" y="865562"/>
                    <a:pt x="108572" y="878897"/>
                    <a:pt x="181914" y="834130"/>
                  </a:cubicBezTo>
                  <a:cubicBezTo>
                    <a:pt x="228587" y="805555"/>
                    <a:pt x="288595" y="792219"/>
                    <a:pt x="315264" y="736022"/>
                  </a:cubicBezTo>
                  <a:cubicBezTo>
                    <a:pt x="313360" y="726497"/>
                    <a:pt x="305739" y="720782"/>
                    <a:pt x="298120" y="716019"/>
                  </a:cubicBezTo>
                  <a:cubicBezTo>
                    <a:pt x="298120" y="716019"/>
                    <a:pt x="298120" y="716019"/>
                    <a:pt x="298120" y="716019"/>
                  </a:cubicBezTo>
                  <a:cubicBezTo>
                    <a:pt x="298120" y="716019"/>
                    <a:pt x="298120" y="716019"/>
                    <a:pt x="298120" y="716019"/>
                  </a:cubicBezTo>
                  <a:cubicBezTo>
                    <a:pt x="293357" y="704589"/>
                    <a:pt x="281927" y="706494"/>
                    <a:pt x="272402" y="703637"/>
                  </a:cubicBezTo>
                  <a:cubicBezTo>
                    <a:pt x="272402" y="703637"/>
                    <a:pt x="272402" y="703637"/>
                    <a:pt x="272402" y="703637"/>
                  </a:cubicBezTo>
                  <a:cubicBezTo>
                    <a:pt x="272402" y="703637"/>
                    <a:pt x="272402" y="703637"/>
                    <a:pt x="272402" y="703637"/>
                  </a:cubicBezTo>
                  <a:cubicBezTo>
                    <a:pt x="254305" y="684587"/>
                    <a:pt x="259067" y="668394"/>
                    <a:pt x="274307" y="649344"/>
                  </a:cubicBezTo>
                  <a:cubicBezTo>
                    <a:pt x="291452" y="627437"/>
                    <a:pt x="274307" y="579812"/>
                    <a:pt x="246685" y="573144"/>
                  </a:cubicBezTo>
                  <a:cubicBezTo>
                    <a:pt x="230492" y="569335"/>
                    <a:pt x="217157" y="565525"/>
                    <a:pt x="223824" y="546475"/>
                  </a:cubicBezTo>
                  <a:cubicBezTo>
                    <a:pt x="233349" y="521710"/>
                    <a:pt x="246685" y="553142"/>
                    <a:pt x="258114" y="546475"/>
                  </a:cubicBezTo>
                  <a:cubicBezTo>
                    <a:pt x="266687" y="518852"/>
                    <a:pt x="256210" y="478847"/>
                    <a:pt x="283832" y="463607"/>
                  </a:cubicBezTo>
                  <a:cubicBezTo>
                    <a:pt x="337172" y="433127"/>
                    <a:pt x="342887" y="390264"/>
                    <a:pt x="333362" y="338830"/>
                  </a:cubicBezTo>
                  <a:cubicBezTo>
                    <a:pt x="329552" y="319780"/>
                    <a:pt x="340982" y="312160"/>
                    <a:pt x="353364" y="322637"/>
                  </a:cubicBezTo>
                  <a:cubicBezTo>
                    <a:pt x="389560" y="350260"/>
                    <a:pt x="416230" y="329305"/>
                    <a:pt x="441947" y="307397"/>
                  </a:cubicBezTo>
                  <a:cubicBezTo>
                    <a:pt x="461949" y="290252"/>
                    <a:pt x="482905" y="287394"/>
                    <a:pt x="506717" y="285489"/>
                  </a:cubicBezTo>
                  <a:cubicBezTo>
                    <a:pt x="546722" y="281680"/>
                    <a:pt x="589585" y="280727"/>
                    <a:pt x="613397" y="236912"/>
                  </a:cubicBezTo>
                  <a:cubicBezTo>
                    <a:pt x="625780" y="215005"/>
                    <a:pt x="639114" y="221672"/>
                    <a:pt x="645782" y="240722"/>
                  </a:cubicBezTo>
                  <a:cubicBezTo>
                    <a:pt x="670547" y="305492"/>
                    <a:pt x="715314" y="335019"/>
                    <a:pt x="789610" y="315969"/>
                  </a:cubicBezTo>
                  <a:cubicBezTo>
                    <a:pt x="770560" y="362642"/>
                    <a:pt x="804849" y="375025"/>
                    <a:pt x="830567" y="392169"/>
                  </a:cubicBezTo>
                  <a:cubicBezTo>
                    <a:pt x="836282" y="398837"/>
                    <a:pt x="841997" y="406457"/>
                    <a:pt x="847712" y="413125"/>
                  </a:cubicBezTo>
                  <a:cubicBezTo>
                    <a:pt x="847712" y="413125"/>
                    <a:pt x="847712" y="413125"/>
                    <a:pt x="847712" y="413125"/>
                  </a:cubicBezTo>
                  <a:cubicBezTo>
                    <a:pt x="851522" y="422650"/>
                    <a:pt x="854380" y="431222"/>
                    <a:pt x="858189" y="440747"/>
                  </a:cubicBezTo>
                  <a:cubicBezTo>
                    <a:pt x="912482" y="409314"/>
                    <a:pt x="968680" y="380739"/>
                    <a:pt x="1021067" y="347402"/>
                  </a:cubicBezTo>
                  <a:cubicBezTo>
                    <a:pt x="1068692" y="316922"/>
                    <a:pt x="1072502" y="277869"/>
                    <a:pt x="1037260" y="229292"/>
                  </a:cubicBezTo>
                  <a:close/>
                  <a:moveTo>
                    <a:pt x="450520" y="30220"/>
                  </a:moveTo>
                  <a:cubicBezTo>
                    <a:pt x="450520" y="30220"/>
                    <a:pt x="450520" y="29267"/>
                    <a:pt x="450520" y="30220"/>
                  </a:cubicBezTo>
                  <a:cubicBezTo>
                    <a:pt x="450520" y="29267"/>
                    <a:pt x="451472" y="29267"/>
                    <a:pt x="450520" y="30220"/>
                  </a:cubicBezTo>
                  <a:cubicBezTo>
                    <a:pt x="451472" y="29267"/>
                    <a:pt x="450520" y="30220"/>
                    <a:pt x="450520" y="30220"/>
                  </a:cubicBezTo>
                  <a:close/>
                </a:path>
              </a:pathLst>
            </a:custGeom>
            <a:solidFill>
              <a:srgbClr val="7E8389"/>
            </a:solidFill>
            <a:ln w="9525" cap="flat">
              <a:noFill/>
              <a:prstDash val="solid"/>
              <a:miter/>
            </a:ln>
          </p:spPr>
          <p:txBody>
            <a:bodyPr rtlCol="0" anchor="ctr"/>
            <a:lstStyle/>
            <a:p>
              <a:endParaRPr lang="en-US"/>
            </a:p>
          </p:txBody>
        </p:sp>
      </p:grpSp>
      <p:grpSp>
        <p:nvGrpSpPr>
          <p:cNvPr id="385" name="Group 384">
            <a:extLst>
              <a:ext uri="{FF2B5EF4-FFF2-40B4-BE49-F238E27FC236}">
                <a16:creationId xmlns:a16="http://schemas.microsoft.com/office/drawing/2014/main" id="{B823FCF1-3C3E-42EB-8A9E-E6DE59E90ED8}"/>
              </a:ext>
            </a:extLst>
          </p:cNvPr>
          <p:cNvGrpSpPr/>
          <p:nvPr/>
        </p:nvGrpSpPr>
        <p:grpSpPr>
          <a:xfrm>
            <a:off x="7518300" y="2534115"/>
            <a:ext cx="837426" cy="720942"/>
            <a:chOff x="7178097" y="1180801"/>
            <a:chExt cx="837426" cy="720942"/>
          </a:xfrm>
        </p:grpSpPr>
        <p:sp>
          <p:nvSpPr>
            <p:cNvPr id="386" name="Freeform: Shape 385">
              <a:extLst>
                <a:ext uri="{FF2B5EF4-FFF2-40B4-BE49-F238E27FC236}">
                  <a16:creationId xmlns:a16="http://schemas.microsoft.com/office/drawing/2014/main" id="{51F26F92-F595-4E2C-8655-510DB0DFA9E9}"/>
                </a:ext>
              </a:extLst>
            </p:cNvPr>
            <p:cNvSpPr/>
            <p:nvPr/>
          </p:nvSpPr>
          <p:spPr>
            <a:xfrm>
              <a:off x="7178097" y="1180801"/>
              <a:ext cx="837426" cy="720942"/>
            </a:xfrm>
            <a:custGeom>
              <a:avLst/>
              <a:gdLst>
                <a:gd name="connsiteX0" fmla="*/ 1148715 w 2533650"/>
                <a:gd name="connsiteY0" fmla="*/ 2186697 h 2181225"/>
                <a:gd name="connsiteX1" fmla="*/ 1021080 w 2533650"/>
                <a:gd name="connsiteY1" fmla="*/ 1722829 h 2181225"/>
                <a:gd name="connsiteX2" fmla="*/ 977265 w 2533650"/>
                <a:gd name="connsiteY2" fmla="*/ 1667584 h 2181225"/>
                <a:gd name="connsiteX3" fmla="*/ 908685 w 2533650"/>
                <a:gd name="connsiteY3" fmla="*/ 1625674 h 2181225"/>
                <a:gd name="connsiteX4" fmla="*/ 823913 w 2533650"/>
                <a:gd name="connsiteY4" fmla="*/ 1625674 h 2181225"/>
                <a:gd name="connsiteX5" fmla="*/ 806768 w 2533650"/>
                <a:gd name="connsiteY5" fmla="*/ 1547569 h 2181225"/>
                <a:gd name="connsiteX6" fmla="*/ 647700 w 2533650"/>
                <a:gd name="connsiteY6" fmla="*/ 1342782 h 2181225"/>
                <a:gd name="connsiteX7" fmla="*/ 597218 w 2533650"/>
                <a:gd name="connsiteY7" fmla="*/ 1323732 h 2181225"/>
                <a:gd name="connsiteX8" fmla="*/ 431483 w 2533650"/>
                <a:gd name="connsiteY8" fmla="*/ 1426602 h 2181225"/>
                <a:gd name="connsiteX9" fmla="*/ 430530 w 2533650"/>
                <a:gd name="connsiteY9" fmla="*/ 1375167 h 2181225"/>
                <a:gd name="connsiteX10" fmla="*/ 2858 w 2533650"/>
                <a:gd name="connsiteY10" fmla="*/ 1500897 h 2181225"/>
                <a:gd name="connsiteX11" fmla="*/ 0 w 2533650"/>
                <a:gd name="connsiteY11" fmla="*/ 1494229 h 2181225"/>
                <a:gd name="connsiteX12" fmla="*/ 284798 w 2533650"/>
                <a:gd name="connsiteY12" fmla="*/ 1331352 h 2181225"/>
                <a:gd name="connsiteX13" fmla="*/ 548640 w 2533650"/>
                <a:gd name="connsiteY13" fmla="*/ 1180857 h 2181225"/>
                <a:gd name="connsiteX14" fmla="*/ 581025 w 2533650"/>
                <a:gd name="connsiteY14" fmla="*/ 1123707 h 2181225"/>
                <a:gd name="connsiteX15" fmla="*/ 574358 w 2533650"/>
                <a:gd name="connsiteY15" fmla="*/ 986547 h 2181225"/>
                <a:gd name="connsiteX16" fmla="*/ 512445 w 2533650"/>
                <a:gd name="connsiteY16" fmla="*/ 911299 h 2181225"/>
                <a:gd name="connsiteX17" fmla="*/ 516255 w 2533650"/>
                <a:gd name="connsiteY17" fmla="*/ 899869 h 2181225"/>
                <a:gd name="connsiteX18" fmla="*/ 610553 w 2533650"/>
                <a:gd name="connsiteY18" fmla="*/ 796999 h 2181225"/>
                <a:gd name="connsiteX19" fmla="*/ 655320 w 2533650"/>
                <a:gd name="connsiteY19" fmla="*/ 692224 h 2181225"/>
                <a:gd name="connsiteX20" fmla="*/ 646748 w 2533650"/>
                <a:gd name="connsiteY20" fmla="*/ 616024 h 2181225"/>
                <a:gd name="connsiteX21" fmla="*/ 434340 w 2533650"/>
                <a:gd name="connsiteY21" fmla="*/ 344562 h 2181225"/>
                <a:gd name="connsiteX22" fmla="*/ 484823 w 2533650"/>
                <a:gd name="connsiteY22" fmla="*/ 353134 h 2181225"/>
                <a:gd name="connsiteX23" fmla="*/ 763905 w 2533650"/>
                <a:gd name="connsiteY23" fmla="*/ 445527 h 2181225"/>
                <a:gd name="connsiteX24" fmla="*/ 804863 w 2533650"/>
                <a:gd name="connsiteY24" fmla="*/ 435049 h 2181225"/>
                <a:gd name="connsiteX25" fmla="*/ 828675 w 2533650"/>
                <a:gd name="connsiteY25" fmla="*/ 433144 h 2181225"/>
                <a:gd name="connsiteX26" fmla="*/ 874395 w 2533650"/>
                <a:gd name="connsiteY26" fmla="*/ 443622 h 2181225"/>
                <a:gd name="connsiteX27" fmla="*/ 962025 w 2533650"/>
                <a:gd name="connsiteY27" fmla="*/ 379804 h 2181225"/>
                <a:gd name="connsiteX28" fmla="*/ 951548 w 2533650"/>
                <a:gd name="connsiteY28" fmla="*/ 340752 h 2181225"/>
                <a:gd name="connsiteX29" fmla="*/ 785813 w 2533650"/>
                <a:gd name="connsiteY29" fmla="*/ 709 h 2181225"/>
                <a:gd name="connsiteX30" fmla="*/ 817245 w 2533650"/>
                <a:gd name="connsiteY30" fmla="*/ 17854 h 2181225"/>
                <a:gd name="connsiteX31" fmla="*/ 1047750 w 2533650"/>
                <a:gd name="connsiteY31" fmla="*/ 300747 h 2181225"/>
                <a:gd name="connsiteX32" fmla="*/ 1116330 w 2533650"/>
                <a:gd name="connsiteY32" fmla="*/ 326464 h 2181225"/>
                <a:gd name="connsiteX33" fmla="*/ 1284923 w 2533650"/>
                <a:gd name="connsiteY33" fmla="*/ 175017 h 2181225"/>
                <a:gd name="connsiteX34" fmla="*/ 1294448 w 2533650"/>
                <a:gd name="connsiteY34" fmla="*/ 149299 h 2181225"/>
                <a:gd name="connsiteX35" fmla="*/ 1355408 w 2533650"/>
                <a:gd name="connsiteY35" fmla="*/ 267409 h 2181225"/>
                <a:gd name="connsiteX36" fmla="*/ 1410653 w 2533650"/>
                <a:gd name="connsiteY36" fmla="*/ 302652 h 2181225"/>
                <a:gd name="connsiteX37" fmla="*/ 1608773 w 2533650"/>
                <a:gd name="connsiteY37" fmla="*/ 343609 h 2181225"/>
                <a:gd name="connsiteX38" fmla="*/ 1695450 w 2533650"/>
                <a:gd name="connsiteY38" fmla="*/ 332179 h 2181225"/>
                <a:gd name="connsiteX39" fmla="*/ 1964055 w 2533650"/>
                <a:gd name="connsiteY39" fmla="*/ 148347 h 2181225"/>
                <a:gd name="connsiteX40" fmla="*/ 1973580 w 2533650"/>
                <a:gd name="connsiteY40" fmla="*/ 155967 h 2181225"/>
                <a:gd name="connsiteX41" fmla="*/ 1902143 w 2533650"/>
                <a:gd name="connsiteY41" fmla="*/ 302652 h 2181225"/>
                <a:gd name="connsiteX42" fmla="*/ 1844993 w 2533650"/>
                <a:gd name="connsiteY42" fmla="*/ 417904 h 2181225"/>
                <a:gd name="connsiteX43" fmla="*/ 1880235 w 2533650"/>
                <a:gd name="connsiteY43" fmla="*/ 499819 h 2181225"/>
                <a:gd name="connsiteX44" fmla="*/ 2072640 w 2533650"/>
                <a:gd name="connsiteY44" fmla="*/ 549349 h 2181225"/>
                <a:gd name="connsiteX45" fmla="*/ 2306003 w 2533650"/>
                <a:gd name="connsiteY45" fmla="*/ 612214 h 2181225"/>
                <a:gd name="connsiteX46" fmla="*/ 1967865 w 2533650"/>
                <a:gd name="connsiteY46" fmla="*/ 596974 h 2181225"/>
                <a:gd name="connsiteX47" fmla="*/ 2049780 w 2533650"/>
                <a:gd name="connsiteY47" fmla="*/ 756042 h 2181225"/>
                <a:gd name="connsiteX48" fmla="*/ 2077403 w 2533650"/>
                <a:gd name="connsiteY48" fmla="*/ 837004 h 2181225"/>
                <a:gd name="connsiteX49" fmla="*/ 2136458 w 2533650"/>
                <a:gd name="connsiteY49" fmla="*/ 882724 h 2181225"/>
                <a:gd name="connsiteX50" fmla="*/ 2538413 w 2533650"/>
                <a:gd name="connsiteY50" fmla="*/ 903679 h 2181225"/>
                <a:gd name="connsiteX51" fmla="*/ 2512695 w 2533650"/>
                <a:gd name="connsiteY51" fmla="*/ 927492 h 2181225"/>
                <a:gd name="connsiteX52" fmla="*/ 2166938 w 2533650"/>
                <a:gd name="connsiteY52" fmla="*/ 1095132 h 2181225"/>
                <a:gd name="connsiteX53" fmla="*/ 2065973 w 2533650"/>
                <a:gd name="connsiteY53" fmla="*/ 1256104 h 2181225"/>
                <a:gd name="connsiteX54" fmla="*/ 2090738 w 2533650"/>
                <a:gd name="connsiteY54" fmla="*/ 1275154 h 2181225"/>
                <a:gd name="connsiteX55" fmla="*/ 2317433 w 2533650"/>
                <a:gd name="connsiteY55" fmla="*/ 1340877 h 2181225"/>
                <a:gd name="connsiteX56" fmla="*/ 2116455 w 2533650"/>
                <a:gd name="connsiteY56" fmla="*/ 1323732 h 2181225"/>
                <a:gd name="connsiteX57" fmla="*/ 2008823 w 2533650"/>
                <a:gd name="connsiteY57" fmla="*/ 1375167 h 2181225"/>
                <a:gd name="connsiteX58" fmla="*/ 1885950 w 2533650"/>
                <a:gd name="connsiteY58" fmla="*/ 1530424 h 2181225"/>
                <a:gd name="connsiteX59" fmla="*/ 1871663 w 2533650"/>
                <a:gd name="connsiteY59" fmla="*/ 1594242 h 2181225"/>
                <a:gd name="connsiteX60" fmla="*/ 1920240 w 2533650"/>
                <a:gd name="connsiteY60" fmla="*/ 1784742 h 2181225"/>
                <a:gd name="connsiteX61" fmla="*/ 1801178 w 2533650"/>
                <a:gd name="connsiteY61" fmla="*/ 1664727 h 2181225"/>
                <a:gd name="connsiteX62" fmla="*/ 1725930 w 2533650"/>
                <a:gd name="connsiteY62" fmla="*/ 1653297 h 2181225"/>
                <a:gd name="connsiteX63" fmla="*/ 1344930 w 2533650"/>
                <a:gd name="connsiteY63" fmla="*/ 1749499 h 2181225"/>
                <a:gd name="connsiteX64" fmla="*/ 1277303 w 2533650"/>
                <a:gd name="connsiteY64" fmla="*/ 1798077 h 2181225"/>
                <a:gd name="connsiteX65" fmla="*/ 1148715 w 2533650"/>
                <a:gd name="connsiteY65" fmla="*/ 2186697 h 218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533650" h="2181225">
                  <a:moveTo>
                    <a:pt x="1148715" y="2186697"/>
                  </a:moveTo>
                  <a:cubicBezTo>
                    <a:pt x="1104900" y="2026677"/>
                    <a:pt x="1062038" y="1875229"/>
                    <a:pt x="1021080" y="1722829"/>
                  </a:cubicBezTo>
                  <a:cubicBezTo>
                    <a:pt x="1014413" y="1696159"/>
                    <a:pt x="1003935" y="1678062"/>
                    <a:pt x="977265" y="1667584"/>
                  </a:cubicBezTo>
                  <a:cubicBezTo>
                    <a:pt x="952500" y="1658059"/>
                    <a:pt x="929640" y="1641867"/>
                    <a:pt x="908685" y="1625674"/>
                  </a:cubicBezTo>
                  <a:cubicBezTo>
                    <a:pt x="882015" y="1604719"/>
                    <a:pt x="856298" y="1591384"/>
                    <a:pt x="823913" y="1625674"/>
                  </a:cubicBezTo>
                  <a:cubicBezTo>
                    <a:pt x="848678" y="1588527"/>
                    <a:pt x="830580" y="1568524"/>
                    <a:pt x="806768" y="1547569"/>
                  </a:cubicBezTo>
                  <a:cubicBezTo>
                    <a:pt x="741045" y="1489467"/>
                    <a:pt x="686753" y="1421839"/>
                    <a:pt x="647700" y="1342782"/>
                  </a:cubicBezTo>
                  <a:cubicBezTo>
                    <a:pt x="636270" y="1318969"/>
                    <a:pt x="619125" y="1316112"/>
                    <a:pt x="597218" y="1323732"/>
                  </a:cubicBezTo>
                  <a:cubicBezTo>
                    <a:pt x="536258" y="1345639"/>
                    <a:pt x="463868" y="1348497"/>
                    <a:pt x="431483" y="1426602"/>
                  </a:cubicBezTo>
                  <a:cubicBezTo>
                    <a:pt x="419100" y="1404694"/>
                    <a:pt x="439103" y="1394217"/>
                    <a:pt x="430530" y="1375167"/>
                  </a:cubicBezTo>
                  <a:cubicBezTo>
                    <a:pt x="288608" y="1417077"/>
                    <a:pt x="145733" y="1458987"/>
                    <a:pt x="2858" y="1500897"/>
                  </a:cubicBezTo>
                  <a:cubicBezTo>
                    <a:pt x="1905" y="1498992"/>
                    <a:pt x="953" y="1496134"/>
                    <a:pt x="0" y="1494229"/>
                  </a:cubicBezTo>
                  <a:cubicBezTo>
                    <a:pt x="95250" y="1439937"/>
                    <a:pt x="189548" y="1385644"/>
                    <a:pt x="284798" y="1331352"/>
                  </a:cubicBezTo>
                  <a:cubicBezTo>
                    <a:pt x="372428" y="1280869"/>
                    <a:pt x="460058" y="1230387"/>
                    <a:pt x="548640" y="1180857"/>
                  </a:cubicBezTo>
                  <a:cubicBezTo>
                    <a:pt x="571500" y="1167522"/>
                    <a:pt x="587693" y="1148472"/>
                    <a:pt x="581025" y="1123707"/>
                  </a:cubicBezTo>
                  <a:cubicBezTo>
                    <a:pt x="568643" y="1077987"/>
                    <a:pt x="573405" y="1032267"/>
                    <a:pt x="574358" y="986547"/>
                  </a:cubicBezTo>
                  <a:cubicBezTo>
                    <a:pt x="575310" y="941779"/>
                    <a:pt x="577215" y="900822"/>
                    <a:pt x="512445" y="911299"/>
                  </a:cubicBezTo>
                  <a:cubicBezTo>
                    <a:pt x="515303" y="902727"/>
                    <a:pt x="515303" y="899869"/>
                    <a:pt x="516255" y="899869"/>
                  </a:cubicBezTo>
                  <a:cubicBezTo>
                    <a:pt x="589598" y="904632"/>
                    <a:pt x="597218" y="847482"/>
                    <a:pt x="610553" y="796999"/>
                  </a:cubicBezTo>
                  <a:cubicBezTo>
                    <a:pt x="621030" y="759852"/>
                    <a:pt x="635318" y="724609"/>
                    <a:pt x="655320" y="692224"/>
                  </a:cubicBezTo>
                  <a:cubicBezTo>
                    <a:pt x="674370" y="662697"/>
                    <a:pt x="666750" y="640789"/>
                    <a:pt x="646748" y="616024"/>
                  </a:cubicBezTo>
                  <a:cubicBezTo>
                    <a:pt x="576263" y="527442"/>
                    <a:pt x="506730" y="437907"/>
                    <a:pt x="434340" y="344562"/>
                  </a:cubicBezTo>
                  <a:cubicBezTo>
                    <a:pt x="456248" y="336942"/>
                    <a:pt x="470535" y="348372"/>
                    <a:pt x="484823" y="353134"/>
                  </a:cubicBezTo>
                  <a:cubicBezTo>
                    <a:pt x="578168" y="383614"/>
                    <a:pt x="671513" y="414094"/>
                    <a:pt x="763905" y="445527"/>
                  </a:cubicBezTo>
                  <a:cubicBezTo>
                    <a:pt x="779145" y="450289"/>
                    <a:pt x="796290" y="464577"/>
                    <a:pt x="804863" y="435049"/>
                  </a:cubicBezTo>
                  <a:cubicBezTo>
                    <a:pt x="808673" y="421714"/>
                    <a:pt x="820103" y="430287"/>
                    <a:pt x="828675" y="433144"/>
                  </a:cubicBezTo>
                  <a:cubicBezTo>
                    <a:pt x="843915" y="437907"/>
                    <a:pt x="854393" y="460767"/>
                    <a:pt x="874395" y="443622"/>
                  </a:cubicBezTo>
                  <a:cubicBezTo>
                    <a:pt x="902018" y="420762"/>
                    <a:pt x="939165" y="408379"/>
                    <a:pt x="962025" y="379804"/>
                  </a:cubicBezTo>
                  <a:cubicBezTo>
                    <a:pt x="971550" y="367422"/>
                    <a:pt x="957263" y="353134"/>
                    <a:pt x="951548" y="340752"/>
                  </a:cubicBezTo>
                  <a:cubicBezTo>
                    <a:pt x="895350" y="227404"/>
                    <a:pt x="841058" y="115009"/>
                    <a:pt x="785813" y="709"/>
                  </a:cubicBezTo>
                  <a:cubicBezTo>
                    <a:pt x="802958" y="-3101"/>
                    <a:pt x="810578" y="9282"/>
                    <a:pt x="817245" y="17854"/>
                  </a:cubicBezTo>
                  <a:cubicBezTo>
                    <a:pt x="894398" y="111199"/>
                    <a:pt x="972503" y="204544"/>
                    <a:pt x="1047750" y="300747"/>
                  </a:cubicBezTo>
                  <a:cubicBezTo>
                    <a:pt x="1067753" y="326464"/>
                    <a:pt x="1085850" y="328369"/>
                    <a:pt x="1116330" y="326464"/>
                  </a:cubicBezTo>
                  <a:cubicBezTo>
                    <a:pt x="1212533" y="318844"/>
                    <a:pt x="1278255" y="281697"/>
                    <a:pt x="1284923" y="175017"/>
                  </a:cubicBezTo>
                  <a:cubicBezTo>
                    <a:pt x="1284923" y="168349"/>
                    <a:pt x="1289685" y="161682"/>
                    <a:pt x="1294448" y="149299"/>
                  </a:cubicBezTo>
                  <a:cubicBezTo>
                    <a:pt x="1316355" y="192162"/>
                    <a:pt x="1337310" y="229309"/>
                    <a:pt x="1355408" y="267409"/>
                  </a:cubicBezTo>
                  <a:cubicBezTo>
                    <a:pt x="1366838" y="292174"/>
                    <a:pt x="1382078" y="303604"/>
                    <a:pt x="1410653" y="302652"/>
                  </a:cubicBezTo>
                  <a:cubicBezTo>
                    <a:pt x="1479233" y="301699"/>
                    <a:pt x="1545908" y="318844"/>
                    <a:pt x="1608773" y="343609"/>
                  </a:cubicBezTo>
                  <a:cubicBezTo>
                    <a:pt x="1642110" y="356944"/>
                    <a:pt x="1665923" y="353134"/>
                    <a:pt x="1695450" y="332179"/>
                  </a:cubicBezTo>
                  <a:cubicBezTo>
                    <a:pt x="1784033" y="269314"/>
                    <a:pt x="1874520" y="209307"/>
                    <a:pt x="1964055" y="148347"/>
                  </a:cubicBezTo>
                  <a:cubicBezTo>
                    <a:pt x="1966913" y="151204"/>
                    <a:pt x="1970723" y="153109"/>
                    <a:pt x="1973580" y="155967"/>
                  </a:cubicBezTo>
                  <a:cubicBezTo>
                    <a:pt x="1949768" y="204544"/>
                    <a:pt x="1925955" y="253122"/>
                    <a:pt x="1902143" y="302652"/>
                  </a:cubicBezTo>
                  <a:cubicBezTo>
                    <a:pt x="1883093" y="340752"/>
                    <a:pt x="1864043" y="379804"/>
                    <a:pt x="1844993" y="417904"/>
                  </a:cubicBezTo>
                  <a:cubicBezTo>
                    <a:pt x="1822133" y="464577"/>
                    <a:pt x="1828800" y="484579"/>
                    <a:pt x="1880235" y="499819"/>
                  </a:cubicBezTo>
                  <a:cubicBezTo>
                    <a:pt x="1944053" y="518869"/>
                    <a:pt x="2008823" y="533157"/>
                    <a:pt x="2072640" y="549349"/>
                  </a:cubicBezTo>
                  <a:cubicBezTo>
                    <a:pt x="2150745" y="569352"/>
                    <a:pt x="2227898" y="588402"/>
                    <a:pt x="2306003" y="612214"/>
                  </a:cubicBezTo>
                  <a:cubicBezTo>
                    <a:pt x="2194560" y="615072"/>
                    <a:pt x="2084070" y="594117"/>
                    <a:pt x="1967865" y="596974"/>
                  </a:cubicBezTo>
                  <a:cubicBezTo>
                    <a:pt x="1994535" y="654124"/>
                    <a:pt x="2032635" y="699844"/>
                    <a:pt x="2049780" y="756042"/>
                  </a:cubicBezTo>
                  <a:cubicBezTo>
                    <a:pt x="2058353" y="782712"/>
                    <a:pt x="2072640" y="809382"/>
                    <a:pt x="2077403" y="837004"/>
                  </a:cubicBezTo>
                  <a:cubicBezTo>
                    <a:pt x="2084070" y="873199"/>
                    <a:pt x="2103120" y="881772"/>
                    <a:pt x="2136458" y="882724"/>
                  </a:cubicBezTo>
                  <a:cubicBezTo>
                    <a:pt x="2270760" y="888439"/>
                    <a:pt x="2404110" y="897012"/>
                    <a:pt x="2538413" y="903679"/>
                  </a:cubicBezTo>
                  <a:cubicBezTo>
                    <a:pt x="2538413" y="922729"/>
                    <a:pt x="2522220" y="922729"/>
                    <a:pt x="2512695" y="927492"/>
                  </a:cubicBezTo>
                  <a:cubicBezTo>
                    <a:pt x="2397443" y="984642"/>
                    <a:pt x="2284095" y="1043697"/>
                    <a:pt x="2166938" y="1095132"/>
                  </a:cubicBezTo>
                  <a:cubicBezTo>
                    <a:pt x="2092643" y="1127517"/>
                    <a:pt x="2084070" y="1193239"/>
                    <a:pt x="2065973" y="1256104"/>
                  </a:cubicBezTo>
                  <a:cubicBezTo>
                    <a:pt x="2060258" y="1277059"/>
                    <a:pt x="2080260" y="1272297"/>
                    <a:pt x="2090738" y="1275154"/>
                  </a:cubicBezTo>
                  <a:cubicBezTo>
                    <a:pt x="2166938" y="1295157"/>
                    <a:pt x="2242185" y="1314207"/>
                    <a:pt x="2317433" y="1340877"/>
                  </a:cubicBezTo>
                  <a:cubicBezTo>
                    <a:pt x="2250758" y="1335162"/>
                    <a:pt x="2183130" y="1333257"/>
                    <a:pt x="2116455" y="1323732"/>
                  </a:cubicBezTo>
                  <a:cubicBezTo>
                    <a:pt x="2047875" y="1314207"/>
                    <a:pt x="2044065" y="1313254"/>
                    <a:pt x="2008823" y="1375167"/>
                  </a:cubicBezTo>
                  <a:cubicBezTo>
                    <a:pt x="1976438" y="1433269"/>
                    <a:pt x="1938338" y="1487562"/>
                    <a:pt x="1885950" y="1530424"/>
                  </a:cubicBezTo>
                  <a:cubicBezTo>
                    <a:pt x="1862138" y="1549474"/>
                    <a:pt x="1865948" y="1571382"/>
                    <a:pt x="1871663" y="1594242"/>
                  </a:cubicBezTo>
                  <a:cubicBezTo>
                    <a:pt x="1886903" y="1655202"/>
                    <a:pt x="1902143" y="1716162"/>
                    <a:pt x="1920240" y="1784742"/>
                  </a:cubicBezTo>
                  <a:cubicBezTo>
                    <a:pt x="1866900" y="1750452"/>
                    <a:pt x="1837373" y="1704732"/>
                    <a:pt x="1801178" y="1664727"/>
                  </a:cubicBezTo>
                  <a:cubicBezTo>
                    <a:pt x="1777365" y="1638057"/>
                    <a:pt x="1760220" y="1633294"/>
                    <a:pt x="1725930" y="1653297"/>
                  </a:cubicBezTo>
                  <a:cubicBezTo>
                    <a:pt x="1608773" y="1720924"/>
                    <a:pt x="1482090" y="1757119"/>
                    <a:pt x="1344930" y="1749499"/>
                  </a:cubicBezTo>
                  <a:cubicBezTo>
                    <a:pt x="1305878" y="1747594"/>
                    <a:pt x="1288733" y="1761882"/>
                    <a:pt x="1277303" y="1798077"/>
                  </a:cubicBezTo>
                  <a:cubicBezTo>
                    <a:pt x="1234440" y="1924759"/>
                    <a:pt x="1192530" y="2051442"/>
                    <a:pt x="1148715" y="2186697"/>
                  </a:cubicBezTo>
                  <a:close/>
                </a:path>
              </a:pathLst>
            </a:custGeom>
            <a:solidFill>
              <a:srgbClr val="C3C3C3"/>
            </a:solid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1FA77B0E-B8F5-4FA6-AD24-66BA3B3CADB9}"/>
                </a:ext>
              </a:extLst>
            </p:cNvPr>
            <p:cNvSpPr/>
            <p:nvPr/>
          </p:nvSpPr>
          <p:spPr>
            <a:xfrm>
              <a:off x="7501690" y="1381337"/>
              <a:ext cx="251857" cy="236116"/>
            </a:xfrm>
            <a:custGeom>
              <a:avLst/>
              <a:gdLst>
                <a:gd name="connsiteX0" fmla="*/ 631640 w 762000"/>
                <a:gd name="connsiteY0" fmla="*/ 226469 h 714375"/>
                <a:gd name="connsiteX1" fmla="*/ 639260 w 762000"/>
                <a:gd name="connsiteY1" fmla="*/ 236947 h 714375"/>
                <a:gd name="connsiteX2" fmla="*/ 659262 w 762000"/>
                <a:gd name="connsiteY2" fmla="*/ 273142 h 714375"/>
                <a:gd name="connsiteX3" fmla="*/ 698315 w 762000"/>
                <a:gd name="connsiteY3" fmla="*/ 302669 h 714375"/>
                <a:gd name="connsiteX4" fmla="*/ 724985 w 762000"/>
                <a:gd name="connsiteY4" fmla="*/ 316004 h 714375"/>
                <a:gd name="connsiteX5" fmla="*/ 707840 w 762000"/>
                <a:gd name="connsiteY5" fmla="*/ 341722 h 714375"/>
                <a:gd name="connsiteX6" fmla="*/ 686885 w 762000"/>
                <a:gd name="connsiteY6" fmla="*/ 445544 h 714375"/>
                <a:gd name="connsiteX7" fmla="*/ 765942 w 762000"/>
                <a:gd name="connsiteY7" fmla="*/ 488407 h 714375"/>
                <a:gd name="connsiteX8" fmla="*/ 685932 w 762000"/>
                <a:gd name="connsiteY8" fmla="*/ 510314 h 714375"/>
                <a:gd name="connsiteX9" fmla="*/ 619257 w 762000"/>
                <a:gd name="connsiteY9" fmla="*/ 552224 h 714375"/>
                <a:gd name="connsiteX10" fmla="*/ 557345 w 762000"/>
                <a:gd name="connsiteY10" fmla="*/ 617947 h 714375"/>
                <a:gd name="connsiteX11" fmla="*/ 516387 w 762000"/>
                <a:gd name="connsiteY11" fmla="*/ 670334 h 714375"/>
                <a:gd name="connsiteX12" fmla="*/ 524960 w 762000"/>
                <a:gd name="connsiteY12" fmla="*/ 688432 h 714375"/>
                <a:gd name="connsiteX13" fmla="*/ 478287 w 762000"/>
                <a:gd name="connsiteY13" fmla="*/ 702719 h 714375"/>
                <a:gd name="connsiteX14" fmla="*/ 381132 w 762000"/>
                <a:gd name="connsiteY14" fmla="*/ 684622 h 714375"/>
                <a:gd name="connsiteX15" fmla="*/ 234447 w 762000"/>
                <a:gd name="connsiteY15" fmla="*/ 660809 h 714375"/>
                <a:gd name="connsiteX16" fmla="*/ 165867 w 762000"/>
                <a:gd name="connsiteY16" fmla="*/ 628424 h 714375"/>
                <a:gd name="connsiteX17" fmla="*/ 156342 w 762000"/>
                <a:gd name="connsiteY17" fmla="*/ 617947 h 714375"/>
                <a:gd name="connsiteX18" fmla="*/ 153485 w 762000"/>
                <a:gd name="connsiteY18" fmla="*/ 604612 h 714375"/>
                <a:gd name="connsiteX19" fmla="*/ 86810 w 762000"/>
                <a:gd name="connsiteY19" fmla="*/ 533174 h 714375"/>
                <a:gd name="connsiteX20" fmla="*/ 57282 w 762000"/>
                <a:gd name="connsiteY20" fmla="*/ 496979 h 714375"/>
                <a:gd name="connsiteX21" fmla="*/ 2990 w 762000"/>
                <a:gd name="connsiteY21" fmla="*/ 352199 h 714375"/>
                <a:gd name="connsiteX22" fmla="*/ 10610 w 762000"/>
                <a:gd name="connsiteY22" fmla="*/ 327434 h 714375"/>
                <a:gd name="connsiteX23" fmla="*/ 89667 w 762000"/>
                <a:gd name="connsiteY23" fmla="*/ 182654 h 714375"/>
                <a:gd name="connsiteX24" fmla="*/ 85857 w 762000"/>
                <a:gd name="connsiteY24" fmla="*/ 136934 h 714375"/>
                <a:gd name="connsiteX25" fmla="*/ 120147 w 762000"/>
                <a:gd name="connsiteY25" fmla="*/ 103597 h 714375"/>
                <a:gd name="connsiteX26" fmla="*/ 235400 w 762000"/>
                <a:gd name="connsiteY26" fmla="*/ 58829 h 714375"/>
                <a:gd name="connsiteX27" fmla="*/ 271595 w 762000"/>
                <a:gd name="connsiteY27" fmla="*/ 52162 h 714375"/>
                <a:gd name="connsiteX28" fmla="*/ 314457 w 762000"/>
                <a:gd name="connsiteY28" fmla="*/ 56924 h 714375"/>
                <a:gd name="connsiteX29" fmla="*/ 344937 w 762000"/>
                <a:gd name="connsiteY29" fmla="*/ 35017 h 714375"/>
                <a:gd name="connsiteX30" fmla="*/ 438282 w 762000"/>
                <a:gd name="connsiteY30" fmla="*/ 47399 h 714375"/>
                <a:gd name="connsiteX31" fmla="*/ 549725 w 762000"/>
                <a:gd name="connsiteY31" fmla="*/ 92167 h 714375"/>
                <a:gd name="connsiteX32" fmla="*/ 586872 w 762000"/>
                <a:gd name="connsiteY32" fmla="*/ 126457 h 714375"/>
                <a:gd name="connsiteX33" fmla="*/ 624972 w 762000"/>
                <a:gd name="connsiteY33" fmla="*/ 173129 h 714375"/>
                <a:gd name="connsiteX34" fmla="*/ 631640 w 762000"/>
                <a:gd name="connsiteY34" fmla="*/ 226469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62000" h="714375">
                  <a:moveTo>
                    <a:pt x="631640" y="226469"/>
                  </a:moveTo>
                  <a:cubicBezTo>
                    <a:pt x="634497" y="230279"/>
                    <a:pt x="636402" y="233137"/>
                    <a:pt x="639260" y="236947"/>
                  </a:cubicBezTo>
                  <a:cubicBezTo>
                    <a:pt x="650690" y="246472"/>
                    <a:pt x="656405" y="259807"/>
                    <a:pt x="659262" y="273142"/>
                  </a:cubicBezTo>
                  <a:cubicBezTo>
                    <a:pt x="664025" y="295049"/>
                    <a:pt x="674502" y="305527"/>
                    <a:pt x="698315" y="302669"/>
                  </a:cubicBezTo>
                  <a:cubicBezTo>
                    <a:pt x="708792" y="300764"/>
                    <a:pt x="722127" y="302669"/>
                    <a:pt x="724985" y="316004"/>
                  </a:cubicBezTo>
                  <a:cubicBezTo>
                    <a:pt x="728795" y="329339"/>
                    <a:pt x="716412" y="335054"/>
                    <a:pt x="707840" y="341722"/>
                  </a:cubicBezTo>
                  <a:cubicBezTo>
                    <a:pt x="670692" y="370297"/>
                    <a:pt x="672597" y="406492"/>
                    <a:pt x="686885" y="445544"/>
                  </a:cubicBezTo>
                  <a:cubicBezTo>
                    <a:pt x="710697" y="464594"/>
                    <a:pt x="746892" y="460784"/>
                    <a:pt x="765942" y="488407"/>
                  </a:cubicBezTo>
                  <a:cubicBezTo>
                    <a:pt x="745940" y="519839"/>
                    <a:pt x="711650" y="499837"/>
                    <a:pt x="685932" y="510314"/>
                  </a:cubicBezTo>
                  <a:cubicBezTo>
                    <a:pt x="656405" y="512219"/>
                    <a:pt x="631640" y="522697"/>
                    <a:pt x="619257" y="552224"/>
                  </a:cubicBezTo>
                  <a:cubicBezTo>
                    <a:pt x="609732" y="584609"/>
                    <a:pt x="590682" y="608422"/>
                    <a:pt x="557345" y="617947"/>
                  </a:cubicBezTo>
                  <a:cubicBezTo>
                    <a:pt x="540200" y="633187"/>
                    <a:pt x="498290" y="627472"/>
                    <a:pt x="516387" y="670334"/>
                  </a:cubicBezTo>
                  <a:cubicBezTo>
                    <a:pt x="519245" y="676049"/>
                    <a:pt x="522102" y="682717"/>
                    <a:pt x="524960" y="688432"/>
                  </a:cubicBezTo>
                  <a:cubicBezTo>
                    <a:pt x="525912" y="725579"/>
                    <a:pt x="521150" y="726532"/>
                    <a:pt x="478287" y="702719"/>
                  </a:cubicBezTo>
                  <a:cubicBezTo>
                    <a:pt x="448760" y="677954"/>
                    <a:pt x="417327" y="677002"/>
                    <a:pt x="381132" y="684622"/>
                  </a:cubicBezTo>
                  <a:cubicBezTo>
                    <a:pt x="330650" y="695099"/>
                    <a:pt x="282072" y="677002"/>
                    <a:pt x="234447" y="660809"/>
                  </a:cubicBezTo>
                  <a:cubicBezTo>
                    <a:pt x="210635" y="653189"/>
                    <a:pt x="188727" y="639854"/>
                    <a:pt x="165867" y="628424"/>
                  </a:cubicBezTo>
                  <a:cubicBezTo>
                    <a:pt x="162057" y="625567"/>
                    <a:pt x="158247" y="621757"/>
                    <a:pt x="156342" y="617947"/>
                  </a:cubicBezTo>
                  <a:cubicBezTo>
                    <a:pt x="155390" y="613184"/>
                    <a:pt x="154437" y="604612"/>
                    <a:pt x="153485" y="604612"/>
                  </a:cubicBezTo>
                  <a:cubicBezTo>
                    <a:pt x="107765" y="602707"/>
                    <a:pt x="111575" y="554129"/>
                    <a:pt x="86810" y="533174"/>
                  </a:cubicBezTo>
                  <a:cubicBezTo>
                    <a:pt x="70617" y="526507"/>
                    <a:pt x="63950" y="511267"/>
                    <a:pt x="57282" y="496979"/>
                  </a:cubicBezTo>
                  <a:cubicBezTo>
                    <a:pt x="29660" y="452212"/>
                    <a:pt x="41090" y="393157"/>
                    <a:pt x="2990" y="352199"/>
                  </a:cubicBezTo>
                  <a:cubicBezTo>
                    <a:pt x="-4630" y="343627"/>
                    <a:pt x="3942" y="334102"/>
                    <a:pt x="10610" y="327434"/>
                  </a:cubicBezTo>
                  <a:cubicBezTo>
                    <a:pt x="52520" y="287429"/>
                    <a:pt x="56330" y="227422"/>
                    <a:pt x="89667" y="182654"/>
                  </a:cubicBezTo>
                  <a:cubicBezTo>
                    <a:pt x="100145" y="168367"/>
                    <a:pt x="88715" y="152174"/>
                    <a:pt x="85857" y="136934"/>
                  </a:cubicBezTo>
                  <a:cubicBezTo>
                    <a:pt x="79190" y="103597"/>
                    <a:pt x="87762" y="95024"/>
                    <a:pt x="120147" y="103597"/>
                  </a:cubicBezTo>
                  <a:cubicBezTo>
                    <a:pt x="176345" y="117884"/>
                    <a:pt x="198252" y="110264"/>
                    <a:pt x="235400" y="58829"/>
                  </a:cubicBezTo>
                  <a:cubicBezTo>
                    <a:pt x="246830" y="43589"/>
                    <a:pt x="254450" y="26444"/>
                    <a:pt x="271595" y="52162"/>
                  </a:cubicBezTo>
                  <a:cubicBezTo>
                    <a:pt x="283025" y="68354"/>
                    <a:pt x="299217" y="63592"/>
                    <a:pt x="314457" y="56924"/>
                  </a:cubicBezTo>
                  <a:cubicBezTo>
                    <a:pt x="325887" y="52162"/>
                    <a:pt x="335412" y="42637"/>
                    <a:pt x="344937" y="35017"/>
                  </a:cubicBezTo>
                  <a:cubicBezTo>
                    <a:pt x="402087" y="-13561"/>
                    <a:pt x="402087" y="-13561"/>
                    <a:pt x="438282" y="47399"/>
                  </a:cubicBezTo>
                  <a:cubicBezTo>
                    <a:pt x="459237" y="82642"/>
                    <a:pt x="503052" y="100739"/>
                    <a:pt x="549725" y="92167"/>
                  </a:cubicBezTo>
                  <a:cubicBezTo>
                    <a:pt x="580205" y="86452"/>
                    <a:pt x="602112" y="83594"/>
                    <a:pt x="586872" y="126457"/>
                  </a:cubicBezTo>
                  <a:cubicBezTo>
                    <a:pt x="575442" y="157889"/>
                    <a:pt x="613542" y="155984"/>
                    <a:pt x="624972" y="173129"/>
                  </a:cubicBezTo>
                  <a:cubicBezTo>
                    <a:pt x="632592" y="189322"/>
                    <a:pt x="624020" y="209324"/>
                    <a:pt x="631640" y="226469"/>
                  </a:cubicBezTo>
                  <a:close/>
                </a:path>
              </a:pathLst>
            </a:custGeom>
            <a:solidFill>
              <a:srgbClr val="232126"/>
            </a:solid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A6790E03-E9F3-462B-A8B0-3F46B65DBE5F}"/>
                </a:ext>
              </a:extLst>
            </p:cNvPr>
            <p:cNvSpPr/>
            <p:nvPr/>
          </p:nvSpPr>
          <p:spPr>
            <a:xfrm>
              <a:off x="7535252" y="1502913"/>
              <a:ext cx="245561" cy="173152"/>
            </a:xfrm>
            <a:custGeom>
              <a:avLst/>
              <a:gdLst>
                <a:gd name="connsiteX0" fmla="*/ 129093 w 742950"/>
                <a:gd name="connsiteY0" fmla="*/ 284407 h 523875"/>
                <a:gd name="connsiteX1" fmla="*/ 370075 w 742950"/>
                <a:gd name="connsiteY1" fmla="*/ 287264 h 523875"/>
                <a:gd name="connsiteX2" fmla="*/ 403413 w 742950"/>
                <a:gd name="connsiteY2" fmla="*/ 259642 h 523875"/>
                <a:gd name="connsiteX3" fmla="*/ 454848 w 742950"/>
                <a:gd name="connsiteY3" fmla="*/ 230114 h 523875"/>
                <a:gd name="connsiteX4" fmla="*/ 485328 w 742950"/>
                <a:gd name="connsiteY4" fmla="*/ 209159 h 523875"/>
                <a:gd name="connsiteX5" fmla="*/ 562480 w 742950"/>
                <a:gd name="connsiteY5" fmla="*/ 140579 h 523875"/>
                <a:gd name="connsiteX6" fmla="*/ 595818 w 742950"/>
                <a:gd name="connsiteY6" fmla="*/ 125339 h 523875"/>
                <a:gd name="connsiteX7" fmla="*/ 545335 w 742950"/>
                <a:gd name="connsiteY7" fmla="*/ 33899 h 523875"/>
                <a:gd name="connsiteX8" fmla="*/ 603438 w 742950"/>
                <a:gd name="connsiteY8" fmla="*/ 52949 h 523875"/>
                <a:gd name="connsiteX9" fmla="*/ 682495 w 742950"/>
                <a:gd name="connsiteY9" fmla="*/ 9134 h 523875"/>
                <a:gd name="connsiteX10" fmla="*/ 739645 w 742950"/>
                <a:gd name="connsiteY10" fmla="*/ 32947 h 523875"/>
                <a:gd name="connsiteX11" fmla="*/ 718690 w 742950"/>
                <a:gd name="connsiteY11" fmla="*/ 223447 h 523875"/>
                <a:gd name="connsiteX12" fmla="*/ 199578 w 742950"/>
                <a:gd name="connsiteY12" fmla="*/ 527294 h 523875"/>
                <a:gd name="connsiteX13" fmla="*/ 13840 w 742950"/>
                <a:gd name="connsiteY13" fmla="*/ 445379 h 523875"/>
                <a:gd name="connsiteX14" fmla="*/ 21460 w 742950"/>
                <a:gd name="connsiteY14" fmla="*/ 395849 h 523875"/>
                <a:gd name="connsiteX15" fmla="*/ 135760 w 742950"/>
                <a:gd name="connsiteY15" fmla="*/ 328222 h 523875"/>
                <a:gd name="connsiteX16" fmla="*/ 129093 w 742950"/>
                <a:gd name="connsiteY16" fmla="*/ 284407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523875">
                  <a:moveTo>
                    <a:pt x="129093" y="284407"/>
                  </a:moveTo>
                  <a:cubicBezTo>
                    <a:pt x="209103" y="290122"/>
                    <a:pt x="289113" y="294884"/>
                    <a:pt x="370075" y="287264"/>
                  </a:cubicBezTo>
                  <a:cubicBezTo>
                    <a:pt x="389125" y="285359"/>
                    <a:pt x="397698" y="274882"/>
                    <a:pt x="403413" y="259642"/>
                  </a:cubicBezTo>
                  <a:cubicBezTo>
                    <a:pt x="411985" y="234877"/>
                    <a:pt x="424368" y="219637"/>
                    <a:pt x="454848" y="230114"/>
                  </a:cubicBezTo>
                  <a:cubicBezTo>
                    <a:pt x="470088" y="235829"/>
                    <a:pt x="481518" y="228209"/>
                    <a:pt x="485328" y="209159"/>
                  </a:cubicBezTo>
                  <a:cubicBezTo>
                    <a:pt x="495805" y="148199"/>
                    <a:pt x="504378" y="140579"/>
                    <a:pt x="562480" y="140579"/>
                  </a:cubicBezTo>
                  <a:cubicBezTo>
                    <a:pt x="573910" y="140579"/>
                    <a:pt x="586293" y="140579"/>
                    <a:pt x="595818" y="125339"/>
                  </a:cubicBezTo>
                  <a:cubicBezTo>
                    <a:pt x="540573" y="115814"/>
                    <a:pt x="539620" y="76762"/>
                    <a:pt x="545335" y="33899"/>
                  </a:cubicBezTo>
                  <a:cubicBezTo>
                    <a:pt x="554860" y="71047"/>
                    <a:pt x="573910" y="71999"/>
                    <a:pt x="603438" y="52949"/>
                  </a:cubicBezTo>
                  <a:cubicBezTo>
                    <a:pt x="628203" y="36757"/>
                    <a:pt x="655825" y="23422"/>
                    <a:pt x="682495" y="9134"/>
                  </a:cubicBezTo>
                  <a:cubicBezTo>
                    <a:pt x="711070" y="-7058"/>
                    <a:pt x="732025" y="-3248"/>
                    <a:pt x="739645" y="32947"/>
                  </a:cubicBezTo>
                  <a:cubicBezTo>
                    <a:pt x="753933" y="98669"/>
                    <a:pt x="743455" y="162487"/>
                    <a:pt x="718690" y="223447"/>
                  </a:cubicBezTo>
                  <a:cubicBezTo>
                    <a:pt x="632965" y="440617"/>
                    <a:pt x="419605" y="551107"/>
                    <a:pt x="199578" y="527294"/>
                  </a:cubicBezTo>
                  <a:cubicBezTo>
                    <a:pt x="131950" y="519674"/>
                    <a:pt x="63370" y="501577"/>
                    <a:pt x="13840" y="445379"/>
                  </a:cubicBezTo>
                  <a:cubicBezTo>
                    <a:pt x="-6162" y="423472"/>
                    <a:pt x="-5210" y="410137"/>
                    <a:pt x="21460" y="395849"/>
                  </a:cubicBezTo>
                  <a:cubicBezTo>
                    <a:pt x="60513" y="374894"/>
                    <a:pt x="93850" y="345367"/>
                    <a:pt x="135760" y="328222"/>
                  </a:cubicBezTo>
                  <a:cubicBezTo>
                    <a:pt x="181480" y="308219"/>
                    <a:pt x="117663" y="301552"/>
                    <a:pt x="129093" y="284407"/>
                  </a:cubicBezTo>
                  <a:close/>
                </a:path>
              </a:pathLst>
            </a:custGeom>
            <a:solidFill>
              <a:srgbClr val="DFDFE0"/>
            </a:solid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BE68F885-703E-4D64-A32B-378670C3F17D}"/>
                </a:ext>
              </a:extLst>
            </p:cNvPr>
            <p:cNvSpPr/>
            <p:nvPr/>
          </p:nvSpPr>
          <p:spPr>
            <a:xfrm>
              <a:off x="7444756" y="1336209"/>
              <a:ext cx="317970" cy="258154"/>
            </a:xfrm>
            <a:custGeom>
              <a:avLst/>
              <a:gdLst>
                <a:gd name="connsiteX0" fmla="*/ 944865 w 962025"/>
                <a:gd name="connsiteY0" fmla="*/ 208701 h 781050"/>
                <a:gd name="connsiteX1" fmla="*/ 728647 w 962025"/>
                <a:gd name="connsiteY1" fmla="*/ 42966 h 781050"/>
                <a:gd name="connsiteX2" fmla="*/ 396225 w 962025"/>
                <a:gd name="connsiteY2" fmla="*/ 22011 h 781050"/>
                <a:gd name="connsiteX3" fmla="*/ 384795 w 962025"/>
                <a:gd name="connsiteY3" fmla="*/ 25821 h 781050"/>
                <a:gd name="connsiteX4" fmla="*/ 371460 w 962025"/>
                <a:gd name="connsiteY4" fmla="*/ 26774 h 781050"/>
                <a:gd name="connsiteX5" fmla="*/ 35227 w 962025"/>
                <a:gd name="connsiteY5" fmla="*/ 714479 h 781050"/>
                <a:gd name="connsiteX6" fmla="*/ 165720 w 962025"/>
                <a:gd name="connsiteY6" fmla="*/ 759246 h 781050"/>
                <a:gd name="connsiteX7" fmla="*/ 286687 w 962025"/>
                <a:gd name="connsiteY7" fmla="*/ 669711 h 781050"/>
                <a:gd name="connsiteX8" fmla="*/ 270495 w 962025"/>
                <a:gd name="connsiteY8" fmla="*/ 651614 h 781050"/>
                <a:gd name="connsiteX9" fmla="*/ 270495 w 962025"/>
                <a:gd name="connsiteY9" fmla="*/ 651614 h 781050"/>
                <a:gd name="connsiteX10" fmla="*/ 270495 w 962025"/>
                <a:gd name="connsiteY10" fmla="*/ 651614 h 781050"/>
                <a:gd name="connsiteX11" fmla="*/ 246682 w 962025"/>
                <a:gd name="connsiteY11" fmla="*/ 640184 h 781050"/>
                <a:gd name="connsiteX12" fmla="*/ 246682 w 962025"/>
                <a:gd name="connsiteY12" fmla="*/ 640184 h 781050"/>
                <a:gd name="connsiteX13" fmla="*/ 246682 w 962025"/>
                <a:gd name="connsiteY13" fmla="*/ 640184 h 781050"/>
                <a:gd name="connsiteX14" fmla="*/ 248587 w 962025"/>
                <a:gd name="connsiteY14" fmla="*/ 590654 h 781050"/>
                <a:gd name="connsiteX15" fmla="*/ 223822 w 962025"/>
                <a:gd name="connsiteY15" fmla="*/ 521121 h 781050"/>
                <a:gd name="connsiteX16" fmla="*/ 202867 w 962025"/>
                <a:gd name="connsiteY16" fmla="*/ 497309 h 781050"/>
                <a:gd name="connsiteX17" fmla="*/ 234300 w 962025"/>
                <a:gd name="connsiteY17" fmla="*/ 497309 h 781050"/>
                <a:gd name="connsiteX18" fmla="*/ 258112 w 962025"/>
                <a:gd name="connsiteY18" fmla="*/ 422061 h 781050"/>
                <a:gd name="connsiteX19" fmla="*/ 302880 w 962025"/>
                <a:gd name="connsiteY19" fmla="*/ 307761 h 781050"/>
                <a:gd name="connsiteX20" fmla="*/ 320977 w 962025"/>
                <a:gd name="connsiteY20" fmla="*/ 292521 h 781050"/>
                <a:gd name="connsiteX21" fmla="*/ 401940 w 962025"/>
                <a:gd name="connsiteY21" fmla="*/ 279186 h 781050"/>
                <a:gd name="connsiteX22" fmla="*/ 460995 w 962025"/>
                <a:gd name="connsiteY22" fmla="*/ 259184 h 781050"/>
                <a:gd name="connsiteX23" fmla="*/ 558150 w 962025"/>
                <a:gd name="connsiteY23" fmla="*/ 214416 h 781050"/>
                <a:gd name="connsiteX24" fmla="*/ 587677 w 962025"/>
                <a:gd name="connsiteY24" fmla="*/ 218226 h 781050"/>
                <a:gd name="connsiteX25" fmla="*/ 719122 w 962025"/>
                <a:gd name="connsiteY25" fmla="*/ 286806 h 781050"/>
                <a:gd name="connsiteX26" fmla="*/ 756270 w 962025"/>
                <a:gd name="connsiteY26" fmla="*/ 355386 h 781050"/>
                <a:gd name="connsiteX27" fmla="*/ 771510 w 962025"/>
                <a:gd name="connsiteY27" fmla="*/ 374436 h 781050"/>
                <a:gd name="connsiteX28" fmla="*/ 771510 w 962025"/>
                <a:gd name="connsiteY28" fmla="*/ 374436 h 781050"/>
                <a:gd name="connsiteX29" fmla="*/ 781035 w 962025"/>
                <a:gd name="connsiteY29" fmla="*/ 399201 h 781050"/>
                <a:gd name="connsiteX30" fmla="*/ 929625 w 962025"/>
                <a:gd name="connsiteY30" fmla="*/ 313476 h 781050"/>
                <a:gd name="connsiteX31" fmla="*/ 944865 w 962025"/>
                <a:gd name="connsiteY31" fmla="*/ 208701 h 781050"/>
                <a:gd name="connsiteX32" fmla="*/ 410512 w 962025"/>
                <a:gd name="connsiteY32" fmla="*/ 26774 h 781050"/>
                <a:gd name="connsiteX33" fmla="*/ 410512 w 962025"/>
                <a:gd name="connsiteY33" fmla="*/ 26774 h 781050"/>
                <a:gd name="connsiteX34" fmla="*/ 410512 w 962025"/>
                <a:gd name="connsiteY34" fmla="*/ 26774 h 781050"/>
                <a:gd name="connsiteX35" fmla="*/ 410512 w 962025"/>
                <a:gd name="connsiteY35" fmla="*/ 267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62025" h="781050">
                  <a:moveTo>
                    <a:pt x="944865" y="208701"/>
                  </a:moveTo>
                  <a:cubicBezTo>
                    <a:pt x="888668" y="132501"/>
                    <a:pt x="815325" y="77256"/>
                    <a:pt x="728647" y="42966"/>
                  </a:cubicBezTo>
                  <a:cubicBezTo>
                    <a:pt x="621015" y="1056"/>
                    <a:pt x="509572" y="-17994"/>
                    <a:pt x="396225" y="22011"/>
                  </a:cubicBezTo>
                  <a:cubicBezTo>
                    <a:pt x="392415" y="22011"/>
                    <a:pt x="388605" y="22964"/>
                    <a:pt x="384795" y="25821"/>
                  </a:cubicBezTo>
                  <a:cubicBezTo>
                    <a:pt x="380032" y="25821"/>
                    <a:pt x="376222" y="25821"/>
                    <a:pt x="371460" y="26774"/>
                  </a:cubicBezTo>
                  <a:cubicBezTo>
                    <a:pt x="80947" y="112499"/>
                    <a:pt x="-74310" y="425871"/>
                    <a:pt x="35227" y="714479"/>
                  </a:cubicBezTo>
                  <a:cubicBezTo>
                    <a:pt x="62850" y="786869"/>
                    <a:pt x="98092" y="799251"/>
                    <a:pt x="165720" y="759246"/>
                  </a:cubicBezTo>
                  <a:cubicBezTo>
                    <a:pt x="208582" y="733529"/>
                    <a:pt x="262875" y="721146"/>
                    <a:pt x="286687" y="669711"/>
                  </a:cubicBezTo>
                  <a:cubicBezTo>
                    <a:pt x="284782" y="660186"/>
                    <a:pt x="278115" y="655424"/>
                    <a:pt x="270495" y="651614"/>
                  </a:cubicBezTo>
                  <a:cubicBezTo>
                    <a:pt x="270495" y="651614"/>
                    <a:pt x="270495" y="651614"/>
                    <a:pt x="270495" y="651614"/>
                  </a:cubicBezTo>
                  <a:cubicBezTo>
                    <a:pt x="270495" y="651614"/>
                    <a:pt x="270495" y="651614"/>
                    <a:pt x="270495" y="651614"/>
                  </a:cubicBezTo>
                  <a:cubicBezTo>
                    <a:pt x="265732" y="641136"/>
                    <a:pt x="255255" y="643041"/>
                    <a:pt x="246682" y="640184"/>
                  </a:cubicBezTo>
                  <a:cubicBezTo>
                    <a:pt x="246682" y="640184"/>
                    <a:pt x="246682" y="640184"/>
                    <a:pt x="246682" y="640184"/>
                  </a:cubicBezTo>
                  <a:cubicBezTo>
                    <a:pt x="246682" y="640184"/>
                    <a:pt x="246682" y="640184"/>
                    <a:pt x="246682" y="640184"/>
                  </a:cubicBezTo>
                  <a:cubicBezTo>
                    <a:pt x="230490" y="623039"/>
                    <a:pt x="235252" y="608751"/>
                    <a:pt x="248587" y="590654"/>
                  </a:cubicBezTo>
                  <a:cubicBezTo>
                    <a:pt x="264780" y="570651"/>
                    <a:pt x="248587" y="527789"/>
                    <a:pt x="223822" y="521121"/>
                  </a:cubicBezTo>
                  <a:cubicBezTo>
                    <a:pt x="208582" y="517311"/>
                    <a:pt x="197152" y="513501"/>
                    <a:pt x="202867" y="497309"/>
                  </a:cubicBezTo>
                  <a:cubicBezTo>
                    <a:pt x="211440" y="474449"/>
                    <a:pt x="223822" y="503024"/>
                    <a:pt x="234300" y="497309"/>
                  </a:cubicBezTo>
                  <a:cubicBezTo>
                    <a:pt x="241920" y="471591"/>
                    <a:pt x="232395" y="436349"/>
                    <a:pt x="258112" y="422061"/>
                  </a:cubicBezTo>
                  <a:cubicBezTo>
                    <a:pt x="306690" y="394439"/>
                    <a:pt x="311452" y="355386"/>
                    <a:pt x="302880" y="307761"/>
                  </a:cubicBezTo>
                  <a:cubicBezTo>
                    <a:pt x="300022" y="290616"/>
                    <a:pt x="309547" y="283949"/>
                    <a:pt x="320977" y="292521"/>
                  </a:cubicBezTo>
                  <a:cubicBezTo>
                    <a:pt x="354315" y="318239"/>
                    <a:pt x="379080" y="299189"/>
                    <a:pt x="401940" y="279186"/>
                  </a:cubicBezTo>
                  <a:cubicBezTo>
                    <a:pt x="420037" y="263946"/>
                    <a:pt x="439087" y="261089"/>
                    <a:pt x="460995" y="259184"/>
                  </a:cubicBezTo>
                  <a:cubicBezTo>
                    <a:pt x="498142" y="256326"/>
                    <a:pt x="536243" y="254421"/>
                    <a:pt x="558150" y="214416"/>
                  </a:cubicBezTo>
                  <a:cubicBezTo>
                    <a:pt x="568627" y="194414"/>
                    <a:pt x="581010" y="200129"/>
                    <a:pt x="587677" y="218226"/>
                  </a:cubicBezTo>
                  <a:cubicBezTo>
                    <a:pt x="610537" y="277281"/>
                    <a:pt x="650543" y="303951"/>
                    <a:pt x="719122" y="286806"/>
                  </a:cubicBezTo>
                  <a:cubicBezTo>
                    <a:pt x="701977" y="329669"/>
                    <a:pt x="732457" y="340146"/>
                    <a:pt x="756270" y="355386"/>
                  </a:cubicBezTo>
                  <a:cubicBezTo>
                    <a:pt x="761032" y="362054"/>
                    <a:pt x="766747" y="368721"/>
                    <a:pt x="771510" y="374436"/>
                  </a:cubicBezTo>
                  <a:cubicBezTo>
                    <a:pt x="771510" y="374436"/>
                    <a:pt x="771510" y="374436"/>
                    <a:pt x="771510" y="374436"/>
                  </a:cubicBezTo>
                  <a:cubicBezTo>
                    <a:pt x="774368" y="383009"/>
                    <a:pt x="778177" y="391581"/>
                    <a:pt x="781035" y="399201"/>
                  </a:cubicBezTo>
                  <a:cubicBezTo>
                    <a:pt x="830565" y="370626"/>
                    <a:pt x="881047" y="344909"/>
                    <a:pt x="929625" y="313476"/>
                  </a:cubicBezTo>
                  <a:cubicBezTo>
                    <a:pt x="973440" y="287759"/>
                    <a:pt x="976297" y="252516"/>
                    <a:pt x="944865" y="208701"/>
                  </a:cubicBezTo>
                  <a:close/>
                  <a:moveTo>
                    <a:pt x="410512" y="26774"/>
                  </a:moveTo>
                  <a:cubicBezTo>
                    <a:pt x="410512" y="26774"/>
                    <a:pt x="410512" y="26774"/>
                    <a:pt x="410512" y="26774"/>
                  </a:cubicBezTo>
                  <a:cubicBezTo>
                    <a:pt x="410512" y="26774"/>
                    <a:pt x="410512" y="26774"/>
                    <a:pt x="410512" y="26774"/>
                  </a:cubicBezTo>
                  <a:cubicBezTo>
                    <a:pt x="410512" y="26774"/>
                    <a:pt x="410512" y="26774"/>
                    <a:pt x="410512" y="26774"/>
                  </a:cubicBezTo>
                  <a:close/>
                </a:path>
              </a:pathLst>
            </a:custGeom>
            <a:solidFill>
              <a:srgbClr val="7E8389"/>
            </a:solidFill>
            <a:ln w="9525" cap="flat">
              <a:noFill/>
              <a:prstDash val="solid"/>
              <a:miter/>
            </a:ln>
          </p:spPr>
          <p:txBody>
            <a:bodyPr rtlCol="0" anchor="ctr"/>
            <a:lstStyle/>
            <a:p>
              <a:endParaRPr lang="en-US"/>
            </a:p>
          </p:txBody>
        </p:sp>
      </p:grpSp>
      <p:grpSp>
        <p:nvGrpSpPr>
          <p:cNvPr id="390" name="Group 389">
            <a:extLst>
              <a:ext uri="{FF2B5EF4-FFF2-40B4-BE49-F238E27FC236}">
                <a16:creationId xmlns:a16="http://schemas.microsoft.com/office/drawing/2014/main" id="{66E897FD-5170-48B4-9E7C-F9AC77977803}"/>
              </a:ext>
            </a:extLst>
          </p:cNvPr>
          <p:cNvGrpSpPr/>
          <p:nvPr/>
        </p:nvGrpSpPr>
        <p:grpSpPr>
          <a:xfrm>
            <a:off x="9358486" y="2409611"/>
            <a:ext cx="667422" cy="680015"/>
            <a:chOff x="8487521" y="2183016"/>
            <a:chExt cx="667422" cy="680015"/>
          </a:xfrm>
        </p:grpSpPr>
        <p:sp>
          <p:nvSpPr>
            <p:cNvPr id="391" name="Freeform: Shape 390">
              <a:extLst>
                <a:ext uri="{FF2B5EF4-FFF2-40B4-BE49-F238E27FC236}">
                  <a16:creationId xmlns:a16="http://schemas.microsoft.com/office/drawing/2014/main" id="{59C75C0D-4902-4FA4-852F-66300525022E}"/>
                </a:ext>
              </a:extLst>
            </p:cNvPr>
            <p:cNvSpPr/>
            <p:nvPr/>
          </p:nvSpPr>
          <p:spPr>
            <a:xfrm>
              <a:off x="8487521" y="2183016"/>
              <a:ext cx="667422" cy="680015"/>
            </a:xfrm>
            <a:custGeom>
              <a:avLst/>
              <a:gdLst>
                <a:gd name="connsiteX0" fmla="*/ 1350400 w 2019300"/>
                <a:gd name="connsiteY0" fmla="*/ 296521 h 2057400"/>
                <a:gd name="connsiteX1" fmla="*/ 1590430 w 2019300"/>
                <a:gd name="connsiteY1" fmla="*/ 222226 h 2057400"/>
                <a:gd name="connsiteX2" fmla="*/ 1624719 w 2019300"/>
                <a:gd name="connsiteY2" fmla="*/ 225083 h 2057400"/>
                <a:gd name="connsiteX3" fmla="*/ 1606622 w 2019300"/>
                <a:gd name="connsiteY3" fmla="*/ 253658 h 2057400"/>
                <a:gd name="connsiteX4" fmla="*/ 1440887 w 2019300"/>
                <a:gd name="connsiteY4" fmla="*/ 365101 h 2057400"/>
                <a:gd name="connsiteX5" fmla="*/ 1413265 w 2019300"/>
                <a:gd name="connsiteY5" fmla="*/ 404153 h 2057400"/>
                <a:gd name="connsiteX6" fmla="*/ 1456127 w 2019300"/>
                <a:gd name="connsiteY6" fmla="*/ 413678 h 2057400"/>
                <a:gd name="connsiteX7" fmla="*/ 1629482 w 2019300"/>
                <a:gd name="connsiteY7" fmla="*/ 387008 h 2057400"/>
                <a:gd name="connsiteX8" fmla="*/ 1706635 w 2019300"/>
                <a:gd name="connsiteY8" fmla="*/ 391771 h 2057400"/>
                <a:gd name="connsiteX9" fmla="*/ 1679965 w 2019300"/>
                <a:gd name="connsiteY9" fmla="*/ 462255 h 2057400"/>
                <a:gd name="connsiteX10" fmla="*/ 1583762 w 2019300"/>
                <a:gd name="connsiteY10" fmla="*/ 591796 h 2057400"/>
                <a:gd name="connsiteX11" fmla="*/ 1625672 w 2019300"/>
                <a:gd name="connsiteY11" fmla="*/ 691808 h 2057400"/>
                <a:gd name="connsiteX12" fmla="*/ 1898087 w 2019300"/>
                <a:gd name="connsiteY12" fmla="*/ 728003 h 2057400"/>
                <a:gd name="connsiteX13" fmla="*/ 1929519 w 2019300"/>
                <a:gd name="connsiteY13" fmla="*/ 739433 h 2057400"/>
                <a:gd name="connsiteX14" fmla="*/ 1902850 w 2019300"/>
                <a:gd name="connsiteY14" fmla="*/ 762293 h 2057400"/>
                <a:gd name="connsiteX15" fmla="*/ 1734257 w 2019300"/>
                <a:gd name="connsiteY15" fmla="*/ 823253 h 2057400"/>
                <a:gd name="connsiteX16" fmla="*/ 1663772 w 2019300"/>
                <a:gd name="connsiteY16" fmla="*/ 849923 h 2057400"/>
                <a:gd name="connsiteX17" fmla="*/ 1667582 w 2019300"/>
                <a:gd name="connsiteY17" fmla="*/ 879451 h 2057400"/>
                <a:gd name="connsiteX18" fmla="*/ 1671392 w 2019300"/>
                <a:gd name="connsiteY18" fmla="*/ 918503 h 2057400"/>
                <a:gd name="connsiteX19" fmla="*/ 1683775 w 2019300"/>
                <a:gd name="connsiteY19" fmla="*/ 995655 h 2057400"/>
                <a:gd name="connsiteX20" fmla="*/ 2014292 w 2019300"/>
                <a:gd name="connsiteY20" fmla="*/ 1127101 h 2057400"/>
                <a:gd name="connsiteX21" fmla="*/ 2021912 w 2019300"/>
                <a:gd name="connsiteY21" fmla="*/ 1136626 h 2057400"/>
                <a:gd name="connsiteX22" fmla="*/ 1657105 w 2019300"/>
                <a:gd name="connsiteY22" fmla="*/ 1147103 h 2057400"/>
                <a:gd name="connsiteX23" fmla="*/ 1585667 w 2019300"/>
                <a:gd name="connsiteY23" fmla="*/ 1172821 h 2057400"/>
                <a:gd name="connsiteX24" fmla="*/ 1610432 w 2019300"/>
                <a:gd name="connsiteY24" fmla="*/ 1245211 h 2057400"/>
                <a:gd name="connsiteX25" fmla="*/ 1659010 w 2019300"/>
                <a:gd name="connsiteY25" fmla="*/ 1289978 h 2057400"/>
                <a:gd name="connsiteX26" fmla="*/ 1653294 w 2019300"/>
                <a:gd name="connsiteY26" fmla="*/ 1337603 h 2057400"/>
                <a:gd name="connsiteX27" fmla="*/ 1564712 w 2019300"/>
                <a:gd name="connsiteY27" fmla="*/ 1345223 h 2057400"/>
                <a:gd name="connsiteX28" fmla="*/ 1464700 w 2019300"/>
                <a:gd name="connsiteY28" fmla="*/ 1395705 h 2057400"/>
                <a:gd name="connsiteX29" fmla="*/ 1339922 w 2019300"/>
                <a:gd name="connsiteY29" fmla="*/ 1610018 h 2057400"/>
                <a:gd name="connsiteX30" fmla="*/ 1334207 w 2019300"/>
                <a:gd name="connsiteY30" fmla="*/ 1766228 h 2057400"/>
                <a:gd name="connsiteX31" fmla="*/ 1323730 w 2019300"/>
                <a:gd name="connsiteY31" fmla="*/ 1807186 h 2057400"/>
                <a:gd name="connsiteX32" fmla="*/ 1291344 w 2019300"/>
                <a:gd name="connsiteY32" fmla="*/ 1776705 h 2057400"/>
                <a:gd name="connsiteX33" fmla="*/ 1259912 w 2019300"/>
                <a:gd name="connsiteY33" fmla="*/ 1712888 h 2057400"/>
                <a:gd name="connsiteX34" fmla="*/ 1139897 w 2019300"/>
                <a:gd name="connsiteY34" fmla="*/ 1650023 h 2057400"/>
                <a:gd name="connsiteX35" fmla="*/ 953207 w 2019300"/>
                <a:gd name="connsiteY35" fmla="*/ 1700505 h 2057400"/>
                <a:gd name="connsiteX36" fmla="*/ 884627 w 2019300"/>
                <a:gd name="connsiteY36" fmla="*/ 1788136 h 2057400"/>
                <a:gd name="connsiteX37" fmla="*/ 766517 w 2019300"/>
                <a:gd name="connsiteY37" fmla="*/ 2031976 h 2057400"/>
                <a:gd name="connsiteX38" fmla="*/ 735085 w 2019300"/>
                <a:gd name="connsiteY38" fmla="*/ 2063408 h 2057400"/>
                <a:gd name="connsiteX39" fmla="*/ 747467 w 2019300"/>
                <a:gd name="connsiteY39" fmla="*/ 1930058 h 2057400"/>
                <a:gd name="connsiteX40" fmla="*/ 762707 w 2019300"/>
                <a:gd name="connsiteY40" fmla="*/ 1765276 h 2057400"/>
                <a:gd name="connsiteX41" fmla="*/ 683649 w 2019300"/>
                <a:gd name="connsiteY41" fmla="*/ 1688123 h 2057400"/>
                <a:gd name="connsiteX42" fmla="*/ 517915 w 2019300"/>
                <a:gd name="connsiteY42" fmla="*/ 1725271 h 2057400"/>
                <a:gd name="connsiteX43" fmla="*/ 380755 w 2019300"/>
                <a:gd name="connsiteY43" fmla="*/ 1762418 h 2057400"/>
                <a:gd name="connsiteX44" fmla="*/ 323605 w 2019300"/>
                <a:gd name="connsiteY44" fmla="*/ 1719555 h 2057400"/>
                <a:gd name="connsiteX45" fmla="*/ 349322 w 2019300"/>
                <a:gd name="connsiteY45" fmla="*/ 1595730 h 2057400"/>
                <a:gd name="connsiteX46" fmla="*/ 255024 w 2019300"/>
                <a:gd name="connsiteY46" fmla="*/ 1460476 h 2057400"/>
                <a:gd name="connsiteX47" fmla="*/ 202637 w 2019300"/>
                <a:gd name="connsiteY47" fmla="*/ 1460476 h 2057400"/>
                <a:gd name="connsiteX48" fmla="*/ 155012 w 2019300"/>
                <a:gd name="connsiteY48" fmla="*/ 1377608 h 2057400"/>
                <a:gd name="connsiteX49" fmla="*/ 174062 w 2019300"/>
                <a:gd name="connsiteY49" fmla="*/ 1147103 h 2057400"/>
                <a:gd name="connsiteX50" fmla="*/ 143582 w 2019300"/>
                <a:gd name="connsiteY50" fmla="*/ 1008990 h 2057400"/>
                <a:gd name="connsiteX51" fmla="*/ 150249 w 2019300"/>
                <a:gd name="connsiteY51" fmla="*/ 938505 h 2057400"/>
                <a:gd name="connsiteX52" fmla="*/ 102624 w 2019300"/>
                <a:gd name="connsiteY52" fmla="*/ 835636 h 2057400"/>
                <a:gd name="connsiteX53" fmla="*/ 33092 w 2019300"/>
                <a:gd name="connsiteY53" fmla="*/ 821348 h 2057400"/>
                <a:gd name="connsiteX54" fmla="*/ 707 w 2019300"/>
                <a:gd name="connsiteY54" fmla="*/ 809918 h 2057400"/>
                <a:gd name="connsiteX55" fmla="*/ 18805 w 2019300"/>
                <a:gd name="connsiteY55" fmla="*/ 778486 h 2057400"/>
                <a:gd name="connsiteX56" fmla="*/ 105482 w 2019300"/>
                <a:gd name="connsiteY56" fmla="*/ 711811 h 2057400"/>
                <a:gd name="connsiteX57" fmla="*/ 175967 w 2019300"/>
                <a:gd name="connsiteY57" fmla="*/ 487973 h 2057400"/>
                <a:gd name="connsiteX58" fmla="*/ 132152 w 2019300"/>
                <a:gd name="connsiteY58" fmla="*/ 358433 h 2057400"/>
                <a:gd name="connsiteX59" fmla="*/ 63572 w 2019300"/>
                <a:gd name="connsiteY59" fmla="*/ 173648 h 2057400"/>
                <a:gd name="connsiteX60" fmla="*/ 58810 w 2019300"/>
                <a:gd name="connsiteY60" fmla="*/ 127928 h 2057400"/>
                <a:gd name="connsiteX61" fmla="*/ 97862 w 2019300"/>
                <a:gd name="connsiteY61" fmla="*/ 154598 h 2057400"/>
                <a:gd name="connsiteX62" fmla="*/ 186445 w 2019300"/>
                <a:gd name="connsiteY62" fmla="*/ 251753 h 2057400"/>
                <a:gd name="connsiteX63" fmla="*/ 209305 w 2019300"/>
                <a:gd name="connsiteY63" fmla="*/ 266993 h 2057400"/>
                <a:gd name="connsiteX64" fmla="*/ 290267 w 2019300"/>
                <a:gd name="connsiteY64" fmla="*/ 352718 h 2057400"/>
                <a:gd name="connsiteX65" fmla="*/ 344560 w 2019300"/>
                <a:gd name="connsiteY65" fmla="*/ 347955 h 2057400"/>
                <a:gd name="connsiteX66" fmla="*/ 379802 w 2019300"/>
                <a:gd name="connsiteY66" fmla="*/ 286996 h 2057400"/>
                <a:gd name="connsiteX67" fmla="*/ 485530 w 2019300"/>
                <a:gd name="connsiteY67" fmla="*/ 108878 h 2057400"/>
                <a:gd name="connsiteX68" fmla="*/ 534107 w 2019300"/>
                <a:gd name="connsiteY68" fmla="*/ 22201 h 2057400"/>
                <a:gd name="connsiteX69" fmla="*/ 581732 w 2019300"/>
                <a:gd name="connsiteY69" fmla="*/ 19343 h 2057400"/>
                <a:gd name="connsiteX70" fmla="*/ 648407 w 2019300"/>
                <a:gd name="connsiteY70" fmla="*/ 128880 h 2057400"/>
                <a:gd name="connsiteX71" fmla="*/ 688412 w 2019300"/>
                <a:gd name="connsiteY71" fmla="*/ 181268 h 2057400"/>
                <a:gd name="connsiteX72" fmla="*/ 826524 w 2019300"/>
                <a:gd name="connsiteY72" fmla="*/ 136501 h 2057400"/>
                <a:gd name="connsiteX73" fmla="*/ 907487 w 2019300"/>
                <a:gd name="connsiteY73" fmla="*/ 94590 h 2057400"/>
                <a:gd name="connsiteX74" fmla="*/ 953207 w 2019300"/>
                <a:gd name="connsiteY74" fmla="*/ 139358 h 2057400"/>
                <a:gd name="connsiteX75" fmla="*/ 1010357 w 2019300"/>
                <a:gd name="connsiteY75" fmla="*/ 163170 h 2057400"/>
                <a:gd name="connsiteX76" fmla="*/ 1076080 w 2019300"/>
                <a:gd name="connsiteY76" fmla="*/ 109830 h 2057400"/>
                <a:gd name="connsiteX77" fmla="*/ 1155137 w 2019300"/>
                <a:gd name="connsiteY77" fmla="*/ 34583 h 2057400"/>
                <a:gd name="connsiteX78" fmla="*/ 1199905 w 2019300"/>
                <a:gd name="connsiteY78" fmla="*/ 46013 h 2057400"/>
                <a:gd name="connsiteX79" fmla="*/ 1231337 w 2019300"/>
                <a:gd name="connsiteY79" fmla="*/ 145073 h 2057400"/>
                <a:gd name="connsiteX80" fmla="*/ 1258007 w 2019300"/>
                <a:gd name="connsiteY80" fmla="*/ 260326 h 2057400"/>
                <a:gd name="connsiteX81" fmla="*/ 1350400 w 2019300"/>
                <a:gd name="connsiteY81" fmla="*/ 296521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019300" h="2057400">
                  <a:moveTo>
                    <a:pt x="1350400" y="296521"/>
                  </a:moveTo>
                  <a:cubicBezTo>
                    <a:pt x="1430410" y="271755"/>
                    <a:pt x="1509467" y="246038"/>
                    <a:pt x="1590430" y="222226"/>
                  </a:cubicBezTo>
                  <a:cubicBezTo>
                    <a:pt x="1600907" y="219368"/>
                    <a:pt x="1617100" y="209843"/>
                    <a:pt x="1624719" y="225083"/>
                  </a:cubicBezTo>
                  <a:cubicBezTo>
                    <a:pt x="1632340" y="240323"/>
                    <a:pt x="1616147" y="246990"/>
                    <a:pt x="1606622" y="253658"/>
                  </a:cubicBezTo>
                  <a:cubicBezTo>
                    <a:pt x="1551377" y="290805"/>
                    <a:pt x="1496132" y="327953"/>
                    <a:pt x="1440887" y="365101"/>
                  </a:cubicBezTo>
                  <a:cubicBezTo>
                    <a:pt x="1426600" y="374626"/>
                    <a:pt x="1405644" y="383198"/>
                    <a:pt x="1413265" y="404153"/>
                  </a:cubicBezTo>
                  <a:cubicBezTo>
                    <a:pt x="1419932" y="422251"/>
                    <a:pt x="1440887" y="413678"/>
                    <a:pt x="1456127" y="413678"/>
                  </a:cubicBezTo>
                  <a:cubicBezTo>
                    <a:pt x="1515182" y="413678"/>
                    <a:pt x="1571380" y="395580"/>
                    <a:pt x="1629482" y="387008"/>
                  </a:cubicBezTo>
                  <a:cubicBezTo>
                    <a:pt x="1656152" y="383198"/>
                    <a:pt x="1692347" y="372721"/>
                    <a:pt x="1706635" y="391771"/>
                  </a:cubicBezTo>
                  <a:cubicBezTo>
                    <a:pt x="1723780" y="413678"/>
                    <a:pt x="1695205" y="440348"/>
                    <a:pt x="1679965" y="462255"/>
                  </a:cubicBezTo>
                  <a:cubicBezTo>
                    <a:pt x="1649485" y="506071"/>
                    <a:pt x="1613290" y="547028"/>
                    <a:pt x="1583762" y="591796"/>
                  </a:cubicBezTo>
                  <a:cubicBezTo>
                    <a:pt x="1543757" y="653708"/>
                    <a:pt x="1554235" y="679426"/>
                    <a:pt x="1625672" y="691808"/>
                  </a:cubicBezTo>
                  <a:cubicBezTo>
                    <a:pt x="1716160" y="707048"/>
                    <a:pt x="1806647" y="715621"/>
                    <a:pt x="1898087" y="728003"/>
                  </a:cubicBezTo>
                  <a:cubicBezTo>
                    <a:pt x="1909517" y="729908"/>
                    <a:pt x="1927615" y="722288"/>
                    <a:pt x="1929519" y="739433"/>
                  </a:cubicBezTo>
                  <a:cubicBezTo>
                    <a:pt x="1931425" y="753721"/>
                    <a:pt x="1914280" y="758483"/>
                    <a:pt x="1902850" y="762293"/>
                  </a:cubicBezTo>
                  <a:cubicBezTo>
                    <a:pt x="1846652" y="783248"/>
                    <a:pt x="1792360" y="808965"/>
                    <a:pt x="1734257" y="823253"/>
                  </a:cubicBezTo>
                  <a:cubicBezTo>
                    <a:pt x="1709492" y="828968"/>
                    <a:pt x="1685680" y="838493"/>
                    <a:pt x="1663772" y="849923"/>
                  </a:cubicBezTo>
                  <a:cubicBezTo>
                    <a:pt x="1644722" y="859448"/>
                    <a:pt x="1640912" y="874688"/>
                    <a:pt x="1667582" y="879451"/>
                  </a:cubicBezTo>
                  <a:cubicBezTo>
                    <a:pt x="1711397" y="888023"/>
                    <a:pt x="1686632" y="905168"/>
                    <a:pt x="1671392" y="918503"/>
                  </a:cubicBezTo>
                  <a:cubicBezTo>
                    <a:pt x="1615194" y="968986"/>
                    <a:pt x="1615194" y="968033"/>
                    <a:pt x="1683775" y="995655"/>
                  </a:cubicBezTo>
                  <a:cubicBezTo>
                    <a:pt x="1794265" y="1039471"/>
                    <a:pt x="1904755" y="1083286"/>
                    <a:pt x="2014292" y="1127101"/>
                  </a:cubicBezTo>
                  <a:cubicBezTo>
                    <a:pt x="2016197" y="1128053"/>
                    <a:pt x="2018102" y="1130911"/>
                    <a:pt x="2021912" y="1136626"/>
                  </a:cubicBezTo>
                  <a:cubicBezTo>
                    <a:pt x="1899040" y="1137578"/>
                    <a:pt x="1778072" y="1152818"/>
                    <a:pt x="1657105" y="1147103"/>
                  </a:cubicBezTo>
                  <a:cubicBezTo>
                    <a:pt x="1630435" y="1146151"/>
                    <a:pt x="1599002" y="1143293"/>
                    <a:pt x="1585667" y="1172821"/>
                  </a:cubicBezTo>
                  <a:cubicBezTo>
                    <a:pt x="1573285" y="1201396"/>
                    <a:pt x="1595192" y="1224255"/>
                    <a:pt x="1610432" y="1245211"/>
                  </a:cubicBezTo>
                  <a:cubicBezTo>
                    <a:pt x="1623767" y="1262355"/>
                    <a:pt x="1640912" y="1277596"/>
                    <a:pt x="1659010" y="1289978"/>
                  </a:cubicBezTo>
                  <a:cubicBezTo>
                    <a:pt x="1693300" y="1311886"/>
                    <a:pt x="1686632" y="1322363"/>
                    <a:pt x="1653294" y="1337603"/>
                  </a:cubicBezTo>
                  <a:cubicBezTo>
                    <a:pt x="1623767" y="1350938"/>
                    <a:pt x="1594240" y="1346176"/>
                    <a:pt x="1564712" y="1345223"/>
                  </a:cubicBezTo>
                  <a:cubicBezTo>
                    <a:pt x="1520897" y="1344271"/>
                    <a:pt x="1493275" y="1362368"/>
                    <a:pt x="1464700" y="1395705"/>
                  </a:cubicBezTo>
                  <a:cubicBezTo>
                    <a:pt x="1409455" y="1460476"/>
                    <a:pt x="1358019" y="1525246"/>
                    <a:pt x="1339922" y="1610018"/>
                  </a:cubicBezTo>
                  <a:cubicBezTo>
                    <a:pt x="1328492" y="1662405"/>
                    <a:pt x="1337065" y="1713840"/>
                    <a:pt x="1334207" y="1766228"/>
                  </a:cubicBezTo>
                  <a:cubicBezTo>
                    <a:pt x="1333255" y="1780515"/>
                    <a:pt x="1343732" y="1803376"/>
                    <a:pt x="1323730" y="1807186"/>
                  </a:cubicBezTo>
                  <a:cubicBezTo>
                    <a:pt x="1307537" y="1810996"/>
                    <a:pt x="1298965" y="1790040"/>
                    <a:pt x="1291344" y="1776705"/>
                  </a:cubicBezTo>
                  <a:cubicBezTo>
                    <a:pt x="1279915" y="1755751"/>
                    <a:pt x="1269437" y="1734796"/>
                    <a:pt x="1259912" y="1712888"/>
                  </a:cubicBezTo>
                  <a:cubicBezTo>
                    <a:pt x="1234194" y="1656690"/>
                    <a:pt x="1199905" y="1636688"/>
                    <a:pt x="1139897" y="1650023"/>
                  </a:cubicBezTo>
                  <a:cubicBezTo>
                    <a:pt x="1077032" y="1664311"/>
                    <a:pt x="1014167" y="1679551"/>
                    <a:pt x="953207" y="1700505"/>
                  </a:cubicBezTo>
                  <a:cubicBezTo>
                    <a:pt x="915107" y="1713840"/>
                    <a:pt x="900820" y="1752893"/>
                    <a:pt x="884627" y="1788136"/>
                  </a:cubicBezTo>
                  <a:cubicBezTo>
                    <a:pt x="845574" y="1869098"/>
                    <a:pt x="806522" y="1951013"/>
                    <a:pt x="766517" y="2031976"/>
                  </a:cubicBezTo>
                  <a:cubicBezTo>
                    <a:pt x="760802" y="2044358"/>
                    <a:pt x="752230" y="2054835"/>
                    <a:pt x="735085" y="2063408"/>
                  </a:cubicBezTo>
                  <a:cubicBezTo>
                    <a:pt x="738895" y="2018640"/>
                    <a:pt x="740799" y="1974826"/>
                    <a:pt x="747467" y="1930058"/>
                  </a:cubicBezTo>
                  <a:cubicBezTo>
                    <a:pt x="755087" y="1875765"/>
                    <a:pt x="765565" y="1821473"/>
                    <a:pt x="762707" y="1765276"/>
                  </a:cubicBezTo>
                  <a:cubicBezTo>
                    <a:pt x="759849" y="1701458"/>
                    <a:pt x="745562" y="1689076"/>
                    <a:pt x="683649" y="1688123"/>
                  </a:cubicBezTo>
                  <a:cubicBezTo>
                    <a:pt x="625547" y="1687171"/>
                    <a:pt x="572207" y="1708126"/>
                    <a:pt x="517915" y="1725271"/>
                  </a:cubicBezTo>
                  <a:cubicBezTo>
                    <a:pt x="473147" y="1739558"/>
                    <a:pt x="425522" y="1744321"/>
                    <a:pt x="380755" y="1762418"/>
                  </a:cubicBezTo>
                  <a:cubicBezTo>
                    <a:pt x="342655" y="1777658"/>
                    <a:pt x="325510" y="1760513"/>
                    <a:pt x="323605" y="1719555"/>
                  </a:cubicBezTo>
                  <a:cubicBezTo>
                    <a:pt x="321699" y="1675740"/>
                    <a:pt x="331224" y="1632878"/>
                    <a:pt x="349322" y="1595730"/>
                  </a:cubicBezTo>
                  <a:cubicBezTo>
                    <a:pt x="384565" y="1523340"/>
                    <a:pt x="347417" y="1468096"/>
                    <a:pt x="255024" y="1460476"/>
                  </a:cubicBezTo>
                  <a:cubicBezTo>
                    <a:pt x="237880" y="1458571"/>
                    <a:pt x="219782" y="1460476"/>
                    <a:pt x="202637" y="1460476"/>
                  </a:cubicBezTo>
                  <a:cubicBezTo>
                    <a:pt x="145487" y="1458571"/>
                    <a:pt x="115007" y="1413803"/>
                    <a:pt x="155012" y="1377608"/>
                  </a:cubicBezTo>
                  <a:cubicBezTo>
                    <a:pt x="236927" y="1302361"/>
                    <a:pt x="196922" y="1225208"/>
                    <a:pt x="174062" y="1147103"/>
                  </a:cubicBezTo>
                  <a:cubicBezTo>
                    <a:pt x="160727" y="1101383"/>
                    <a:pt x="152155" y="1054711"/>
                    <a:pt x="143582" y="1008990"/>
                  </a:cubicBezTo>
                  <a:cubicBezTo>
                    <a:pt x="139772" y="986130"/>
                    <a:pt x="140724" y="962318"/>
                    <a:pt x="150249" y="938505"/>
                  </a:cubicBezTo>
                  <a:cubicBezTo>
                    <a:pt x="171205" y="884213"/>
                    <a:pt x="156917" y="854686"/>
                    <a:pt x="102624" y="835636"/>
                  </a:cubicBezTo>
                  <a:cubicBezTo>
                    <a:pt x="79764" y="828015"/>
                    <a:pt x="57857" y="820396"/>
                    <a:pt x="33092" y="821348"/>
                  </a:cubicBezTo>
                  <a:cubicBezTo>
                    <a:pt x="21662" y="822301"/>
                    <a:pt x="5470" y="827063"/>
                    <a:pt x="707" y="809918"/>
                  </a:cubicBezTo>
                  <a:cubicBezTo>
                    <a:pt x="-3103" y="795630"/>
                    <a:pt x="9280" y="786105"/>
                    <a:pt x="18805" y="778486"/>
                  </a:cubicBezTo>
                  <a:cubicBezTo>
                    <a:pt x="47380" y="755626"/>
                    <a:pt x="75002" y="732765"/>
                    <a:pt x="105482" y="711811"/>
                  </a:cubicBezTo>
                  <a:cubicBezTo>
                    <a:pt x="231212" y="626086"/>
                    <a:pt x="230260" y="626086"/>
                    <a:pt x="175967" y="487973"/>
                  </a:cubicBezTo>
                  <a:cubicBezTo>
                    <a:pt x="159774" y="446063"/>
                    <a:pt x="135010" y="406058"/>
                    <a:pt x="132152" y="358433"/>
                  </a:cubicBezTo>
                  <a:cubicBezTo>
                    <a:pt x="113102" y="295568"/>
                    <a:pt x="84527" y="235561"/>
                    <a:pt x="63572" y="173648"/>
                  </a:cubicBezTo>
                  <a:cubicBezTo>
                    <a:pt x="58810" y="158408"/>
                    <a:pt x="40712" y="138405"/>
                    <a:pt x="58810" y="127928"/>
                  </a:cubicBezTo>
                  <a:cubicBezTo>
                    <a:pt x="75002" y="118403"/>
                    <a:pt x="88337" y="142215"/>
                    <a:pt x="97862" y="154598"/>
                  </a:cubicBezTo>
                  <a:cubicBezTo>
                    <a:pt x="124532" y="189840"/>
                    <a:pt x="155012" y="221273"/>
                    <a:pt x="186445" y="251753"/>
                  </a:cubicBezTo>
                  <a:cubicBezTo>
                    <a:pt x="193112" y="258420"/>
                    <a:pt x="199780" y="266040"/>
                    <a:pt x="209305" y="266993"/>
                  </a:cubicBezTo>
                  <a:cubicBezTo>
                    <a:pt x="240737" y="291758"/>
                    <a:pt x="265502" y="322238"/>
                    <a:pt x="290267" y="352718"/>
                  </a:cubicBezTo>
                  <a:cubicBezTo>
                    <a:pt x="311222" y="379388"/>
                    <a:pt x="328367" y="387961"/>
                    <a:pt x="344560" y="347955"/>
                  </a:cubicBezTo>
                  <a:cubicBezTo>
                    <a:pt x="353132" y="326048"/>
                    <a:pt x="367420" y="306998"/>
                    <a:pt x="379802" y="286996"/>
                  </a:cubicBezTo>
                  <a:cubicBezTo>
                    <a:pt x="424570" y="232703"/>
                    <a:pt x="450287" y="168886"/>
                    <a:pt x="485530" y="108878"/>
                  </a:cubicBezTo>
                  <a:cubicBezTo>
                    <a:pt x="502674" y="80303"/>
                    <a:pt x="520772" y="52680"/>
                    <a:pt x="534107" y="22201"/>
                  </a:cubicBezTo>
                  <a:cubicBezTo>
                    <a:pt x="549347" y="-11137"/>
                    <a:pt x="565540" y="-2564"/>
                    <a:pt x="581732" y="19343"/>
                  </a:cubicBezTo>
                  <a:cubicBezTo>
                    <a:pt x="607449" y="53633"/>
                    <a:pt x="626499" y="91733"/>
                    <a:pt x="648407" y="128880"/>
                  </a:cubicBezTo>
                  <a:cubicBezTo>
                    <a:pt x="659837" y="147930"/>
                    <a:pt x="670315" y="167933"/>
                    <a:pt x="688412" y="181268"/>
                  </a:cubicBezTo>
                  <a:cubicBezTo>
                    <a:pt x="768422" y="220320"/>
                    <a:pt x="804617" y="189840"/>
                    <a:pt x="826524" y="136501"/>
                  </a:cubicBezTo>
                  <a:cubicBezTo>
                    <a:pt x="841765" y="98401"/>
                    <a:pt x="878912" y="101258"/>
                    <a:pt x="907487" y="94590"/>
                  </a:cubicBezTo>
                  <a:cubicBezTo>
                    <a:pt x="935110" y="87923"/>
                    <a:pt x="950349" y="117451"/>
                    <a:pt x="953207" y="139358"/>
                  </a:cubicBezTo>
                  <a:cubicBezTo>
                    <a:pt x="958922" y="186030"/>
                    <a:pt x="986544" y="174601"/>
                    <a:pt x="1010357" y="163170"/>
                  </a:cubicBezTo>
                  <a:cubicBezTo>
                    <a:pt x="1036074" y="151740"/>
                    <a:pt x="1056077" y="129833"/>
                    <a:pt x="1076080" y="109830"/>
                  </a:cubicBezTo>
                  <a:cubicBezTo>
                    <a:pt x="1101797" y="84113"/>
                    <a:pt x="1124657" y="55538"/>
                    <a:pt x="1155137" y="34583"/>
                  </a:cubicBezTo>
                  <a:cubicBezTo>
                    <a:pt x="1175140" y="20295"/>
                    <a:pt x="1188475" y="23153"/>
                    <a:pt x="1199905" y="46013"/>
                  </a:cubicBezTo>
                  <a:cubicBezTo>
                    <a:pt x="1215144" y="77445"/>
                    <a:pt x="1227527" y="109830"/>
                    <a:pt x="1231337" y="145073"/>
                  </a:cubicBezTo>
                  <a:cubicBezTo>
                    <a:pt x="1236100" y="184126"/>
                    <a:pt x="1240862" y="223178"/>
                    <a:pt x="1258007" y="260326"/>
                  </a:cubicBezTo>
                  <a:cubicBezTo>
                    <a:pt x="1283725" y="315571"/>
                    <a:pt x="1291344" y="318428"/>
                    <a:pt x="1350400" y="296521"/>
                  </a:cubicBezTo>
                  <a:close/>
                </a:path>
              </a:pathLst>
            </a:custGeom>
            <a:solidFill>
              <a:srgbClr val="C3C3C3"/>
            </a:solid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2AA380B0-B70F-414B-B11B-9B8A06594D40}"/>
                </a:ext>
              </a:extLst>
            </p:cNvPr>
            <p:cNvSpPr/>
            <p:nvPr/>
          </p:nvSpPr>
          <p:spPr>
            <a:xfrm>
              <a:off x="8709647" y="2486212"/>
              <a:ext cx="258154" cy="182597"/>
            </a:xfrm>
            <a:custGeom>
              <a:avLst/>
              <a:gdLst>
                <a:gd name="connsiteX0" fmla="*/ 136380 w 781050"/>
                <a:gd name="connsiteY0" fmla="*/ 302168 h 552450"/>
                <a:gd name="connsiteX1" fmla="*/ 390697 w 781050"/>
                <a:gd name="connsiteY1" fmla="*/ 305025 h 552450"/>
                <a:gd name="connsiteX2" fmla="*/ 425940 w 781050"/>
                <a:gd name="connsiteY2" fmla="*/ 275498 h 552450"/>
                <a:gd name="connsiteX3" fmla="*/ 480232 w 781050"/>
                <a:gd name="connsiteY3" fmla="*/ 244065 h 552450"/>
                <a:gd name="connsiteX4" fmla="*/ 512618 w 781050"/>
                <a:gd name="connsiteY4" fmla="*/ 222158 h 552450"/>
                <a:gd name="connsiteX5" fmla="*/ 594532 w 781050"/>
                <a:gd name="connsiteY5" fmla="*/ 148815 h 552450"/>
                <a:gd name="connsiteX6" fmla="*/ 629775 w 781050"/>
                <a:gd name="connsiteY6" fmla="*/ 132623 h 552450"/>
                <a:gd name="connsiteX7" fmla="*/ 576435 w 781050"/>
                <a:gd name="connsiteY7" fmla="*/ 36420 h 552450"/>
                <a:gd name="connsiteX8" fmla="*/ 637395 w 781050"/>
                <a:gd name="connsiteY8" fmla="*/ 56423 h 552450"/>
                <a:gd name="connsiteX9" fmla="*/ 721215 w 781050"/>
                <a:gd name="connsiteY9" fmla="*/ 9750 h 552450"/>
                <a:gd name="connsiteX10" fmla="*/ 781222 w 781050"/>
                <a:gd name="connsiteY10" fmla="*/ 34515 h 552450"/>
                <a:gd name="connsiteX11" fmla="*/ 759315 w 781050"/>
                <a:gd name="connsiteY11" fmla="*/ 235493 h 552450"/>
                <a:gd name="connsiteX12" fmla="*/ 210675 w 781050"/>
                <a:gd name="connsiteY12" fmla="*/ 556485 h 552450"/>
                <a:gd name="connsiteX13" fmla="*/ 14460 w 781050"/>
                <a:gd name="connsiteY13" fmla="*/ 469808 h 552450"/>
                <a:gd name="connsiteX14" fmla="*/ 23032 w 781050"/>
                <a:gd name="connsiteY14" fmla="*/ 417420 h 552450"/>
                <a:gd name="connsiteX15" fmla="*/ 144000 w 781050"/>
                <a:gd name="connsiteY15" fmla="*/ 345983 h 552450"/>
                <a:gd name="connsiteX16" fmla="*/ 136380 w 781050"/>
                <a:gd name="connsiteY16" fmla="*/ 30216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1050" h="552450">
                  <a:moveTo>
                    <a:pt x="136380" y="302168"/>
                  </a:moveTo>
                  <a:cubicBezTo>
                    <a:pt x="221152" y="308835"/>
                    <a:pt x="305925" y="313598"/>
                    <a:pt x="390697" y="305025"/>
                  </a:cubicBezTo>
                  <a:cubicBezTo>
                    <a:pt x="410700" y="303120"/>
                    <a:pt x="420225" y="291690"/>
                    <a:pt x="425940" y="275498"/>
                  </a:cubicBezTo>
                  <a:cubicBezTo>
                    <a:pt x="435465" y="249780"/>
                    <a:pt x="448800" y="233588"/>
                    <a:pt x="480232" y="244065"/>
                  </a:cubicBezTo>
                  <a:cubicBezTo>
                    <a:pt x="496425" y="249780"/>
                    <a:pt x="508807" y="242160"/>
                    <a:pt x="512618" y="222158"/>
                  </a:cubicBezTo>
                  <a:cubicBezTo>
                    <a:pt x="524047" y="157388"/>
                    <a:pt x="532620" y="149768"/>
                    <a:pt x="594532" y="148815"/>
                  </a:cubicBezTo>
                  <a:cubicBezTo>
                    <a:pt x="605963" y="148815"/>
                    <a:pt x="619297" y="148815"/>
                    <a:pt x="629775" y="132623"/>
                  </a:cubicBezTo>
                  <a:cubicBezTo>
                    <a:pt x="570720" y="123098"/>
                    <a:pt x="569768" y="81188"/>
                    <a:pt x="576435" y="36420"/>
                  </a:cubicBezTo>
                  <a:cubicBezTo>
                    <a:pt x="585960" y="75473"/>
                    <a:pt x="606915" y="76425"/>
                    <a:pt x="637395" y="56423"/>
                  </a:cubicBezTo>
                  <a:cubicBezTo>
                    <a:pt x="664065" y="39278"/>
                    <a:pt x="692640" y="24990"/>
                    <a:pt x="721215" y="9750"/>
                  </a:cubicBezTo>
                  <a:cubicBezTo>
                    <a:pt x="751695" y="-7395"/>
                    <a:pt x="773602" y="-3585"/>
                    <a:pt x="781222" y="34515"/>
                  </a:cubicBezTo>
                  <a:cubicBezTo>
                    <a:pt x="796463" y="104048"/>
                    <a:pt x="785032" y="170723"/>
                    <a:pt x="759315" y="235493"/>
                  </a:cubicBezTo>
                  <a:cubicBezTo>
                    <a:pt x="667875" y="465045"/>
                    <a:pt x="443085" y="582203"/>
                    <a:pt x="210675" y="556485"/>
                  </a:cubicBezTo>
                  <a:cubicBezTo>
                    <a:pt x="139238" y="548865"/>
                    <a:pt x="66847" y="528863"/>
                    <a:pt x="14460" y="469808"/>
                  </a:cubicBezTo>
                  <a:cubicBezTo>
                    <a:pt x="-6495" y="445995"/>
                    <a:pt x="-5543" y="432660"/>
                    <a:pt x="23032" y="417420"/>
                  </a:cubicBezTo>
                  <a:cubicBezTo>
                    <a:pt x="63990" y="395513"/>
                    <a:pt x="99232" y="364080"/>
                    <a:pt x="144000" y="345983"/>
                  </a:cubicBezTo>
                  <a:cubicBezTo>
                    <a:pt x="191625" y="326933"/>
                    <a:pt x="123997" y="319313"/>
                    <a:pt x="136380" y="302168"/>
                  </a:cubicBezTo>
                  <a:close/>
                </a:path>
              </a:pathLst>
            </a:custGeom>
            <a:solidFill>
              <a:srgbClr val="DFDFE0"/>
            </a:solid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4FB69F44-D85B-4147-9B2D-C1FA3DFE24BF}"/>
                </a:ext>
              </a:extLst>
            </p:cNvPr>
            <p:cNvSpPr/>
            <p:nvPr/>
          </p:nvSpPr>
          <p:spPr>
            <a:xfrm>
              <a:off x="8614198" y="2310959"/>
              <a:ext cx="336859" cy="270747"/>
            </a:xfrm>
            <a:custGeom>
              <a:avLst/>
              <a:gdLst>
                <a:gd name="connsiteX0" fmla="*/ 996663 w 1019175"/>
                <a:gd name="connsiteY0" fmla="*/ 219941 h 819150"/>
                <a:gd name="connsiteX1" fmla="*/ 768063 w 1019175"/>
                <a:gd name="connsiteY1" fmla="*/ 45633 h 819150"/>
                <a:gd name="connsiteX2" fmla="*/ 417543 w 1019175"/>
                <a:gd name="connsiteY2" fmla="*/ 23726 h 819150"/>
                <a:gd name="connsiteX3" fmla="*/ 405160 w 1019175"/>
                <a:gd name="connsiteY3" fmla="*/ 27536 h 819150"/>
                <a:gd name="connsiteX4" fmla="*/ 391825 w 1019175"/>
                <a:gd name="connsiteY4" fmla="*/ 28489 h 819150"/>
                <a:gd name="connsiteX5" fmla="*/ 37495 w 1019175"/>
                <a:gd name="connsiteY5" fmla="*/ 754294 h 819150"/>
                <a:gd name="connsiteX6" fmla="*/ 175608 w 1019175"/>
                <a:gd name="connsiteY6" fmla="*/ 800966 h 819150"/>
                <a:gd name="connsiteX7" fmla="*/ 304195 w 1019175"/>
                <a:gd name="connsiteY7" fmla="*/ 706669 h 819150"/>
                <a:gd name="connsiteX8" fmla="*/ 287050 w 1019175"/>
                <a:gd name="connsiteY8" fmla="*/ 687619 h 819150"/>
                <a:gd name="connsiteX9" fmla="*/ 287050 w 1019175"/>
                <a:gd name="connsiteY9" fmla="*/ 687619 h 819150"/>
                <a:gd name="connsiteX10" fmla="*/ 287050 w 1019175"/>
                <a:gd name="connsiteY10" fmla="*/ 687619 h 819150"/>
                <a:gd name="connsiteX11" fmla="*/ 262285 w 1019175"/>
                <a:gd name="connsiteY11" fmla="*/ 675236 h 819150"/>
                <a:gd name="connsiteX12" fmla="*/ 262285 w 1019175"/>
                <a:gd name="connsiteY12" fmla="*/ 675236 h 819150"/>
                <a:gd name="connsiteX13" fmla="*/ 262285 w 1019175"/>
                <a:gd name="connsiteY13" fmla="*/ 675236 h 819150"/>
                <a:gd name="connsiteX14" fmla="*/ 264190 w 1019175"/>
                <a:gd name="connsiteY14" fmla="*/ 622849 h 819150"/>
                <a:gd name="connsiteX15" fmla="*/ 237520 w 1019175"/>
                <a:gd name="connsiteY15" fmla="*/ 549506 h 819150"/>
                <a:gd name="connsiteX16" fmla="*/ 215612 w 1019175"/>
                <a:gd name="connsiteY16" fmla="*/ 523789 h 819150"/>
                <a:gd name="connsiteX17" fmla="*/ 248950 w 1019175"/>
                <a:gd name="connsiteY17" fmla="*/ 523789 h 819150"/>
                <a:gd name="connsiteX18" fmla="*/ 273715 w 1019175"/>
                <a:gd name="connsiteY18" fmla="*/ 443779 h 819150"/>
                <a:gd name="connsiteX19" fmla="*/ 321340 w 1019175"/>
                <a:gd name="connsiteY19" fmla="*/ 323764 h 819150"/>
                <a:gd name="connsiteX20" fmla="*/ 340390 w 1019175"/>
                <a:gd name="connsiteY20" fmla="*/ 308524 h 819150"/>
                <a:gd name="connsiteX21" fmla="*/ 425163 w 1019175"/>
                <a:gd name="connsiteY21" fmla="*/ 294236 h 819150"/>
                <a:gd name="connsiteX22" fmla="*/ 488028 w 1019175"/>
                <a:gd name="connsiteY22" fmla="*/ 272329 h 819150"/>
                <a:gd name="connsiteX23" fmla="*/ 590897 w 1019175"/>
                <a:gd name="connsiteY23" fmla="*/ 225656 h 819150"/>
                <a:gd name="connsiteX24" fmla="*/ 622330 w 1019175"/>
                <a:gd name="connsiteY24" fmla="*/ 229466 h 819150"/>
                <a:gd name="connsiteX25" fmla="*/ 760442 w 1019175"/>
                <a:gd name="connsiteY25" fmla="*/ 301856 h 819150"/>
                <a:gd name="connsiteX26" fmla="*/ 800447 w 1019175"/>
                <a:gd name="connsiteY26" fmla="*/ 374246 h 819150"/>
                <a:gd name="connsiteX27" fmla="*/ 816640 w 1019175"/>
                <a:gd name="connsiteY27" fmla="*/ 394249 h 819150"/>
                <a:gd name="connsiteX28" fmla="*/ 816640 w 1019175"/>
                <a:gd name="connsiteY28" fmla="*/ 394249 h 819150"/>
                <a:gd name="connsiteX29" fmla="*/ 827117 w 1019175"/>
                <a:gd name="connsiteY29" fmla="*/ 420919 h 819150"/>
                <a:gd name="connsiteX30" fmla="*/ 983328 w 1019175"/>
                <a:gd name="connsiteY30" fmla="*/ 330431 h 819150"/>
                <a:gd name="connsiteX31" fmla="*/ 996663 w 1019175"/>
                <a:gd name="connsiteY31" fmla="*/ 219941 h 819150"/>
                <a:gd name="connsiteX32" fmla="*/ 432783 w 1019175"/>
                <a:gd name="connsiteY32" fmla="*/ 27536 h 819150"/>
                <a:gd name="connsiteX33" fmla="*/ 432783 w 1019175"/>
                <a:gd name="connsiteY33" fmla="*/ 27536 h 819150"/>
                <a:gd name="connsiteX34" fmla="*/ 432783 w 1019175"/>
                <a:gd name="connsiteY34" fmla="*/ 27536 h 819150"/>
                <a:gd name="connsiteX35" fmla="*/ 432783 w 1019175"/>
                <a:gd name="connsiteY35" fmla="*/ 27536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19175" h="819150">
                  <a:moveTo>
                    <a:pt x="996663" y="219941"/>
                  </a:moveTo>
                  <a:cubicBezTo>
                    <a:pt x="937608" y="139931"/>
                    <a:pt x="859503" y="80876"/>
                    <a:pt x="768063" y="45633"/>
                  </a:cubicBezTo>
                  <a:cubicBezTo>
                    <a:pt x="654715" y="866"/>
                    <a:pt x="536605" y="-19136"/>
                    <a:pt x="417543" y="23726"/>
                  </a:cubicBezTo>
                  <a:cubicBezTo>
                    <a:pt x="413733" y="23726"/>
                    <a:pt x="409922" y="25631"/>
                    <a:pt x="405160" y="27536"/>
                  </a:cubicBezTo>
                  <a:cubicBezTo>
                    <a:pt x="400397" y="27536"/>
                    <a:pt x="395635" y="27536"/>
                    <a:pt x="391825" y="28489"/>
                  </a:cubicBezTo>
                  <a:cubicBezTo>
                    <a:pt x="85120" y="118976"/>
                    <a:pt x="-78710" y="449494"/>
                    <a:pt x="37495" y="754294"/>
                  </a:cubicBezTo>
                  <a:cubicBezTo>
                    <a:pt x="67022" y="831446"/>
                    <a:pt x="104170" y="843829"/>
                    <a:pt x="175608" y="800966"/>
                  </a:cubicBezTo>
                  <a:cubicBezTo>
                    <a:pt x="220375" y="773344"/>
                    <a:pt x="278478" y="760961"/>
                    <a:pt x="304195" y="706669"/>
                  </a:cubicBezTo>
                  <a:cubicBezTo>
                    <a:pt x="302290" y="697144"/>
                    <a:pt x="295622" y="692381"/>
                    <a:pt x="287050" y="687619"/>
                  </a:cubicBezTo>
                  <a:cubicBezTo>
                    <a:pt x="287050" y="687619"/>
                    <a:pt x="287050" y="687619"/>
                    <a:pt x="287050" y="687619"/>
                  </a:cubicBezTo>
                  <a:cubicBezTo>
                    <a:pt x="287050" y="687619"/>
                    <a:pt x="287050" y="687619"/>
                    <a:pt x="287050" y="687619"/>
                  </a:cubicBezTo>
                  <a:cubicBezTo>
                    <a:pt x="282288" y="677141"/>
                    <a:pt x="270858" y="678094"/>
                    <a:pt x="262285" y="675236"/>
                  </a:cubicBezTo>
                  <a:cubicBezTo>
                    <a:pt x="262285" y="675236"/>
                    <a:pt x="262285" y="675236"/>
                    <a:pt x="262285" y="675236"/>
                  </a:cubicBezTo>
                  <a:cubicBezTo>
                    <a:pt x="262285" y="675236"/>
                    <a:pt x="262285" y="675236"/>
                    <a:pt x="262285" y="675236"/>
                  </a:cubicBezTo>
                  <a:cubicBezTo>
                    <a:pt x="245140" y="657139"/>
                    <a:pt x="249903" y="641899"/>
                    <a:pt x="264190" y="622849"/>
                  </a:cubicBezTo>
                  <a:cubicBezTo>
                    <a:pt x="281335" y="601894"/>
                    <a:pt x="264190" y="556174"/>
                    <a:pt x="237520" y="549506"/>
                  </a:cubicBezTo>
                  <a:cubicBezTo>
                    <a:pt x="221328" y="545696"/>
                    <a:pt x="208945" y="541886"/>
                    <a:pt x="215612" y="523789"/>
                  </a:cubicBezTo>
                  <a:cubicBezTo>
                    <a:pt x="224185" y="499976"/>
                    <a:pt x="237520" y="530456"/>
                    <a:pt x="248950" y="523789"/>
                  </a:cubicBezTo>
                  <a:cubicBezTo>
                    <a:pt x="256570" y="497119"/>
                    <a:pt x="247045" y="459019"/>
                    <a:pt x="273715" y="443779"/>
                  </a:cubicBezTo>
                  <a:cubicBezTo>
                    <a:pt x="325150" y="415204"/>
                    <a:pt x="329913" y="373294"/>
                    <a:pt x="321340" y="323764"/>
                  </a:cubicBezTo>
                  <a:cubicBezTo>
                    <a:pt x="318483" y="305666"/>
                    <a:pt x="328008" y="298046"/>
                    <a:pt x="340390" y="308524"/>
                  </a:cubicBezTo>
                  <a:cubicBezTo>
                    <a:pt x="375633" y="335194"/>
                    <a:pt x="401350" y="315191"/>
                    <a:pt x="425163" y="294236"/>
                  </a:cubicBezTo>
                  <a:cubicBezTo>
                    <a:pt x="444213" y="278044"/>
                    <a:pt x="464215" y="275186"/>
                    <a:pt x="488028" y="272329"/>
                  </a:cubicBezTo>
                  <a:cubicBezTo>
                    <a:pt x="527080" y="268519"/>
                    <a:pt x="568038" y="267566"/>
                    <a:pt x="590897" y="225656"/>
                  </a:cubicBezTo>
                  <a:cubicBezTo>
                    <a:pt x="602328" y="204701"/>
                    <a:pt x="615663" y="210416"/>
                    <a:pt x="622330" y="229466"/>
                  </a:cubicBezTo>
                  <a:cubicBezTo>
                    <a:pt x="646142" y="292331"/>
                    <a:pt x="689005" y="319954"/>
                    <a:pt x="760442" y="301856"/>
                  </a:cubicBezTo>
                  <a:cubicBezTo>
                    <a:pt x="742345" y="346624"/>
                    <a:pt x="774730" y="358054"/>
                    <a:pt x="800447" y="374246"/>
                  </a:cubicBezTo>
                  <a:cubicBezTo>
                    <a:pt x="806163" y="380914"/>
                    <a:pt x="811878" y="387581"/>
                    <a:pt x="816640" y="394249"/>
                  </a:cubicBezTo>
                  <a:cubicBezTo>
                    <a:pt x="816640" y="394249"/>
                    <a:pt x="816640" y="394249"/>
                    <a:pt x="816640" y="394249"/>
                  </a:cubicBezTo>
                  <a:cubicBezTo>
                    <a:pt x="820450" y="402821"/>
                    <a:pt x="823308" y="412346"/>
                    <a:pt x="827117" y="420919"/>
                  </a:cubicBezTo>
                  <a:cubicBezTo>
                    <a:pt x="879505" y="391391"/>
                    <a:pt x="932845" y="362816"/>
                    <a:pt x="983328" y="330431"/>
                  </a:cubicBezTo>
                  <a:cubicBezTo>
                    <a:pt x="1027142" y="302808"/>
                    <a:pt x="1030000" y="265661"/>
                    <a:pt x="996663" y="219941"/>
                  </a:cubicBezTo>
                  <a:close/>
                  <a:moveTo>
                    <a:pt x="432783" y="27536"/>
                  </a:moveTo>
                  <a:cubicBezTo>
                    <a:pt x="432783" y="27536"/>
                    <a:pt x="432783" y="27536"/>
                    <a:pt x="432783" y="27536"/>
                  </a:cubicBezTo>
                  <a:cubicBezTo>
                    <a:pt x="432783" y="27536"/>
                    <a:pt x="432783" y="27536"/>
                    <a:pt x="432783" y="27536"/>
                  </a:cubicBezTo>
                  <a:cubicBezTo>
                    <a:pt x="432783" y="27536"/>
                    <a:pt x="432783" y="27536"/>
                    <a:pt x="432783" y="27536"/>
                  </a:cubicBezTo>
                  <a:close/>
                </a:path>
              </a:pathLst>
            </a:custGeom>
            <a:solidFill>
              <a:srgbClr val="7E8389"/>
            </a:solid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3372EF3D-C469-4495-91CC-0114DFA12C5D}"/>
                </a:ext>
              </a:extLst>
            </p:cNvPr>
            <p:cNvSpPr/>
            <p:nvPr/>
          </p:nvSpPr>
          <p:spPr>
            <a:xfrm>
              <a:off x="8654752" y="2335318"/>
              <a:ext cx="302229" cy="292784"/>
            </a:xfrm>
            <a:custGeom>
              <a:avLst/>
              <a:gdLst>
                <a:gd name="connsiteX0" fmla="*/ 180547 w 914400"/>
                <a:gd name="connsiteY0" fmla="*/ 723458 h 885825"/>
                <a:gd name="connsiteX1" fmla="*/ 113872 w 914400"/>
                <a:gd name="connsiteY1" fmla="*/ 718696 h 885825"/>
                <a:gd name="connsiteX2" fmla="*/ 102442 w 914400"/>
                <a:gd name="connsiteY2" fmla="*/ 638685 h 885825"/>
                <a:gd name="connsiteX3" fmla="*/ 66247 w 914400"/>
                <a:gd name="connsiteY3" fmla="*/ 591060 h 885825"/>
                <a:gd name="connsiteX4" fmla="*/ 36720 w 914400"/>
                <a:gd name="connsiteY4" fmla="*/ 486285 h 885825"/>
                <a:gd name="connsiteX5" fmla="*/ 525 w 914400"/>
                <a:gd name="connsiteY5" fmla="*/ 409133 h 885825"/>
                <a:gd name="connsiteX6" fmla="*/ 49102 w 914400"/>
                <a:gd name="connsiteY6" fmla="*/ 342458 h 885825"/>
                <a:gd name="connsiteX7" fmla="*/ 78630 w 914400"/>
                <a:gd name="connsiteY7" fmla="*/ 272925 h 885825"/>
                <a:gd name="connsiteX8" fmla="*/ 95775 w 914400"/>
                <a:gd name="connsiteY8" fmla="*/ 144338 h 885825"/>
                <a:gd name="connsiteX9" fmla="*/ 96727 w 914400"/>
                <a:gd name="connsiteY9" fmla="*/ 113858 h 885825"/>
                <a:gd name="connsiteX10" fmla="*/ 128160 w 914400"/>
                <a:gd name="connsiteY10" fmla="*/ 117668 h 885825"/>
                <a:gd name="connsiteX11" fmla="*/ 285322 w 914400"/>
                <a:gd name="connsiteY11" fmla="*/ 67185 h 885825"/>
                <a:gd name="connsiteX12" fmla="*/ 307230 w 914400"/>
                <a:gd name="connsiteY12" fmla="*/ 37658 h 885825"/>
                <a:gd name="connsiteX13" fmla="*/ 407242 w 914400"/>
                <a:gd name="connsiteY13" fmla="*/ 47183 h 885825"/>
                <a:gd name="connsiteX14" fmla="*/ 536782 w 914400"/>
                <a:gd name="connsiteY14" fmla="*/ 72900 h 885825"/>
                <a:gd name="connsiteX15" fmla="*/ 639652 w 914400"/>
                <a:gd name="connsiteY15" fmla="*/ 114810 h 885825"/>
                <a:gd name="connsiteX16" fmla="*/ 681562 w 914400"/>
                <a:gd name="connsiteY16" fmla="*/ 108143 h 885825"/>
                <a:gd name="connsiteX17" fmla="*/ 700612 w 914400"/>
                <a:gd name="connsiteY17" fmla="*/ 126240 h 885825"/>
                <a:gd name="connsiteX18" fmla="*/ 745380 w 914400"/>
                <a:gd name="connsiteY18" fmla="*/ 194821 h 885825"/>
                <a:gd name="connsiteX19" fmla="*/ 752047 w 914400"/>
                <a:gd name="connsiteY19" fmla="*/ 201488 h 885825"/>
                <a:gd name="connsiteX20" fmla="*/ 746332 w 914400"/>
                <a:gd name="connsiteY20" fmla="*/ 257685 h 885825"/>
                <a:gd name="connsiteX21" fmla="*/ 786337 w 914400"/>
                <a:gd name="connsiteY21" fmla="*/ 345315 h 885825"/>
                <a:gd name="connsiteX22" fmla="*/ 847297 w 914400"/>
                <a:gd name="connsiteY22" fmla="*/ 371985 h 885825"/>
                <a:gd name="connsiteX23" fmla="*/ 871110 w 914400"/>
                <a:gd name="connsiteY23" fmla="*/ 382463 h 885825"/>
                <a:gd name="connsiteX24" fmla="*/ 855870 w 914400"/>
                <a:gd name="connsiteY24" fmla="*/ 402465 h 885825"/>
                <a:gd name="connsiteX25" fmla="*/ 803482 w 914400"/>
                <a:gd name="connsiteY25" fmla="*/ 513908 h 885825"/>
                <a:gd name="connsiteX26" fmla="*/ 842535 w 914400"/>
                <a:gd name="connsiteY26" fmla="*/ 550103 h 885825"/>
                <a:gd name="connsiteX27" fmla="*/ 921593 w 914400"/>
                <a:gd name="connsiteY27" fmla="*/ 599633 h 885825"/>
                <a:gd name="connsiteX28" fmla="*/ 815865 w 914400"/>
                <a:gd name="connsiteY28" fmla="*/ 611063 h 885825"/>
                <a:gd name="connsiteX29" fmla="*/ 743475 w 914400"/>
                <a:gd name="connsiteY29" fmla="*/ 652973 h 885825"/>
                <a:gd name="connsiteX30" fmla="*/ 624412 w 914400"/>
                <a:gd name="connsiteY30" fmla="*/ 833948 h 885825"/>
                <a:gd name="connsiteX31" fmla="*/ 609172 w 914400"/>
                <a:gd name="connsiteY31" fmla="*/ 850141 h 885825"/>
                <a:gd name="connsiteX32" fmla="*/ 364380 w 914400"/>
                <a:gd name="connsiteY32" fmla="*/ 875858 h 885825"/>
                <a:gd name="connsiteX33" fmla="*/ 337710 w 914400"/>
                <a:gd name="connsiteY33" fmla="*/ 867285 h 885825"/>
                <a:gd name="connsiteX34" fmla="*/ 250080 w 914400"/>
                <a:gd name="connsiteY34" fmla="*/ 818708 h 885825"/>
                <a:gd name="connsiteX35" fmla="*/ 180547 w 914400"/>
                <a:gd name="connsiteY35" fmla="*/ 723458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14400" h="885825">
                  <a:moveTo>
                    <a:pt x="180547" y="723458"/>
                  </a:moveTo>
                  <a:cubicBezTo>
                    <a:pt x="166260" y="695835"/>
                    <a:pt x="144352" y="706313"/>
                    <a:pt x="113872" y="718696"/>
                  </a:cubicBezTo>
                  <a:cubicBezTo>
                    <a:pt x="138637" y="682500"/>
                    <a:pt x="125302" y="658688"/>
                    <a:pt x="102442" y="638685"/>
                  </a:cubicBezTo>
                  <a:cubicBezTo>
                    <a:pt x="82440" y="629160"/>
                    <a:pt x="76725" y="608206"/>
                    <a:pt x="66247" y="591060"/>
                  </a:cubicBezTo>
                  <a:cubicBezTo>
                    <a:pt x="50055" y="557723"/>
                    <a:pt x="35767" y="522481"/>
                    <a:pt x="36720" y="486285"/>
                  </a:cubicBezTo>
                  <a:cubicBezTo>
                    <a:pt x="37672" y="451043"/>
                    <a:pt x="-5190" y="436756"/>
                    <a:pt x="525" y="409133"/>
                  </a:cubicBezTo>
                  <a:cubicBezTo>
                    <a:pt x="5287" y="384368"/>
                    <a:pt x="43387" y="374843"/>
                    <a:pt x="49102" y="342458"/>
                  </a:cubicBezTo>
                  <a:cubicBezTo>
                    <a:pt x="52912" y="317693"/>
                    <a:pt x="65295" y="293881"/>
                    <a:pt x="78630" y="272925"/>
                  </a:cubicBezTo>
                  <a:cubicBezTo>
                    <a:pt x="104347" y="232921"/>
                    <a:pt x="121492" y="191963"/>
                    <a:pt x="95775" y="144338"/>
                  </a:cubicBezTo>
                  <a:cubicBezTo>
                    <a:pt x="91012" y="135765"/>
                    <a:pt x="86250" y="122431"/>
                    <a:pt x="96727" y="113858"/>
                  </a:cubicBezTo>
                  <a:cubicBezTo>
                    <a:pt x="107205" y="105285"/>
                    <a:pt x="117682" y="113858"/>
                    <a:pt x="128160" y="117668"/>
                  </a:cubicBezTo>
                  <a:cubicBezTo>
                    <a:pt x="195787" y="147196"/>
                    <a:pt x="246270" y="131003"/>
                    <a:pt x="285322" y="67185"/>
                  </a:cubicBezTo>
                  <a:cubicBezTo>
                    <a:pt x="291990" y="56708"/>
                    <a:pt x="293895" y="43373"/>
                    <a:pt x="307230" y="37658"/>
                  </a:cubicBezTo>
                  <a:cubicBezTo>
                    <a:pt x="343425" y="87188"/>
                    <a:pt x="356760" y="88140"/>
                    <a:pt x="407242" y="47183"/>
                  </a:cubicBezTo>
                  <a:cubicBezTo>
                    <a:pt x="488205" y="-19492"/>
                    <a:pt x="488205" y="-19492"/>
                    <a:pt x="536782" y="72900"/>
                  </a:cubicBezTo>
                  <a:cubicBezTo>
                    <a:pt x="549165" y="95760"/>
                    <a:pt x="606315" y="119573"/>
                    <a:pt x="639652" y="114810"/>
                  </a:cubicBezTo>
                  <a:cubicBezTo>
                    <a:pt x="653940" y="112906"/>
                    <a:pt x="667275" y="107190"/>
                    <a:pt x="681562" y="108143"/>
                  </a:cubicBezTo>
                  <a:cubicBezTo>
                    <a:pt x="692993" y="109096"/>
                    <a:pt x="708232" y="111000"/>
                    <a:pt x="700612" y="126240"/>
                  </a:cubicBezTo>
                  <a:cubicBezTo>
                    <a:pt x="675847" y="176723"/>
                    <a:pt x="708232" y="186248"/>
                    <a:pt x="745380" y="194821"/>
                  </a:cubicBezTo>
                  <a:cubicBezTo>
                    <a:pt x="748237" y="195773"/>
                    <a:pt x="750143" y="198631"/>
                    <a:pt x="752047" y="201488"/>
                  </a:cubicBezTo>
                  <a:cubicBezTo>
                    <a:pt x="758715" y="220538"/>
                    <a:pt x="746332" y="238635"/>
                    <a:pt x="746332" y="257685"/>
                  </a:cubicBezTo>
                  <a:cubicBezTo>
                    <a:pt x="759668" y="287213"/>
                    <a:pt x="773002" y="315788"/>
                    <a:pt x="786337" y="345315"/>
                  </a:cubicBezTo>
                  <a:cubicBezTo>
                    <a:pt x="800625" y="369128"/>
                    <a:pt x="824437" y="371033"/>
                    <a:pt x="847297" y="371985"/>
                  </a:cubicBezTo>
                  <a:cubicBezTo>
                    <a:pt x="856822" y="372938"/>
                    <a:pt x="868252" y="372938"/>
                    <a:pt x="871110" y="382463"/>
                  </a:cubicBezTo>
                  <a:cubicBezTo>
                    <a:pt x="874920" y="393893"/>
                    <a:pt x="863490" y="397703"/>
                    <a:pt x="855870" y="402465"/>
                  </a:cubicBezTo>
                  <a:cubicBezTo>
                    <a:pt x="817770" y="426278"/>
                    <a:pt x="795862" y="471046"/>
                    <a:pt x="803482" y="513908"/>
                  </a:cubicBezTo>
                  <a:cubicBezTo>
                    <a:pt x="807293" y="536768"/>
                    <a:pt x="827295" y="540578"/>
                    <a:pt x="842535" y="550103"/>
                  </a:cubicBezTo>
                  <a:cubicBezTo>
                    <a:pt x="869205" y="566296"/>
                    <a:pt x="909210" y="560581"/>
                    <a:pt x="921593" y="599633"/>
                  </a:cubicBezTo>
                  <a:cubicBezTo>
                    <a:pt x="888255" y="622493"/>
                    <a:pt x="851107" y="611063"/>
                    <a:pt x="815865" y="611063"/>
                  </a:cubicBezTo>
                  <a:cubicBezTo>
                    <a:pt x="782527" y="611063"/>
                    <a:pt x="758715" y="622493"/>
                    <a:pt x="743475" y="652973"/>
                  </a:cubicBezTo>
                  <a:cubicBezTo>
                    <a:pt x="709185" y="716791"/>
                    <a:pt x="669180" y="777750"/>
                    <a:pt x="624412" y="833948"/>
                  </a:cubicBezTo>
                  <a:cubicBezTo>
                    <a:pt x="619650" y="839663"/>
                    <a:pt x="616793" y="848235"/>
                    <a:pt x="609172" y="850141"/>
                  </a:cubicBezTo>
                  <a:cubicBezTo>
                    <a:pt x="529162" y="873000"/>
                    <a:pt x="450105" y="907291"/>
                    <a:pt x="364380" y="875858"/>
                  </a:cubicBezTo>
                  <a:cubicBezTo>
                    <a:pt x="355807" y="873000"/>
                    <a:pt x="347235" y="870143"/>
                    <a:pt x="337710" y="867285"/>
                  </a:cubicBezTo>
                  <a:cubicBezTo>
                    <a:pt x="305325" y="856808"/>
                    <a:pt x="280560" y="833948"/>
                    <a:pt x="250080" y="818708"/>
                  </a:cubicBezTo>
                  <a:cubicBezTo>
                    <a:pt x="218647" y="793943"/>
                    <a:pt x="199597" y="758700"/>
                    <a:pt x="180547" y="723458"/>
                  </a:cubicBezTo>
                  <a:close/>
                </a:path>
              </a:pathLst>
            </a:custGeom>
            <a:solidFill>
              <a:srgbClr val="232126"/>
            </a:solidFill>
            <a:ln w="9525" cap="flat">
              <a:noFill/>
              <a:prstDash val="solid"/>
              <a:miter/>
            </a:ln>
          </p:spPr>
          <p:txBody>
            <a:bodyPr rtlCol="0" anchor="ctr"/>
            <a:lstStyle/>
            <a:p>
              <a:endParaRPr lang="en-US"/>
            </a:p>
          </p:txBody>
        </p:sp>
      </p:grpSp>
      <p:sp>
        <p:nvSpPr>
          <p:cNvPr id="2" name="Rectangle 1">
            <a:extLst>
              <a:ext uri="{FF2B5EF4-FFF2-40B4-BE49-F238E27FC236}">
                <a16:creationId xmlns:a16="http://schemas.microsoft.com/office/drawing/2014/main" id="{8620370A-12FA-4E61-A6C1-9FA7968EA0E0}"/>
              </a:ext>
            </a:extLst>
          </p:cNvPr>
          <p:cNvSpPr/>
          <p:nvPr/>
        </p:nvSpPr>
        <p:spPr>
          <a:xfrm>
            <a:off x="1983463" y="1224155"/>
            <a:ext cx="8225074" cy="1323439"/>
          </a:xfrm>
          <a:prstGeom prst="rect">
            <a:avLst/>
          </a:prstGeom>
        </p:spPr>
        <p:txBody>
          <a:bodyPr wrap="square">
            <a:spAutoFit/>
          </a:bodyPr>
          <a:lstStyle/>
          <a:p>
            <a:r>
              <a:rPr lang="en-US" altLang="zh-CN" sz="4000" b="1" dirty="0">
                <a:solidFill>
                  <a:schemeClr val="bg1"/>
                </a:solidFill>
                <a:latin typeface="Algerian" panose="04020705040A02060702" pitchFamily="82" charset="0"/>
                <a:ea typeface="Calibri" panose="020F0502020204030204" pitchFamily="34" charset="0"/>
                <a:cs typeface="Arial" panose="020B0604020202020204" pitchFamily="34" charset="0"/>
              </a:rPr>
              <a:t>XÂY DỰNG VÀ HIỆN THỰC KHO DỮ LIỆU POLICE VIOLENCE IN THE US</a:t>
            </a:r>
            <a:endParaRPr lang="en-US" sz="4000" dirty="0">
              <a:solidFill>
                <a:schemeClr val="bg1"/>
              </a:solidFill>
              <a:latin typeface="Algerian" panose="04020705040A02060702" pitchFamily="82" charset="0"/>
            </a:endParaRPr>
          </a:p>
        </p:txBody>
      </p:sp>
      <p:sp>
        <p:nvSpPr>
          <p:cNvPr id="75" name="矩形 259">
            <a:extLst>
              <a:ext uri="{FF2B5EF4-FFF2-40B4-BE49-F238E27FC236}">
                <a16:creationId xmlns:a16="http://schemas.microsoft.com/office/drawing/2014/main" id="{90225238-697F-46E9-A698-526EA8AC4716}"/>
              </a:ext>
            </a:extLst>
          </p:cNvPr>
          <p:cNvSpPr>
            <a:spLocks noChangeArrowheads="1"/>
          </p:cNvSpPr>
          <p:nvPr/>
        </p:nvSpPr>
        <p:spPr bwMode="auto">
          <a:xfrm>
            <a:off x="5877769" y="4351547"/>
            <a:ext cx="5863180" cy="2154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000" dirty="0" err="1">
                <a:solidFill>
                  <a:schemeClr val="bg1"/>
                </a:solidFill>
                <a:latin typeface="+mj-lt"/>
                <a:ea typeface="Calibri" panose="020F0502020204030204" pitchFamily="34" charset="0"/>
                <a:cs typeface="Arial" panose="020B0604020202020204" pitchFamily="34" charset="0"/>
              </a:rPr>
              <a:t>Nhóm</a:t>
            </a:r>
            <a:r>
              <a:rPr lang="en-US" altLang="zh-CN" sz="2000" dirty="0">
                <a:solidFill>
                  <a:schemeClr val="bg1"/>
                </a:solidFill>
                <a:latin typeface="+mj-lt"/>
                <a:ea typeface="Calibri" panose="020F0502020204030204" pitchFamily="34" charset="0"/>
                <a:cs typeface="Arial" panose="020B0604020202020204" pitchFamily="34" charset="0"/>
              </a:rPr>
              <a:t> </a:t>
            </a:r>
            <a:r>
              <a:rPr lang="en-US" altLang="zh-CN" sz="2000" dirty="0" err="1">
                <a:solidFill>
                  <a:schemeClr val="bg1"/>
                </a:solidFill>
                <a:latin typeface="+mj-lt"/>
                <a:ea typeface="Calibri" panose="020F0502020204030204" pitchFamily="34" charset="0"/>
                <a:cs typeface="Arial" panose="020B0604020202020204" pitchFamily="34" charset="0"/>
              </a:rPr>
              <a:t>sinh</a:t>
            </a:r>
            <a:r>
              <a:rPr lang="en-US" altLang="zh-CN" sz="2000" dirty="0">
                <a:solidFill>
                  <a:schemeClr val="bg1"/>
                </a:solidFill>
                <a:latin typeface="+mj-lt"/>
                <a:ea typeface="Calibri" panose="020F0502020204030204" pitchFamily="34" charset="0"/>
                <a:cs typeface="Arial" panose="020B0604020202020204" pitchFamily="34" charset="0"/>
              </a:rPr>
              <a:t> </a:t>
            </a:r>
            <a:r>
              <a:rPr lang="en-US" altLang="zh-CN" sz="2000" dirty="0" err="1">
                <a:solidFill>
                  <a:schemeClr val="bg1"/>
                </a:solidFill>
                <a:latin typeface="+mj-lt"/>
                <a:ea typeface="Calibri" panose="020F0502020204030204" pitchFamily="34" charset="0"/>
                <a:cs typeface="Arial" panose="020B0604020202020204" pitchFamily="34" charset="0"/>
              </a:rPr>
              <a:t>viên</a:t>
            </a:r>
            <a:r>
              <a:rPr lang="en-US" altLang="zh-CN" sz="2000" dirty="0">
                <a:solidFill>
                  <a:schemeClr val="bg1"/>
                </a:solidFill>
                <a:latin typeface="+mj-lt"/>
                <a:ea typeface="Calibri" panose="020F0502020204030204" pitchFamily="34" charset="0"/>
                <a:cs typeface="Arial" panose="020B0604020202020204" pitchFamily="34" charset="0"/>
              </a:rPr>
              <a:t> </a:t>
            </a:r>
            <a:r>
              <a:rPr lang="en-US" altLang="zh-CN" sz="2000" dirty="0" err="1">
                <a:solidFill>
                  <a:schemeClr val="bg1"/>
                </a:solidFill>
                <a:latin typeface="+mj-lt"/>
                <a:ea typeface="Calibri" panose="020F0502020204030204" pitchFamily="34" charset="0"/>
                <a:cs typeface="Arial" panose="020B0604020202020204" pitchFamily="34" charset="0"/>
              </a:rPr>
              <a:t>thực</a:t>
            </a:r>
            <a:r>
              <a:rPr lang="en-US" altLang="zh-CN" sz="2000" dirty="0">
                <a:solidFill>
                  <a:schemeClr val="bg1"/>
                </a:solidFill>
                <a:latin typeface="+mj-lt"/>
                <a:ea typeface="Calibri" panose="020F0502020204030204" pitchFamily="34" charset="0"/>
                <a:cs typeface="Arial" panose="020B0604020202020204" pitchFamily="34" charset="0"/>
              </a:rPr>
              <a:t> </a:t>
            </a:r>
            <a:r>
              <a:rPr lang="en-US" altLang="zh-CN" sz="2000" dirty="0" err="1">
                <a:solidFill>
                  <a:schemeClr val="bg1"/>
                </a:solidFill>
                <a:latin typeface="+mj-lt"/>
                <a:ea typeface="Calibri" panose="020F0502020204030204" pitchFamily="34" charset="0"/>
                <a:cs typeface="Arial" panose="020B0604020202020204" pitchFamily="34" charset="0"/>
              </a:rPr>
              <a:t>hiện</a:t>
            </a:r>
            <a:r>
              <a:rPr lang="en-US" altLang="zh-CN" sz="2000" dirty="0">
                <a:solidFill>
                  <a:schemeClr val="bg1"/>
                </a:solidFill>
                <a:latin typeface="+mj-lt"/>
                <a:ea typeface="Calibri" panose="020F0502020204030204" pitchFamily="34" charset="0"/>
                <a:cs typeface="Arial" panose="020B0604020202020204" pitchFamily="34" charset="0"/>
              </a:rPr>
              <a:t>:</a:t>
            </a:r>
          </a:p>
          <a:p>
            <a:pPr>
              <a:buNone/>
            </a:pPr>
            <a:r>
              <a:rPr lang="en-US" altLang="zh-CN" sz="2000" dirty="0">
                <a:solidFill>
                  <a:schemeClr val="bg1"/>
                </a:solidFill>
                <a:latin typeface="+mj-lt"/>
                <a:ea typeface="Calibri" panose="020F0502020204030204" pitchFamily="34" charset="0"/>
                <a:cs typeface="Arial" panose="020B0604020202020204" pitchFamily="34" charset="0"/>
              </a:rPr>
              <a:t>		</a:t>
            </a:r>
            <a:r>
              <a:rPr lang="en-US" altLang="zh-CN" sz="2000" dirty="0" err="1">
                <a:solidFill>
                  <a:schemeClr val="bg1"/>
                </a:solidFill>
                <a:latin typeface="+mj-lt"/>
                <a:ea typeface="Calibri" panose="020F0502020204030204" pitchFamily="34" charset="0"/>
                <a:cs typeface="Arial" panose="020B0604020202020204" pitchFamily="34" charset="0"/>
              </a:rPr>
              <a:t>Phùng</a:t>
            </a:r>
            <a:r>
              <a:rPr lang="en-US" altLang="zh-CN" sz="2000" dirty="0">
                <a:solidFill>
                  <a:schemeClr val="bg1"/>
                </a:solidFill>
                <a:latin typeface="+mj-lt"/>
                <a:ea typeface="Calibri" panose="020F0502020204030204" pitchFamily="34" charset="0"/>
                <a:cs typeface="Arial" panose="020B0604020202020204" pitchFamily="34" charset="0"/>
              </a:rPr>
              <a:t> </a:t>
            </a:r>
            <a:r>
              <a:rPr lang="en-US" altLang="zh-CN" sz="2000" dirty="0" err="1">
                <a:solidFill>
                  <a:schemeClr val="bg1"/>
                </a:solidFill>
                <a:latin typeface="+mj-lt"/>
                <a:ea typeface="Calibri" panose="020F0502020204030204" pitchFamily="34" charset="0"/>
                <a:cs typeface="Arial" panose="020B0604020202020204" pitchFamily="34" charset="0"/>
              </a:rPr>
              <a:t>Huy</a:t>
            </a:r>
            <a:r>
              <a:rPr lang="en-US" altLang="zh-CN" sz="2000" dirty="0">
                <a:solidFill>
                  <a:schemeClr val="bg1"/>
                </a:solidFill>
                <a:latin typeface="+mj-lt"/>
                <a:ea typeface="Calibri" panose="020F0502020204030204" pitchFamily="34" charset="0"/>
                <a:cs typeface="Arial" panose="020B0604020202020204" pitchFamily="34" charset="0"/>
              </a:rPr>
              <a:t> </a:t>
            </a:r>
            <a:r>
              <a:rPr lang="en-US" altLang="zh-CN" sz="2000" dirty="0" err="1">
                <a:solidFill>
                  <a:schemeClr val="bg1"/>
                </a:solidFill>
                <a:latin typeface="+mj-lt"/>
                <a:ea typeface="Calibri" panose="020F0502020204030204" pitchFamily="34" charset="0"/>
                <a:cs typeface="Arial" panose="020B0604020202020204" pitchFamily="34" charset="0"/>
              </a:rPr>
              <a:t>Hoàng</a:t>
            </a:r>
            <a:r>
              <a:rPr lang="en-US" altLang="zh-CN" sz="2000" dirty="0">
                <a:solidFill>
                  <a:schemeClr val="bg1"/>
                </a:solidFill>
                <a:latin typeface="+mj-lt"/>
                <a:ea typeface="Calibri" panose="020F0502020204030204" pitchFamily="34" charset="0"/>
                <a:cs typeface="Arial" panose="020B0604020202020204" pitchFamily="34" charset="0"/>
              </a:rPr>
              <a:t>	17133024</a:t>
            </a:r>
          </a:p>
          <a:p>
            <a:pPr>
              <a:buNone/>
            </a:pPr>
            <a:r>
              <a:rPr lang="en-US" altLang="zh-CN" sz="2000" dirty="0">
                <a:solidFill>
                  <a:schemeClr val="bg1"/>
                </a:solidFill>
                <a:latin typeface="+mj-lt"/>
                <a:ea typeface="Calibri" panose="020F0502020204030204" pitchFamily="34" charset="0"/>
                <a:cs typeface="Arial" panose="020B0604020202020204" pitchFamily="34" charset="0"/>
              </a:rPr>
              <a:t>		</a:t>
            </a:r>
            <a:r>
              <a:rPr lang="en-US" altLang="zh-CN" sz="2000" dirty="0" err="1">
                <a:solidFill>
                  <a:schemeClr val="bg1"/>
                </a:solidFill>
                <a:latin typeface="+mj-lt"/>
                <a:ea typeface="Calibri" panose="020F0502020204030204" pitchFamily="34" charset="0"/>
                <a:cs typeface="Arial" panose="020B0604020202020204" pitchFamily="34" charset="0"/>
              </a:rPr>
              <a:t>Nguyễn</a:t>
            </a:r>
            <a:r>
              <a:rPr lang="en-US" altLang="zh-CN" sz="2000" dirty="0">
                <a:solidFill>
                  <a:schemeClr val="bg1"/>
                </a:solidFill>
                <a:latin typeface="+mj-lt"/>
                <a:ea typeface="Calibri" panose="020F0502020204030204" pitchFamily="34" charset="0"/>
                <a:cs typeface="Arial" panose="020B0604020202020204" pitchFamily="34" charset="0"/>
              </a:rPr>
              <a:t> </a:t>
            </a:r>
            <a:r>
              <a:rPr lang="en-US" altLang="zh-CN" sz="2000" dirty="0" err="1">
                <a:solidFill>
                  <a:schemeClr val="bg1"/>
                </a:solidFill>
                <a:latin typeface="+mj-lt"/>
                <a:ea typeface="Calibri" panose="020F0502020204030204" pitchFamily="34" charset="0"/>
                <a:cs typeface="Arial" panose="020B0604020202020204" pitchFamily="34" charset="0"/>
              </a:rPr>
              <a:t>Thị</a:t>
            </a:r>
            <a:r>
              <a:rPr lang="en-US" altLang="zh-CN" sz="2000" dirty="0">
                <a:solidFill>
                  <a:schemeClr val="bg1"/>
                </a:solidFill>
                <a:latin typeface="+mj-lt"/>
                <a:ea typeface="Calibri" panose="020F0502020204030204" pitchFamily="34" charset="0"/>
                <a:cs typeface="Arial" panose="020B0604020202020204" pitchFamily="34" charset="0"/>
              </a:rPr>
              <a:t> Thu </a:t>
            </a:r>
            <a:r>
              <a:rPr lang="en-US" altLang="zh-CN" sz="2000" dirty="0" err="1">
                <a:solidFill>
                  <a:schemeClr val="bg1"/>
                </a:solidFill>
                <a:latin typeface="+mj-lt"/>
                <a:ea typeface="Calibri" panose="020F0502020204030204" pitchFamily="34" charset="0"/>
                <a:cs typeface="Arial" panose="020B0604020202020204" pitchFamily="34" charset="0"/>
              </a:rPr>
              <a:t>Thủy</a:t>
            </a:r>
            <a:r>
              <a:rPr lang="en-US" altLang="zh-CN" sz="2000" dirty="0">
                <a:solidFill>
                  <a:schemeClr val="bg1"/>
                </a:solidFill>
                <a:latin typeface="+mj-lt"/>
                <a:ea typeface="Calibri" panose="020F0502020204030204" pitchFamily="34" charset="0"/>
                <a:cs typeface="Arial" panose="020B0604020202020204" pitchFamily="34" charset="0"/>
              </a:rPr>
              <a:t>	17133063</a:t>
            </a:r>
          </a:p>
          <a:p>
            <a:pPr>
              <a:buNone/>
            </a:pPr>
            <a:r>
              <a:rPr lang="en-US" altLang="zh-CN" sz="2000" dirty="0">
                <a:solidFill>
                  <a:schemeClr val="bg1"/>
                </a:solidFill>
                <a:latin typeface="+mj-lt"/>
                <a:ea typeface="Calibri" panose="020F0502020204030204" pitchFamily="34" charset="0"/>
                <a:cs typeface="Arial" panose="020B0604020202020204" pitchFamily="34" charset="0"/>
              </a:rPr>
              <a:t>		Phạm </a:t>
            </a:r>
            <a:r>
              <a:rPr lang="en-US" altLang="zh-CN" sz="2000" dirty="0" err="1">
                <a:solidFill>
                  <a:schemeClr val="bg1"/>
                </a:solidFill>
                <a:latin typeface="+mj-lt"/>
                <a:ea typeface="Calibri" panose="020F0502020204030204" pitchFamily="34" charset="0"/>
                <a:cs typeface="Arial" panose="020B0604020202020204" pitchFamily="34" charset="0"/>
              </a:rPr>
              <a:t>Xuân</a:t>
            </a:r>
            <a:r>
              <a:rPr lang="en-US" altLang="zh-CN" sz="2000" dirty="0">
                <a:solidFill>
                  <a:schemeClr val="bg1"/>
                </a:solidFill>
                <a:latin typeface="+mj-lt"/>
                <a:ea typeface="Calibri" panose="020F0502020204030204" pitchFamily="34" charset="0"/>
                <a:cs typeface="Arial" panose="020B0604020202020204" pitchFamily="34" charset="0"/>
              </a:rPr>
              <a:t> </a:t>
            </a:r>
            <a:r>
              <a:rPr lang="en-US" altLang="zh-CN" sz="2000" dirty="0" err="1">
                <a:solidFill>
                  <a:schemeClr val="bg1"/>
                </a:solidFill>
                <a:latin typeface="+mj-lt"/>
                <a:ea typeface="Calibri" panose="020F0502020204030204" pitchFamily="34" charset="0"/>
                <a:cs typeface="Arial" panose="020B0604020202020204" pitchFamily="34" charset="0"/>
              </a:rPr>
              <a:t>Hà</a:t>
            </a:r>
            <a:r>
              <a:rPr lang="en-US" altLang="zh-CN" sz="2000" dirty="0">
                <a:solidFill>
                  <a:schemeClr val="bg1"/>
                </a:solidFill>
                <a:latin typeface="+mj-lt"/>
                <a:ea typeface="Calibri" panose="020F0502020204030204" pitchFamily="34" charset="0"/>
                <a:cs typeface="Arial" panose="020B0604020202020204" pitchFamily="34" charset="0"/>
              </a:rPr>
              <a:t>		17133016</a:t>
            </a:r>
          </a:p>
          <a:p>
            <a:pPr>
              <a:buNone/>
            </a:pPr>
            <a:r>
              <a:rPr lang="en-US" altLang="zh-CN" sz="2000" dirty="0">
                <a:solidFill>
                  <a:schemeClr val="bg1"/>
                </a:solidFill>
                <a:latin typeface="+mj-lt"/>
                <a:ea typeface="Calibri" panose="020F0502020204030204" pitchFamily="34" charset="0"/>
                <a:cs typeface="Arial" panose="020B0604020202020204" pitchFamily="34" charset="0"/>
              </a:rPr>
              <a:t>		Đỗ Lê Quí		17133052</a:t>
            </a:r>
          </a:p>
          <a:p>
            <a:pPr>
              <a:buNone/>
            </a:pPr>
            <a:r>
              <a:rPr lang="en-US" altLang="zh-CN" sz="2000" dirty="0">
                <a:solidFill>
                  <a:schemeClr val="bg1"/>
                </a:solidFill>
                <a:latin typeface="+mj-lt"/>
                <a:ea typeface="Calibri" panose="020F0502020204030204" pitchFamily="34" charset="0"/>
                <a:cs typeface="Arial" panose="020B0604020202020204" pitchFamily="34" charset="0"/>
              </a:rPr>
              <a:t>		Phạm </a:t>
            </a:r>
            <a:r>
              <a:rPr lang="en-US" altLang="zh-CN" sz="2000" dirty="0" err="1">
                <a:solidFill>
                  <a:schemeClr val="bg1"/>
                </a:solidFill>
                <a:latin typeface="+mj-lt"/>
                <a:ea typeface="Calibri" panose="020F0502020204030204" pitchFamily="34" charset="0"/>
                <a:cs typeface="Arial" panose="020B0604020202020204" pitchFamily="34" charset="0"/>
              </a:rPr>
              <a:t>Hồng</a:t>
            </a:r>
            <a:r>
              <a:rPr lang="en-US" altLang="zh-CN" sz="2000" dirty="0">
                <a:solidFill>
                  <a:schemeClr val="bg1"/>
                </a:solidFill>
                <a:latin typeface="+mj-lt"/>
                <a:ea typeface="Calibri" panose="020F0502020204030204" pitchFamily="34" charset="0"/>
                <a:cs typeface="Arial" panose="020B0604020202020204" pitchFamily="34" charset="0"/>
              </a:rPr>
              <a:t> Ý		17133075</a:t>
            </a:r>
          </a:p>
        </p:txBody>
      </p:sp>
      <p:sp>
        <p:nvSpPr>
          <p:cNvPr id="76" name="矩形 259">
            <a:extLst>
              <a:ext uri="{FF2B5EF4-FFF2-40B4-BE49-F238E27FC236}">
                <a16:creationId xmlns:a16="http://schemas.microsoft.com/office/drawing/2014/main" id="{27C5480C-C6B1-4F5B-BFD2-36BACBF3DF25}"/>
              </a:ext>
            </a:extLst>
          </p:cNvPr>
          <p:cNvSpPr>
            <a:spLocks noChangeArrowheads="1"/>
          </p:cNvSpPr>
          <p:nvPr/>
        </p:nvSpPr>
        <p:spPr bwMode="auto">
          <a:xfrm>
            <a:off x="5877769" y="3835730"/>
            <a:ext cx="515942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000" dirty="0">
                <a:solidFill>
                  <a:schemeClr val="bg1"/>
                </a:solidFill>
                <a:latin typeface="+mj-lt"/>
                <a:ea typeface="Calibri" panose="020F0502020204030204" pitchFamily="34" charset="0"/>
                <a:cs typeface="Arial" panose="020B0604020202020204" pitchFamily="34" charset="0"/>
              </a:rPr>
              <a:t>GVHD: </a:t>
            </a:r>
            <a:r>
              <a:rPr lang="en-US" altLang="zh-CN" sz="2000" dirty="0" err="1">
                <a:solidFill>
                  <a:schemeClr val="bg1"/>
                </a:solidFill>
                <a:latin typeface="+mj-lt"/>
                <a:ea typeface="Calibri" panose="020F0502020204030204" pitchFamily="34" charset="0"/>
                <a:cs typeface="Arial" panose="020B0604020202020204" pitchFamily="34" charset="0"/>
              </a:rPr>
              <a:t>Ths</a:t>
            </a:r>
            <a:r>
              <a:rPr lang="en-US" altLang="zh-CN" sz="2000" dirty="0">
                <a:solidFill>
                  <a:schemeClr val="bg1"/>
                </a:solidFill>
                <a:latin typeface="+mj-lt"/>
                <a:ea typeface="Calibri" panose="020F0502020204030204" pitchFamily="34" charset="0"/>
                <a:cs typeface="Arial" panose="020B0604020202020204" pitchFamily="34" charset="0"/>
              </a:rPr>
              <a:t>. </a:t>
            </a:r>
            <a:r>
              <a:rPr lang="en-US" altLang="zh-CN" sz="2000" dirty="0" err="1">
                <a:solidFill>
                  <a:schemeClr val="bg1"/>
                </a:solidFill>
                <a:latin typeface="+mj-lt"/>
                <a:ea typeface="Calibri" panose="020F0502020204030204" pitchFamily="34" charset="0"/>
                <a:cs typeface="Arial" panose="020B0604020202020204" pitchFamily="34" charset="0"/>
              </a:rPr>
              <a:t>Quách</a:t>
            </a:r>
            <a:r>
              <a:rPr lang="en-US" altLang="zh-CN" sz="2000" dirty="0">
                <a:solidFill>
                  <a:schemeClr val="bg1"/>
                </a:solidFill>
                <a:latin typeface="+mj-lt"/>
                <a:ea typeface="Calibri" panose="020F0502020204030204" pitchFamily="34" charset="0"/>
                <a:cs typeface="Arial" panose="020B0604020202020204" pitchFamily="34" charset="0"/>
              </a:rPr>
              <a:t> </a:t>
            </a:r>
            <a:r>
              <a:rPr lang="en-US" altLang="zh-CN" sz="2000" dirty="0" err="1">
                <a:solidFill>
                  <a:schemeClr val="bg1"/>
                </a:solidFill>
                <a:latin typeface="+mj-lt"/>
                <a:ea typeface="Calibri" panose="020F0502020204030204" pitchFamily="34" charset="0"/>
                <a:cs typeface="Arial" panose="020B0604020202020204" pitchFamily="34" charset="0"/>
              </a:rPr>
              <a:t>Đình</a:t>
            </a:r>
            <a:r>
              <a:rPr lang="en-US" altLang="zh-CN" sz="2000" dirty="0">
                <a:solidFill>
                  <a:schemeClr val="bg1"/>
                </a:solidFill>
                <a:latin typeface="+mj-lt"/>
                <a:ea typeface="Calibri" panose="020F0502020204030204" pitchFamily="34" charset="0"/>
                <a:cs typeface="Arial" panose="020B0604020202020204" pitchFamily="34" charset="0"/>
              </a:rPr>
              <a:t> </a:t>
            </a:r>
            <a:r>
              <a:rPr lang="en-US" altLang="zh-CN" sz="2000" dirty="0" err="1">
                <a:solidFill>
                  <a:schemeClr val="bg1"/>
                </a:solidFill>
                <a:latin typeface="+mj-lt"/>
                <a:ea typeface="Calibri" panose="020F0502020204030204" pitchFamily="34" charset="0"/>
                <a:cs typeface="Arial" panose="020B0604020202020204" pitchFamily="34" charset="0"/>
              </a:rPr>
              <a:t>Hoàng</a:t>
            </a:r>
            <a:r>
              <a:rPr lang="en-US" altLang="zh-CN" sz="2000" dirty="0">
                <a:solidFill>
                  <a:schemeClr val="bg1"/>
                </a:solidFill>
                <a:latin typeface="+mj-lt"/>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624062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aphic 2">
            <a:extLst>
              <a:ext uri="{FF2B5EF4-FFF2-40B4-BE49-F238E27FC236}">
                <a16:creationId xmlns:a16="http://schemas.microsoft.com/office/drawing/2014/main" id="{F7C3CDFA-0041-4BAB-91F2-B56D8DFF8C63}"/>
              </a:ext>
            </a:extLst>
          </p:cNvPr>
          <p:cNvSpPr/>
          <p:nvPr/>
        </p:nvSpPr>
        <p:spPr>
          <a:xfrm rot="919744">
            <a:off x="1396083" y="4601940"/>
            <a:ext cx="8212983" cy="2528596"/>
          </a:xfrm>
          <a:custGeom>
            <a:avLst/>
            <a:gdLst>
              <a:gd name="connsiteX0" fmla="*/ 0 w 12182475"/>
              <a:gd name="connsiteY0" fmla="*/ 963947 h 3838575"/>
              <a:gd name="connsiteX1" fmla="*/ 140970 w 12182475"/>
              <a:gd name="connsiteY1" fmla="*/ 876317 h 3838575"/>
              <a:gd name="connsiteX2" fmla="*/ 2225993 w 12182475"/>
              <a:gd name="connsiteY2" fmla="*/ 887747 h 3838575"/>
              <a:gd name="connsiteX3" fmla="*/ 2237423 w 12182475"/>
              <a:gd name="connsiteY3" fmla="*/ 192422 h 3838575"/>
              <a:gd name="connsiteX4" fmla="*/ 2273618 w 12182475"/>
              <a:gd name="connsiteY4" fmla="*/ 103839 h 3838575"/>
              <a:gd name="connsiteX5" fmla="*/ 2446973 w 12182475"/>
              <a:gd name="connsiteY5" fmla="*/ 120032 h 3838575"/>
              <a:gd name="connsiteX6" fmla="*/ 2626995 w 12182475"/>
              <a:gd name="connsiteY6" fmla="*/ 335297 h 3838575"/>
              <a:gd name="connsiteX7" fmla="*/ 2842260 w 12182475"/>
              <a:gd name="connsiteY7" fmla="*/ 589614 h 3838575"/>
              <a:gd name="connsiteX8" fmla="*/ 2907030 w 12182475"/>
              <a:gd name="connsiteY8" fmla="*/ 614379 h 3838575"/>
              <a:gd name="connsiteX9" fmla="*/ 5149215 w 12182475"/>
              <a:gd name="connsiteY9" fmla="*/ 592472 h 3838575"/>
              <a:gd name="connsiteX10" fmla="*/ 5153978 w 12182475"/>
              <a:gd name="connsiteY10" fmla="*/ 592472 h 3838575"/>
              <a:gd name="connsiteX11" fmla="*/ 5338763 w 12182475"/>
              <a:gd name="connsiteY11" fmla="*/ 731537 h 3838575"/>
              <a:gd name="connsiteX12" fmla="*/ 5495925 w 12182475"/>
              <a:gd name="connsiteY12" fmla="*/ 710582 h 3838575"/>
              <a:gd name="connsiteX13" fmla="*/ 5595938 w 12182475"/>
              <a:gd name="connsiteY13" fmla="*/ 752492 h 3838575"/>
              <a:gd name="connsiteX14" fmla="*/ 5609273 w 12182475"/>
              <a:gd name="connsiteY14" fmla="*/ 408639 h 3838575"/>
              <a:gd name="connsiteX15" fmla="*/ 5880735 w 12182475"/>
              <a:gd name="connsiteY15" fmla="*/ 174324 h 3838575"/>
              <a:gd name="connsiteX16" fmla="*/ 7874318 w 12182475"/>
              <a:gd name="connsiteY16" fmla="*/ 1922 h 3838575"/>
              <a:gd name="connsiteX17" fmla="*/ 8112443 w 12182475"/>
              <a:gd name="connsiteY17" fmla="*/ 240047 h 3838575"/>
              <a:gd name="connsiteX18" fmla="*/ 8140065 w 12182475"/>
              <a:gd name="connsiteY18" fmla="*/ 301959 h 3838575"/>
              <a:gd name="connsiteX19" fmla="*/ 8194358 w 12182475"/>
              <a:gd name="connsiteY19" fmla="*/ 399114 h 3838575"/>
              <a:gd name="connsiteX20" fmla="*/ 8244840 w 12182475"/>
              <a:gd name="connsiteY20" fmla="*/ 532464 h 3838575"/>
              <a:gd name="connsiteX21" fmla="*/ 8321993 w 12182475"/>
              <a:gd name="connsiteY21" fmla="*/ 615332 h 3838575"/>
              <a:gd name="connsiteX22" fmla="*/ 8378190 w 12182475"/>
              <a:gd name="connsiteY22" fmla="*/ 633429 h 3838575"/>
              <a:gd name="connsiteX23" fmla="*/ 8409623 w 12182475"/>
              <a:gd name="connsiteY23" fmla="*/ 695342 h 3838575"/>
              <a:gd name="connsiteX24" fmla="*/ 8412480 w 12182475"/>
              <a:gd name="connsiteY24" fmla="*/ 705819 h 3838575"/>
              <a:gd name="connsiteX25" fmla="*/ 8459152 w 12182475"/>
              <a:gd name="connsiteY25" fmla="*/ 728679 h 3838575"/>
              <a:gd name="connsiteX26" fmla="*/ 8462010 w 12182475"/>
              <a:gd name="connsiteY26" fmla="*/ 820119 h 3838575"/>
              <a:gd name="connsiteX27" fmla="*/ 8751570 w 12182475"/>
              <a:gd name="connsiteY27" fmla="*/ 869649 h 3838575"/>
              <a:gd name="connsiteX28" fmla="*/ 8817293 w 12182475"/>
              <a:gd name="connsiteY28" fmla="*/ 896319 h 3838575"/>
              <a:gd name="connsiteX29" fmla="*/ 8911590 w 12182475"/>
              <a:gd name="connsiteY29" fmla="*/ 906797 h 3838575"/>
              <a:gd name="connsiteX30" fmla="*/ 9630727 w 12182475"/>
              <a:gd name="connsiteY30" fmla="*/ 906797 h 3838575"/>
              <a:gd name="connsiteX31" fmla="*/ 9748838 w 12182475"/>
              <a:gd name="connsiteY31" fmla="*/ 869649 h 3838575"/>
              <a:gd name="connsiteX32" fmla="*/ 9783127 w 12182475"/>
              <a:gd name="connsiteY32" fmla="*/ 862029 h 3838575"/>
              <a:gd name="connsiteX33" fmla="*/ 11249025 w 12182475"/>
              <a:gd name="connsiteY33" fmla="*/ 885842 h 3838575"/>
              <a:gd name="connsiteX34" fmla="*/ 11334750 w 12182475"/>
              <a:gd name="connsiteY34" fmla="*/ 857267 h 3838575"/>
              <a:gd name="connsiteX35" fmla="*/ 11801475 w 12182475"/>
              <a:gd name="connsiteY35" fmla="*/ 481029 h 3838575"/>
              <a:gd name="connsiteX36" fmla="*/ 11887200 w 12182475"/>
              <a:gd name="connsiteY36" fmla="*/ 484839 h 3838575"/>
              <a:gd name="connsiteX37" fmla="*/ 11955780 w 12182475"/>
              <a:gd name="connsiteY37" fmla="*/ 540084 h 3838575"/>
              <a:gd name="connsiteX38" fmla="*/ 11979592 w 12182475"/>
              <a:gd name="connsiteY38" fmla="*/ 577232 h 3838575"/>
              <a:gd name="connsiteX39" fmla="*/ 12007215 w 12182475"/>
              <a:gd name="connsiteY39" fmla="*/ 687722 h 3838575"/>
              <a:gd name="connsiteX40" fmla="*/ 12082462 w 12182475"/>
              <a:gd name="connsiteY40" fmla="*/ 762017 h 3838575"/>
              <a:gd name="connsiteX41" fmla="*/ 12138660 w 12182475"/>
              <a:gd name="connsiteY41" fmla="*/ 806784 h 3838575"/>
              <a:gd name="connsiteX42" fmla="*/ 12184380 w 12182475"/>
              <a:gd name="connsiteY42" fmla="*/ 963947 h 3838575"/>
              <a:gd name="connsiteX43" fmla="*/ 12170092 w 12182475"/>
              <a:gd name="connsiteY43" fmla="*/ 2285064 h 3838575"/>
              <a:gd name="connsiteX44" fmla="*/ 12151995 w 12182475"/>
              <a:gd name="connsiteY44" fmla="*/ 2353644 h 3838575"/>
              <a:gd name="connsiteX45" fmla="*/ 12083415 w 12182475"/>
              <a:gd name="connsiteY45" fmla="*/ 2366027 h 3838575"/>
              <a:gd name="connsiteX46" fmla="*/ 11391900 w 12182475"/>
              <a:gd name="connsiteY46" fmla="*/ 2029794 h 3838575"/>
              <a:gd name="connsiteX47" fmla="*/ 11369040 w 12182475"/>
              <a:gd name="connsiteY47" fmla="*/ 2022174 h 3838575"/>
              <a:gd name="connsiteX48" fmla="*/ 11355705 w 12182475"/>
              <a:gd name="connsiteY48" fmla="*/ 2194577 h 3838575"/>
              <a:gd name="connsiteX49" fmla="*/ 11284267 w 12182475"/>
              <a:gd name="connsiteY49" fmla="*/ 2228867 h 3838575"/>
              <a:gd name="connsiteX50" fmla="*/ 10733723 w 12182475"/>
              <a:gd name="connsiteY50" fmla="*/ 1923114 h 3838575"/>
              <a:gd name="connsiteX51" fmla="*/ 10687050 w 12182475"/>
              <a:gd name="connsiteY51" fmla="*/ 1969787 h 3838575"/>
              <a:gd name="connsiteX52" fmla="*/ 10627995 w 12182475"/>
              <a:gd name="connsiteY52" fmla="*/ 2024079 h 3838575"/>
              <a:gd name="connsiteX53" fmla="*/ 10525125 w 12182475"/>
              <a:gd name="connsiteY53" fmla="*/ 1970739 h 3838575"/>
              <a:gd name="connsiteX54" fmla="*/ 10473690 w 12182475"/>
              <a:gd name="connsiteY54" fmla="*/ 1924067 h 3838575"/>
              <a:gd name="connsiteX55" fmla="*/ 10359390 w 12182475"/>
              <a:gd name="connsiteY55" fmla="*/ 1918352 h 3838575"/>
              <a:gd name="connsiteX56" fmla="*/ 10227945 w 12182475"/>
              <a:gd name="connsiteY56" fmla="*/ 1784049 h 3838575"/>
              <a:gd name="connsiteX57" fmla="*/ 10226992 w 12182475"/>
              <a:gd name="connsiteY57" fmla="*/ 1557354 h 3838575"/>
              <a:gd name="connsiteX58" fmla="*/ 9808845 w 12182475"/>
              <a:gd name="connsiteY58" fmla="*/ 1549734 h 3838575"/>
              <a:gd name="connsiteX59" fmla="*/ 8932545 w 12182475"/>
              <a:gd name="connsiteY59" fmla="*/ 1378284 h 3838575"/>
              <a:gd name="connsiteX60" fmla="*/ 8791575 w 12182475"/>
              <a:gd name="connsiteY60" fmla="*/ 1402097 h 3838575"/>
              <a:gd name="connsiteX61" fmla="*/ 8668702 w 12182475"/>
              <a:gd name="connsiteY61" fmla="*/ 1426862 h 3838575"/>
              <a:gd name="connsiteX62" fmla="*/ 8647748 w 12182475"/>
              <a:gd name="connsiteY62" fmla="*/ 1684989 h 3838575"/>
              <a:gd name="connsiteX63" fmla="*/ 8489632 w 12182475"/>
              <a:gd name="connsiteY63" fmla="*/ 1699277 h 3838575"/>
              <a:gd name="connsiteX64" fmla="*/ 8236268 w 12182475"/>
              <a:gd name="connsiteY64" fmla="*/ 1922162 h 3838575"/>
              <a:gd name="connsiteX65" fmla="*/ 8254365 w 12182475"/>
              <a:gd name="connsiteY65" fmla="*/ 2011697 h 3838575"/>
              <a:gd name="connsiteX66" fmla="*/ 8907780 w 12182475"/>
              <a:gd name="connsiteY66" fmla="*/ 3028014 h 3838575"/>
              <a:gd name="connsiteX67" fmla="*/ 8928735 w 12182475"/>
              <a:gd name="connsiteY67" fmla="*/ 3066114 h 3838575"/>
              <a:gd name="connsiteX68" fmla="*/ 8866823 w 12182475"/>
              <a:gd name="connsiteY68" fmla="*/ 3221372 h 3838575"/>
              <a:gd name="connsiteX69" fmla="*/ 8280083 w 12182475"/>
              <a:gd name="connsiteY69" fmla="*/ 3349007 h 3838575"/>
              <a:gd name="connsiteX70" fmla="*/ 8167688 w 12182475"/>
              <a:gd name="connsiteY70" fmla="*/ 3207084 h 3838575"/>
              <a:gd name="connsiteX71" fmla="*/ 8161973 w 12182475"/>
              <a:gd name="connsiteY71" fmla="*/ 3130884 h 3838575"/>
              <a:gd name="connsiteX72" fmla="*/ 7954328 w 12182475"/>
              <a:gd name="connsiteY72" fmla="*/ 2768934 h 3838575"/>
              <a:gd name="connsiteX73" fmla="*/ 7857173 w 12182475"/>
              <a:gd name="connsiteY73" fmla="*/ 2700354 h 3838575"/>
              <a:gd name="connsiteX74" fmla="*/ 7800975 w 12182475"/>
              <a:gd name="connsiteY74" fmla="*/ 2590817 h 3838575"/>
              <a:gd name="connsiteX75" fmla="*/ 7810500 w 12182475"/>
              <a:gd name="connsiteY75" fmla="*/ 2505092 h 3838575"/>
              <a:gd name="connsiteX76" fmla="*/ 7692390 w 12182475"/>
              <a:gd name="connsiteY76" fmla="*/ 2415557 h 3838575"/>
              <a:gd name="connsiteX77" fmla="*/ 6877050 w 12182475"/>
              <a:gd name="connsiteY77" fmla="*/ 2394602 h 3838575"/>
              <a:gd name="connsiteX78" fmla="*/ 6779895 w 12182475"/>
              <a:gd name="connsiteY78" fmla="*/ 2497472 h 3838575"/>
              <a:gd name="connsiteX79" fmla="*/ 6539865 w 12182475"/>
              <a:gd name="connsiteY79" fmla="*/ 3675714 h 3838575"/>
              <a:gd name="connsiteX80" fmla="*/ 6526530 w 12182475"/>
              <a:gd name="connsiteY80" fmla="*/ 3735722 h 3838575"/>
              <a:gd name="connsiteX81" fmla="*/ 6363653 w 12182475"/>
              <a:gd name="connsiteY81" fmla="*/ 3839544 h 3838575"/>
              <a:gd name="connsiteX82" fmla="*/ 5659755 w 12182475"/>
              <a:gd name="connsiteY82" fmla="*/ 3651902 h 3838575"/>
              <a:gd name="connsiteX83" fmla="*/ 5624513 w 12182475"/>
              <a:gd name="connsiteY83" fmla="*/ 3638567 h 3838575"/>
              <a:gd name="connsiteX84" fmla="*/ 5587365 w 12182475"/>
              <a:gd name="connsiteY84" fmla="*/ 3551889 h 3838575"/>
              <a:gd name="connsiteX85" fmla="*/ 5827395 w 12182475"/>
              <a:gd name="connsiteY85" fmla="*/ 2304114 h 3838575"/>
              <a:gd name="connsiteX86" fmla="*/ 5778818 w 12182475"/>
              <a:gd name="connsiteY86" fmla="*/ 2234582 h 3838575"/>
              <a:gd name="connsiteX87" fmla="*/ 5745480 w 12182475"/>
              <a:gd name="connsiteY87" fmla="*/ 2173622 h 3838575"/>
              <a:gd name="connsiteX88" fmla="*/ 5771198 w 12182475"/>
              <a:gd name="connsiteY88" fmla="*/ 1761189 h 3838575"/>
              <a:gd name="connsiteX89" fmla="*/ 5708333 w 12182475"/>
              <a:gd name="connsiteY89" fmla="*/ 1606884 h 3838575"/>
              <a:gd name="connsiteX90" fmla="*/ 5616893 w 12182475"/>
              <a:gd name="connsiteY90" fmla="*/ 1394477 h 3838575"/>
              <a:gd name="connsiteX91" fmla="*/ 5614035 w 12182475"/>
              <a:gd name="connsiteY91" fmla="*/ 1378284 h 3838575"/>
              <a:gd name="connsiteX92" fmla="*/ 5599748 w 12182475"/>
              <a:gd name="connsiteY92" fmla="*/ 1377332 h 3838575"/>
              <a:gd name="connsiteX93" fmla="*/ 5570220 w 12182475"/>
              <a:gd name="connsiteY93" fmla="*/ 1530684 h 3838575"/>
              <a:gd name="connsiteX94" fmla="*/ 5384483 w 12182475"/>
              <a:gd name="connsiteY94" fmla="*/ 1505919 h 3838575"/>
              <a:gd name="connsiteX95" fmla="*/ 5313045 w 12182475"/>
              <a:gd name="connsiteY95" fmla="*/ 1546877 h 3838575"/>
              <a:gd name="connsiteX96" fmla="*/ 5176838 w 12182475"/>
              <a:gd name="connsiteY96" fmla="*/ 1633554 h 3838575"/>
              <a:gd name="connsiteX97" fmla="*/ 3097530 w 12182475"/>
              <a:gd name="connsiteY97" fmla="*/ 1566879 h 3838575"/>
              <a:gd name="connsiteX98" fmla="*/ 2993708 w 12182475"/>
              <a:gd name="connsiteY98" fmla="*/ 1495442 h 3838575"/>
              <a:gd name="connsiteX99" fmla="*/ 2977515 w 12182475"/>
              <a:gd name="connsiteY99" fmla="*/ 1461152 h 3838575"/>
              <a:gd name="connsiteX100" fmla="*/ 2892743 w 12182475"/>
              <a:gd name="connsiteY100" fmla="*/ 1450674 h 3838575"/>
              <a:gd name="connsiteX101" fmla="*/ 2753678 w 12182475"/>
              <a:gd name="connsiteY101" fmla="*/ 1438292 h 3838575"/>
              <a:gd name="connsiteX102" fmla="*/ 2713673 w 12182475"/>
              <a:gd name="connsiteY102" fmla="*/ 1331612 h 3838575"/>
              <a:gd name="connsiteX103" fmla="*/ 2681288 w 12182475"/>
              <a:gd name="connsiteY103" fmla="*/ 1301132 h 3838575"/>
              <a:gd name="connsiteX104" fmla="*/ 2436495 w 12182475"/>
              <a:gd name="connsiteY104" fmla="*/ 1256364 h 3838575"/>
              <a:gd name="connsiteX105" fmla="*/ 2426970 w 12182475"/>
              <a:gd name="connsiteY105" fmla="*/ 1360187 h 3838575"/>
              <a:gd name="connsiteX106" fmla="*/ 2305050 w 12182475"/>
              <a:gd name="connsiteY106" fmla="*/ 1417337 h 3838575"/>
              <a:gd name="connsiteX107" fmla="*/ 2237423 w 12182475"/>
              <a:gd name="connsiteY107" fmla="*/ 1391619 h 3838575"/>
              <a:gd name="connsiteX108" fmla="*/ 2146935 w 12182475"/>
              <a:gd name="connsiteY108" fmla="*/ 1294464 h 3838575"/>
              <a:gd name="connsiteX109" fmla="*/ 2155508 w 12182475"/>
              <a:gd name="connsiteY109" fmla="*/ 1223979 h 3838575"/>
              <a:gd name="connsiteX110" fmla="*/ 144780 w 12182475"/>
              <a:gd name="connsiteY110" fmla="*/ 1194452 h 3838575"/>
              <a:gd name="connsiteX111" fmla="*/ 15240 w 12182475"/>
              <a:gd name="connsiteY111" fmla="*/ 1133492 h 3838575"/>
              <a:gd name="connsiteX112" fmla="*/ 0 w 12182475"/>
              <a:gd name="connsiteY112" fmla="*/ 963947 h 3838575"/>
              <a:gd name="connsiteX113" fmla="*/ 7296150 w 12182475"/>
              <a:gd name="connsiteY113" fmla="*/ 524844 h 3838575"/>
              <a:gd name="connsiteX114" fmla="*/ 7395210 w 12182475"/>
              <a:gd name="connsiteY114" fmla="*/ 515319 h 3838575"/>
              <a:gd name="connsiteX115" fmla="*/ 7496175 w 12182475"/>
              <a:gd name="connsiteY115" fmla="*/ 407687 h 3838575"/>
              <a:gd name="connsiteX116" fmla="*/ 7376160 w 12182475"/>
              <a:gd name="connsiteY116" fmla="*/ 305769 h 3838575"/>
              <a:gd name="connsiteX117" fmla="*/ 7233285 w 12182475"/>
              <a:gd name="connsiteY117" fmla="*/ 299102 h 3838575"/>
              <a:gd name="connsiteX118" fmla="*/ 5967413 w 12182475"/>
              <a:gd name="connsiteY118" fmla="*/ 306722 h 3838575"/>
              <a:gd name="connsiteX119" fmla="*/ 5811203 w 12182475"/>
              <a:gd name="connsiteY119" fmla="*/ 316247 h 3838575"/>
              <a:gd name="connsiteX120" fmla="*/ 5697855 w 12182475"/>
              <a:gd name="connsiteY120" fmla="*/ 427689 h 3838575"/>
              <a:gd name="connsiteX121" fmla="*/ 5795010 w 12182475"/>
              <a:gd name="connsiteY121" fmla="*/ 517224 h 3838575"/>
              <a:gd name="connsiteX122" fmla="*/ 5940743 w 12182475"/>
              <a:gd name="connsiteY122" fmla="*/ 523892 h 3838575"/>
              <a:gd name="connsiteX123" fmla="*/ 7296150 w 12182475"/>
              <a:gd name="connsiteY123" fmla="*/ 524844 h 3838575"/>
              <a:gd name="connsiteX124" fmla="*/ 7283768 w 12182475"/>
              <a:gd name="connsiteY124" fmla="*/ 2253632 h 3838575"/>
              <a:gd name="connsiteX125" fmla="*/ 7266623 w 12182475"/>
              <a:gd name="connsiteY125" fmla="*/ 2244107 h 3838575"/>
              <a:gd name="connsiteX126" fmla="*/ 7295198 w 12182475"/>
              <a:gd name="connsiteY126" fmla="*/ 2182194 h 3838575"/>
              <a:gd name="connsiteX127" fmla="*/ 7344728 w 12182475"/>
              <a:gd name="connsiteY127" fmla="*/ 2015507 h 3838575"/>
              <a:gd name="connsiteX128" fmla="*/ 7252335 w 12182475"/>
              <a:gd name="connsiteY128" fmla="*/ 1925019 h 3838575"/>
              <a:gd name="connsiteX129" fmla="*/ 6941820 w 12182475"/>
              <a:gd name="connsiteY129" fmla="*/ 1949784 h 3838575"/>
              <a:gd name="connsiteX130" fmla="*/ 6866573 w 12182475"/>
              <a:gd name="connsiteY130" fmla="*/ 2125997 h 3838575"/>
              <a:gd name="connsiteX131" fmla="*/ 6970395 w 12182475"/>
              <a:gd name="connsiteY131" fmla="*/ 2266967 h 3838575"/>
              <a:gd name="connsiteX132" fmla="*/ 7337108 w 12182475"/>
              <a:gd name="connsiteY132" fmla="*/ 2270777 h 3838575"/>
              <a:gd name="connsiteX133" fmla="*/ 7528560 w 12182475"/>
              <a:gd name="connsiteY133" fmla="*/ 2191719 h 3838575"/>
              <a:gd name="connsiteX134" fmla="*/ 7465695 w 12182475"/>
              <a:gd name="connsiteY134" fmla="*/ 1945974 h 3838575"/>
              <a:gd name="connsiteX135" fmla="*/ 7421880 w 12182475"/>
              <a:gd name="connsiteY135" fmla="*/ 1977407 h 3838575"/>
              <a:gd name="connsiteX136" fmla="*/ 7413308 w 12182475"/>
              <a:gd name="connsiteY136" fmla="*/ 2066942 h 3838575"/>
              <a:gd name="connsiteX137" fmla="*/ 7283768 w 12182475"/>
              <a:gd name="connsiteY137" fmla="*/ 2253632 h 3838575"/>
              <a:gd name="connsiteX138" fmla="*/ 2763203 w 12182475"/>
              <a:gd name="connsiteY138" fmla="*/ 746777 h 3838575"/>
              <a:gd name="connsiteX139" fmla="*/ 2511743 w 12182475"/>
              <a:gd name="connsiteY139" fmla="*/ 417212 h 3838575"/>
              <a:gd name="connsiteX140" fmla="*/ 2437448 w 12182475"/>
              <a:gd name="connsiteY140" fmla="*/ 448644 h 3838575"/>
              <a:gd name="connsiteX141" fmla="*/ 2366963 w 12182475"/>
              <a:gd name="connsiteY141" fmla="*/ 583899 h 3838575"/>
              <a:gd name="connsiteX142" fmla="*/ 2352675 w 12182475"/>
              <a:gd name="connsiteY142" fmla="*/ 616284 h 3838575"/>
              <a:gd name="connsiteX143" fmla="*/ 2351723 w 12182475"/>
              <a:gd name="connsiteY143" fmla="*/ 706772 h 3838575"/>
              <a:gd name="connsiteX144" fmla="*/ 2401253 w 12182475"/>
              <a:gd name="connsiteY144" fmla="*/ 755349 h 3838575"/>
              <a:gd name="connsiteX145" fmla="*/ 2667953 w 12182475"/>
              <a:gd name="connsiteY145" fmla="*/ 754397 h 3838575"/>
              <a:gd name="connsiteX146" fmla="*/ 2763203 w 12182475"/>
              <a:gd name="connsiteY146" fmla="*/ 746777 h 3838575"/>
              <a:gd name="connsiteX0" fmla="*/ 85216 w 12272839"/>
              <a:gd name="connsiteY0" fmla="*/ 963947 h 3844621"/>
              <a:gd name="connsiteX1" fmla="*/ 226186 w 12272839"/>
              <a:gd name="connsiteY1" fmla="*/ 876317 h 3844621"/>
              <a:gd name="connsiteX2" fmla="*/ 2311209 w 12272839"/>
              <a:gd name="connsiteY2" fmla="*/ 887747 h 3844621"/>
              <a:gd name="connsiteX3" fmla="*/ 2322639 w 12272839"/>
              <a:gd name="connsiteY3" fmla="*/ 192422 h 3844621"/>
              <a:gd name="connsiteX4" fmla="*/ 2358834 w 12272839"/>
              <a:gd name="connsiteY4" fmla="*/ 103839 h 3844621"/>
              <a:gd name="connsiteX5" fmla="*/ 2532189 w 12272839"/>
              <a:gd name="connsiteY5" fmla="*/ 120032 h 3844621"/>
              <a:gd name="connsiteX6" fmla="*/ 2712211 w 12272839"/>
              <a:gd name="connsiteY6" fmla="*/ 335297 h 3844621"/>
              <a:gd name="connsiteX7" fmla="*/ 2927476 w 12272839"/>
              <a:gd name="connsiteY7" fmla="*/ 589614 h 3844621"/>
              <a:gd name="connsiteX8" fmla="*/ 2992246 w 12272839"/>
              <a:gd name="connsiteY8" fmla="*/ 614379 h 3844621"/>
              <a:gd name="connsiteX9" fmla="*/ 5234431 w 12272839"/>
              <a:gd name="connsiteY9" fmla="*/ 592472 h 3844621"/>
              <a:gd name="connsiteX10" fmla="*/ 5239194 w 12272839"/>
              <a:gd name="connsiteY10" fmla="*/ 592472 h 3844621"/>
              <a:gd name="connsiteX11" fmla="*/ 5423979 w 12272839"/>
              <a:gd name="connsiteY11" fmla="*/ 731537 h 3844621"/>
              <a:gd name="connsiteX12" fmla="*/ 5581141 w 12272839"/>
              <a:gd name="connsiteY12" fmla="*/ 710582 h 3844621"/>
              <a:gd name="connsiteX13" fmla="*/ 5681154 w 12272839"/>
              <a:gd name="connsiteY13" fmla="*/ 752492 h 3844621"/>
              <a:gd name="connsiteX14" fmla="*/ 5694489 w 12272839"/>
              <a:gd name="connsiteY14" fmla="*/ 408639 h 3844621"/>
              <a:gd name="connsiteX15" fmla="*/ 5965951 w 12272839"/>
              <a:gd name="connsiteY15" fmla="*/ 174324 h 3844621"/>
              <a:gd name="connsiteX16" fmla="*/ 7959534 w 12272839"/>
              <a:gd name="connsiteY16" fmla="*/ 1922 h 3844621"/>
              <a:gd name="connsiteX17" fmla="*/ 8197659 w 12272839"/>
              <a:gd name="connsiteY17" fmla="*/ 240047 h 3844621"/>
              <a:gd name="connsiteX18" fmla="*/ 8225281 w 12272839"/>
              <a:gd name="connsiteY18" fmla="*/ 301959 h 3844621"/>
              <a:gd name="connsiteX19" fmla="*/ 8279574 w 12272839"/>
              <a:gd name="connsiteY19" fmla="*/ 399114 h 3844621"/>
              <a:gd name="connsiteX20" fmla="*/ 8330056 w 12272839"/>
              <a:gd name="connsiteY20" fmla="*/ 532464 h 3844621"/>
              <a:gd name="connsiteX21" fmla="*/ 8407209 w 12272839"/>
              <a:gd name="connsiteY21" fmla="*/ 615332 h 3844621"/>
              <a:gd name="connsiteX22" fmla="*/ 8463406 w 12272839"/>
              <a:gd name="connsiteY22" fmla="*/ 633429 h 3844621"/>
              <a:gd name="connsiteX23" fmla="*/ 8494839 w 12272839"/>
              <a:gd name="connsiteY23" fmla="*/ 695342 h 3844621"/>
              <a:gd name="connsiteX24" fmla="*/ 8497696 w 12272839"/>
              <a:gd name="connsiteY24" fmla="*/ 705819 h 3844621"/>
              <a:gd name="connsiteX25" fmla="*/ 8544368 w 12272839"/>
              <a:gd name="connsiteY25" fmla="*/ 728679 h 3844621"/>
              <a:gd name="connsiteX26" fmla="*/ 8547226 w 12272839"/>
              <a:gd name="connsiteY26" fmla="*/ 820119 h 3844621"/>
              <a:gd name="connsiteX27" fmla="*/ 8836786 w 12272839"/>
              <a:gd name="connsiteY27" fmla="*/ 869649 h 3844621"/>
              <a:gd name="connsiteX28" fmla="*/ 8902509 w 12272839"/>
              <a:gd name="connsiteY28" fmla="*/ 896319 h 3844621"/>
              <a:gd name="connsiteX29" fmla="*/ 8996806 w 12272839"/>
              <a:gd name="connsiteY29" fmla="*/ 906797 h 3844621"/>
              <a:gd name="connsiteX30" fmla="*/ 9715943 w 12272839"/>
              <a:gd name="connsiteY30" fmla="*/ 906797 h 3844621"/>
              <a:gd name="connsiteX31" fmla="*/ 9834054 w 12272839"/>
              <a:gd name="connsiteY31" fmla="*/ 869649 h 3844621"/>
              <a:gd name="connsiteX32" fmla="*/ 9868343 w 12272839"/>
              <a:gd name="connsiteY32" fmla="*/ 862029 h 3844621"/>
              <a:gd name="connsiteX33" fmla="*/ 11334241 w 12272839"/>
              <a:gd name="connsiteY33" fmla="*/ 885842 h 3844621"/>
              <a:gd name="connsiteX34" fmla="*/ 11419966 w 12272839"/>
              <a:gd name="connsiteY34" fmla="*/ 857267 h 3844621"/>
              <a:gd name="connsiteX35" fmla="*/ 11886691 w 12272839"/>
              <a:gd name="connsiteY35" fmla="*/ 481029 h 3844621"/>
              <a:gd name="connsiteX36" fmla="*/ 11972416 w 12272839"/>
              <a:gd name="connsiteY36" fmla="*/ 484839 h 3844621"/>
              <a:gd name="connsiteX37" fmla="*/ 12040996 w 12272839"/>
              <a:gd name="connsiteY37" fmla="*/ 540084 h 3844621"/>
              <a:gd name="connsiteX38" fmla="*/ 12064808 w 12272839"/>
              <a:gd name="connsiteY38" fmla="*/ 577232 h 3844621"/>
              <a:gd name="connsiteX39" fmla="*/ 12092431 w 12272839"/>
              <a:gd name="connsiteY39" fmla="*/ 687722 h 3844621"/>
              <a:gd name="connsiteX40" fmla="*/ 12167678 w 12272839"/>
              <a:gd name="connsiteY40" fmla="*/ 762017 h 3844621"/>
              <a:gd name="connsiteX41" fmla="*/ 12223876 w 12272839"/>
              <a:gd name="connsiteY41" fmla="*/ 806784 h 3844621"/>
              <a:gd name="connsiteX42" fmla="*/ 12269596 w 12272839"/>
              <a:gd name="connsiteY42" fmla="*/ 963947 h 3844621"/>
              <a:gd name="connsiteX43" fmla="*/ 12255308 w 12272839"/>
              <a:gd name="connsiteY43" fmla="*/ 2285064 h 3844621"/>
              <a:gd name="connsiteX44" fmla="*/ 12237211 w 12272839"/>
              <a:gd name="connsiteY44" fmla="*/ 2353644 h 3844621"/>
              <a:gd name="connsiteX45" fmla="*/ 12168631 w 12272839"/>
              <a:gd name="connsiteY45" fmla="*/ 2366027 h 3844621"/>
              <a:gd name="connsiteX46" fmla="*/ 11477116 w 12272839"/>
              <a:gd name="connsiteY46" fmla="*/ 2029794 h 3844621"/>
              <a:gd name="connsiteX47" fmla="*/ 11454256 w 12272839"/>
              <a:gd name="connsiteY47" fmla="*/ 2022174 h 3844621"/>
              <a:gd name="connsiteX48" fmla="*/ 11440921 w 12272839"/>
              <a:gd name="connsiteY48" fmla="*/ 2194577 h 3844621"/>
              <a:gd name="connsiteX49" fmla="*/ 11369483 w 12272839"/>
              <a:gd name="connsiteY49" fmla="*/ 2228867 h 3844621"/>
              <a:gd name="connsiteX50" fmla="*/ 10818939 w 12272839"/>
              <a:gd name="connsiteY50" fmla="*/ 1923114 h 3844621"/>
              <a:gd name="connsiteX51" fmla="*/ 10772266 w 12272839"/>
              <a:gd name="connsiteY51" fmla="*/ 1969787 h 3844621"/>
              <a:gd name="connsiteX52" fmla="*/ 10713211 w 12272839"/>
              <a:gd name="connsiteY52" fmla="*/ 2024079 h 3844621"/>
              <a:gd name="connsiteX53" fmla="*/ 10610341 w 12272839"/>
              <a:gd name="connsiteY53" fmla="*/ 1970739 h 3844621"/>
              <a:gd name="connsiteX54" fmla="*/ 10558906 w 12272839"/>
              <a:gd name="connsiteY54" fmla="*/ 1924067 h 3844621"/>
              <a:gd name="connsiteX55" fmla="*/ 10444606 w 12272839"/>
              <a:gd name="connsiteY55" fmla="*/ 1918352 h 3844621"/>
              <a:gd name="connsiteX56" fmla="*/ 10313161 w 12272839"/>
              <a:gd name="connsiteY56" fmla="*/ 1784049 h 3844621"/>
              <a:gd name="connsiteX57" fmla="*/ 10312208 w 12272839"/>
              <a:gd name="connsiteY57" fmla="*/ 1557354 h 3844621"/>
              <a:gd name="connsiteX58" fmla="*/ 9894061 w 12272839"/>
              <a:gd name="connsiteY58" fmla="*/ 1549734 h 3844621"/>
              <a:gd name="connsiteX59" fmla="*/ 9017761 w 12272839"/>
              <a:gd name="connsiteY59" fmla="*/ 1378284 h 3844621"/>
              <a:gd name="connsiteX60" fmla="*/ 8876791 w 12272839"/>
              <a:gd name="connsiteY60" fmla="*/ 1402097 h 3844621"/>
              <a:gd name="connsiteX61" fmla="*/ 8753918 w 12272839"/>
              <a:gd name="connsiteY61" fmla="*/ 1426862 h 3844621"/>
              <a:gd name="connsiteX62" fmla="*/ 8732964 w 12272839"/>
              <a:gd name="connsiteY62" fmla="*/ 1684989 h 3844621"/>
              <a:gd name="connsiteX63" fmla="*/ 8574848 w 12272839"/>
              <a:gd name="connsiteY63" fmla="*/ 1699277 h 3844621"/>
              <a:gd name="connsiteX64" fmla="*/ 8321484 w 12272839"/>
              <a:gd name="connsiteY64" fmla="*/ 1922162 h 3844621"/>
              <a:gd name="connsiteX65" fmla="*/ 8339581 w 12272839"/>
              <a:gd name="connsiteY65" fmla="*/ 2011697 h 3844621"/>
              <a:gd name="connsiteX66" fmla="*/ 8992996 w 12272839"/>
              <a:gd name="connsiteY66" fmla="*/ 3028014 h 3844621"/>
              <a:gd name="connsiteX67" fmla="*/ 9013951 w 12272839"/>
              <a:gd name="connsiteY67" fmla="*/ 3066114 h 3844621"/>
              <a:gd name="connsiteX68" fmla="*/ 8952039 w 12272839"/>
              <a:gd name="connsiteY68" fmla="*/ 3221372 h 3844621"/>
              <a:gd name="connsiteX69" fmla="*/ 8365299 w 12272839"/>
              <a:gd name="connsiteY69" fmla="*/ 3349007 h 3844621"/>
              <a:gd name="connsiteX70" fmla="*/ 8252904 w 12272839"/>
              <a:gd name="connsiteY70" fmla="*/ 3207084 h 3844621"/>
              <a:gd name="connsiteX71" fmla="*/ 8247189 w 12272839"/>
              <a:gd name="connsiteY71" fmla="*/ 3130884 h 3844621"/>
              <a:gd name="connsiteX72" fmla="*/ 8039544 w 12272839"/>
              <a:gd name="connsiteY72" fmla="*/ 2768934 h 3844621"/>
              <a:gd name="connsiteX73" fmla="*/ 7942389 w 12272839"/>
              <a:gd name="connsiteY73" fmla="*/ 2700354 h 3844621"/>
              <a:gd name="connsiteX74" fmla="*/ 7886191 w 12272839"/>
              <a:gd name="connsiteY74" fmla="*/ 2590817 h 3844621"/>
              <a:gd name="connsiteX75" fmla="*/ 7895716 w 12272839"/>
              <a:gd name="connsiteY75" fmla="*/ 2505092 h 3844621"/>
              <a:gd name="connsiteX76" fmla="*/ 7777606 w 12272839"/>
              <a:gd name="connsiteY76" fmla="*/ 2415557 h 3844621"/>
              <a:gd name="connsiteX77" fmla="*/ 6962266 w 12272839"/>
              <a:gd name="connsiteY77" fmla="*/ 2394602 h 3844621"/>
              <a:gd name="connsiteX78" fmla="*/ 6865111 w 12272839"/>
              <a:gd name="connsiteY78" fmla="*/ 2497472 h 3844621"/>
              <a:gd name="connsiteX79" fmla="*/ 6625081 w 12272839"/>
              <a:gd name="connsiteY79" fmla="*/ 3675714 h 3844621"/>
              <a:gd name="connsiteX80" fmla="*/ 6611746 w 12272839"/>
              <a:gd name="connsiteY80" fmla="*/ 3735722 h 3844621"/>
              <a:gd name="connsiteX81" fmla="*/ 6448869 w 12272839"/>
              <a:gd name="connsiteY81" fmla="*/ 3839544 h 3844621"/>
              <a:gd name="connsiteX82" fmla="*/ 5744971 w 12272839"/>
              <a:gd name="connsiteY82" fmla="*/ 3651902 h 3844621"/>
              <a:gd name="connsiteX83" fmla="*/ 5709729 w 12272839"/>
              <a:gd name="connsiteY83" fmla="*/ 3638567 h 3844621"/>
              <a:gd name="connsiteX84" fmla="*/ 5672581 w 12272839"/>
              <a:gd name="connsiteY84" fmla="*/ 3551889 h 3844621"/>
              <a:gd name="connsiteX85" fmla="*/ 5912611 w 12272839"/>
              <a:gd name="connsiteY85" fmla="*/ 2304114 h 3844621"/>
              <a:gd name="connsiteX86" fmla="*/ 5864034 w 12272839"/>
              <a:gd name="connsiteY86" fmla="*/ 2234582 h 3844621"/>
              <a:gd name="connsiteX87" fmla="*/ 5830696 w 12272839"/>
              <a:gd name="connsiteY87" fmla="*/ 2173622 h 3844621"/>
              <a:gd name="connsiteX88" fmla="*/ 5856414 w 12272839"/>
              <a:gd name="connsiteY88" fmla="*/ 1761189 h 3844621"/>
              <a:gd name="connsiteX89" fmla="*/ 5793549 w 12272839"/>
              <a:gd name="connsiteY89" fmla="*/ 1606884 h 3844621"/>
              <a:gd name="connsiteX90" fmla="*/ 5702109 w 12272839"/>
              <a:gd name="connsiteY90" fmla="*/ 1394477 h 3844621"/>
              <a:gd name="connsiteX91" fmla="*/ 5699251 w 12272839"/>
              <a:gd name="connsiteY91" fmla="*/ 1378284 h 3844621"/>
              <a:gd name="connsiteX92" fmla="*/ 5684964 w 12272839"/>
              <a:gd name="connsiteY92" fmla="*/ 1377332 h 3844621"/>
              <a:gd name="connsiteX93" fmla="*/ 5655436 w 12272839"/>
              <a:gd name="connsiteY93" fmla="*/ 1530684 h 3844621"/>
              <a:gd name="connsiteX94" fmla="*/ 5469699 w 12272839"/>
              <a:gd name="connsiteY94" fmla="*/ 1505919 h 3844621"/>
              <a:gd name="connsiteX95" fmla="*/ 5398261 w 12272839"/>
              <a:gd name="connsiteY95" fmla="*/ 1546877 h 3844621"/>
              <a:gd name="connsiteX96" fmla="*/ 5262054 w 12272839"/>
              <a:gd name="connsiteY96" fmla="*/ 1633554 h 3844621"/>
              <a:gd name="connsiteX97" fmla="*/ 3182746 w 12272839"/>
              <a:gd name="connsiteY97" fmla="*/ 1566879 h 3844621"/>
              <a:gd name="connsiteX98" fmla="*/ 3078924 w 12272839"/>
              <a:gd name="connsiteY98" fmla="*/ 1495442 h 3844621"/>
              <a:gd name="connsiteX99" fmla="*/ 3062731 w 12272839"/>
              <a:gd name="connsiteY99" fmla="*/ 1461152 h 3844621"/>
              <a:gd name="connsiteX100" fmla="*/ 2977959 w 12272839"/>
              <a:gd name="connsiteY100" fmla="*/ 1450674 h 3844621"/>
              <a:gd name="connsiteX101" fmla="*/ 2838894 w 12272839"/>
              <a:gd name="connsiteY101" fmla="*/ 1438292 h 3844621"/>
              <a:gd name="connsiteX102" fmla="*/ 2798889 w 12272839"/>
              <a:gd name="connsiteY102" fmla="*/ 1331612 h 3844621"/>
              <a:gd name="connsiteX103" fmla="*/ 2766504 w 12272839"/>
              <a:gd name="connsiteY103" fmla="*/ 1301132 h 3844621"/>
              <a:gd name="connsiteX104" fmla="*/ 2521711 w 12272839"/>
              <a:gd name="connsiteY104" fmla="*/ 1256364 h 3844621"/>
              <a:gd name="connsiteX105" fmla="*/ 2512186 w 12272839"/>
              <a:gd name="connsiteY105" fmla="*/ 1360187 h 3844621"/>
              <a:gd name="connsiteX106" fmla="*/ 2390266 w 12272839"/>
              <a:gd name="connsiteY106" fmla="*/ 1417337 h 3844621"/>
              <a:gd name="connsiteX107" fmla="*/ 2322639 w 12272839"/>
              <a:gd name="connsiteY107" fmla="*/ 1391619 h 3844621"/>
              <a:gd name="connsiteX108" fmla="*/ 2232151 w 12272839"/>
              <a:gd name="connsiteY108" fmla="*/ 1294464 h 3844621"/>
              <a:gd name="connsiteX109" fmla="*/ 2240724 w 12272839"/>
              <a:gd name="connsiteY109" fmla="*/ 1223979 h 3844621"/>
              <a:gd name="connsiteX110" fmla="*/ 2938 w 12272839"/>
              <a:gd name="connsiteY110" fmla="*/ 1308347 h 3844621"/>
              <a:gd name="connsiteX111" fmla="*/ 100456 w 12272839"/>
              <a:gd name="connsiteY111" fmla="*/ 1133492 h 3844621"/>
              <a:gd name="connsiteX112" fmla="*/ 85216 w 12272839"/>
              <a:gd name="connsiteY112" fmla="*/ 963947 h 3844621"/>
              <a:gd name="connsiteX113" fmla="*/ 7381366 w 12272839"/>
              <a:gd name="connsiteY113" fmla="*/ 524844 h 3844621"/>
              <a:gd name="connsiteX114" fmla="*/ 7480426 w 12272839"/>
              <a:gd name="connsiteY114" fmla="*/ 515319 h 3844621"/>
              <a:gd name="connsiteX115" fmla="*/ 7581391 w 12272839"/>
              <a:gd name="connsiteY115" fmla="*/ 407687 h 3844621"/>
              <a:gd name="connsiteX116" fmla="*/ 7461376 w 12272839"/>
              <a:gd name="connsiteY116" fmla="*/ 305769 h 3844621"/>
              <a:gd name="connsiteX117" fmla="*/ 7318501 w 12272839"/>
              <a:gd name="connsiteY117" fmla="*/ 299102 h 3844621"/>
              <a:gd name="connsiteX118" fmla="*/ 6052629 w 12272839"/>
              <a:gd name="connsiteY118" fmla="*/ 306722 h 3844621"/>
              <a:gd name="connsiteX119" fmla="*/ 5896419 w 12272839"/>
              <a:gd name="connsiteY119" fmla="*/ 316247 h 3844621"/>
              <a:gd name="connsiteX120" fmla="*/ 5783071 w 12272839"/>
              <a:gd name="connsiteY120" fmla="*/ 427689 h 3844621"/>
              <a:gd name="connsiteX121" fmla="*/ 5880226 w 12272839"/>
              <a:gd name="connsiteY121" fmla="*/ 517224 h 3844621"/>
              <a:gd name="connsiteX122" fmla="*/ 6025959 w 12272839"/>
              <a:gd name="connsiteY122" fmla="*/ 523892 h 3844621"/>
              <a:gd name="connsiteX123" fmla="*/ 7381366 w 12272839"/>
              <a:gd name="connsiteY123" fmla="*/ 524844 h 3844621"/>
              <a:gd name="connsiteX124" fmla="*/ 7368984 w 12272839"/>
              <a:gd name="connsiteY124" fmla="*/ 2253632 h 3844621"/>
              <a:gd name="connsiteX125" fmla="*/ 7351839 w 12272839"/>
              <a:gd name="connsiteY125" fmla="*/ 2244107 h 3844621"/>
              <a:gd name="connsiteX126" fmla="*/ 7380414 w 12272839"/>
              <a:gd name="connsiteY126" fmla="*/ 2182194 h 3844621"/>
              <a:gd name="connsiteX127" fmla="*/ 7429944 w 12272839"/>
              <a:gd name="connsiteY127" fmla="*/ 2015507 h 3844621"/>
              <a:gd name="connsiteX128" fmla="*/ 7337551 w 12272839"/>
              <a:gd name="connsiteY128" fmla="*/ 1925019 h 3844621"/>
              <a:gd name="connsiteX129" fmla="*/ 7027036 w 12272839"/>
              <a:gd name="connsiteY129" fmla="*/ 1949784 h 3844621"/>
              <a:gd name="connsiteX130" fmla="*/ 6951789 w 12272839"/>
              <a:gd name="connsiteY130" fmla="*/ 2125997 h 3844621"/>
              <a:gd name="connsiteX131" fmla="*/ 7055611 w 12272839"/>
              <a:gd name="connsiteY131" fmla="*/ 2266967 h 3844621"/>
              <a:gd name="connsiteX132" fmla="*/ 7422324 w 12272839"/>
              <a:gd name="connsiteY132" fmla="*/ 2270777 h 3844621"/>
              <a:gd name="connsiteX133" fmla="*/ 7613776 w 12272839"/>
              <a:gd name="connsiteY133" fmla="*/ 2191719 h 3844621"/>
              <a:gd name="connsiteX134" fmla="*/ 7550911 w 12272839"/>
              <a:gd name="connsiteY134" fmla="*/ 1945974 h 3844621"/>
              <a:gd name="connsiteX135" fmla="*/ 7507096 w 12272839"/>
              <a:gd name="connsiteY135" fmla="*/ 1977407 h 3844621"/>
              <a:gd name="connsiteX136" fmla="*/ 7498524 w 12272839"/>
              <a:gd name="connsiteY136" fmla="*/ 2066942 h 3844621"/>
              <a:gd name="connsiteX137" fmla="*/ 7368984 w 12272839"/>
              <a:gd name="connsiteY137" fmla="*/ 2253632 h 3844621"/>
              <a:gd name="connsiteX138" fmla="*/ 2848419 w 12272839"/>
              <a:gd name="connsiteY138" fmla="*/ 746777 h 3844621"/>
              <a:gd name="connsiteX139" fmla="*/ 2596959 w 12272839"/>
              <a:gd name="connsiteY139" fmla="*/ 417212 h 3844621"/>
              <a:gd name="connsiteX140" fmla="*/ 2522664 w 12272839"/>
              <a:gd name="connsiteY140" fmla="*/ 448644 h 3844621"/>
              <a:gd name="connsiteX141" fmla="*/ 2452179 w 12272839"/>
              <a:gd name="connsiteY141" fmla="*/ 583899 h 3844621"/>
              <a:gd name="connsiteX142" fmla="*/ 2437891 w 12272839"/>
              <a:gd name="connsiteY142" fmla="*/ 616284 h 3844621"/>
              <a:gd name="connsiteX143" fmla="*/ 2436939 w 12272839"/>
              <a:gd name="connsiteY143" fmla="*/ 706772 h 3844621"/>
              <a:gd name="connsiteX144" fmla="*/ 2486469 w 12272839"/>
              <a:gd name="connsiteY144" fmla="*/ 755349 h 3844621"/>
              <a:gd name="connsiteX145" fmla="*/ 2753169 w 12272839"/>
              <a:gd name="connsiteY145" fmla="*/ 754397 h 3844621"/>
              <a:gd name="connsiteX146" fmla="*/ 2848419 w 12272839"/>
              <a:gd name="connsiteY146" fmla="*/ 746777 h 3844621"/>
              <a:gd name="connsiteX0" fmla="*/ 299861 w 12487484"/>
              <a:gd name="connsiteY0" fmla="*/ 963947 h 3844621"/>
              <a:gd name="connsiteX1" fmla="*/ 440831 w 12487484"/>
              <a:gd name="connsiteY1" fmla="*/ 876317 h 3844621"/>
              <a:gd name="connsiteX2" fmla="*/ 2525854 w 12487484"/>
              <a:gd name="connsiteY2" fmla="*/ 887747 h 3844621"/>
              <a:gd name="connsiteX3" fmla="*/ 2537284 w 12487484"/>
              <a:gd name="connsiteY3" fmla="*/ 192422 h 3844621"/>
              <a:gd name="connsiteX4" fmla="*/ 2573479 w 12487484"/>
              <a:gd name="connsiteY4" fmla="*/ 103839 h 3844621"/>
              <a:gd name="connsiteX5" fmla="*/ 2746834 w 12487484"/>
              <a:gd name="connsiteY5" fmla="*/ 120032 h 3844621"/>
              <a:gd name="connsiteX6" fmla="*/ 2926856 w 12487484"/>
              <a:gd name="connsiteY6" fmla="*/ 335297 h 3844621"/>
              <a:gd name="connsiteX7" fmla="*/ 3142121 w 12487484"/>
              <a:gd name="connsiteY7" fmla="*/ 589614 h 3844621"/>
              <a:gd name="connsiteX8" fmla="*/ 3206891 w 12487484"/>
              <a:gd name="connsiteY8" fmla="*/ 614379 h 3844621"/>
              <a:gd name="connsiteX9" fmla="*/ 5449076 w 12487484"/>
              <a:gd name="connsiteY9" fmla="*/ 592472 h 3844621"/>
              <a:gd name="connsiteX10" fmla="*/ 5453839 w 12487484"/>
              <a:gd name="connsiteY10" fmla="*/ 592472 h 3844621"/>
              <a:gd name="connsiteX11" fmla="*/ 5638624 w 12487484"/>
              <a:gd name="connsiteY11" fmla="*/ 731537 h 3844621"/>
              <a:gd name="connsiteX12" fmla="*/ 5795786 w 12487484"/>
              <a:gd name="connsiteY12" fmla="*/ 710582 h 3844621"/>
              <a:gd name="connsiteX13" fmla="*/ 5895799 w 12487484"/>
              <a:gd name="connsiteY13" fmla="*/ 752492 h 3844621"/>
              <a:gd name="connsiteX14" fmla="*/ 5909134 w 12487484"/>
              <a:gd name="connsiteY14" fmla="*/ 408639 h 3844621"/>
              <a:gd name="connsiteX15" fmla="*/ 6180596 w 12487484"/>
              <a:gd name="connsiteY15" fmla="*/ 174324 h 3844621"/>
              <a:gd name="connsiteX16" fmla="*/ 8174179 w 12487484"/>
              <a:gd name="connsiteY16" fmla="*/ 1922 h 3844621"/>
              <a:gd name="connsiteX17" fmla="*/ 8412304 w 12487484"/>
              <a:gd name="connsiteY17" fmla="*/ 240047 h 3844621"/>
              <a:gd name="connsiteX18" fmla="*/ 8439926 w 12487484"/>
              <a:gd name="connsiteY18" fmla="*/ 301959 h 3844621"/>
              <a:gd name="connsiteX19" fmla="*/ 8494219 w 12487484"/>
              <a:gd name="connsiteY19" fmla="*/ 399114 h 3844621"/>
              <a:gd name="connsiteX20" fmla="*/ 8544701 w 12487484"/>
              <a:gd name="connsiteY20" fmla="*/ 532464 h 3844621"/>
              <a:gd name="connsiteX21" fmla="*/ 8621854 w 12487484"/>
              <a:gd name="connsiteY21" fmla="*/ 615332 h 3844621"/>
              <a:gd name="connsiteX22" fmla="*/ 8678051 w 12487484"/>
              <a:gd name="connsiteY22" fmla="*/ 633429 h 3844621"/>
              <a:gd name="connsiteX23" fmla="*/ 8709484 w 12487484"/>
              <a:gd name="connsiteY23" fmla="*/ 695342 h 3844621"/>
              <a:gd name="connsiteX24" fmla="*/ 8712341 w 12487484"/>
              <a:gd name="connsiteY24" fmla="*/ 705819 h 3844621"/>
              <a:gd name="connsiteX25" fmla="*/ 8759013 w 12487484"/>
              <a:gd name="connsiteY25" fmla="*/ 728679 h 3844621"/>
              <a:gd name="connsiteX26" fmla="*/ 8761871 w 12487484"/>
              <a:gd name="connsiteY26" fmla="*/ 820119 h 3844621"/>
              <a:gd name="connsiteX27" fmla="*/ 9051431 w 12487484"/>
              <a:gd name="connsiteY27" fmla="*/ 869649 h 3844621"/>
              <a:gd name="connsiteX28" fmla="*/ 9117154 w 12487484"/>
              <a:gd name="connsiteY28" fmla="*/ 896319 h 3844621"/>
              <a:gd name="connsiteX29" fmla="*/ 9211451 w 12487484"/>
              <a:gd name="connsiteY29" fmla="*/ 906797 h 3844621"/>
              <a:gd name="connsiteX30" fmla="*/ 9930588 w 12487484"/>
              <a:gd name="connsiteY30" fmla="*/ 906797 h 3844621"/>
              <a:gd name="connsiteX31" fmla="*/ 10048699 w 12487484"/>
              <a:gd name="connsiteY31" fmla="*/ 869649 h 3844621"/>
              <a:gd name="connsiteX32" fmla="*/ 10082988 w 12487484"/>
              <a:gd name="connsiteY32" fmla="*/ 862029 h 3844621"/>
              <a:gd name="connsiteX33" fmla="*/ 11548886 w 12487484"/>
              <a:gd name="connsiteY33" fmla="*/ 885842 h 3844621"/>
              <a:gd name="connsiteX34" fmla="*/ 11634611 w 12487484"/>
              <a:gd name="connsiteY34" fmla="*/ 857267 h 3844621"/>
              <a:gd name="connsiteX35" fmla="*/ 12101336 w 12487484"/>
              <a:gd name="connsiteY35" fmla="*/ 481029 h 3844621"/>
              <a:gd name="connsiteX36" fmla="*/ 12187061 w 12487484"/>
              <a:gd name="connsiteY36" fmla="*/ 484839 h 3844621"/>
              <a:gd name="connsiteX37" fmla="*/ 12255641 w 12487484"/>
              <a:gd name="connsiteY37" fmla="*/ 540084 h 3844621"/>
              <a:gd name="connsiteX38" fmla="*/ 12279453 w 12487484"/>
              <a:gd name="connsiteY38" fmla="*/ 577232 h 3844621"/>
              <a:gd name="connsiteX39" fmla="*/ 12307076 w 12487484"/>
              <a:gd name="connsiteY39" fmla="*/ 687722 h 3844621"/>
              <a:gd name="connsiteX40" fmla="*/ 12382323 w 12487484"/>
              <a:gd name="connsiteY40" fmla="*/ 762017 h 3844621"/>
              <a:gd name="connsiteX41" fmla="*/ 12438521 w 12487484"/>
              <a:gd name="connsiteY41" fmla="*/ 806784 h 3844621"/>
              <a:gd name="connsiteX42" fmla="*/ 12484241 w 12487484"/>
              <a:gd name="connsiteY42" fmla="*/ 963947 h 3844621"/>
              <a:gd name="connsiteX43" fmla="*/ 12469953 w 12487484"/>
              <a:gd name="connsiteY43" fmla="*/ 2285064 h 3844621"/>
              <a:gd name="connsiteX44" fmla="*/ 12451856 w 12487484"/>
              <a:gd name="connsiteY44" fmla="*/ 2353644 h 3844621"/>
              <a:gd name="connsiteX45" fmla="*/ 12383276 w 12487484"/>
              <a:gd name="connsiteY45" fmla="*/ 2366027 h 3844621"/>
              <a:gd name="connsiteX46" fmla="*/ 11691761 w 12487484"/>
              <a:gd name="connsiteY46" fmla="*/ 2029794 h 3844621"/>
              <a:gd name="connsiteX47" fmla="*/ 11668901 w 12487484"/>
              <a:gd name="connsiteY47" fmla="*/ 2022174 h 3844621"/>
              <a:gd name="connsiteX48" fmla="*/ 11655566 w 12487484"/>
              <a:gd name="connsiteY48" fmla="*/ 2194577 h 3844621"/>
              <a:gd name="connsiteX49" fmla="*/ 11584128 w 12487484"/>
              <a:gd name="connsiteY49" fmla="*/ 2228867 h 3844621"/>
              <a:gd name="connsiteX50" fmla="*/ 11033584 w 12487484"/>
              <a:gd name="connsiteY50" fmla="*/ 1923114 h 3844621"/>
              <a:gd name="connsiteX51" fmla="*/ 10986911 w 12487484"/>
              <a:gd name="connsiteY51" fmla="*/ 1969787 h 3844621"/>
              <a:gd name="connsiteX52" fmla="*/ 10927856 w 12487484"/>
              <a:gd name="connsiteY52" fmla="*/ 2024079 h 3844621"/>
              <a:gd name="connsiteX53" fmla="*/ 10824986 w 12487484"/>
              <a:gd name="connsiteY53" fmla="*/ 1970739 h 3844621"/>
              <a:gd name="connsiteX54" fmla="*/ 10773551 w 12487484"/>
              <a:gd name="connsiteY54" fmla="*/ 1924067 h 3844621"/>
              <a:gd name="connsiteX55" fmla="*/ 10659251 w 12487484"/>
              <a:gd name="connsiteY55" fmla="*/ 1918352 h 3844621"/>
              <a:gd name="connsiteX56" fmla="*/ 10527806 w 12487484"/>
              <a:gd name="connsiteY56" fmla="*/ 1784049 h 3844621"/>
              <a:gd name="connsiteX57" fmla="*/ 10526853 w 12487484"/>
              <a:gd name="connsiteY57" fmla="*/ 1557354 h 3844621"/>
              <a:gd name="connsiteX58" fmla="*/ 10108706 w 12487484"/>
              <a:gd name="connsiteY58" fmla="*/ 1549734 h 3844621"/>
              <a:gd name="connsiteX59" fmla="*/ 9232406 w 12487484"/>
              <a:gd name="connsiteY59" fmla="*/ 1378284 h 3844621"/>
              <a:gd name="connsiteX60" fmla="*/ 9091436 w 12487484"/>
              <a:gd name="connsiteY60" fmla="*/ 1402097 h 3844621"/>
              <a:gd name="connsiteX61" fmla="*/ 8968563 w 12487484"/>
              <a:gd name="connsiteY61" fmla="*/ 1426862 h 3844621"/>
              <a:gd name="connsiteX62" fmla="*/ 8947609 w 12487484"/>
              <a:gd name="connsiteY62" fmla="*/ 1684989 h 3844621"/>
              <a:gd name="connsiteX63" fmla="*/ 8789493 w 12487484"/>
              <a:gd name="connsiteY63" fmla="*/ 1699277 h 3844621"/>
              <a:gd name="connsiteX64" fmla="*/ 8536129 w 12487484"/>
              <a:gd name="connsiteY64" fmla="*/ 1922162 h 3844621"/>
              <a:gd name="connsiteX65" fmla="*/ 8554226 w 12487484"/>
              <a:gd name="connsiteY65" fmla="*/ 2011697 h 3844621"/>
              <a:gd name="connsiteX66" fmla="*/ 9207641 w 12487484"/>
              <a:gd name="connsiteY66" fmla="*/ 3028014 h 3844621"/>
              <a:gd name="connsiteX67" fmla="*/ 9228596 w 12487484"/>
              <a:gd name="connsiteY67" fmla="*/ 3066114 h 3844621"/>
              <a:gd name="connsiteX68" fmla="*/ 9166684 w 12487484"/>
              <a:gd name="connsiteY68" fmla="*/ 3221372 h 3844621"/>
              <a:gd name="connsiteX69" fmla="*/ 8579944 w 12487484"/>
              <a:gd name="connsiteY69" fmla="*/ 3349007 h 3844621"/>
              <a:gd name="connsiteX70" fmla="*/ 8467549 w 12487484"/>
              <a:gd name="connsiteY70" fmla="*/ 3207084 h 3844621"/>
              <a:gd name="connsiteX71" fmla="*/ 8461834 w 12487484"/>
              <a:gd name="connsiteY71" fmla="*/ 3130884 h 3844621"/>
              <a:gd name="connsiteX72" fmla="*/ 8254189 w 12487484"/>
              <a:gd name="connsiteY72" fmla="*/ 2768934 h 3844621"/>
              <a:gd name="connsiteX73" fmla="*/ 8157034 w 12487484"/>
              <a:gd name="connsiteY73" fmla="*/ 2700354 h 3844621"/>
              <a:gd name="connsiteX74" fmla="*/ 8100836 w 12487484"/>
              <a:gd name="connsiteY74" fmla="*/ 2590817 h 3844621"/>
              <a:gd name="connsiteX75" fmla="*/ 8110361 w 12487484"/>
              <a:gd name="connsiteY75" fmla="*/ 2505092 h 3844621"/>
              <a:gd name="connsiteX76" fmla="*/ 7992251 w 12487484"/>
              <a:gd name="connsiteY76" fmla="*/ 2415557 h 3844621"/>
              <a:gd name="connsiteX77" fmla="*/ 7176911 w 12487484"/>
              <a:gd name="connsiteY77" fmla="*/ 2394602 h 3844621"/>
              <a:gd name="connsiteX78" fmla="*/ 7079756 w 12487484"/>
              <a:gd name="connsiteY78" fmla="*/ 2497472 h 3844621"/>
              <a:gd name="connsiteX79" fmla="*/ 6839726 w 12487484"/>
              <a:gd name="connsiteY79" fmla="*/ 3675714 h 3844621"/>
              <a:gd name="connsiteX80" fmla="*/ 6826391 w 12487484"/>
              <a:gd name="connsiteY80" fmla="*/ 3735722 h 3844621"/>
              <a:gd name="connsiteX81" fmla="*/ 6663514 w 12487484"/>
              <a:gd name="connsiteY81" fmla="*/ 3839544 h 3844621"/>
              <a:gd name="connsiteX82" fmla="*/ 5959616 w 12487484"/>
              <a:gd name="connsiteY82" fmla="*/ 3651902 h 3844621"/>
              <a:gd name="connsiteX83" fmla="*/ 5924374 w 12487484"/>
              <a:gd name="connsiteY83" fmla="*/ 3638567 h 3844621"/>
              <a:gd name="connsiteX84" fmla="*/ 5887226 w 12487484"/>
              <a:gd name="connsiteY84" fmla="*/ 3551889 h 3844621"/>
              <a:gd name="connsiteX85" fmla="*/ 6127256 w 12487484"/>
              <a:gd name="connsiteY85" fmla="*/ 2304114 h 3844621"/>
              <a:gd name="connsiteX86" fmla="*/ 6078679 w 12487484"/>
              <a:gd name="connsiteY86" fmla="*/ 2234582 h 3844621"/>
              <a:gd name="connsiteX87" fmla="*/ 6045341 w 12487484"/>
              <a:gd name="connsiteY87" fmla="*/ 2173622 h 3844621"/>
              <a:gd name="connsiteX88" fmla="*/ 6071059 w 12487484"/>
              <a:gd name="connsiteY88" fmla="*/ 1761189 h 3844621"/>
              <a:gd name="connsiteX89" fmla="*/ 6008194 w 12487484"/>
              <a:gd name="connsiteY89" fmla="*/ 1606884 h 3844621"/>
              <a:gd name="connsiteX90" fmla="*/ 5916754 w 12487484"/>
              <a:gd name="connsiteY90" fmla="*/ 1394477 h 3844621"/>
              <a:gd name="connsiteX91" fmla="*/ 5913896 w 12487484"/>
              <a:gd name="connsiteY91" fmla="*/ 1378284 h 3844621"/>
              <a:gd name="connsiteX92" fmla="*/ 5899609 w 12487484"/>
              <a:gd name="connsiteY92" fmla="*/ 1377332 h 3844621"/>
              <a:gd name="connsiteX93" fmla="*/ 5870081 w 12487484"/>
              <a:gd name="connsiteY93" fmla="*/ 1530684 h 3844621"/>
              <a:gd name="connsiteX94" fmla="*/ 5684344 w 12487484"/>
              <a:gd name="connsiteY94" fmla="*/ 1505919 h 3844621"/>
              <a:gd name="connsiteX95" fmla="*/ 5612906 w 12487484"/>
              <a:gd name="connsiteY95" fmla="*/ 1546877 h 3844621"/>
              <a:gd name="connsiteX96" fmla="*/ 5476699 w 12487484"/>
              <a:gd name="connsiteY96" fmla="*/ 1633554 h 3844621"/>
              <a:gd name="connsiteX97" fmla="*/ 3397391 w 12487484"/>
              <a:gd name="connsiteY97" fmla="*/ 1566879 h 3844621"/>
              <a:gd name="connsiteX98" fmla="*/ 3293569 w 12487484"/>
              <a:gd name="connsiteY98" fmla="*/ 1495442 h 3844621"/>
              <a:gd name="connsiteX99" fmla="*/ 3277376 w 12487484"/>
              <a:gd name="connsiteY99" fmla="*/ 1461152 h 3844621"/>
              <a:gd name="connsiteX100" fmla="*/ 3192604 w 12487484"/>
              <a:gd name="connsiteY100" fmla="*/ 1450674 h 3844621"/>
              <a:gd name="connsiteX101" fmla="*/ 3053539 w 12487484"/>
              <a:gd name="connsiteY101" fmla="*/ 1438292 h 3844621"/>
              <a:gd name="connsiteX102" fmla="*/ 3013534 w 12487484"/>
              <a:gd name="connsiteY102" fmla="*/ 1331612 h 3844621"/>
              <a:gd name="connsiteX103" fmla="*/ 2981149 w 12487484"/>
              <a:gd name="connsiteY103" fmla="*/ 1301132 h 3844621"/>
              <a:gd name="connsiteX104" fmla="*/ 2736356 w 12487484"/>
              <a:gd name="connsiteY104" fmla="*/ 1256364 h 3844621"/>
              <a:gd name="connsiteX105" fmla="*/ 2726831 w 12487484"/>
              <a:gd name="connsiteY105" fmla="*/ 1360187 h 3844621"/>
              <a:gd name="connsiteX106" fmla="*/ 2604911 w 12487484"/>
              <a:gd name="connsiteY106" fmla="*/ 1417337 h 3844621"/>
              <a:gd name="connsiteX107" fmla="*/ 2537284 w 12487484"/>
              <a:gd name="connsiteY107" fmla="*/ 1391619 h 3844621"/>
              <a:gd name="connsiteX108" fmla="*/ 2446796 w 12487484"/>
              <a:gd name="connsiteY108" fmla="*/ 1294464 h 3844621"/>
              <a:gd name="connsiteX109" fmla="*/ 2455369 w 12487484"/>
              <a:gd name="connsiteY109" fmla="*/ 1223979 h 3844621"/>
              <a:gd name="connsiteX110" fmla="*/ 217583 w 12487484"/>
              <a:gd name="connsiteY110" fmla="*/ 1308347 h 3844621"/>
              <a:gd name="connsiteX111" fmla="*/ 80809 w 12487484"/>
              <a:gd name="connsiteY111" fmla="*/ 1283808 h 3844621"/>
              <a:gd name="connsiteX112" fmla="*/ 299861 w 12487484"/>
              <a:gd name="connsiteY112" fmla="*/ 963947 h 3844621"/>
              <a:gd name="connsiteX113" fmla="*/ 7596011 w 12487484"/>
              <a:gd name="connsiteY113" fmla="*/ 524844 h 3844621"/>
              <a:gd name="connsiteX114" fmla="*/ 7695071 w 12487484"/>
              <a:gd name="connsiteY114" fmla="*/ 515319 h 3844621"/>
              <a:gd name="connsiteX115" fmla="*/ 7796036 w 12487484"/>
              <a:gd name="connsiteY115" fmla="*/ 407687 h 3844621"/>
              <a:gd name="connsiteX116" fmla="*/ 7676021 w 12487484"/>
              <a:gd name="connsiteY116" fmla="*/ 305769 h 3844621"/>
              <a:gd name="connsiteX117" fmla="*/ 7533146 w 12487484"/>
              <a:gd name="connsiteY117" fmla="*/ 299102 h 3844621"/>
              <a:gd name="connsiteX118" fmla="*/ 6267274 w 12487484"/>
              <a:gd name="connsiteY118" fmla="*/ 306722 h 3844621"/>
              <a:gd name="connsiteX119" fmla="*/ 6111064 w 12487484"/>
              <a:gd name="connsiteY119" fmla="*/ 316247 h 3844621"/>
              <a:gd name="connsiteX120" fmla="*/ 5997716 w 12487484"/>
              <a:gd name="connsiteY120" fmla="*/ 427689 h 3844621"/>
              <a:gd name="connsiteX121" fmla="*/ 6094871 w 12487484"/>
              <a:gd name="connsiteY121" fmla="*/ 517224 h 3844621"/>
              <a:gd name="connsiteX122" fmla="*/ 6240604 w 12487484"/>
              <a:gd name="connsiteY122" fmla="*/ 523892 h 3844621"/>
              <a:gd name="connsiteX123" fmla="*/ 7596011 w 12487484"/>
              <a:gd name="connsiteY123" fmla="*/ 524844 h 3844621"/>
              <a:gd name="connsiteX124" fmla="*/ 7583629 w 12487484"/>
              <a:gd name="connsiteY124" fmla="*/ 2253632 h 3844621"/>
              <a:gd name="connsiteX125" fmla="*/ 7566484 w 12487484"/>
              <a:gd name="connsiteY125" fmla="*/ 2244107 h 3844621"/>
              <a:gd name="connsiteX126" fmla="*/ 7595059 w 12487484"/>
              <a:gd name="connsiteY126" fmla="*/ 2182194 h 3844621"/>
              <a:gd name="connsiteX127" fmla="*/ 7644589 w 12487484"/>
              <a:gd name="connsiteY127" fmla="*/ 2015507 h 3844621"/>
              <a:gd name="connsiteX128" fmla="*/ 7552196 w 12487484"/>
              <a:gd name="connsiteY128" fmla="*/ 1925019 h 3844621"/>
              <a:gd name="connsiteX129" fmla="*/ 7241681 w 12487484"/>
              <a:gd name="connsiteY129" fmla="*/ 1949784 h 3844621"/>
              <a:gd name="connsiteX130" fmla="*/ 7166434 w 12487484"/>
              <a:gd name="connsiteY130" fmla="*/ 2125997 h 3844621"/>
              <a:gd name="connsiteX131" fmla="*/ 7270256 w 12487484"/>
              <a:gd name="connsiteY131" fmla="*/ 2266967 h 3844621"/>
              <a:gd name="connsiteX132" fmla="*/ 7636969 w 12487484"/>
              <a:gd name="connsiteY132" fmla="*/ 2270777 h 3844621"/>
              <a:gd name="connsiteX133" fmla="*/ 7828421 w 12487484"/>
              <a:gd name="connsiteY133" fmla="*/ 2191719 h 3844621"/>
              <a:gd name="connsiteX134" fmla="*/ 7765556 w 12487484"/>
              <a:gd name="connsiteY134" fmla="*/ 1945974 h 3844621"/>
              <a:gd name="connsiteX135" fmla="*/ 7721741 w 12487484"/>
              <a:gd name="connsiteY135" fmla="*/ 1977407 h 3844621"/>
              <a:gd name="connsiteX136" fmla="*/ 7713169 w 12487484"/>
              <a:gd name="connsiteY136" fmla="*/ 2066942 h 3844621"/>
              <a:gd name="connsiteX137" fmla="*/ 7583629 w 12487484"/>
              <a:gd name="connsiteY137" fmla="*/ 2253632 h 3844621"/>
              <a:gd name="connsiteX138" fmla="*/ 3063064 w 12487484"/>
              <a:gd name="connsiteY138" fmla="*/ 746777 h 3844621"/>
              <a:gd name="connsiteX139" fmla="*/ 2811604 w 12487484"/>
              <a:gd name="connsiteY139" fmla="*/ 417212 h 3844621"/>
              <a:gd name="connsiteX140" fmla="*/ 2737309 w 12487484"/>
              <a:gd name="connsiteY140" fmla="*/ 448644 h 3844621"/>
              <a:gd name="connsiteX141" fmla="*/ 2666824 w 12487484"/>
              <a:gd name="connsiteY141" fmla="*/ 583899 h 3844621"/>
              <a:gd name="connsiteX142" fmla="*/ 2652536 w 12487484"/>
              <a:gd name="connsiteY142" fmla="*/ 616284 h 3844621"/>
              <a:gd name="connsiteX143" fmla="*/ 2651584 w 12487484"/>
              <a:gd name="connsiteY143" fmla="*/ 706772 h 3844621"/>
              <a:gd name="connsiteX144" fmla="*/ 2701114 w 12487484"/>
              <a:gd name="connsiteY144" fmla="*/ 755349 h 3844621"/>
              <a:gd name="connsiteX145" fmla="*/ 2967814 w 12487484"/>
              <a:gd name="connsiteY145" fmla="*/ 754397 h 3844621"/>
              <a:gd name="connsiteX146" fmla="*/ 3063064 w 12487484"/>
              <a:gd name="connsiteY146" fmla="*/ 746777 h 3844621"/>
              <a:gd name="connsiteX0" fmla="*/ 231412 w 12487484"/>
              <a:gd name="connsiteY0" fmla="*/ 965492 h 3844621"/>
              <a:gd name="connsiteX1" fmla="*/ 440831 w 12487484"/>
              <a:gd name="connsiteY1" fmla="*/ 876317 h 3844621"/>
              <a:gd name="connsiteX2" fmla="*/ 2525854 w 12487484"/>
              <a:gd name="connsiteY2" fmla="*/ 887747 h 3844621"/>
              <a:gd name="connsiteX3" fmla="*/ 2537284 w 12487484"/>
              <a:gd name="connsiteY3" fmla="*/ 192422 h 3844621"/>
              <a:gd name="connsiteX4" fmla="*/ 2573479 w 12487484"/>
              <a:gd name="connsiteY4" fmla="*/ 103839 h 3844621"/>
              <a:gd name="connsiteX5" fmla="*/ 2746834 w 12487484"/>
              <a:gd name="connsiteY5" fmla="*/ 120032 h 3844621"/>
              <a:gd name="connsiteX6" fmla="*/ 2926856 w 12487484"/>
              <a:gd name="connsiteY6" fmla="*/ 335297 h 3844621"/>
              <a:gd name="connsiteX7" fmla="*/ 3142121 w 12487484"/>
              <a:gd name="connsiteY7" fmla="*/ 589614 h 3844621"/>
              <a:gd name="connsiteX8" fmla="*/ 3206891 w 12487484"/>
              <a:gd name="connsiteY8" fmla="*/ 614379 h 3844621"/>
              <a:gd name="connsiteX9" fmla="*/ 5449076 w 12487484"/>
              <a:gd name="connsiteY9" fmla="*/ 592472 h 3844621"/>
              <a:gd name="connsiteX10" fmla="*/ 5453839 w 12487484"/>
              <a:gd name="connsiteY10" fmla="*/ 592472 h 3844621"/>
              <a:gd name="connsiteX11" fmla="*/ 5638624 w 12487484"/>
              <a:gd name="connsiteY11" fmla="*/ 731537 h 3844621"/>
              <a:gd name="connsiteX12" fmla="*/ 5795786 w 12487484"/>
              <a:gd name="connsiteY12" fmla="*/ 710582 h 3844621"/>
              <a:gd name="connsiteX13" fmla="*/ 5895799 w 12487484"/>
              <a:gd name="connsiteY13" fmla="*/ 752492 h 3844621"/>
              <a:gd name="connsiteX14" fmla="*/ 5909134 w 12487484"/>
              <a:gd name="connsiteY14" fmla="*/ 408639 h 3844621"/>
              <a:gd name="connsiteX15" fmla="*/ 6180596 w 12487484"/>
              <a:gd name="connsiteY15" fmla="*/ 174324 h 3844621"/>
              <a:gd name="connsiteX16" fmla="*/ 8174179 w 12487484"/>
              <a:gd name="connsiteY16" fmla="*/ 1922 h 3844621"/>
              <a:gd name="connsiteX17" fmla="*/ 8412304 w 12487484"/>
              <a:gd name="connsiteY17" fmla="*/ 240047 h 3844621"/>
              <a:gd name="connsiteX18" fmla="*/ 8439926 w 12487484"/>
              <a:gd name="connsiteY18" fmla="*/ 301959 h 3844621"/>
              <a:gd name="connsiteX19" fmla="*/ 8494219 w 12487484"/>
              <a:gd name="connsiteY19" fmla="*/ 399114 h 3844621"/>
              <a:gd name="connsiteX20" fmla="*/ 8544701 w 12487484"/>
              <a:gd name="connsiteY20" fmla="*/ 532464 h 3844621"/>
              <a:gd name="connsiteX21" fmla="*/ 8621854 w 12487484"/>
              <a:gd name="connsiteY21" fmla="*/ 615332 h 3844621"/>
              <a:gd name="connsiteX22" fmla="*/ 8678051 w 12487484"/>
              <a:gd name="connsiteY22" fmla="*/ 633429 h 3844621"/>
              <a:gd name="connsiteX23" fmla="*/ 8709484 w 12487484"/>
              <a:gd name="connsiteY23" fmla="*/ 695342 h 3844621"/>
              <a:gd name="connsiteX24" fmla="*/ 8712341 w 12487484"/>
              <a:gd name="connsiteY24" fmla="*/ 705819 h 3844621"/>
              <a:gd name="connsiteX25" fmla="*/ 8759013 w 12487484"/>
              <a:gd name="connsiteY25" fmla="*/ 728679 h 3844621"/>
              <a:gd name="connsiteX26" fmla="*/ 8761871 w 12487484"/>
              <a:gd name="connsiteY26" fmla="*/ 820119 h 3844621"/>
              <a:gd name="connsiteX27" fmla="*/ 9051431 w 12487484"/>
              <a:gd name="connsiteY27" fmla="*/ 869649 h 3844621"/>
              <a:gd name="connsiteX28" fmla="*/ 9117154 w 12487484"/>
              <a:gd name="connsiteY28" fmla="*/ 896319 h 3844621"/>
              <a:gd name="connsiteX29" fmla="*/ 9211451 w 12487484"/>
              <a:gd name="connsiteY29" fmla="*/ 906797 h 3844621"/>
              <a:gd name="connsiteX30" fmla="*/ 9930588 w 12487484"/>
              <a:gd name="connsiteY30" fmla="*/ 906797 h 3844621"/>
              <a:gd name="connsiteX31" fmla="*/ 10048699 w 12487484"/>
              <a:gd name="connsiteY31" fmla="*/ 869649 h 3844621"/>
              <a:gd name="connsiteX32" fmla="*/ 10082988 w 12487484"/>
              <a:gd name="connsiteY32" fmla="*/ 862029 h 3844621"/>
              <a:gd name="connsiteX33" fmla="*/ 11548886 w 12487484"/>
              <a:gd name="connsiteY33" fmla="*/ 885842 h 3844621"/>
              <a:gd name="connsiteX34" fmla="*/ 11634611 w 12487484"/>
              <a:gd name="connsiteY34" fmla="*/ 857267 h 3844621"/>
              <a:gd name="connsiteX35" fmla="*/ 12101336 w 12487484"/>
              <a:gd name="connsiteY35" fmla="*/ 481029 h 3844621"/>
              <a:gd name="connsiteX36" fmla="*/ 12187061 w 12487484"/>
              <a:gd name="connsiteY36" fmla="*/ 484839 h 3844621"/>
              <a:gd name="connsiteX37" fmla="*/ 12255641 w 12487484"/>
              <a:gd name="connsiteY37" fmla="*/ 540084 h 3844621"/>
              <a:gd name="connsiteX38" fmla="*/ 12279453 w 12487484"/>
              <a:gd name="connsiteY38" fmla="*/ 577232 h 3844621"/>
              <a:gd name="connsiteX39" fmla="*/ 12307076 w 12487484"/>
              <a:gd name="connsiteY39" fmla="*/ 687722 h 3844621"/>
              <a:gd name="connsiteX40" fmla="*/ 12382323 w 12487484"/>
              <a:gd name="connsiteY40" fmla="*/ 762017 h 3844621"/>
              <a:gd name="connsiteX41" fmla="*/ 12438521 w 12487484"/>
              <a:gd name="connsiteY41" fmla="*/ 806784 h 3844621"/>
              <a:gd name="connsiteX42" fmla="*/ 12484241 w 12487484"/>
              <a:gd name="connsiteY42" fmla="*/ 963947 h 3844621"/>
              <a:gd name="connsiteX43" fmla="*/ 12469953 w 12487484"/>
              <a:gd name="connsiteY43" fmla="*/ 2285064 h 3844621"/>
              <a:gd name="connsiteX44" fmla="*/ 12451856 w 12487484"/>
              <a:gd name="connsiteY44" fmla="*/ 2353644 h 3844621"/>
              <a:gd name="connsiteX45" fmla="*/ 12383276 w 12487484"/>
              <a:gd name="connsiteY45" fmla="*/ 2366027 h 3844621"/>
              <a:gd name="connsiteX46" fmla="*/ 11691761 w 12487484"/>
              <a:gd name="connsiteY46" fmla="*/ 2029794 h 3844621"/>
              <a:gd name="connsiteX47" fmla="*/ 11668901 w 12487484"/>
              <a:gd name="connsiteY47" fmla="*/ 2022174 h 3844621"/>
              <a:gd name="connsiteX48" fmla="*/ 11655566 w 12487484"/>
              <a:gd name="connsiteY48" fmla="*/ 2194577 h 3844621"/>
              <a:gd name="connsiteX49" fmla="*/ 11584128 w 12487484"/>
              <a:gd name="connsiteY49" fmla="*/ 2228867 h 3844621"/>
              <a:gd name="connsiteX50" fmla="*/ 11033584 w 12487484"/>
              <a:gd name="connsiteY50" fmla="*/ 1923114 h 3844621"/>
              <a:gd name="connsiteX51" fmla="*/ 10986911 w 12487484"/>
              <a:gd name="connsiteY51" fmla="*/ 1969787 h 3844621"/>
              <a:gd name="connsiteX52" fmla="*/ 10927856 w 12487484"/>
              <a:gd name="connsiteY52" fmla="*/ 2024079 h 3844621"/>
              <a:gd name="connsiteX53" fmla="*/ 10824986 w 12487484"/>
              <a:gd name="connsiteY53" fmla="*/ 1970739 h 3844621"/>
              <a:gd name="connsiteX54" fmla="*/ 10773551 w 12487484"/>
              <a:gd name="connsiteY54" fmla="*/ 1924067 h 3844621"/>
              <a:gd name="connsiteX55" fmla="*/ 10659251 w 12487484"/>
              <a:gd name="connsiteY55" fmla="*/ 1918352 h 3844621"/>
              <a:gd name="connsiteX56" fmla="*/ 10527806 w 12487484"/>
              <a:gd name="connsiteY56" fmla="*/ 1784049 h 3844621"/>
              <a:gd name="connsiteX57" fmla="*/ 10526853 w 12487484"/>
              <a:gd name="connsiteY57" fmla="*/ 1557354 h 3844621"/>
              <a:gd name="connsiteX58" fmla="*/ 10108706 w 12487484"/>
              <a:gd name="connsiteY58" fmla="*/ 1549734 h 3844621"/>
              <a:gd name="connsiteX59" fmla="*/ 9232406 w 12487484"/>
              <a:gd name="connsiteY59" fmla="*/ 1378284 h 3844621"/>
              <a:gd name="connsiteX60" fmla="*/ 9091436 w 12487484"/>
              <a:gd name="connsiteY60" fmla="*/ 1402097 h 3844621"/>
              <a:gd name="connsiteX61" fmla="*/ 8968563 w 12487484"/>
              <a:gd name="connsiteY61" fmla="*/ 1426862 h 3844621"/>
              <a:gd name="connsiteX62" fmla="*/ 8947609 w 12487484"/>
              <a:gd name="connsiteY62" fmla="*/ 1684989 h 3844621"/>
              <a:gd name="connsiteX63" fmla="*/ 8789493 w 12487484"/>
              <a:gd name="connsiteY63" fmla="*/ 1699277 h 3844621"/>
              <a:gd name="connsiteX64" fmla="*/ 8536129 w 12487484"/>
              <a:gd name="connsiteY64" fmla="*/ 1922162 h 3844621"/>
              <a:gd name="connsiteX65" fmla="*/ 8554226 w 12487484"/>
              <a:gd name="connsiteY65" fmla="*/ 2011697 h 3844621"/>
              <a:gd name="connsiteX66" fmla="*/ 9207641 w 12487484"/>
              <a:gd name="connsiteY66" fmla="*/ 3028014 h 3844621"/>
              <a:gd name="connsiteX67" fmla="*/ 9228596 w 12487484"/>
              <a:gd name="connsiteY67" fmla="*/ 3066114 h 3844621"/>
              <a:gd name="connsiteX68" fmla="*/ 9166684 w 12487484"/>
              <a:gd name="connsiteY68" fmla="*/ 3221372 h 3844621"/>
              <a:gd name="connsiteX69" fmla="*/ 8579944 w 12487484"/>
              <a:gd name="connsiteY69" fmla="*/ 3349007 h 3844621"/>
              <a:gd name="connsiteX70" fmla="*/ 8467549 w 12487484"/>
              <a:gd name="connsiteY70" fmla="*/ 3207084 h 3844621"/>
              <a:gd name="connsiteX71" fmla="*/ 8461834 w 12487484"/>
              <a:gd name="connsiteY71" fmla="*/ 3130884 h 3844621"/>
              <a:gd name="connsiteX72" fmla="*/ 8254189 w 12487484"/>
              <a:gd name="connsiteY72" fmla="*/ 2768934 h 3844621"/>
              <a:gd name="connsiteX73" fmla="*/ 8157034 w 12487484"/>
              <a:gd name="connsiteY73" fmla="*/ 2700354 h 3844621"/>
              <a:gd name="connsiteX74" fmla="*/ 8100836 w 12487484"/>
              <a:gd name="connsiteY74" fmla="*/ 2590817 h 3844621"/>
              <a:gd name="connsiteX75" fmla="*/ 8110361 w 12487484"/>
              <a:gd name="connsiteY75" fmla="*/ 2505092 h 3844621"/>
              <a:gd name="connsiteX76" fmla="*/ 7992251 w 12487484"/>
              <a:gd name="connsiteY76" fmla="*/ 2415557 h 3844621"/>
              <a:gd name="connsiteX77" fmla="*/ 7176911 w 12487484"/>
              <a:gd name="connsiteY77" fmla="*/ 2394602 h 3844621"/>
              <a:gd name="connsiteX78" fmla="*/ 7079756 w 12487484"/>
              <a:gd name="connsiteY78" fmla="*/ 2497472 h 3844621"/>
              <a:gd name="connsiteX79" fmla="*/ 6839726 w 12487484"/>
              <a:gd name="connsiteY79" fmla="*/ 3675714 h 3844621"/>
              <a:gd name="connsiteX80" fmla="*/ 6826391 w 12487484"/>
              <a:gd name="connsiteY80" fmla="*/ 3735722 h 3844621"/>
              <a:gd name="connsiteX81" fmla="*/ 6663514 w 12487484"/>
              <a:gd name="connsiteY81" fmla="*/ 3839544 h 3844621"/>
              <a:gd name="connsiteX82" fmla="*/ 5959616 w 12487484"/>
              <a:gd name="connsiteY82" fmla="*/ 3651902 h 3844621"/>
              <a:gd name="connsiteX83" fmla="*/ 5924374 w 12487484"/>
              <a:gd name="connsiteY83" fmla="*/ 3638567 h 3844621"/>
              <a:gd name="connsiteX84" fmla="*/ 5887226 w 12487484"/>
              <a:gd name="connsiteY84" fmla="*/ 3551889 h 3844621"/>
              <a:gd name="connsiteX85" fmla="*/ 6127256 w 12487484"/>
              <a:gd name="connsiteY85" fmla="*/ 2304114 h 3844621"/>
              <a:gd name="connsiteX86" fmla="*/ 6078679 w 12487484"/>
              <a:gd name="connsiteY86" fmla="*/ 2234582 h 3844621"/>
              <a:gd name="connsiteX87" fmla="*/ 6045341 w 12487484"/>
              <a:gd name="connsiteY87" fmla="*/ 2173622 h 3844621"/>
              <a:gd name="connsiteX88" fmla="*/ 6071059 w 12487484"/>
              <a:gd name="connsiteY88" fmla="*/ 1761189 h 3844621"/>
              <a:gd name="connsiteX89" fmla="*/ 6008194 w 12487484"/>
              <a:gd name="connsiteY89" fmla="*/ 1606884 h 3844621"/>
              <a:gd name="connsiteX90" fmla="*/ 5916754 w 12487484"/>
              <a:gd name="connsiteY90" fmla="*/ 1394477 h 3844621"/>
              <a:gd name="connsiteX91" fmla="*/ 5913896 w 12487484"/>
              <a:gd name="connsiteY91" fmla="*/ 1378284 h 3844621"/>
              <a:gd name="connsiteX92" fmla="*/ 5899609 w 12487484"/>
              <a:gd name="connsiteY92" fmla="*/ 1377332 h 3844621"/>
              <a:gd name="connsiteX93" fmla="*/ 5870081 w 12487484"/>
              <a:gd name="connsiteY93" fmla="*/ 1530684 h 3844621"/>
              <a:gd name="connsiteX94" fmla="*/ 5684344 w 12487484"/>
              <a:gd name="connsiteY94" fmla="*/ 1505919 h 3844621"/>
              <a:gd name="connsiteX95" fmla="*/ 5612906 w 12487484"/>
              <a:gd name="connsiteY95" fmla="*/ 1546877 h 3844621"/>
              <a:gd name="connsiteX96" fmla="*/ 5476699 w 12487484"/>
              <a:gd name="connsiteY96" fmla="*/ 1633554 h 3844621"/>
              <a:gd name="connsiteX97" fmla="*/ 3397391 w 12487484"/>
              <a:gd name="connsiteY97" fmla="*/ 1566879 h 3844621"/>
              <a:gd name="connsiteX98" fmla="*/ 3293569 w 12487484"/>
              <a:gd name="connsiteY98" fmla="*/ 1495442 h 3844621"/>
              <a:gd name="connsiteX99" fmla="*/ 3277376 w 12487484"/>
              <a:gd name="connsiteY99" fmla="*/ 1461152 h 3844621"/>
              <a:gd name="connsiteX100" fmla="*/ 3192604 w 12487484"/>
              <a:gd name="connsiteY100" fmla="*/ 1450674 h 3844621"/>
              <a:gd name="connsiteX101" fmla="*/ 3053539 w 12487484"/>
              <a:gd name="connsiteY101" fmla="*/ 1438292 h 3844621"/>
              <a:gd name="connsiteX102" fmla="*/ 3013534 w 12487484"/>
              <a:gd name="connsiteY102" fmla="*/ 1331612 h 3844621"/>
              <a:gd name="connsiteX103" fmla="*/ 2981149 w 12487484"/>
              <a:gd name="connsiteY103" fmla="*/ 1301132 h 3844621"/>
              <a:gd name="connsiteX104" fmla="*/ 2736356 w 12487484"/>
              <a:gd name="connsiteY104" fmla="*/ 1256364 h 3844621"/>
              <a:gd name="connsiteX105" fmla="*/ 2726831 w 12487484"/>
              <a:gd name="connsiteY105" fmla="*/ 1360187 h 3844621"/>
              <a:gd name="connsiteX106" fmla="*/ 2604911 w 12487484"/>
              <a:gd name="connsiteY106" fmla="*/ 1417337 h 3844621"/>
              <a:gd name="connsiteX107" fmla="*/ 2537284 w 12487484"/>
              <a:gd name="connsiteY107" fmla="*/ 1391619 h 3844621"/>
              <a:gd name="connsiteX108" fmla="*/ 2446796 w 12487484"/>
              <a:gd name="connsiteY108" fmla="*/ 1294464 h 3844621"/>
              <a:gd name="connsiteX109" fmla="*/ 2455369 w 12487484"/>
              <a:gd name="connsiteY109" fmla="*/ 1223979 h 3844621"/>
              <a:gd name="connsiteX110" fmla="*/ 217583 w 12487484"/>
              <a:gd name="connsiteY110" fmla="*/ 1308347 h 3844621"/>
              <a:gd name="connsiteX111" fmla="*/ 80809 w 12487484"/>
              <a:gd name="connsiteY111" fmla="*/ 1283808 h 3844621"/>
              <a:gd name="connsiteX112" fmla="*/ 231412 w 12487484"/>
              <a:gd name="connsiteY112" fmla="*/ 965492 h 3844621"/>
              <a:gd name="connsiteX113" fmla="*/ 7596011 w 12487484"/>
              <a:gd name="connsiteY113" fmla="*/ 524844 h 3844621"/>
              <a:gd name="connsiteX114" fmla="*/ 7695071 w 12487484"/>
              <a:gd name="connsiteY114" fmla="*/ 515319 h 3844621"/>
              <a:gd name="connsiteX115" fmla="*/ 7796036 w 12487484"/>
              <a:gd name="connsiteY115" fmla="*/ 407687 h 3844621"/>
              <a:gd name="connsiteX116" fmla="*/ 7676021 w 12487484"/>
              <a:gd name="connsiteY116" fmla="*/ 305769 h 3844621"/>
              <a:gd name="connsiteX117" fmla="*/ 7533146 w 12487484"/>
              <a:gd name="connsiteY117" fmla="*/ 299102 h 3844621"/>
              <a:gd name="connsiteX118" fmla="*/ 6267274 w 12487484"/>
              <a:gd name="connsiteY118" fmla="*/ 306722 h 3844621"/>
              <a:gd name="connsiteX119" fmla="*/ 6111064 w 12487484"/>
              <a:gd name="connsiteY119" fmla="*/ 316247 h 3844621"/>
              <a:gd name="connsiteX120" fmla="*/ 5997716 w 12487484"/>
              <a:gd name="connsiteY120" fmla="*/ 427689 h 3844621"/>
              <a:gd name="connsiteX121" fmla="*/ 6094871 w 12487484"/>
              <a:gd name="connsiteY121" fmla="*/ 517224 h 3844621"/>
              <a:gd name="connsiteX122" fmla="*/ 6240604 w 12487484"/>
              <a:gd name="connsiteY122" fmla="*/ 523892 h 3844621"/>
              <a:gd name="connsiteX123" fmla="*/ 7596011 w 12487484"/>
              <a:gd name="connsiteY123" fmla="*/ 524844 h 3844621"/>
              <a:gd name="connsiteX124" fmla="*/ 7583629 w 12487484"/>
              <a:gd name="connsiteY124" fmla="*/ 2253632 h 3844621"/>
              <a:gd name="connsiteX125" fmla="*/ 7566484 w 12487484"/>
              <a:gd name="connsiteY125" fmla="*/ 2244107 h 3844621"/>
              <a:gd name="connsiteX126" fmla="*/ 7595059 w 12487484"/>
              <a:gd name="connsiteY126" fmla="*/ 2182194 h 3844621"/>
              <a:gd name="connsiteX127" fmla="*/ 7644589 w 12487484"/>
              <a:gd name="connsiteY127" fmla="*/ 2015507 h 3844621"/>
              <a:gd name="connsiteX128" fmla="*/ 7552196 w 12487484"/>
              <a:gd name="connsiteY128" fmla="*/ 1925019 h 3844621"/>
              <a:gd name="connsiteX129" fmla="*/ 7241681 w 12487484"/>
              <a:gd name="connsiteY129" fmla="*/ 1949784 h 3844621"/>
              <a:gd name="connsiteX130" fmla="*/ 7166434 w 12487484"/>
              <a:gd name="connsiteY130" fmla="*/ 2125997 h 3844621"/>
              <a:gd name="connsiteX131" fmla="*/ 7270256 w 12487484"/>
              <a:gd name="connsiteY131" fmla="*/ 2266967 h 3844621"/>
              <a:gd name="connsiteX132" fmla="*/ 7636969 w 12487484"/>
              <a:gd name="connsiteY132" fmla="*/ 2270777 h 3844621"/>
              <a:gd name="connsiteX133" fmla="*/ 7828421 w 12487484"/>
              <a:gd name="connsiteY133" fmla="*/ 2191719 h 3844621"/>
              <a:gd name="connsiteX134" fmla="*/ 7765556 w 12487484"/>
              <a:gd name="connsiteY134" fmla="*/ 1945974 h 3844621"/>
              <a:gd name="connsiteX135" fmla="*/ 7721741 w 12487484"/>
              <a:gd name="connsiteY135" fmla="*/ 1977407 h 3844621"/>
              <a:gd name="connsiteX136" fmla="*/ 7713169 w 12487484"/>
              <a:gd name="connsiteY136" fmla="*/ 2066942 h 3844621"/>
              <a:gd name="connsiteX137" fmla="*/ 7583629 w 12487484"/>
              <a:gd name="connsiteY137" fmla="*/ 2253632 h 3844621"/>
              <a:gd name="connsiteX138" fmla="*/ 3063064 w 12487484"/>
              <a:gd name="connsiteY138" fmla="*/ 746777 h 3844621"/>
              <a:gd name="connsiteX139" fmla="*/ 2811604 w 12487484"/>
              <a:gd name="connsiteY139" fmla="*/ 417212 h 3844621"/>
              <a:gd name="connsiteX140" fmla="*/ 2737309 w 12487484"/>
              <a:gd name="connsiteY140" fmla="*/ 448644 h 3844621"/>
              <a:gd name="connsiteX141" fmla="*/ 2666824 w 12487484"/>
              <a:gd name="connsiteY141" fmla="*/ 583899 h 3844621"/>
              <a:gd name="connsiteX142" fmla="*/ 2652536 w 12487484"/>
              <a:gd name="connsiteY142" fmla="*/ 616284 h 3844621"/>
              <a:gd name="connsiteX143" fmla="*/ 2651584 w 12487484"/>
              <a:gd name="connsiteY143" fmla="*/ 706772 h 3844621"/>
              <a:gd name="connsiteX144" fmla="*/ 2701114 w 12487484"/>
              <a:gd name="connsiteY144" fmla="*/ 755349 h 3844621"/>
              <a:gd name="connsiteX145" fmla="*/ 2967814 w 12487484"/>
              <a:gd name="connsiteY145" fmla="*/ 754397 h 3844621"/>
              <a:gd name="connsiteX146" fmla="*/ 3063064 w 12487484"/>
              <a:gd name="connsiteY146" fmla="*/ 746777 h 384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2487484" h="3844621">
                <a:moveTo>
                  <a:pt x="231412" y="965492"/>
                </a:moveTo>
                <a:cubicBezTo>
                  <a:pt x="301218" y="935767"/>
                  <a:pt x="58424" y="889274"/>
                  <a:pt x="440831" y="876317"/>
                </a:cubicBezTo>
                <a:cubicBezTo>
                  <a:pt x="823238" y="863360"/>
                  <a:pt x="2414411" y="887747"/>
                  <a:pt x="2525854" y="887747"/>
                </a:cubicBezTo>
                <a:cubicBezTo>
                  <a:pt x="2526806" y="862029"/>
                  <a:pt x="2533474" y="413402"/>
                  <a:pt x="2537284" y="192422"/>
                </a:cubicBezTo>
                <a:cubicBezTo>
                  <a:pt x="2538236" y="158132"/>
                  <a:pt x="2532521" y="111459"/>
                  <a:pt x="2573479" y="103839"/>
                </a:cubicBezTo>
                <a:cubicBezTo>
                  <a:pt x="2630629" y="93362"/>
                  <a:pt x="2695399" y="60024"/>
                  <a:pt x="2746834" y="120032"/>
                </a:cubicBezTo>
                <a:cubicBezTo>
                  <a:pt x="2807794" y="190517"/>
                  <a:pt x="2866849" y="263859"/>
                  <a:pt x="2926856" y="335297"/>
                </a:cubicBezTo>
                <a:cubicBezTo>
                  <a:pt x="2998294" y="420069"/>
                  <a:pt x="3067826" y="506747"/>
                  <a:pt x="3142121" y="589614"/>
                </a:cubicBezTo>
                <a:cubicBezTo>
                  <a:pt x="3156409" y="604854"/>
                  <a:pt x="3184984" y="614379"/>
                  <a:pt x="3206891" y="614379"/>
                </a:cubicBezTo>
                <a:lnTo>
                  <a:pt x="5449076" y="592472"/>
                </a:lnTo>
                <a:lnTo>
                  <a:pt x="5453839" y="592472"/>
                </a:lnTo>
                <a:cubicBezTo>
                  <a:pt x="5624336" y="596282"/>
                  <a:pt x="5592904" y="593424"/>
                  <a:pt x="5638624" y="731537"/>
                </a:cubicBezTo>
                <a:lnTo>
                  <a:pt x="5795786" y="710582"/>
                </a:lnTo>
                <a:cubicBezTo>
                  <a:pt x="5836744" y="703914"/>
                  <a:pt x="5878654" y="694389"/>
                  <a:pt x="5895799" y="752492"/>
                </a:cubicBezTo>
                <a:cubicBezTo>
                  <a:pt x="5896751" y="736299"/>
                  <a:pt x="5903419" y="506747"/>
                  <a:pt x="5909134" y="408639"/>
                </a:cubicBezTo>
                <a:cubicBezTo>
                  <a:pt x="5915801" y="281957"/>
                  <a:pt x="6027244" y="187659"/>
                  <a:pt x="6180596" y="174324"/>
                </a:cubicBezTo>
                <a:lnTo>
                  <a:pt x="8174179" y="1922"/>
                </a:lnTo>
                <a:cubicBezTo>
                  <a:pt x="8323721" y="-17128"/>
                  <a:pt x="8415161" y="108602"/>
                  <a:pt x="8412304" y="240047"/>
                </a:cubicBezTo>
                <a:cubicBezTo>
                  <a:pt x="8411351" y="266717"/>
                  <a:pt x="8415161" y="282909"/>
                  <a:pt x="8439926" y="301959"/>
                </a:cubicBezTo>
                <a:cubicBezTo>
                  <a:pt x="8467549" y="322914"/>
                  <a:pt x="8478979" y="366729"/>
                  <a:pt x="8494219" y="399114"/>
                </a:cubicBezTo>
                <a:cubicBezTo>
                  <a:pt x="8514221" y="441977"/>
                  <a:pt x="8530414" y="487697"/>
                  <a:pt x="8544701" y="532464"/>
                </a:cubicBezTo>
                <a:cubicBezTo>
                  <a:pt x="8558036" y="573422"/>
                  <a:pt x="8579944" y="602949"/>
                  <a:pt x="8621854" y="615332"/>
                </a:cubicBezTo>
                <a:cubicBezTo>
                  <a:pt x="8640904" y="621047"/>
                  <a:pt x="8661859" y="621047"/>
                  <a:pt x="8678051" y="633429"/>
                </a:cubicBezTo>
                <a:cubicBezTo>
                  <a:pt x="8695196" y="645812"/>
                  <a:pt x="8707579" y="663909"/>
                  <a:pt x="8709484" y="695342"/>
                </a:cubicBezTo>
                <a:cubicBezTo>
                  <a:pt x="8709484" y="700104"/>
                  <a:pt x="8708531" y="704867"/>
                  <a:pt x="8712341" y="705819"/>
                </a:cubicBezTo>
                <a:cubicBezTo>
                  <a:pt x="8734249" y="712487"/>
                  <a:pt x="8750441" y="713439"/>
                  <a:pt x="8759013" y="728679"/>
                </a:cubicBezTo>
                <a:cubicBezTo>
                  <a:pt x="8771396" y="751539"/>
                  <a:pt x="8761871" y="786782"/>
                  <a:pt x="8761871" y="820119"/>
                </a:cubicBezTo>
                <a:cubicBezTo>
                  <a:pt x="8861884" y="837264"/>
                  <a:pt x="8957134" y="851552"/>
                  <a:pt x="9051431" y="869649"/>
                </a:cubicBezTo>
                <a:cubicBezTo>
                  <a:pt x="9074291" y="873459"/>
                  <a:pt x="9094293" y="890604"/>
                  <a:pt x="9117154" y="896319"/>
                </a:cubicBezTo>
                <a:cubicBezTo>
                  <a:pt x="9147634" y="902987"/>
                  <a:pt x="9180018" y="906797"/>
                  <a:pt x="9211451" y="906797"/>
                </a:cubicBezTo>
                <a:lnTo>
                  <a:pt x="9930588" y="906797"/>
                </a:lnTo>
                <a:cubicBezTo>
                  <a:pt x="9972499" y="906797"/>
                  <a:pt x="10016313" y="907749"/>
                  <a:pt x="10048699" y="869649"/>
                </a:cubicBezTo>
                <a:cubicBezTo>
                  <a:pt x="10054413" y="862029"/>
                  <a:pt x="10071559" y="861077"/>
                  <a:pt x="10082988" y="862029"/>
                </a:cubicBezTo>
                <a:lnTo>
                  <a:pt x="11548886" y="885842"/>
                </a:lnTo>
                <a:cubicBezTo>
                  <a:pt x="11582223" y="886794"/>
                  <a:pt x="11607941" y="879174"/>
                  <a:pt x="11634611" y="857267"/>
                </a:cubicBezTo>
                <a:cubicBezTo>
                  <a:pt x="11788916" y="730584"/>
                  <a:pt x="11946078" y="606759"/>
                  <a:pt x="12101336" y="481029"/>
                </a:cubicBezTo>
                <a:cubicBezTo>
                  <a:pt x="12132769" y="455312"/>
                  <a:pt x="12157534" y="452454"/>
                  <a:pt x="12187061" y="484839"/>
                </a:cubicBezTo>
                <a:cubicBezTo>
                  <a:pt x="12207063" y="505794"/>
                  <a:pt x="12233734" y="520082"/>
                  <a:pt x="12255641" y="540084"/>
                </a:cubicBezTo>
                <a:cubicBezTo>
                  <a:pt x="12267071" y="550562"/>
                  <a:pt x="12274691" y="562944"/>
                  <a:pt x="12279453" y="577232"/>
                </a:cubicBezTo>
                <a:cubicBezTo>
                  <a:pt x="12289931" y="613427"/>
                  <a:pt x="12297551" y="650574"/>
                  <a:pt x="12307076" y="687722"/>
                </a:cubicBezTo>
                <a:cubicBezTo>
                  <a:pt x="12317553" y="727727"/>
                  <a:pt x="12338509" y="752492"/>
                  <a:pt x="12382323" y="762017"/>
                </a:cubicBezTo>
                <a:cubicBezTo>
                  <a:pt x="12403278" y="766779"/>
                  <a:pt x="12429949" y="786782"/>
                  <a:pt x="12438521" y="806784"/>
                </a:cubicBezTo>
                <a:cubicBezTo>
                  <a:pt x="12459476" y="857267"/>
                  <a:pt x="12484241" y="911559"/>
                  <a:pt x="12484241" y="963947"/>
                </a:cubicBezTo>
                <a:cubicBezTo>
                  <a:pt x="12485194" y="1183022"/>
                  <a:pt x="12496623" y="2063132"/>
                  <a:pt x="12469953" y="2285064"/>
                </a:cubicBezTo>
                <a:cubicBezTo>
                  <a:pt x="12467096" y="2307924"/>
                  <a:pt x="12460428" y="2331737"/>
                  <a:pt x="12451856" y="2353644"/>
                </a:cubicBezTo>
                <a:cubicBezTo>
                  <a:pt x="12439473" y="2381267"/>
                  <a:pt x="12408994" y="2381267"/>
                  <a:pt x="12383276" y="2366027"/>
                </a:cubicBezTo>
                <a:cubicBezTo>
                  <a:pt x="12305171" y="2317449"/>
                  <a:pt x="11838446" y="2096469"/>
                  <a:pt x="11691761" y="2029794"/>
                </a:cubicBezTo>
                <a:cubicBezTo>
                  <a:pt x="11686046" y="2026937"/>
                  <a:pt x="11680331" y="2025984"/>
                  <a:pt x="11668901" y="2022174"/>
                </a:cubicBezTo>
                <a:cubicBezTo>
                  <a:pt x="11664138" y="2082182"/>
                  <a:pt x="11656519" y="2138379"/>
                  <a:pt x="11655566" y="2194577"/>
                </a:cubicBezTo>
                <a:cubicBezTo>
                  <a:pt x="11654613" y="2254584"/>
                  <a:pt x="11629849" y="2259347"/>
                  <a:pt x="11584128" y="2228867"/>
                </a:cubicBezTo>
                <a:cubicBezTo>
                  <a:pt x="11489831" y="2165049"/>
                  <a:pt x="11087876" y="1930734"/>
                  <a:pt x="11033584" y="1923114"/>
                </a:cubicBezTo>
                <a:cubicBezTo>
                  <a:pt x="11005009" y="1919304"/>
                  <a:pt x="10985959" y="1938354"/>
                  <a:pt x="10986911" y="1969787"/>
                </a:cubicBezTo>
                <a:cubicBezTo>
                  <a:pt x="10988816" y="2012649"/>
                  <a:pt x="10965956" y="2026937"/>
                  <a:pt x="10927856" y="2024079"/>
                </a:cubicBezTo>
                <a:cubicBezTo>
                  <a:pt x="10905949" y="2022174"/>
                  <a:pt x="10826891" y="1986932"/>
                  <a:pt x="10824986" y="1970739"/>
                </a:cubicBezTo>
                <a:cubicBezTo>
                  <a:pt x="10822128" y="1934544"/>
                  <a:pt x="10805936" y="1924067"/>
                  <a:pt x="10773551" y="1924067"/>
                </a:cubicBezTo>
                <a:cubicBezTo>
                  <a:pt x="10735451" y="1923114"/>
                  <a:pt x="10697351" y="1921209"/>
                  <a:pt x="10659251" y="1918352"/>
                </a:cubicBezTo>
                <a:cubicBezTo>
                  <a:pt x="10574478" y="1912637"/>
                  <a:pt x="10531616" y="1868822"/>
                  <a:pt x="10527806" y="1784049"/>
                </a:cubicBezTo>
                <a:cubicBezTo>
                  <a:pt x="10525901" y="1747854"/>
                  <a:pt x="10526853" y="1604979"/>
                  <a:pt x="10526853" y="1557354"/>
                </a:cubicBezTo>
                <a:cubicBezTo>
                  <a:pt x="10468751" y="1557354"/>
                  <a:pt x="10190621" y="1556402"/>
                  <a:pt x="10108706" y="1549734"/>
                </a:cubicBezTo>
                <a:cubicBezTo>
                  <a:pt x="10074416" y="1546877"/>
                  <a:pt x="9306701" y="1384952"/>
                  <a:pt x="9232406" y="1378284"/>
                </a:cubicBezTo>
                <a:cubicBezTo>
                  <a:pt x="9183829" y="1374474"/>
                  <a:pt x="9138109" y="1374474"/>
                  <a:pt x="9091436" y="1402097"/>
                </a:cubicBezTo>
                <a:cubicBezTo>
                  <a:pt x="9059051" y="1422099"/>
                  <a:pt x="9012379" y="1419242"/>
                  <a:pt x="8968563" y="1426862"/>
                </a:cubicBezTo>
                <a:cubicBezTo>
                  <a:pt x="8961896" y="1511634"/>
                  <a:pt x="8954276" y="1598312"/>
                  <a:pt x="8947609" y="1684989"/>
                </a:cubicBezTo>
                <a:cubicBezTo>
                  <a:pt x="8893316" y="1689752"/>
                  <a:pt x="8840929" y="1693562"/>
                  <a:pt x="8789493" y="1699277"/>
                </a:cubicBezTo>
                <a:cubicBezTo>
                  <a:pt x="8685671" y="1709754"/>
                  <a:pt x="8556131" y="1820244"/>
                  <a:pt x="8536129" y="1922162"/>
                </a:cubicBezTo>
                <a:cubicBezTo>
                  <a:pt x="8530414" y="1949784"/>
                  <a:pt x="8538986" y="1986932"/>
                  <a:pt x="8554226" y="2011697"/>
                </a:cubicBezTo>
                <a:cubicBezTo>
                  <a:pt x="8638046" y="2155524"/>
                  <a:pt x="9080959" y="2839419"/>
                  <a:pt x="9207641" y="3028014"/>
                </a:cubicBezTo>
                <a:cubicBezTo>
                  <a:pt x="9215261" y="3040397"/>
                  <a:pt x="9222881" y="3052779"/>
                  <a:pt x="9228596" y="3066114"/>
                </a:cubicBezTo>
                <a:cubicBezTo>
                  <a:pt x="9263838" y="3145172"/>
                  <a:pt x="9248599" y="3196607"/>
                  <a:pt x="9166684" y="3221372"/>
                </a:cubicBezTo>
                <a:cubicBezTo>
                  <a:pt x="9027618" y="3263282"/>
                  <a:pt x="8635189" y="3346149"/>
                  <a:pt x="8579944" y="3349007"/>
                </a:cubicBezTo>
                <a:cubicBezTo>
                  <a:pt x="8485646" y="3354722"/>
                  <a:pt x="8444689" y="3298524"/>
                  <a:pt x="8467549" y="3207084"/>
                </a:cubicBezTo>
                <a:cubicBezTo>
                  <a:pt x="8473264" y="3183272"/>
                  <a:pt x="8473264" y="3151839"/>
                  <a:pt x="8461834" y="3130884"/>
                </a:cubicBezTo>
                <a:cubicBezTo>
                  <a:pt x="8395159" y="3008964"/>
                  <a:pt x="8328484" y="2886092"/>
                  <a:pt x="8254189" y="2768934"/>
                </a:cubicBezTo>
                <a:cubicBezTo>
                  <a:pt x="8234186" y="2737502"/>
                  <a:pt x="8193229" y="2715594"/>
                  <a:pt x="8157034" y="2700354"/>
                </a:cubicBezTo>
                <a:cubicBezTo>
                  <a:pt x="8100836" y="2677494"/>
                  <a:pt x="8083691" y="2648919"/>
                  <a:pt x="8100836" y="2590817"/>
                </a:cubicBezTo>
                <a:cubicBezTo>
                  <a:pt x="8108456" y="2563194"/>
                  <a:pt x="8115124" y="2532714"/>
                  <a:pt x="8110361" y="2505092"/>
                </a:cubicBezTo>
                <a:cubicBezTo>
                  <a:pt x="8099884" y="2441274"/>
                  <a:pt x="8049401" y="2420319"/>
                  <a:pt x="7992251" y="2415557"/>
                </a:cubicBezTo>
                <a:cubicBezTo>
                  <a:pt x="7840804" y="2402222"/>
                  <a:pt x="7296926" y="2383172"/>
                  <a:pt x="7176911" y="2394602"/>
                </a:cubicBezTo>
                <a:cubicBezTo>
                  <a:pt x="7090234" y="2403174"/>
                  <a:pt x="7091186" y="2412699"/>
                  <a:pt x="7079756" y="2497472"/>
                </a:cubicBezTo>
                <a:cubicBezTo>
                  <a:pt x="7053086" y="2698449"/>
                  <a:pt x="6889256" y="3490929"/>
                  <a:pt x="6839726" y="3675714"/>
                </a:cubicBezTo>
                <a:cubicBezTo>
                  <a:pt x="6834011" y="3695717"/>
                  <a:pt x="6830201" y="3715719"/>
                  <a:pt x="6826391" y="3735722"/>
                </a:cubicBezTo>
                <a:cubicBezTo>
                  <a:pt x="6811151" y="3814779"/>
                  <a:pt x="6741619" y="3860499"/>
                  <a:pt x="6663514" y="3839544"/>
                </a:cubicBezTo>
                <a:lnTo>
                  <a:pt x="5959616" y="3651902"/>
                </a:lnTo>
                <a:cubicBezTo>
                  <a:pt x="5947234" y="3649044"/>
                  <a:pt x="5935804" y="3643329"/>
                  <a:pt x="5924374" y="3638567"/>
                </a:cubicBezTo>
                <a:cubicBezTo>
                  <a:pt x="5883416" y="3621422"/>
                  <a:pt x="5871986" y="3600467"/>
                  <a:pt x="5887226" y="3551889"/>
                </a:cubicBezTo>
                <a:cubicBezTo>
                  <a:pt x="5978666" y="3262329"/>
                  <a:pt x="6119636" y="2426034"/>
                  <a:pt x="6127256" y="2304114"/>
                </a:cubicBezTo>
                <a:cubicBezTo>
                  <a:pt x="6129161" y="2267919"/>
                  <a:pt x="6116779" y="2242202"/>
                  <a:pt x="6078679" y="2234582"/>
                </a:cubicBezTo>
                <a:cubicBezTo>
                  <a:pt x="6042484" y="2227914"/>
                  <a:pt x="6034864" y="2200292"/>
                  <a:pt x="6045341" y="2173622"/>
                </a:cubicBezTo>
                <a:cubicBezTo>
                  <a:pt x="6099634" y="2038367"/>
                  <a:pt x="6078679" y="1899302"/>
                  <a:pt x="6071059" y="1761189"/>
                </a:cubicBezTo>
                <a:cubicBezTo>
                  <a:pt x="6067249" y="1702134"/>
                  <a:pt x="6053914" y="1645937"/>
                  <a:pt x="6008194" y="1606884"/>
                </a:cubicBezTo>
                <a:cubicBezTo>
                  <a:pt x="5942471" y="1549734"/>
                  <a:pt x="5905324" y="1484012"/>
                  <a:pt x="5916754" y="1394477"/>
                </a:cubicBezTo>
                <a:cubicBezTo>
                  <a:pt x="5917706" y="1389714"/>
                  <a:pt x="5914849" y="1383999"/>
                  <a:pt x="5913896" y="1378284"/>
                </a:cubicBezTo>
                <a:lnTo>
                  <a:pt x="5899609" y="1377332"/>
                </a:lnTo>
                <a:cubicBezTo>
                  <a:pt x="5890084" y="1425909"/>
                  <a:pt x="5880559" y="1475439"/>
                  <a:pt x="5870081" y="1530684"/>
                </a:cubicBezTo>
                <a:cubicBezTo>
                  <a:pt x="5808169" y="1523064"/>
                  <a:pt x="5745304" y="1518302"/>
                  <a:pt x="5684344" y="1505919"/>
                </a:cubicBezTo>
                <a:cubicBezTo>
                  <a:pt x="5643386" y="1497347"/>
                  <a:pt x="5620526" y="1511634"/>
                  <a:pt x="5612906" y="1546877"/>
                </a:cubicBezTo>
                <a:cubicBezTo>
                  <a:pt x="5595761" y="1623077"/>
                  <a:pt x="5540516" y="1635459"/>
                  <a:pt x="5476699" y="1633554"/>
                </a:cubicBezTo>
                <a:lnTo>
                  <a:pt x="3397391" y="1566879"/>
                </a:lnTo>
                <a:cubicBezTo>
                  <a:pt x="3345956" y="1564974"/>
                  <a:pt x="3309761" y="1545924"/>
                  <a:pt x="3293569" y="1495442"/>
                </a:cubicBezTo>
                <a:cubicBezTo>
                  <a:pt x="3289759" y="1484012"/>
                  <a:pt x="3283091" y="1472582"/>
                  <a:pt x="3277376" y="1461152"/>
                </a:cubicBezTo>
                <a:cubicBezTo>
                  <a:pt x="3241181" y="1389714"/>
                  <a:pt x="3237371" y="1388762"/>
                  <a:pt x="3192604" y="1450674"/>
                </a:cubicBezTo>
                <a:cubicBezTo>
                  <a:pt x="3165934" y="1487822"/>
                  <a:pt x="3073541" y="1481154"/>
                  <a:pt x="3053539" y="1438292"/>
                </a:cubicBezTo>
                <a:cubicBezTo>
                  <a:pt x="3037346" y="1404002"/>
                  <a:pt x="3028774" y="1366854"/>
                  <a:pt x="3013534" y="1331612"/>
                </a:cubicBezTo>
                <a:cubicBezTo>
                  <a:pt x="3007819" y="1319229"/>
                  <a:pt x="2990674" y="1300179"/>
                  <a:pt x="2981149" y="1301132"/>
                </a:cubicBezTo>
                <a:cubicBezTo>
                  <a:pt x="2915426" y="1309704"/>
                  <a:pt x="2759216" y="1260174"/>
                  <a:pt x="2736356" y="1256364"/>
                </a:cubicBezTo>
                <a:cubicBezTo>
                  <a:pt x="2733499" y="1291607"/>
                  <a:pt x="2730641" y="1325897"/>
                  <a:pt x="2726831" y="1360187"/>
                </a:cubicBezTo>
                <a:cubicBezTo>
                  <a:pt x="2720164" y="1425909"/>
                  <a:pt x="2661109" y="1452579"/>
                  <a:pt x="2604911" y="1417337"/>
                </a:cubicBezTo>
                <a:cubicBezTo>
                  <a:pt x="2584909" y="1404954"/>
                  <a:pt x="2561096" y="1394477"/>
                  <a:pt x="2537284" y="1391619"/>
                </a:cubicBezTo>
                <a:cubicBezTo>
                  <a:pt x="2462036" y="1382094"/>
                  <a:pt x="2447749" y="1369712"/>
                  <a:pt x="2446796" y="1294464"/>
                </a:cubicBezTo>
                <a:cubicBezTo>
                  <a:pt x="2446796" y="1272557"/>
                  <a:pt x="2451559" y="1251602"/>
                  <a:pt x="2455369" y="1223979"/>
                </a:cubicBezTo>
                <a:cubicBezTo>
                  <a:pt x="2434414" y="1222074"/>
                  <a:pt x="613343" y="1298376"/>
                  <a:pt x="217583" y="1308347"/>
                </a:cubicBezTo>
                <a:cubicBezTo>
                  <a:pt x="-178177" y="1318318"/>
                  <a:pt x="88429" y="1315240"/>
                  <a:pt x="80809" y="1283808"/>
                </a:cubicBezTo>
                <a:cubicBezTo>
                  <a:pt x="78904" y="1260948"/>
                  <a:pt x="231412" y="1000734"/>
                  <a:pt x="231412" y="965492"/>
                </a:cubicBezTo>
                <a:close/>
                <a:moveTo>
                  <a:pt x="7596011" y="524844"/>
                </a:moveTo>
                <a:cubicBezTo>
                  <a:pt x="7629349" y="524844"/>
                  <a:pt x="7662686" y="521987"/>
                  <a:pt x="7695071" y="515319"/>
                </a:cubicBezTo>
                <a:cubicBezTo>
                  <a:pt x="7757936" y="503889"/>
                  <a:pt x="7800799" y="456264"/>
                  <a:pt x="7796036" y="407687"/>
                </a:cubicBezTo>
                <a:cubicBezTo>
                  <a:pt x="7790321" y="355299"/>
                  <a:pt x="7762699" y="313389"/>
                  <a:pt x="7676021" y="305769"/>
                </a:cubicBezTo>
                <a:cubicBezTo>
                  <a:pt x="7628396" y="301959"/>
                  <a:pt x="7580771" y="299102"/>
                  <a:pt x="7533146" y="299102"/>
                </a:cubicBezTo>
                <a:lnTo>
                  <a:pt x="6267274" y="306722"/>
                </a:lnTo>
                <a:cubicBezTo>
                  <a:pt x="6214886" y="306722"/>
                  <a:pt x="6162499" y="313389"/>
                  <a:pt x="6111064" y="316247"/>
                </a:cubicBezTo>
                <a:cubicBezTo>
                  <a:pt x="6032959" y="320057"/>
                  <a:pt x="5997716" y="379112"/>
                  <a:pt x="5997716" y="427689"/>
                </a:cubicBezTo>
                <a:cubicBezTo>
                  <a:pt x="5997716" y="466742"/>
                  <a:pt x="6030101" y="505794"/>
                  <a:pt x="6094871" y="517224"/>
                </a:cubicBezTo>
                <a:cubicBezTo>
                  <a:pt x="6143449" y="525797"/>
                  <a:pt x="6192026" y="523892"/>
                  <a:pt x="6240604" y="523892"/>
                </a:cubicBezTo>
                <a:cubicBezTo>
                  <a:pt x="6466346" y="526749"/>
                  <a:pt x="7370269" y="525797"/>
                  <a:pt x="7596011" y="524844"/>
                </a:cubicBezTo>
                <a:close/>
                <a:moveTo>
                  <a:pt x="7583629" y="2253632"/>
                </a:moveTo>
                <a:cubicBezTo>
                  <a:pt x="7577914" y="2250774"/>
                  <a:pt x="7572199" y="2246964"/>
                  <a:pt x="7566484" y="2244107"/>
                </a:cubicBezTo>
                <a:cubicBezTo>
                  <a:pt x="7576009" y="2223152"/>
                  <a:pt x="7579819" y="2197434"/>
                  <a:pt x="7595059" y="2182194"/>
                </a:cubicBezTo>
                <a:cubicBezTo>
                  <a:pt x="7641731" y="2133617"/>
                  <a:pt x="7651256" y="2077419"/>
                  <a:pt x="7644589" y="2015507"/>
                </a:cubicBezTo>
                <a:cubicBezTo>
                  <a:pt x="7637921" y="1949784"/>
                  <a:pt x="7617919" y="1929782"/>
                  <a:pt x="7552196" y="1925019"/>
                </a:cubicBezTo>
                <a:cubicBezTo>
                  <a:pt x="7523621" y="1923114"/>
                  <a:pt x="7314071" y="1931687"/>
                  <a:pt x="7241681" y="1949784"/>
                </a:cubicBezTo>
                <a:cubicBezTo>
                  <a:pt x="7158814" y="1970739"/>
                  <a:pt x="7131191" y="2048844"/>
                  <a:pt x="7166434" y="2125997"/>
                </a:cubicBezTo>
                <a:cubicBezTo>
                  <a:pt x="7183579" y="2163144"/>
                  <a:pt x="7231204" y="2271729"/>
                  <a:pt x="7270256" y="2266967"/>
                </a:cubicBezTo>
                <a:cubicBezTo>
                  <a:pt x="7392176" y="2269824"/>
                  <a:pt x="7515049" y="2263157"/>
                  <a:pt x="7636969" y="2270777"/>
                </a:cubicBezTo>
                <a:cubicBezTo>
                  <a:pt x="7717931" y="2275539"/>
                  <a:pt x="7775081" y="2248869"/>
                  <a:pt x="7828421" y="2191719"/>
                </a:cubicBezTo>
                <a:cubicBezTo>
                  <a:pt x="7911289" y="2103137"/>
                  <a:pt x="7881761" y="1980264"/>
                  <a:pt x="7765556" y="1945974"/>
                </a:cubicBezTo>
                <a:cubicBezTo>
                  <a:pt x="7736981" y="1937402"/>
                  <a:pt x="7720789" y="1941212"/>
                  <a:pt x="7721741" y="1977407"/>
                </a:cubicBezTo>
                <a:cubicBezTo>
                  <a:pt x="7722694" y="2006934"/>
                  <a:pt x="7718884" y="2037414"/>
                  <a:pt x="7713169" y="2066942"/>
                </a:cubicBezTo>
                <a:cubicBezTo>
                  <a:pt x="7693166" y="2146952"/>
                  <a:pt x="7644589" y="2205054"/>
                  <a:pt x="7583629" y="2253632"/>
                </a:cubicBezTo>
                <a:close/>
                <a:moveTo>
                  <a:pt x="3063064" y="746777"/>
                </a:moveTo>
                <a:cubicBezTo>
                  <a:pt x="2992579" y="615332"/>
                  <a:pt x="2907806" y="511509"/>
                  <a:pt x="2811604" y="417212"/>
                </a:cubicBezTo>
                <a:cubicBezTo>
                  <a:pt x="2776361" y="381969"/>
                  <a:pt x="2743024" y="399114"/>
                  <a:pt x="2737309" y="448644"/>
                </a:cubicBezTo>
                <a:cubicBezTo>
                  <a:pt x="2730641" y="502937"/>
                  <a:pt x="2725879" y="556277"/>
                  <a:pt x="2666824" y="583899"/>
                </a:cubicBezTo>
                <a:cubicBezTo>
                  <a:pt x="2658251" y="587709"/>
                  <a:pt x="2653489" y="604854"/>
                  <a:pt x="2652536" y="616284"/>
                </a:cubicBezTo>
                <a:cubicBezTo>
                  <a:pt x="2650631" y="645812"/>
                  <a:pt x="2651584" y="676292"/>
                  <a:pt x="2651584" y="706772"/>
                </a:cubicBezTo>
                <a:cubicBezTo>
                  <a:pt x="2651584" y="739157"/>
                  <a:pt x="2665871" y="755349"/>
                  <a:pt x="2701114" y="755349"/>
                </a:cubicBezTo>
                <a:lnTo>
                  <a:pt x="2967814" y="754397"/>
                </a:lnTo>
                <a:cubicBezTo>
                  <a:pt x="2996389" y="754397"/>
                  <a:pt x="3024011" y="750587"/>
                  <a:pt x="3063064" y="746777"/>
                </a:cubicBezTo>
                <a:close/>
              </a:path>
            </a:pathLst>
          </a:custGeom>
          <a:solidFill>
            <a:schemeClr val="accent5"/>
          </a:solidFill>
          <a:ln w="9525" cap="flat">
            <a:noFill/>
            <a:prstDash val="solid"/>
            <a:miter/>
          </a:ln>
          <a:scene3d>
            <a:camera prst="isometricOffAxis1Top">
              <a:rot lat="18005211" lon="2939518" rev="19210971"/>
            </a:camera>
            <a:lightRig rig="threePt" dir="t"/>
          </a:scene3d>
        </p:spPr>
        <p:txBody>
          <a:bodyPr rtlCol="0" anchor="ctr"/>
          <a:lstStyle/>
          <a:p>
            <a:endParaRPr lang="en-US"/>
          </a:p>
        </p:txBody>
      </p:sp>
      <p:grpSp>
        <p:nvGrpSpPr>
          <p:cNvPr id="36" name="Group 35">
            <a:extLst>
              <a:ext uri="{FF2B5EF4-FFF2-40B4-BE49-F238E27FC236}">
                <a16:creationId xmlns:a16="http://schemas.microsoft.com/office/drawing/2014/main" id="{701B8053-AFB1-4771-A6B4-29C40EA91006}"/>
              </a:ext>
            </a:extLst>
          </p:cNvPr>
          <p:cNvGrpSpPr/>
          <p:nvPr/>
        </p:nvGrpSpPr>
        <p:grpSpPr>
          <a:xfrm>
            <a:off x="1313234" y="527908"/>
            <a:ext cx="1362074" cy="4574298"/>
            <a:chOff x="1313234" y="527908"/>
            <a:chExt cx="1001948" cy="3364875"/>
          </a:xfrm>
        </p:grpSpPr>
        <p:sp>
          <p:nvSpPr>
            <p:cNvPr id="13" name="Freeform: Shape 12">
              <a:extLst>
                <a:ext uri="{FF2B5EF4-FFF2-40B4-BE49-F238E27FC236}">
                  <a16:creationId xmlns:a16="http://schemas.microsoft.com/office/drawing/2014/main" id="{37449B3E-CA03-424B-862C-027EBE76F189}"/>
                </a:ext>
              </a:extLst>
            </p:cNvPr>
            <p:cNvSpPr/>
            <p:nvPr/>
          </p:nvSpPr>
          <p:spPr>
            <a:xfrm>
              <a:off x="1313234" y="527908"/>
              <a:ext cx="657292" cy="3364875"/>
            </a:xfrm>
            <a:custGeom>
              <a:avLst/>
              <a:gdLst>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6842 w 657292"/>
                <a:gd name="connsiteY46" fmla="*/ 517240 h 3364875"/>
                <a:gd name="connsiteX47" fmla="*/ 538495 w 657292"/>
                <a:gd name="connsiteY47" fmla="*/ 573518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38495 w 657292"/>
                <a:gd name="connsiteY47" fmla="*/ 573518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78025 w 657292"/>
                <a:gd name="connsiteY49" fmla="*/ 1198459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223443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223443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223443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575959 w 657292"/>
                <a:gd name="connsiteY50" fmla="*/ 1653438 h 3364875"/>
                <a:gd name="connsiteX51" fmla="*/ 611796 w 657292"/>
                <a:gd name="connsiteY51" fmla="*/ 158565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575959 w 657292"/>
                <a:gd name="connsiteY50" fmla="*/ 1653438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48411 w 657292"/>
                <a:gd name="connsiteY50" fmla="*/ 1620960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33421 w 657292"/>
                <a:gd name="connsiteY50" fmla="*/ 1615963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18431 w 657292"/>
                <a:gd name="connsiteY50" fmla="*/ 1603471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18431 w 657292"/>
                <a:gd name="connsiteY50" fmla="*/ 1603471 h 3364875"/>
                <a:gd name="connsiteX51" fmla="*/ 563218 w 657292"/>
                <a:gd name="connsiteY51" fmla="*/ 1681517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18431 w 657292"/>
                <a:gd name="connsiteY50" fmla="*/ 1603471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583204 w 657292"/>
                <a:gd name="connsiteY50" fmla="*/ 1669025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388335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388335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30310 w 657292"/>
                <a:gd name="connsiteY51" fmla="*/ 1772018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30310 w 657292"/>
                <a:gd name="connsiteY51" fmla="*/ 1772018 h 3364875"/>
                <a:gd name="connsiteX52" fmla="*/ 528397 w 657292"/>
                <a:gd name="connsiteY52" fmla="*/ 2016727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30310 w 657292"/>
                <a:gd name="connsiteY51" fmla="*/ 1772018 h 3364875"/>
                <a:gd name="connsiteX52" fmla="*/ 528397 w 657292"/>
                <a:gd name="connsiteY52" fmla="*/ 2016727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657292" h="3364875">
                  <a:moveTo>
                    <a:pt x="287032" y="0"/>
                  </a:moveTo>
                  <a:lnTo>
                    <a:pt x="300694" y="3904"/>
                  </a:lnTo>
                  <a:lnTo>
                    <a:pt x="314357" y="6506"/>
                  </a:lnTo>
                  <a:lnTo>
                    <a:pt x="328020" y="9109"/>
                  </a:lnTo>
                  <a:lnTo>
                    <a:pt x="334201" y="10410"/>
                  </a:lnTo>
                  <a:lnTo>
                    <a:pt x="338430" y="11060"/>
                  </a:lnTo>
                  <a:lnTo>
                    <a:pt x="341683" y="11711"/>
                  </a:lnTo>
                  <a:lnTo>
                    <a:pt x="343635" y="12687"/>
                  </a:lnTo>
                  <a:lnTo>
                    <a:pt x="344936" y="15290"/>
                  </a:lnTo>
                  <a:lnTo>
                    <a:pt x="347539" y="18868"/>
                  </a:lnTo>
                  <a:lnTo>
                    <a:pt x="348840" y="23422"/>
                  </a:lnTo>
                  <a:lnTo>
                    <a:pt x="356647" y="19844"/>
                  </a:lnTo>
                  <a:lnTo>
                    <a:pt x="362828" y="18543"/>
                  </a:lnTo>
                  <a:lnTo>
                    <a:pt x="369985" y="16916"/>
                  </a:lnTo>
                  <a:lnTo>
                    <a:pt x="379093" y="15290"/>
                  </a:lnTo>
                  <a:lnTo>
                    <a:pt x="384298" y="29928"/>
                  </a:lnTo>
                  <a:lnTo>
                    <a:pt x="386251" y="29928"/>
                  </a:lnTo>
                  <a:lnTo>
                    <a:pt x="409673" y="38386"/>
                  </a:lnTo>
                  <a:lnTo>
                    <a:pt x="431794" y="44242"/>
                  </a:lnTo>
                  <a:lnTo>
                    <a:pt x="454240" y="53025"/>
                  </a:lnTo>
                  <a:lnTo>
                    <a:pt x="460746" y="59206"/>
                  </a:lnTo>
                  <a:lnTo>
                    <a:pt x="466276" y="65387"/>
                  </a:lnTo>
                  <a:lnTo>
                    <a:pt x="473107" y="73194"/>
                  </a:lnTo>
                  <a:lnTo>
                    <a:pt x="479939" y="80351"/>
                  </a:lnTo>
                  <a:lnTo>
                    <a:pt x="489373" y="83279"/>
                  </a:lnTo>
                  <a:lnTo>
                    <a:pt x="493602" y="82954"/>
                  </a:lnTo>
                  <a:lnTo>
                    <a:pt x="487096" y="93689"/>
                  </a:lnTo>
                  <a:lnTo>
                    <a:pt x="501735" y="110605"/>
                  </a:lnTo>
                  <a:lnTo>
                    <a:pt x="512470" y="131425"/>
                  </a:lnTo>
                  <a:lnTo>
                    <a:pt x="521904" y="158100"/>
                  </a:lnTo>
                  <a:lnTo>
                    <a:pt x="528085" y="185100"/>
                  </a:lnTo>
                  <a:lnTo>
                    <a:pt x="530362" y="215029"/>
                  </a:lnTo>
                  <a:lnTo>
                    <a:pt x="528410" y="244306"/>
                  </a:lnTo>
                  <a:lnTo>
                    <a:pt x="522229" y="271307"/>
                  </a:lnTo>
                  <a:lnTo>
                    <a:pt x="513771" y="295380"/>
                  </a:lnTo>
                  <a:lnTo>
                    <a:pt x="500759" y="315224"/>
                  </a:lnTo>
                  <a:lnTo>
                    <a:pt x="484819" y="334417"/>
                  </a:lnTo>
                  <a:lnTo>
                    <a:pt x="483192" y="353935"/>
                  </a:lnTo>
                  <a:lnTo>
                    <a:pt x="463348" y="375405"/>
                  </a:lnTo>
                  <a:lnTo>
                    <a:pt x="445456" y="395574"/>
                  </a:lnTo>
                  <a:lnTo>
                    <a:pt x="440251" y="415418"/>
                  </a:lnTo>
                  <a:lnTo>
                    <a:pt x="438625" y="421274"/>
                  </a:lnTo>
                  <a:lnTo>
                    <a:pt x="439276" y="428756"/>
                  </a:lnTo>
                  <a:lnTo>
                    <a:pt x="410649" y="441443"/>
                  </a:lnTo>
                  <a:lnTo>
                    <a:pt x="402841" y="463564"/>
                  </a:lnTo>
                  <a:cubicBezTo>
                    <a:pt x="402841" y="463564"/>
                    <a:pt x="404537" y="479316"/>
                    <a:pt x="415203" y="492842"/>
                  </a:cubicBezTo>
                  <a:cubicBezTo>
                    <a:pt x="425869" y="506368"/>
                    <a:pt x="443373" y="516702"/>
                    <a:pt x="466836" y="544722"/>
                  </a:cubicBezTo>
                  <a:cubicBezTo>
                    <a:pt x="490299" y="572742"/>
                    <a:pt x="518325" y="562380"/>
                    <a:pt x="555983" y="660961"/>
                  </a:cubicBezTo>
                  <a:cubicBezTo>
                    <a:pt x="565140" y="721258"/>
                    <a:pt x="586789" y="759070"/>
                    <a:pt x="583454" y="841852"/>
                  </a:cubicBezTo>
                  <a:cubicBezTo>
                    <a:pt x="587128" y="931435"/>
                    <a:pt x="546796" y="1365498"/>
                    <a:pt x="560537" y="1403326"/>
                  </a:cubicBezTo>
                  <a:cubicBezTo>
                    <a:pt x="575485" y="1466238"/>
                    <a:pt x="568672" y="1488904"/>
                    <a:pt x="550726" y="1679018"/>
                  </a:cubicBezTo>
                  <a:cubicBezTo>
                    <a:pt x="550401" y="1696584"/>
                    <a:pt x="534539" y="1755102"/>
                    <a:pt x="530310" y="1772018"/>
                  </a:cubicBezTo>
                  <a:cubicBezTo>
                    <a:pt x="507864" y="1858225"/>
                    <a:pt x="524688" y="1927046"/>
                    <a:pt x="528397" y="2016727"/>
                  </a:cubicBezTo>
                  <a:cubicBezTo>
                    <a:pt x="524819" y="2054138"/>
                    <a:pt x="537194" y="2072862"/>
                    <a:pt x="539471" y="2110924"/>
                  </a:cubicBezTo>
                  <a:cubicBezTo>
                    <a:pt x="543700" y="2175009"/>
                    <a:pt x="545651" y="2239420"/>
                    <a:pt x="554760" y="2302855"/>
                  </a:cubicBezTo>
                  <a:cubicBezTo>
                    <a:pt x="564519" y="2369218"/>
                    <a:pt x="579158" y="2434930"/>
                    <a:pt x="595749" y="2499992"/>
                  </a:cubicBezTo>
                  <a:cubicBezTo>
                    <a:pt x="615593" y="2577741"/>
                    <a:pt x="625677" y="2655814"/>
                    <a:pt x="625677" y="2735515"/>
                  </a:cubicBezTo>
                  <a:cubicBezTo>
                    <a:pt x="625677" y="2792443"/>
                    <a:pt x="625677" y="2920940"/>
                    <a:pt x="623075" y="2927772"/>
                  </a:cubicBezTo>
                  <a:cubicBezTo>
                    <a:pt x="608436" y="2966483"/>
                    <a:pt x="619171" y="3001617"/>
                    <a:pt x="637063" y="3036099"/>
                  </a:cubicBezTo>
                  <a:cubicBezTo>
                    <a:pt x="640641" y="3042605"/>
                    <a:pt x="644220" y="3048786"/>
                    <a:pt x="647798" y="3055292"/>
                  </a:cubicBezTo>
                  <a:cubicBezTo>
                    <a:pt x="658859" y="3076763"/>
                    <a:pt x="661461" y="3098884"/>
                    <a:pt x="649100" y="3120028"/>
                  </a:cubicBezTo>
                  <a:cubicBezTo>
                    <a:pt x="634135" y="3146053"/>
                    <a:pt x="633810" y="3173054"/>
                    <a:pt x="636738" y="3201681"/>
                  </a:cubicBezTo>
                  <a:cubicBezTo>
                    <a:pt x="639665" y="3230308"/>
                    <a:pt x="639665" y="3258935"/>
                    <a:pt x="640316" y="3287562"/>
                  </a:cubicBezTo>
                  <a:cubicBezTo>
                    <a:pt x="640641" y="3306105"/>
                    <a:pt x="638690" y="3309358"/>
                    <a:pt x="620472" y="3314237"/>
                  </a:cubicBezTo>
                  <a:cubicBezTo>
                    <a:pt x="586640" y="3323672"/>
                    <a:pt x="480264" y="3350997"/>
                    <a:pt x="460746" y="3355877"/>
                  </a:cubicBezTo>
                  <a:cubicBezTo>
                    <a:pt x="404793" y="3369540"/>
                    <a:pt x="348190" y="3365311"/>
                    <a:pt x="291586" y="3358479"/>
                  </a:cubicBezTo>
                  <a:cubicBezTo>
                    <a:pt x="278899" y="3356853"/>
                    <a:pt x="265886" y="3350347"/>
                    <a:pt x="254501" y="3343840"/>
                  </a:cubicBezTo>
                  <a:cubicBezTo>
                    <a:pt x="234982" y="3332780"/>
                    <a:pt x="233355" y="3317165"/>
                    <a:pt x="248970" y="3301876"/>
                  </a:cubicBezTo>
                  <a:cubicBezTo>
                    <a:pt x="261657" y="3289189"/>
                    <a:pt x="275646" y="3277152"/>
                    <a:pt x="288658" y="3264465"/>
                  </a:cubicBezTo>
                  <a:cubicBezTo>
                    <a:pt x="293538" y="3259586"/>
                    <a:pt x="298092" y="3254706"/>
                    <a:pt x="304598" y="3247549"/>
                  </a:cubicBezTo>
                  <a:cubicBezTo>
                    <a:pt x="296140" y="3245923"/>
                    <a:pt x="290610" y="3244296"/>
                    <a:pt x="284754" y="3243971"/>
                  </a:cubicBezTo>
                  <a:cubicBezTo>
                    <a:pt x="249946" y="3242669"/>
                    <a:pt x="215139" y="3243320"/>
                    <a:pt x="180656" y="3241043"/>
                  </a:cubicBezTo>
                  <a:cubicBezTo>
                    <a:pt x="151052" y="3239091"/>
                    <a:pt x="121450" y="3235188"/>
                    <a:pt x="91847" y="3230633"/>
                  </a:cubicBezTo>
                  <a:cubicBezTo>
                    <a:pt x="76882" y="3228356"/>
                    <a:pt x="66472" y="3218272"/>
                    <a:pt x="61918" y="3202982"/>
                  </a:cubicBezTo>
                  <a:cubicBezTo>
                    <a:pt x="57689" y="3188343"/>
                    <a:pt x="59966" y="3178910"/>
                    <a:pt x="72978" y="3171753"/>
                  </a:cubicBezTo>
                  <a:cubicBezTo>
                    <a:pt x="87292" y="3163945"/>
                    <a:pt x="101931" y="3157439"/>
                    <a:pt x="117220" y="3152885"/>
                  </a:cubicBezTo>
                  <a:cubicBezTo>
                    <a:pt x="181307" y="3133041"/>
                    <a:pt x="237585" y="3097257"/>
                    <a:pt x="292237" y="3060497"/>
                  </a:cubicBezTo>
                  <a:cubicBezTo>
                    <a:pt x="317610" y="3043256"/>
                    <a:pt x="328345" y="3013653"/>
                    <a:pt x="335828" y="2985351"/>
                  </a:cubicBezTo>
                  <a:cubicBezTo>
                    <a:pt x="338430" y="2974941"/>
                    <a:pt x="334201" y="2959326"/>
                    <a:pt x="327695" y="2949893"/>
                  </a:cubicBezTo>
                  <a:cubicBezTo>
                    <a:pt x="305574" y="2917362"/>
                    <a:pt x="260681" y="2752430"/>
                    <a:pt x="247344" y="2706562"/>
                  </a:cubicBezTo>
                  <a:cubicBezTo>
                    <a:pt x="228476" y="2641175"/>
                    <a:pt x="226849" y="2574162"/>
                    <a:pt x="226524" y="2506823"/>
                  </a:cubicBezTo>
                  <a:cubicBezTo>
                    <a:pt x="226524" y="2495437"/>
                    <a:pt x="226199" y="2484051"/>
                    <a:pt x="223271" y="2473316"/>
                  </a:cubicBezTo>
                  <a:cubicBezTo>
                    <a:pt x="210259" y="2425822"/>
                    <a:pt x="166993" y="2247553"/>
                    <a:pt x="157559" y="2206239"/>
                  </a:cubicBezTo>
                  <a:cubicBezTo>
                    <a:pt x="152679" y="2184768"/>
                    <a:pt x="73955" y="1981776"/>
                    <a:pt x="68750" y="1962908"/>
                  </a:cubicBezTo>
                  <a:cubicBezTo>
                    <a:pt x="64196" y="1945667"/>
                    <a:pt x="42725" y="1854906"/>
                    <a:pt x="38171" y="1826279"/>
                  </a:cubicBezTo>
                  <a:cubicBezTo>
                    <a:pt x="32315" y="1790821"/>
                    <a:pt x="32315" y="1754061"/>
                    <a:pt x="21905" y="1719903"/>
                  </a:cubicBezTo>
                  <a:cubicBezTo>
                    <a:pt x="1085" y="1651589"/>
                    <a:pt x="16050" y="1309690"/>
                    <a:pt x="19628" y="1207868"/>
                  </a:cubicBezTo>
                  <a:cubicBezTo>
                    <a:pt x="21255" y="1157121"/>
                    <a:pt x="48255" y="957056"/>
                    <a:pt x="59641" y="906959"/>
                  </a:cubicBezTo>
                  <a:cubicBezTo>
                    <a:pt x="64521" y="886139"/>
                    <a:pt x="70051" y="865645"/>
                    <a:pt x="75581" y="845150"/>
                  </a:cubicBezTo>
                  <a:cubicBezTo>
                    <a:pt x="78834" y="833439"/>
                    <a:pt x="90871" y="820101"/>
                    <a:pt x="82087" y="811644"/>
                  </a:cubicBezTo>
                  <a:cubicBezTo>
                    <a:pt x="44677" y="775859"/>
                    <a:pt x="24182" y="745931"/>
                    <a:pt x="4013" y="710473"/>
                  </a:cubicBezTo>
                  <a:cubicBezTo>
                    <a:pt x="-4770" y="694858"/>
                    <a:pt x="1736" y="690304"/>
                    <a:pt x="15074" y="678593"/>
                  </a:cubicBezTo>
                  <a:cubicBezTo>
                    <a:pt x="17676" y="676641"/>
                    <a:pt x="14749" y="655496"/>
                    <a:pt x="34267" y="658098"/>
                  </a:cubicBezTo>
                  <a:cubicBezTo>
                    <a:pt x="52159" y="660701"/>
                    <a:pt x="41424" y="633375"/>
                    <a:pt x="61918" y="635001"/>
                  </a:cubicBezTo>
                  <a:cubicBezTo>
                    <a:pt x="77533" y="636302"/>
                    <a:pt x="78509" y="628495"/>
                    <a:pt x="85666" y="623615"/>
                  </a:cubicBezTo>
                  <a:cubicBezTo>
                    <a:pt x="94449" y="617435"/>
                    <a:pt x="108112" y="619386"/>
                    <a:pt x="120474" y="628820"/>
                  </a:cubicBezTo>
                  <a:cubicBezTo>
                    <a:pt x="127305" y="634351"/>
                    <a:pt x="150077" y="661026"/>
                    <a:pt x="157233" y="657447"/>
                  </a:cubicBezTo>
                  <a:cubicBezTo>
                    <a:pt x="179354" y="646712"/>
                    <a:pt x="202451" y="624591"/>
                    <a:pt x="202126" y="597265"/>
                  </a:cubicBezTo>
                  <a:cubicBezTo>
                    <a:pt x="201801" y="576121"/>
                    <a:pt x="194644" y="513336"/>
                    <a:pt x="194644" y="513336"/>
                  </a:cubicBezTo>
                  <a:lnTo>
                    <a:pt x="186837" y="462263"/>
                  </a:lnTo>
                  <a:lnTo>
                    <a:pt x="146824" y="444046"/>
                  </a:lnTo>
                  <a:lnTo>
                    <a:pt x="133811" y="433636"/>
                  </a:lnTo>
                  <a:lnTo>
                    <a:pt x="127956" y="423876"/>
                  </a:lnTo>
                  <a:lnTo>
                    <a:pt x="125028" y="413792"/>
                  </a:lnTo>
                  <a:cubicBezTo>
                    <a:pt x="124703" y="409780"/>
                    <a:pt x="124377" y="405767"/>
                    <a:pt x="124052" y="401755"/>
                  </a:cubicBezTo>
                  <a:lnTo>
                    <a:pt x="124052" y="389394"/>
                  </a:lnTo>
                  <a:cubicBezTo>
                    <a:pt x="123727" y="384731"/>
                    <a:pt x="123401" y="380068"/>
                    <a:pt x="123076" y="375405"/>
                  </a:cubicBezTo>
                  <a:cubicBezTo>
                    <a:pt x="122642" y="369116"/>
                    <a:pt x="122209" y="362826"/>
                    <a:pt x="121775" y="356537"/>
                  </a:cubicBezTo>
                  <a:lnTo>
                    <a:pt x="115919" y="336368"/>
                  </a:lnTo>
                  <a:lnTo>
                    <a:pt x="110064" y="316200"/>
                  </a:lnTo>
                  <a:lnTo>
                    <a:pt x="107787" y="301235"/>
                  </a:lnTo>
                  <a:cubicBezTo>
                    <a:pt x="107462" y="297223"/>
                    <a:pt x="107136" y="293211"/>
                    <a:pt x="106811" y="289199"/>
                  </a:cubicBezTo>
                  <a:lnTo>
                    <a:pt x="108112" y="278789"/>
                  </a:lnTo>
                  <a:lnTo>
                    <a:pt x="111690" y="270006"/>
                  </a:lnTo>
                  <a:lnTo>
                    <a:pt x="114944" y="260247"/>
                  </a:lnTo>
                  <a:lnTo>
                    <a:pt x="119173" y="250162"/>
                  </a:lnTo>
                  <a:lnTo>
                    <a:pt x="124377" y="239427"/>
                  </a:lnTo>
                  <a:lnTo>
                    <a:pt x="126329" y="224137"/>
                  </a:lnTo>
                  <a:lnTo>
                    <a:pt x="122751" y="178269"/>
                  </a:lnTo>
                  <a:lnTo>
                    <a:pt x="126655" y="163630"/>
                  </a:lnTo>
                  <a:lnTo>
                    <a:pt x="134462" y="144112"/>
                  </a:lnTo>
                  <a:lnTo>
                    <a:pt x="141944" y="125244"/>
                  </a:lnTo>
                  <a:lnTo>
                    <a:pt x="153981" y="108328"/>
                  </a:lnTo>
                  <a:lnTo>
                    <a:pt x="165366" y="95966"/>
                  </a:lnTo>
                  <a:lnTo>
                    <a:pt x="181632" y="75472"/>
                  </a:lnTo>
                  <a:lnTo>
                    <a:pt x="185861" y="63760"/>
                  </a:lnTo>
                  <a:lnTo>
                    <a:pt x="197572" y="51073"/>
                  </a:lnTo>
                  <a:lnTo>
                    <a:pt x="201801" y="40338"/>
                  </a:lnTo>
                  <a:lnTo>
                    <a:pt x="223271" y="28627"/>
                  </a:lnTo>
                  <a:lnTo>
                    <a:pt x="234006" y="20169"/>
                  </a:lnTo>
                  <a:lnTo>
                    <a:pt x="287032" y="0"/>
                  </a:lnTo>
                  <a:close/>
                </a:path>
              </a:pathLst>
            </a:custGeom>
            <a:solidFill>
              <a:schemeClr val="accent5"/>
            </a:solidFill>
            <a:ln w="6618"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4D785E3A-565A-4EF9-8377-7E0F3C5D23C0}"/>
                </a:ext>
              </a:extLst>
            </p:cNvPr>
            <p:cNvSpPr/>
            <p:nvPr/>
          </p:nvSpPr>
          <p:spPr>
            <a:xfrm>
              <a:off x="1479029" y="1044263"/>
              <a:ext cx="836153" cy="1204874"/>
            </a:xfrm>
            <a:custGeom>
              <a:avLst/>
              <a:gdLst>
                <a:gd name="connsiteX0" fmla="*/ 200075 w 460075"/>
                <a:gd name="connsiteY0" fmla="*/ 132699 h 1142910"/>
                <a:gd name="connsiteX1" fmla="*/ 188689 w 460075"/>
                <a:gd name="connsiteY1" fmla="*/ 142133 h 1142910"/>
                <a:gd name="connsiteX2" fmla="*/ 193894 w 460075"/>
                <a:gd name="connsiteY2" fmla="*/ 160025 h 1142910"/>
                <a:gd name="connsiteX3" fmla="*/ 249847 w 460075"/>
                <a:gd name="connsiteY3" fmla="*/ 182796 h 1142910"/>
                <a:gd name="connsiteX4" fmla="*/ 265787 w 460075"/>
                <a:gd name="connsiteY4" fmla="*/ 182146 h 1142910"/>
                <a:gd name="connsiteX5" fmla="*/ 217967 w 460075"/>
                <a:gd name="connsiteY5" fmla="*/ 134000 h 1142910"/>
                <a:gd name="connsiteX6" fmla="*/ 200075 w 460075"/>
                <a:gd name="connsiteY6" fmla="*/ 132699 h 1142910"/>
                <a:gd name="connsiteX7" fmla="*/ 0 w 460075"/>
                <a:gd name="connsiteY7" fmla="*/ 0 h 1142910"/>
                <a:gd name="connsiteX8" fmla="*/ 72229 w 460075"/>
                <a:gd name="connsiteY8" fmla="*/ 103096 h 1142910"/>
                <a:gd name="connsiteX9" fmla="*/ 91422 w 460075"/>
                <a:gd name="connsiteY9" fmla="*/ 124241 h 1142910"/>
                <a:gd name="connsiteX10" fmla="*/ 143797 w 460075"/>
                <a:gd name="connsiteY10" fmla="*/ 127494 h 1142910"/>
                <a:gd name="connsiteX11" fmla="*/ 217967 w 460075"/>
                <a:gd name="connsiteY11" fmla="*/ 118385 h 1142910"/>
                <a:gd name="connsiteX12" fmla="*/ 265136 w 460075"/>
                <a:gd name="connsiteY12" fmla="*/ 139530 h 1142910"/>
                <a:gd name="connsiteX13" fmla="*/ 308077 w 460075"/>
                <a:gd name="connsiteY13" fmla="*/ 211098 h 1142910"/>
                <a:gd name="connsiteX14" fmla="*/ 324668 w 460075"/>
                <a:gd name="connsiteY14" fmla="*/ 235171 h 1142910"/>
                <a:gd name="connsiteX15" fmla="*/ 408597 w 460075"/>
                <a:gd name="connsiteY15" fmla="*/ 352282 h 1142910"/>
                <a:gd name="connsiteX16" fmla="*/ 426815 w 460075"/>
                <a:gd name="connsiteY16" fmla="*/ 398476 h 1142910"/>
                <a:gd name="connsiteX17" fmla="*/ 459020 w 460075"/>
                <a:gd name="connsiteY17" fmla="*/ 514610 h 1142910"/>
                <a:gd name="connsiteX18" fmla="*/ 406646 w 460075"/>
                <a:gd name="connsiteY18" fmla="*/ 870823 h 1142910"/>
                <a:gd name="connsiteX19" fmla="*/ 337029 w 460075"/>
                <a:gd name="connsiteY19" fmla="*/ 1074465 h 1142910"/>
                <a:gd name="connsiteX20" fmla="*/ 344187 w 460075"/>
                <a:gd name="connsiteY20" fmla="*/ 1125864 h 1142910"/>
                <a:gd name="connsiteX21" fmla="*/ 333777 w 460075"/>
                <a:gd name="connsiteY21" fmla="*/ 1142780 h 1142910"/>
                <a:gd name="connsiteX22" fmla="*/ 313607 w 460075"/>
                <a:gd name="connsiteY22" fmla="*/ 1127491 h 1142910"/>
                <a:gd name="connsiteX23" fmla="*/ 310680 w 460075"/>
                <a:gd name="connsiteY23" fmla="*/ 1067634 h 1142910"/>
                <a:gd name="connsiteX24" fmla="*/ 290511 w 460075"/>
                <a:gd name="connsiteY24" fmla="*/ 1077393 h 1142910"/>
                <a:gd name="connsiteX25" fmla="*/ 238787 w 460075"/>
                <a:gd name="connsiteY25" fmla="*/ 1093984 h 1142910"/>
                <a:gd name="connsiteX26" fmla="*/ 219919 w 460075"/>
                <a:gd name="connsiteY26" fmla="*/ 1105044 h 1142910"/>
                <a:gd name="connsiteX27" fmla="*/ 215039 w 460075"/>
                <a:gd name="connsiteY27" fmla="*/ 1109924 h 1142910"/>
                <a:gd name="connsiteX28" fmla="*/ 207557 w 460075"/>
                <a:gd name="connsiteY28" fmla="*/ 1104068 h 1142910"/>
                <a:gd name="connsiteX29" fmla="*/ 190641 w 460075"/>
                <a:gd name="connsiteY29" fmla="*/ 1090406 h 1142910"/>
                <a:gd name="connsiteX30" fmla="*/ 83615 w 460075"/>
                <a:gd name="connsiteY30" fmla="*/ 1058200 h 1142910"/>
                <a:gd name="connsiteX31" fmla="*/ 66535 w 460075"/>
                <a:gd name="connsiteY31" fmla="*/ 1061242 h 1142910"/>
                <a:gd name="connsiteX0" fmla="*/ 200075 w 460075"/>
                <a:gd name="connsiteY0" fmla="*/ 132699 h 1142910"/>
                <a:gd name="connsiteX1" fmla="*/ 188689 w 460075"/>
                <a:gd name="connsiteY1" fmla="*/ 142133 h 1142910"/>
                <a:gd name="connsiteX2" fmla="*/ 193894 w 460075"/>
                <a:gd name="connsiteY2" fmla="*/ 160025 h 1142910"/>
                <a:gd name="connsiteX3" fmla="*/ 249847 w 460075"/>
                <a:gd name="connsiteY3" fmla="*/ 182796 h 1142910"/>
                <a:gd name="connsiteX4" fmla="*/ 265787 w 460075"/>
                <a:gd name="connsiteY4" fmla="*/ 182146 h 1142910"/>
                <a:gd name="connsiteX5" fmla="*/ 217967 w 460075"/>
                <a:gd name="connsiteY5" fmla="*/ 134000 h 1142910"/>
                <a:gd name="connsiteX6" fmla="*/ 200075 w 460075"/>
                <a:gd name="connsiteY6" fmla="*/ 132699 h 1142910"/>
                <a:gd name="connsiteX7" fmla="*/ 0 w 460075"/>
                <a:gd name="connsiteY7" fmla="*/ 0 h 1142910"/>
                <a:gd name="connsiteX8" fmla="*/ 72229 w 460075"/>
                <a:gd name="connsiteY8" fmla="*/ 103096 h 1142910"/>
                <a:gd name="connsiteX9" fmla="*/ 91422 w 460075"/>
                <a:gd name="connsiteY9" fmla="*/ 124241 h 1142910"/>
                <a:gd name="connsiteX10" fmla="*/ 143797 w 460075"/>
                <a:gd name="connsiteY10" fmla="*/ 127494 h 1142910"/>
                <a:gd name="connsiteX11" fmla="*/ 217967 w 460075"/>
                <a:gd name="connsiteY11" fmla="*/ 118385 h 1142910"/>
                <a:gd name="connsiteX12" fmla="*/ 265136 w 460075"/>
                <a:gd name="connsiteY12" fmla="*/ 139530 h 1142910"/>
                <a:gd name="connsiteX13" fmla="*/ 308077 w 460075"/>
                <a:gd name="connsiteY13" fmla="*/ 211098 h 1142910"/>
                <a:gd name="connsiteX14" fmla="*/ 324668 w 460075"/>
                <a:gd name="connsiteY14" fmla="*/ 235171 h 1142910"/>
                <a:gd name="connsiteX15" fmla="*/ 408597 w 460075"/>
                <a:gd name="connsiteY15" fmla="*/ 352282 h 1142910"/>
                <a:gd name="connsiteX16" fmla="*/ 426815 w 460075"/>
                <a:gd name="connsiteY16" fmla="*/ 398476 h 1142910"/>
                <a:gd name="connsiteX17" fmla="*/ 459020 w 460075"/>
                <a:gd name="connsiteY17" fmla="*/ 514610 h 1142910"/>
                <a:gd name="connsiteX18" fmla="*/ 406646 w 460075"/>
                <a:gd name="connsiteY18" fmla="*/ 870823 h 1142910"/>
                <a:gd name="connsiteX19" fmla="*/ 337029 w 460075"/>
                <a:gd name="connsiteY19" fmla="*/ 1074465 h 1142910"/>
                <a:gd name="connsiteX20" fmla="*/ 344187 w 460075"/>
                <a:gd name="connsiteY20" fmla="*/ 1125864 h 1142910"/>
                <a:gd name="connsiteX21" fmla="*/ 333777 w 460075"/>
                <a:gd name="connsiteY21" fmla="*/ 1142780 h 1142910"/>
                <a:gd name="connsiteX22" fmla="*/ 313607 w 460075"/>
                <a:gd name="connsiteY22" fmla="*/ 1127491 h 1142910"/>
                <a:gd name="connsiteX23" fmla="*/ 310680 w 460075"/>
                <a:gd name="connsiteY23" fmla="*/ 1067634 h 1142910"/>
                <a:gd name="connsiteX24" fmla="*/ 290511 w 460075"/>
                <a:gd name="connsiteY24" fmla="*/ 1077393 h 1142910"/>
                <a:gd name="connsiteX25" fmla="*/ 238787 w 460075"/>
                <a:gd name="connsiteY25" fmla="*/ 1093984 h 1142910"/>
                <a:gd name="connsiteX26" fmla="*/ 219919 w 460075"/>
                <a:gd name="connsiteY26" fmla="*/ 1105044 h 1142910"/>
                <a:gd name="connsiteX27" fmla="*/ 215039 w 460075"/>
                <a:gd name="connsiteY27" fmla="*/ 1109924 h 1142910"/>
                <a:gd name="connsiteX28" fmla="*/ 207557 w 460075"/>
                <a:gd name="connsiteY28" fmla="*/ 1104068 h 1142910"/>
                <a:gd name="connsiteX29" fmla="*/ 190641 w 460075"/>
                <a:gd name="connsiteY29" fmla="*/ 1090406 h 1142910"/>
                <a:gd name="connsiteX30" fmla="*/ 83615 w 460075"/>
                <a:gd name="connsiteY30" fmla="*/ 1058200 h 1142910"/>
                <a:gd name="connsiteX31" fmla="*/ 41551 w 460075"/>
                <a:gd name="connsiteY31" fmla="*/ 1071235 h 1142910"/>
                <a:gd name="connsiteX32" fmla="*/ 0 w 460075"/>
                <a:gd name="connsiteY32" fmla="*/ 0 h 1142910"/>
                <a:gd name="connsiteX0" fmla="*/ 200075 w 460075"/>
                <a:gd name="connsiteY0" fmla="*/ 132699 h 1142910"/>
                <a:gd name="connsiteX1" fmla="*/ 188689 w 460075"/>
                <a:gd name="connsiteY1" fmla="*/ 142133 h 1142910"/>
                <a:gd name="connsiteX2" fmla="*/ 193894 w 460075"/>
                <a:gd name="connsiteY2" fmla="*/ 160025 h 1142910"/>
                <a:gd name="connsiteX3" fmla="*/ 249847 w 460075"/>
                <a:gd name="connsiteY3" fmla="*/ 182796 h 1142910"/>
                <a:gd name="connsiteX4" fmla="*/ 265787 w 460075"/>
                <a:gd name="connsiteY4" fmla="*/ 182146 h 1142910"/>
                <a:gd name="connsiteX5" fmla="*/ 217967 w 460075"/>
                <a:gd name="connsiteY5" fmla="*/ 134000 h 1142910"/>
                <a:gd name="connsiteX6" fmla="*/ 200075 w 460075"/>
                <a:gd name="connsiteY6" fmla="*/ 132699 h 1142910"/>
                <a:gd name="connsiteX7" fmla="*/ 0 w 460075"/>
                <a:gd name="connsiteY7" fmla="*/ 0 h 1142910"/>
                <a:gd name="connsiteX8" fmla="*/ 72229 w 460075"/>
                <a:gd name="connsiteY8" fmla="*/ 103096 h 1142910"/>
                <a:gd name="connsiteX9" fmla="*/ 91422 w 460075"/>
                <a:gd name="connsiteY9" fmla="*/ 124241 h 1142910"/>
                <a:gd name="connsiteX10" fmla="*/ 143797 w 460075"/>
                <a:gd name="connsiteY10" fmla="*/ 127494 h 1142910"/>
                <a:gd name="connsiteX11" fmla="*/ 217967 w 460075"/>
                <a:gd name="connsiteY11" fmla="*/ 118385 h 1142910"/>
                <a:gd name="connsiteX12" fmla="*/ 265136 w 460075"/>
                <a:gd name="connsiteY12" fmla="*/ 139530 h 1142910"/>
                <a:gd name="connsiteX13" fmla="*/ 308077 w 460075"/>
                <a:gd name="connsiteY13" fmla="*/ 211098 h 1142910"/>
                <a:gd name="connsiteX14" fmla="*/ 324668 w 460075"/>
                <a:gd name="connsiteY14" fmla="*/ 235171 h 1142910"/>
                <a:gd name="connsiteX15" fmla="*/ 408597 w 460075"/>
                <a:gd name="connsiteY15" fmla="*/ 352282 h 1142910"/>
                <a:gd name="connsiteX16" fmla="*/ 426815 w 460075"/>
                <a:gd name="connsiteY16" fmla="*/ 398476 h 1142910"/>
                <a:gd name="connsiteX17" fmla="*/ 459020 w 460075"/>
                <a:gd name="connsiteY17" fmla="*/ 514610 h 1142910"/>
                <a:gd name="connsiteX18" fmla="*/ 406646 w 460075"/>
                <a:gd name="connsiteY18" fmla="*/ 870823 h 1142910"/>
                <a:gd name="connsiteX19" fmla="*/ 337029 w 460075"/>
                <a:gd name="connsiteY19" fmla="*/ 1074465 h 1142910"/>
                <a:gd name="connsiteX20" fmla="*/ 344187 w 460075"/>
                <a:gd name="connsiteY20" fmla="*/ 1125864 h 1142910"/>
                <a:gd name="connsiteX21" fmla="*/ 333777 w 460075"/>
                <a:gd name="connsiteY21" fmla="*/ 1142780 h 1142910"/>
                <a:gd name="connsiteX22" fmla="*/ 313607 w 460075"/>
                <a:gd name="connsiteY22" fmla="*/ 1127491 h 1142910"/>
                <a:gd name="connsiteX23" fmla="*/ 310680 w 460075"/>
                <a:gd name="connsiteY23" fmla="*/ 1067634 h 1142910"/>
                <a:gd name="connsiteX24" fmla="*/ 290511 w 460075"/>
                <a:gd name="connsiteY24" fmla="*/ 1077393 h 1142910"/>
                <a:gd name="connsiteX25" fmla="*/ 238787 w 460075"/>
                <a:gd name="connsiteY25" fmla="*/ 1093984 h 1142910"/>
                <a:gd name="connsiteX26" fmla="*/ 219919 w 460075"/>
                <a:gd name="connsiteY26" fmla="*/ 1105044 h 1142910"/>
                <a:gd name="connsiteX27" fmla="*/ 215039 w 460075"/>
                <a:gd name="connsiteY27" fmla="*/ 1109924 h 1142910"/>
                <a:gd name="connsiteX28" fmla="*/ 207557 w 460075"/>
                <a:gd name="connsiteY28" fmla="*/ 1104068 h 1142910"/>
                <a:gd name="connsiteX29" fmla="*/ 190641 w 460075"/>
                <a:gd name="connsiteY29" fmla="*/ 1090406 h 1142910"/>
                <a:gd name="connsiteX30" fmla="*/ 83615 w 460075"/>
                <a:gd name="connsiteY30" fmla="*/ 1058200 h 1142910"/>
                <a:gd name="connsiteX31" fmla="*/ 34056 w 460075"/>
                <a:gd name="connsiteY31" fmla="*/ 1071235 h 1142910"/>
                <a:gd name="connsiteX32" fmla="*/ 0 w 460075"/>
                <a:gd name="connsiteY32" fmla="*/ 0 h 1142910"/>
                <a:gd name="connsiteX0" fmla="*/ 172609 w 432609"/>
                <a:gd name="connsiteY0" fmla="*/ 29603 h 1039814"/>
                <a:gd name="connsiteX1" fmla="*/ 161223 w 432609"/>
                <a:gd name="connsiteY1" fmla="*/ 39037 h 1039814"/>
                <a:gd name="connsiteX2" fmla="*/ 166428 w 432609"/>
                <a:gd name="connsiteY2" fmla="*/ 56929 h 1039814"/>
                <a:gd name="connsiteX3" fmla="*/ 222381 w 432609"/>
                <a:gd name="connsiteY3" fmla="*/ 79700 h 1039814"/>
                <a:gd name="connsiteX4" fmla="*/ 238321 w 432609"/>
                <a:gd name="connsiteY4" fmla="*/ 79050 h 1039814"/>
                <a:gd name="connsiteX5" fmla="*/ 190501 w 432609"/>
                <a:gd name="connsiteY5" fmla="*/ 30904 h 1039814"/>
                <a:gd name="connsiteX6" fmla="*/ 172609 w 432609"/>
                <a:gd name="connsiteY6" fmla="*/ 29603 h 1039814"/>
                <a:gd name="connsiteX7" fmla="*/ 5012 w 432609"/>
                <a:gd name="connsiteY7" fmla="*/ 51803 h 1039814"/>
                <a:gd name="connsiteX8" fmla="*/ 44763 w 432609"/>
                <a:gd name="connsiteY8" fmla="*/ 0 h 1039814"/>
                <a:gd name="connsiteX9" fmla="*/ 63956 w 432609"/>
                <a:gd name="connsiteY9" fmla="*/ 21145 h 1039814"/>
                <a:gd name="connsiteX10" fmla="*/ 116331 w 432609"/>
                <a:gd name="connsiteY10" fmla="*/ 24398 h 1039814"/>
                <a:gd name="connsiteX11" fmla="*/ 190501 w 432609"/>
                <a:gd name="connsiteY11" fmla="*/ 15289 h 1039814"/>
                <a:gd name="connsiteX12" fmla="*/ 237670 w 432609"/>
                <a:gd name="connsiteY12" fmla="*/ 36434 h 1039814"/>
                <a:gd name="connsiteX13" fmla="*/ 280611 w 432609"/>
                <a:gd name="connsiteY13" fmla="*/ 108002 h 1039814"/>
                <a:gd name="connsiteX14" fmla="*/ 297202 w 432609"/>
                <a:gd name="connsiteY14" fmla="*/ 132075 h 1039814"/>
                <a:gd name="connsiteX15" fmla="*/ 381131 w 432609"/>
                <a:gd name="connsiteY15" fmla="*/ 249186 h 1039814"/>
                <a:gd name="connsiteX16" fmla="*/ 399349 w 432609"/>
                <a:gd name="connsiteY16" fmla="*/ 295380 h 1039814"/>
                <a:gd name="connsiteX17" fmla="*/ 431554 w 432609"/>
                <a:gd name="connsiteY17" fmla="*/ 411514 h 1039814"/>
                <a:gd name="connsiteX18" fmla="*/ 379180 w 432609"/>
                <a:gd name="connsiteY18" fmla="*/ 767727 h 1039814"/>
                <a:gd name="connsiteX19" fmla="*/ 309563 w 432609"/>
                <a:gd name="connsiteY19" fmla="*/ 971369 h 1039814"/>
                <a:gd name="connsiteX20" fmla="*/ 316721 w 432609"/>
                <a:gd name="connsiteY20" fmla="*/ 1022768 h 1039814"/>
                <a:gd name="connsiteX21" fmla="*/ 306311 w 432609"/>
                <a:gd name="connsiteY21" fmla="*/ 1039684 h 1039814"/>
                <a:gd name="connsiteX22" fmla="*/ 286141 w 432609"/>
                <a:gd name="connsiteY22" fmla="*/ 1024395 h 1039814"/>
                <a:gd name="connsiteX23" fmla="*/ 283214 w 432609"/>
                <a:gd name="connsiteY23" fmla="*/ 964538 h 1039814"/>
                <a:gd name="connsiteX24" fmla="*/ 263045 w 432609"/>
                <a:gd name="connsiteY24" fmla="*/ 974297 h 1039814"/>
                <a:gd name="connsiteX25" fmla="*/ 211321 w 432609"/>
                <a:gd name="connsiteY25" fmla="*/ 990888 h 1039814"/>
                <a:gd name="connsiteX26" fmla="*/ 192453 w 432609"/>
                <a:gd name="connsiteY26" fmla="*/ 1001948 h 1039814"/>
                <a:gd name="connsiteX27" fmla="*/ 187573 w 432609"/>
                <a:gd name="connsiteY27" fmla="*/ 1006828 h 1039814"/>
                <a:gd name="connsiteX28" fmla="*/ 180091 w 432609"/>
                <a:gd name="connsiteY28" fmla="*/ 1000972 h 1039814"/>
                <a:gd name="connsiteX29" fmla="*/ 163175 w 432609"/>
                <a:gd name="connsiteY29" fmla="*/ 987310 h 1039814"/>
                <a:gd name="connsiteX30" fmla="*/ 56149 w 432609"/>
                <a:gd name="connsiteY30" fmla="*/ 955104 h 1039814"/>
                <a:gd name="connsiteX31" fmla="*/ 6590 w 432609"/>
                <a:gd name="connsiteY31" fmla="*/ 968139 h 1039814"/>
                <a:gd name="connsiteX32" fmla="*/ 5012 w 432609"/>
                <a:gd name="connsiteY32" fmla="*/ 51803 h 1039814"/>
                <a:gd name="connsiteX0" fmla="*/ 292737 w 552737"/>
                <a:gd name="connsiteY0" fmla="*/ 194494 h 1204705"/>
                <a:gd name="connsiteX1" fmla="*/ 281351 w 552737"/>
                <a:gd name="connsiteY1" fmla="*/ 203928 h 1204705"/>
                <a:gd name="connsiteX2" fmla="*/ 286556 w 552737"/>
                <a:gd name="connsiteY2" fmla="*/ 221820 h 1204705"/>
                <a:gd name="connsiteX3" fmla="*/ 342509 w 552737"/>
                <a:gd name="connsiteY3" fmla="*/ 244591 h 1204705"/>
                <a:gd name="connsiteX4" fmla="*/ 358449 w 552737"/>
                <a:gd name="connsiteY4" fmla="*/ 243941 h 1204705"/>
                <a:gd name="connsiteX5" fmla="*/ 310629 w 552737"/>
                <a:gd name="connsiteY5" fmla="*/ 195795 h 1204705"/>
                <a:gd name="connsiteX6" fmla="*/ 292737 w 552737"/>
                <a:gd name="connsiteY6" fmla="*/ 194494 h 1204705"/>
                <a:gd name="connsiteX7" fmla="*/ 125140 w 552737"/>
                <a:gd name="connsiteY7" fmla="*/ 216694 h 1204705"/>
                <a:gd name="connsiteX8" fmla="*/ 0 w 552737"/>
                <a:gd name="connsiteY8" fmla="*/ 0 h 1204705"/>
                <a:gd name="connsiteX9" fmla="*/ 184084 w 552737"/>
                <a:gd name="connsiteY9" fmla="*/ 186036 h 1204705"/>
                <a:gd name="connsiteX10" fmla="*/ 236459 w 552737"/>
                <a:gd name="connsiteY10" fmla="*/ 189289 h 1204705"/>
                <a:gd name="connsiteX11" fmla="*/ 310629 w 552737"/>
                <a:gd name="connsiteY11" fmla="*/ 180180 h 1204705"/>
                <a:gd name="connsiteX12" fmla="*/ 357798 w 552737"/>
                <a:gd name="connsiteY12" fmla="*/ 201325 h 1204705"/>
                <a:gd name="connsiteX13" fmla="*/ 400739 w 552737"/>
                <a:gd name="connsiteY13" fmla="*/ 272893 h 1204705"/>
                <a:gd name="connsiteX14" fmla="*/ 417330 w 552737"/>
                <a:gd name="connsiteY14" fmla="*/ 296966 h 1204705"/>
                <a:gd name="connsiteX15" fmla="*/ 501259 w 552737"/>
                <a:gd name="connsiteY15" fmla="*/ 414077 h 1204705"/>
                <a:gd name="connsiteX16" fmla="*/ 519477 w 552737"/>
                <a:gd name="connsiteY16" fmla="*/ 460271 h 1204705"/>
                <a:gd name="connsiteX17" fmla="*/ 551682 w 552737"/>
                <a:gd name="connsiteY17" fmla="*/ 576405 h 1204705"/>
                <a:gd name="connsiteX18" fmla="*/ 499308 w 552737"/>
                <a:gd name="connsiteY18" fmla="*/ 932618 h 1204705"/>
                <a:gd name="connsiteX19" fmla="*/ 429691 w 552737"/>
                <a:gd name="connsiteY19" fmla="*/ 1136260 h 1204705"/>
                <a:gd name="connsiteX20" fmla="*/ 436849 w 552737"/>
                <a:gd name="connsiteY20" fmla="*/ 1187659 h 1204705"/>
                <a:gd name="connsiteX21" fmla="*/ 426439 w 552737"/>
                <a:gd name="connsiteY21" fmla="*/ 1204575 h 1204705"/>
                <a:gd name="connsiteX22" fmla="*/ 406269 w 552737"/>
                <a:gd name="connsiteY22" fmla="*/ 1189286 h 1204705"/>
                <a:gd name="connsiteX23" fmla="*/ 403342 w 552737"/>
                <a:gd name="connsiteY23" fmla="*/ 1129429 h 1204705"/>
                <a:gd name="connsiteX24" fmla="*/ 383173 w 552737"/>
                <a:gd name="connsiteY24" fmla="*/ 1139188 h 1204705"/>
                <a:gd name="connsiteX25" fmla="*/ 331449 w 552737"/>
                <a:gd name="connsiteY25" fmla="*/ 1155779 h 1204705"/>
                <a:gd name="connsiteX26" fmla="*/ 312581 w 552737"/>
                <a:gd name="connsiteY26" fmla="*/ 1166839 h 1204705"/>
                <a:gd name="connsiteX27" fmla="*/ 307701 w 552737"/>
                <a:gd name="connsiteY27" fmla="*/ 1171719 h 1204705"/>
                <a:gd name="connsiteX28" fmla="*/ 300219 w 552737"/>
                <a:gd name="connsiteY28" fmla="*/ 1165863 h 1204705"/>
                <a:gd name="connsiteX29" fmla="*/ 283303 w 552737"/>
                <a:gd name="connsiteY29" fmla="*/ 1152201 h 1204705"/>
                <a:gd name="connsiteX30" fmla="*/ 176277 w 552737"/>
                <a:gd name="connsiteY30" fmla="*/ 1119995 h 1204705"/>
                <a:gd name="connsiteX31" fmla="*/ 126718 w 552737"/>
                <a:gd name="connsiteY31" fmla="*/ 1133030 h 1204705"/>
                <a:gd name="connsiteX32" fmla="*/ 125140 w 552737"/>
                <a:gd name="connsiteY32" fmla="*/ 216694 h 1204705"/>
                <a:gd name="connsiteX0" fmla="*/ 292737 w 552737"/>
                <a:gd name="connsiteY0" fmla="*/ 194494 h 1204705"/>
                <a:gd name="connsiteX1" fmla="*/ 281351 w 552737"/>
                <a:gd name="connsiteY1" fmla="*/ 203928 h 1204705"/>
                <a:gd name="connsiteX2" fmla="*/ 286556 w 552737"/>
                <a:gd name="connsiteY2" fmla="*/ 221820 h 1204705"/>
                <a:gd name="connsiteX3" fmla="*/ 342509 w 552737"/>
                <a:gd name="connsiteY3" fmla="*/ 244591 h 1204705"/>
                <a:gd name="connsiteX4" fmla="*/ 358449 w 552737"/>
                <a:gd name="connsiteY4" fmla="*/ 243941 h 1204705"/>
                <a:gd name="connsiteX5" fmla="*/ 310629 w 552737"/>
                <a:gd name="connsiteY5" fmla="*/ 195795 h 1204705"/>
                <a:gd name="connsiteX6" fmla="*/ 292737 w 552737"/>
                <a:gd name="connsiteY6" fmla="*/ 194494 h 1204705"/>
                <a:gd name="connsiteX7" fmla="*/ 125140 w 552737"/>
                <a:gd name="connsiteY7" fmla="*/ 216694 h 1204705"/>
                <a:gd name="connsiteX8" fmla="*/ 0 w 552737"/>
                <a:gd name="connsiteY8" fmla="*/ 0 h 1204705"/>
                <a:gd name="connsiteX9" fmla="*/ 184084 w 552737"/>
                <a:gd name="connsiteY9" fmla="*/ 186036 h 1204705"/>
                <a:gd name="connsiteX10" fmla="*/ 236459 w 552737"/>
                <a:gd name="connsiteY10" fmla="*/ 189289 h 1204705"/>
                <a:gd name="connsiteX11" fmla="*/ 310629 w 552737"/>
                <a:gd name="connsiteY11" fmla="*/ 180180 h 1204705"/>
                <a:gd name="connsiteX12" fmla="*/ 357798 w 552737"/>
                <a:gd name="connsiteY12" fmla="*/ 201325 h 1204705"/>
                <a:gd name="connsiteX13" fmla="*/ 400739 w 552737"/>
                <a:gd name="connsiteY13" fmla="*/ 272893 h 1204705"/>
                <a:gd name="connsiteX14" fmla="*/ 417330 w 552737"/>
                <a:gd name="connsiteY14" fmla="*/ 296966 h 1204705"/>
                <a:gd name="connsiteX15" fmla="*/ 501259 w 552737"/>
                <a:gd name="connsiteY15" fmla="*/ 414077 h 1204705"/>
                <a:gd name="connsiteX16" fmla="*/ 519477 w 552737"/>
                <a:gd name="connsiteY16" fmla="*/ 460271 h 1204705"/>
                <a:gd name="connsiteX17" fmla="*/ 551682 w 552737"/>
                <a:gd name="connsiteY17" fmla="*/ 576405 h 1204705"/>
                <a:gd name="connsiteX18" fmla="*/ 499308 w 552737"/>
                <a:gd name="connsiteY18" fmla="*/ 932618 h 1204705"/>
                <a:gd name="connsiteX19" fmla="*/ 429691 w 552737"/>
                <a:gd name="connsiteY19" fmla="*/ 1136260 h 1204705"/>
                <a:gd name="connsiteX20" fmla="*/ 436849 w 552737"/>
                <a:gd name="connsiteY20" fmla="*/ 1187659 h 1204705"/>
                <a:gd name="connsiteX21" fmla="*/ 426439 w 552737"/>
                <a:gd name="connsiteY21" fmla="*/ 1204575 h 1204705"/>
                <a:gd name="connsiteX22" fmla="*/ 406269 w 552737"/>
                <a:gd name="connsiteY22" fmla="*/ 1189286 h 1204705"/>
                <a:gd name="connsiteX23" fmla="*/ 403342 w 552737"/>
                <a:gd name="connsiteY23" fmla="*/ 1129429 h 1204705"/>
                <a:gd name="connsiteX24" fmla="*/ 383173 w 552737"/>
                <a:gd name="connsiteY24" fmla="*/ 1139188 h 1204705"/>
                <a:gd name="connsiteX25" fmla="*/ 331449 w 552737"/>
                <a:gd name="connsiteY25" fmla="*/ 1155779 h 1204705"/>
                <a:gd name="connsiteX26" fmla="*/ 312581 w 552737"/>
                <a:gd name="connsiteY26" fmla="*/ 1166839 h 1204705"/>
                <a:gd name="connsiteX27" fmla="*/ 307701 w 552737"/>
                <a:gd name="connsiteY27" fmla="*/ 1171719 h 1204705"/>
                <a:gd name="connsiteX28" fmla="*/ 300219 w 552737"/>
                <a:gd name="connsiteY28" fmla="*/ 1165863 h 1204705"/>
                <a:gd name="connsiteX29" fmla="*/ 283303 w 552737"/>
                <a:gd name="connsiteY29" fmla="*/ 1152201 h 1204705"/>
                <a:gd name="connsiteX30" fmla="*/ 176277 w 552737"/>
                <a:gd name="connsiteY30" fmla="*/ 1119995 h 1204705"/>
                <a:gd name="connsiteX31" fmla="*/ 126718 w 552737"/>
                <a:gd name="connsiteY31" fmla="*/ 1133030 h 1204705"/>
                <a:gd name="connsiteX32" fmla="*/ 125140 w 552737"/>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89963 w 558616"/>
                <a:gd name="connsiteY9" fmla="*/ 186036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89963 w 558616"/>
                <a:gd name="connsiteY9" fmla="*/ 186036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77471 w 558616"/>
                <a:gd name="connsiteY9" fmla="*/ 178541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77471 w 558616"/>
                <a:gd name="connsiteY9" fmla="*/ 178541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314735 w 574735"/>
                <a:gd name="connsiteY0" fmla="*/ 201997 h 1212208"/>
                <a:gd name="connsiteX1" fmla="*/ 303349 w 574735"/>
                <a:gd name="connsiteY1" fmla="*/ 211431 h 1212208"/>
                <a:gd name="connsiteX2" fmla="*/ 308554 w 574735"/>
                <a:gd name="connsiteY2" fmla="*/ 229323 h 1212208"/>
                <a:gd name="connsiteX3" fmla="*/ 364507 w 574735"/>
                <a:gd name="connsiteY3" fmla="*/ 252094 h 1212208"/>
                <a:gd name="connsiteX4" fmla="*/ 380447 w 574735"/>
                <a:gd name="connsiteY4" fmla="*/ 251444 h 1212208"/>
                <a:gd name="connsiteX5" fmla="*/ 332627 w 574735"/>
                <a:gd name="connsiteY5" fmla="*/ 203298 h 1212208"/>
                <a:gd name="connsiteX6" fmla="*/ 314735 w 574735"/>
                <a:gd name="connsiteY6" fmla="*/ 201997 h 1212208"/>
                <a:gd name="connsiteX7" fmla="*/ 147138 w 574735"/>
                <a:gd name="connsiteY7" fmla="*/ 224197 h 1212208"/>
                <a:gd name="connsiteX8" fmla="*/ 15900 w 574735"/>
                <a:gd name="connsiteY8" fmla="*/ 52356 h 1212208"/>
                <a:gd name="connsiteX9" fmla="*/ 21998 w 574735"/>
                <a:gd name="connsiteY9" fmla="*/ 7503 h 1212208"/>
                <a:gd name="connsiteX10" fmla="*/ 193590 w 574735"/>
                <a:gd name="connsiteY10" fmla="*/ 186044 h 1212208"/>
                <a:gd name="connsiteX11" fmla="*/ 258457 w 574735"/>
                <a:gd name="connsiteY11" fmla="*/ 196792 h 1212208"/>
                <a:gd name="connsiteX12" fmla="*/ 332627 w 574735"/>
                <a:gd name="connsiteY12" fmla="*/ 187683 h 1212208"/>
                <a:gd name="connsiteX13" fmla="*/ 379796 w 574735"/>
                <a:gd name="connsiteY13" fmla="*/ 208828 h 1212208"/>
                <a:gd name="connsiteX14" fmla="*/ 422737 w 574735"/>
                <a:gd name="connsiteY14" fmla="*/ 280396 h 1212208"/>
                <a:gd name="connsiteX15" fmla="*/ 439328 w 574735"/>
                <a:gd name="connsiteY15" fmla="*/ 304469 h 1212208"/>
                <a:gd name="connsiteX16" fmla="*/ 523257 w 574735"/>
                <a:gd name="connsiteY16" fmla="*/ 421580 h 1212208"/>
                <a:gd name="connsiteX17" fmla="*/ 541475 w 574735"/>
                <a:gd name="connsiteY17" fmla="*/ 467774 h 1212208"/>
                <a:gd name="connsiteX18" fmla="*/ 573680 w 574735"/>
                <a:gd name="connsiteY18" fmla="*/ 583908 h 1212208"/>
                <a:gd name="connsiteX19" fmla="*/ 521306 w 574735"/>
                <a:gd name="connsiteY19" fmla="*/ 940121 h 1212208"/>
                <a:gd name="connsiteX20" fmla="*/ 451689 w 574735"/>
                <a:gd name="connsiteY20" fmla="*/ 1143763 h 1212208"/>
                <a:gd name="connsiteX21" fmla="*/ 458847 w 574735"/>
                <a:gd name="connsiteY21" fmla="*/ 1195162 h 1212208"/>
                <a:gd name="connsiteX22" fmla="*/ 448437 w 574735"/>
                <a:gd name="connsiteY22" fmla="*/ 1212078 h 1212208"/>
                <a:gd name="connsiteX23" fmla="*/ 428267 w 574735"/>
                <a:gd name="connsiteY23" fmla="*/ 1196789 h 1212208"/>
                <a:gd name="connsiteX24" fmla="*/ 425340 w 574735"/>
                <a:gd name="connsiteY24" fmla="*/ 1136932 h 1212208"/>
                <a:gd name="connsiteX25" fmla="*/ 405171 w 574735"/>
                <a:gd name="connsiteY25" fmla="*/ 1146691 h 1212208"/>
                <a:gd name="connsiteX26" fmla="*/ 353447 w 574735"/>
                <a:gd name="connsiteY26" fmla="*/ 1163282 h 1212208"/>
                <a:gd name="connsiteX27" fmla="*/ 334579 w 574735"/>
                <a:gd name="connsiteY27" fmla="*/ 1174342 h 1212208"/>
                <a:gd name="connsiteX28" fmla="*/ 329699 w 574735"/>
                <a:gd name="connsiteY28" fmla="*/ 1179222 h 1212208"/>
                <a:gd name="connsiteX29" fmla="*/ 322217 w 574735"/>
                <a:gd name="connsiteY29" fmla="*/ 1173366 h 1212208"/>
                <a:gd name="connsiteX30" fmla="*/ 305301 w 574735"/>
                <a:gd name="connsiteY30" fmla="*/ 1159704 h 1212208"/>
                <a:gd name="connsiteX31" fmla="*/ 198275 w 574735"/>
                <a:gd name="connsiteY31" fmla="*/ 1127498 h 1212208"/>
                <a:gd name="connsiteX32" fmla="*/ 148716 w 574735"/>
                <a:gd name="connsiteY32" fmla="*/ 1140533 h 1212208"/>
                <a:gd name="connsiteX33" fmla="*/ 147138 w 574735"/>
                <a:gd name="connsiteY33" fmla="*/ 224197 h 1212208"/>
                <a:gd name="connsiteX0" fmla="*/ 577282 w 837282"/>
                <a:gd name="connsiteY0" fmla="*/ 196946 h 1207157"/>
                <a:gd name="connsiteX1" fmla="*/ 565896 w 837282"/>
                <a:gd name="connsiteY1" fmla="*/ 206380 h 1207157"/>
                <a:gd name="connsiteX2" fmla="*/ 571101 w 837282"/>
                <a:gd name="connsiteY2" fmla="*/ 224272 h 1207157"/>
                <a:gd name="connsiteX3" fmla="*/ 627054 w 837282"/>
                <a:gd name="connsiteY3" fmla="*/ 247043 h 1207157"/>
                <a:gd name="connsiteX4" fmla="*/ 642994 w 837282"/>
                <a:gd name="connsiteY4" fmla="*/ 246393 h 1207157"/>
                <a:gd name="connsiteX5" fmla="*/ 595174 w 837282"/>
                <a:gd name="connsiteY5" fmla="*/ 198247 h 1207157"/>
                <a:gd name="connsiteX6" fmla="*/ 577282 w 837282"/>
                <a:gd name="connsiteY6" fmla="*/ 196946 h 1207157"/>
                <a:gd name="connsiteX7" fmla="*/ 409685 w 837282"/>
                <a:gd name="connsiteY7" fmla="*/ 219146 h 1207157"/>
                <a:gd name="connsiteX8" fmla="*/ 1129 w 837282"/>
                <a:gd name="connsiteY8" fmla="*/ 152236 h 1207157"/>
                <a:gd name="connsiteX9" fmla="*/ 284545 w 837282"/>
                <a:gd name="connsiteY9" fmla="*/ 2452 h 1207157"/>
                <a:gd name="connsiteX10" fmla="*/ 456137 w 837282"/>
                <a:gd name="connsiteY10" fmla="*/ 180993 h 1207157"/>
                <a:gd name="connsiteX11" fmla="*/ 521004 w 837282"/>
                <a:gd name="connsiteY11" fmla="*/ 191741 h 1207157"/>
                <a:gd name="connsiteX12" fmla="*/ 595174 w 837282"/>
                <a:gd name="connsiteY12" fmla="*/ 182632 h 1207157"/>
                <a:gd name="connsiteX13" fmla="*/ 642343 w 837282"/>
                <a:gd name="connsiteY13" fmla="*/ 203777 h 1207157"/>
                <a:gd name="connsiteX14" fmla="*/ 685284 w 837282"/>
                <a:gd name="connsiteY14" fmla="*/ 275345 h 1207157"/>
                <a:gd name="connsiteX15" fmla="*/ 701875 w 837282"/>
                <a:gd name="connsiteY15" fmla="*/ 299418 h 1207157"/>
                <a:gd name="connsiteX16" fmla="*/ 785804 w 837282"/>
                <a:gd name="connsiteY16" fmla="*/ 416529 h 1207157"/>
                <a:gd name="connsiteX17" fmla="*/ 804022 w 837282"/>
                <a:gd name="connsiteY17" fmla="*/ 462723 h 1207157"/>
                <a:gd name="connsiteX18" fmla="*/ 836227 w 837282"/>
                <a:gd name="connsiteY18" fmla="*/ 578857 h 1207157"/>
                <a:gd name="connsiteX19" fmla="*/ 783853 w 837282"/>
                <a:gd name="connsiteY19" fmla="*/ 935070 h 1207157"/>
                <a:gd name="connsiteX20" fmla="*/ 714236 w 837282"/>
                <a:gd name="connsiteY20" fmla="*/ 1138712 h 1207157"/>
                <a:gd name="connsiteX21" fmla="*/ 721394 w 837282"/>
                <a:gd name="connsiteY21" fmla="*/ 1190111 h 1207157"/>
                <a:gd name="connsiteX22" fmla="*/ 710984 w 837282"/>
                <a:gd name="connsiteY22" fmla="*/ 1207027 h 1207157"/>
                <a:gd name="connsiteX23" fmla="*/ 690814 w 837282"/>
                <a:gd name="connsiteY23" fmla="*/ 1191738 h 1207157"/>
                <a:gd name="connsiteX24" fmla="*/ 687887 w 837282"/>
                <a:gd name="connsiteY24" fmla="*/ 1131881 h 1207157"/>
                <a:gd name="connsiteX25" fmla="*/ 667718 w 837282"/>
                <a:gd name="connsiteY25" fmla="*/ 1141640 h 1207157"/>
                <a:gd name="connsiteX26" fmla="*/ 615994 w 837282"/>
                <a:gd name="connsiteY26" fmla="*/ 1158231 h 1207157"/>
                <a:gd name="connsiteX27" fmla="*/ 597126 w 837282"/>
                <a:gd name="connsiteY27" fmla="*/ 1169291 h 1207157"/>
                <a:gd name="connsiteX28" fmla="*/ 592246 w 837282"/>
                <a:gd name="connsiteY28" fmla="*/ 1174171 h 1207157"/>
                <a:gd name="connsiteX29" fmla="*/ 584764 w 837282"/>
                <a:gd name="connsiteY29" fmla="*/ 1168315 h 1207157"/>
                <a:gd name="connsiteX30" fmla="*/ 567848 w 837282"/>
                <a:gd name="connsiteY30" fmla="*/ 1154653 h 1207157"/>
                <a:gd name="connsiteX31" fmla="*/ 460822 w 837282"/>
                <a:gd name="connsiteY31" fmla="*/ 1122447 h 1207157"/>
                <a:gd name="connsiteX32" fmla="*/ 411263 w 837282"/>
                <a:gd name="connsiteY32" fmla="*/ 1135482 h 1207157"/>
                <a:gd name="connsiteX33" fmla="*/ 409685 w 837282"/>
                <a:gd name="connsiteY33" fmla="*/ 219146 h 1207157"/>
                <a:gd name="connsiteX0" fmla="*/ 576153 w 836153"/>
                <a:gd name="connsiteY0" fmla="*/ 197301 h 1207512"/>
                <a:gd name="connsiteX1" fmla="*/ 564767 w 836153"/>
                <a:gd name="connsiteY1" fmla="*/ 206735 h 1207512"/>
                <a:gd name="connsiteX2" fmla="*/ 569972 w 836153"/>
                <a:gd name="connsiteY2" fmla="*/ 224627 h 1207512"/>
                <a:gd name="connsiteX3" fmla="*/ 625925 w 836153"/>
                <a:gd name="connsiteY3" fmla="*/ 247398 h 1207512"/>
                <a:gd name="connsiteX4" fmla="*/ 641865 w 836153"/>
                <a:gd name="connsiteY4" fmla="*/ 246748 h 1207512"/>
                <a:gd name="connsiteX5" fmla="*/ 594045 w 836153"/>
                <a:gd name="connsiteY5" fmla="*/ 198602 h 1207512"/>
                <a:gd name="connsiteX6" fmla="*/ 576153 w 836153"/>
                <a:gd name="connsiteY6" fmla="*/ 197301 h 1207512"/>
                <a:gd name="connsiteX7" fmla="*/ 408556 w 836153"/>
                <a:gd name="connsiteY7" fmla="*/ 219501 h 1207512"/>
                <a:gd name="connsiteX8" fmla="*/ 0 w 836153"/>
                <a:gd name="connsiteY8" fmla="*/ 152591 h 1207512"/>
                <a:gd name="connsiteX9" fmla="*/ 283416 w 836153"/>
                <a:gd name="connsiteY9" fmla="*/ 2807 h 1207512"/>
                <a:gd name="connsiteX10" fmla="*/ 455008 w 836153"/>
                <a:gd name="connsiteY10" fmla="*/ 181348 h 1207512"/>
                <a:gd name="connsiteX11" fmla="*/ 519875 w 836153"/>
                <a:gd name="connsiteY11" fmla="*/ 192096 h 1207512"/>
                <a:gd name="connsiteX12" fmla="*/ 594045 w 836153"/>
                <a:gd name="connsiteY12" fmla="*/ 182987 h 1207512"/>
                <a:gd name="connsiteX13" fmla="*/ 641214 w 836153"/>
                <a:gd name="connsiteY13" fmla="*/ 204132 h 1207512"/>
                <a:gd name="connsiteX14" fmla="*/ 684155 w 836153"/>
                <a:gd name="connsiteY14" fmla="*/ 275700 h 1207512"/>
                <a:gd name="connsiteX15" fmla="*/ 700746 w 836153"/>
                <a:gd name="connsiteY15" fmla="*/ 299773 h 1207512"/>
                <a:gd name="connsiteX16" fmla="*/ 784675 w 836153"/>
                <a:gd name="connsiteY16" fmla="*/ 416884 h 1207512"/>
                <a:gd name="connsiteX17" fmla="*/ 802893 w 836153"/>
                <a:gd name="connsiteY17" fmla="*/ 463078 h 1207512"/>
                <a:gd name="connsiteX18" fmla="*/ 835098 w 836153"/>
                <a:gd name="connsiteY18" fmla="*/ 579212 h 1207512"/>
                <a:gd name="connsiteX19" fmla="*/ 782724 w 836153"/>
                <a:gd name="connsiteY19" fmla="*/ 935425 h 1207512"/>
                <a:gd name="connsiteX20" fmla="*/ 713107 w 836153"/>
                <a:gd name="connsiteY20" fmla="*/ 1139067 h 1207512"/>
                <a:gd name="connsiteX21" fmla="*/ 720265 w 836153"/>
                <a:gd name="connsiteY21" fmla="*/ 1190466 h 1207512"/>
                <a:gd name="connsiteX22" fmla="*/ 709855 w 836153"/>
                <a:gd name="connsiteY22" fmla="*/ 1207382 h 1207512"/>
                <a:gd name="connsiteX23" fmla="*/ 689685 w 836153"/>
                <a:gd name="connsiteY23" fmla="*/ 1192093 h 1207512"/>
                <a:gd name="connsiteX24" fmla="*/ 686758 w 836153"/>
                <a:gd name="connsiteY24" fmla="*/ 1132236 h 1207512"/>
                <a:gd name="connsiteX25" fmla="*/ 666589 w 836153"/>
                <a:gd name="connsiteY25" fmla="*/ 1141995 h 1207512"/>
                <a:gd name="connsiteX26" fmla="*/ 614865 w 836153"/>
                <a:gd name="connsiteY26" fmla="*/ 1158586 h 1207512"/>
                <a:gd name="connsiteX27" fmla="*/ 595997 w 836153"/>
                <a:gd name="connsiteY27" fmla="*/ 1169646 h 1207512"/>
                <a:gd name="connsiteX28" fmla="*/ 591117 w 836153"/>
                <a:gd name="connsiteY28" fmla="*/ 1174526 h 1207512"/>
                <a:gd name="connsiteX29" fmla="*/ 583635 w 836153"/>
                <a:gd name="connsiteY29" fmla="*/ 1168670 h 1207512"/>
                <a:gd name="connsiteX30" fmla="*/ 566719 w 836153"/>
                <a:gd name="connsiteY30" fmla="*/ 1155008 h 1207512"/>
                <a:gd name="connsiteX31" fmla="*/ 459693 w 836153"/>
                <a:gd name="connsiteY31" fmla="*/ 1122802 h 1207512"/>
                <a:gd name="connsiteX32" fmla="*/ 410134 w 836153"/>
                <a:gd name="connsiteY32" fmla="*/ 1135837 h 1207512"/>
                <a:gd name="connsiteX33" fmla="*/ 408556 w 836153"/>
                <a:gd name="connsiteY33" fmla="*/ 219501 h 1207512"/>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5008 w 836153"/>
                <a:gd name="connsiteY10" fmla="*/ 178710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5008 w 836153"/>
                <a:gd name="connsiteY10" fmla="*/ 178710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5008 w 836153"/>
                <a:gd name="connsiteY10" fmla="*/ 178710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00140 w 836153"/>
                <a:gd name="connsiteY32" fmla="*/ 1058248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00140 w 836153"/>
                <a:gd name="connsiteY32" fmla="*/ 1058248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219856 w 836153"/>
                <a:gd name="connsiteY33" fmla="*/ 772045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17227 w 836153"/>
                <a:gd name="connsiteY33" fmla="*/ 1009389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17227 w 836153"/>
                <a:gd name="connsiteY33" fmla="*/ 1009389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394741 w 836153"/>
                <a:gd name="connsiteY33" fmla="*/ 1021881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394741 w 836153"/>
                <a:gd name="connsiteY33" fmla="*/ 1021881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392243 w 836153"/>
                <a:gd name="connsiteY33" fmla="*/ 1009389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110329 w 836153"/>
                <a:gd name="connsiteY32" fmla="*/ 815907 h 1204874"/>
                <a:gd name="connsiteX33" fmla="*/ 392243 w 836153"/>
                <a:gd name="connsiteY33" fmla="*/ 1009389 h 1204874"/>
                <a:gd name="connsiteX34" fmla="*/ 408556 w 836153"/>
                <a:gd name="connsiteY34" fmla="*/ 216863 h 120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36153" h="1204874">
                  <a:moveTo>
                    <a:pt x="576153" y="194663"/>
                  </a:moveTo>
                  <a:cubicBezTo>
                    <a:pt x="571599" y="195964"/>
                    <a:pt x="565093" y="200519"/>
                    <a:pt x="564767" y="204097"/>
                  </a:cubicBezTo>
                  <a:cubicBezTo>
                    <a:pt x="564117" y="209952"/>
                    <a:pt x="566069" y="220037"/>
                    <a:pt x="569972" y="221989"/>
                  </a:cubicBezTo>
                  <a:cubicBezTo>
                    <a:pt x="587864" y="230772"/>
                    <a:pt x="607057" y="237929"/>
                    <a:pt x="625925" y="244760"/>
                  </a:cubicBezTo>
                  <a:cubicBezTo>
                    <a:pt x="629829" y="246061"/>
                    <a:pt x="634708" y="244435"/>
                    <a:pt x="641865" y="244110"/>
                  </a:cubicBezTo>
                  <a:cubicBezTo>
                    <a:pt x="630479" y="221013"/>
                    <a:pt x="615190" y="205398"/>
                    <a:pt x="594045" y="195964"/>
                  </a:cubicBezTo>
                  <a:cubicBezTo>
                    <a:pt x="588840" y="193687"/>
                    <a:pt x="581683" y="193362"/>
                    <a:pt x="576153" y="194663"/>
                  </a:cubicBezTo>
                  <a:close/>
                  <a:moveTo>
                    <a:pt x="408556" y="216863"/>
                  </a:moveTo>
                  <a:cubicBezTo>
                    <a:pt x="333569" y="-87957"/>
                    <a:pt x="198241" y="71145"/>
                    <a:pt x="0" y="149953"/>
                  </a:cubicBezTo>
                  <a:cubicBezTo>
                    <a:pt x="64087" y="93850"/>
                    <a:pt x="248804" y="-4624"/>
                    <a:pt x="283416" y="169"/>
                  </a:cubicBezTo>
                  <a:cubicBezTo>
                    <a:pt x="368893" y="5478"/>
                    <a:pt x="419763" y="137584"/>
                    <a:pt x="457507" y="168716"/>
                  </a:cubicBezTo>
                  <a:cubicBezTo>
                    <a:pt x="495251" y="199848"/>
                    <a:pt x="487125" y="185021"/>
                    <a:pt x="509881" y="186960"/>
                  </a:cubicBezTo>
                  <a:cubicBezTo>
                    <a:pt x="532637" y="188899"/>
                    <a:pt x="572156" y="177927"/>
                    <a:pt x="594045" y="180349"/>
                  </a:cubicBezTo>
                  <a:cubicBezTo>
                    <a:pt x="615934" y="182771"/>
                    <a:pt x="628528" y="187832"/>
                    <a:pt x="641214" y="201494"/>
                  </a:cubicBezTo>
                  <a:cubicBezTo>
                    <a:pt x="660408" y="222314"/>
                    <a:pt x="676999" y="244435"/>
                    <a:pt x="684155" y="273062"/>
                  </a:cubicBezTo>
                  <a:cubicBezTo>
                    <a:pt x="686432" y="282171"/>
                    <a:pt x="694240" y="289978"/>
                    <a:pt x="700746" y="297135"/>
                  </a:cubicBezTo>
                  <a:cubicBezTo>
                    <a:pt x="720265" y="317629"/>
                    <a:pt x="783374" y="392775"/>
                    <a:pt x="784675" y="414246"/>
                  </a:cubicBezTo>
                  <a:cubicBezTo>
                    <a:pt x="785651" y="431812"/>
                    <a:pt x="791832" y="446451"/>
                    <a:pt x="802893" y="460440"/>
                  </a:cubicBezTo>
                  <a:cubicBezTo>
                    <a:pt x="829568" y="494272"/>
                    <a:pt x="839653" y="532983"/>
                    <a:pt x="835098" y="576574"/>
                  </a:cubicBezTo>
                  <a:cubicBezTo>
                    <a:pt x="824363" y="696288"/>
                    <a:pt x="804519" y="814700"/>
                    <a:pt x="782724" y="932787"/>
                  </a:cubicBezTo>
                  <a:cubicBezTo>
                    <a:pt x="770362" y="998824"/>
                    <a:pt x="712457" y="1131225"/>
                    <a:pt x="713107" y="1136429"/>
                  </a:cubicBezTo>
                  <a:cubicBezTo>
                    <a:pt x="715060" y="1153670"/>
                    <a:pt x="717662" y="1170587"/>
                    <a:pt x="720265" y="1187828"/>
                  </a:cubicBezTo>
                  <a:cubicBezTo>
                    <a:pt x="721566" y="1196286"/>
                    <a:pt x="722867" y="1204419"/>
                    <a:pt x="709855" y="1204744"/>
                  </a:cubicBezTo>
                  <a:cubicBezTo>
                    <a:pt x="692613" y="1205395"/>
                    <a:pt x="690011" y="1204093"/>
                    <a:pt x="689685" y="1189455"/>
                  </a:cubicBezTo>
                  <a:cubicBezTo>
                    <a:pt x="689685" y="1177093"/>
                    <a:pt x="688059" y="1137080"/>
                    <a:pt x="686758" y="1129598"/>
                  </a:cubicBezTo>
                  <a:cubicBezTo>
                    <a:pt x="680251" y="1132851"/>
                    <a:pt x="673420" y="1136429"/>
                    <a:pt x="666589" y="1139357"/>
                  </a:cubicBezTo>
                  <a:cubicBezTo>
                    <a:pt x="653576" y="1145213"/>
                    <a:pt x="619094" y="1156924"/>
                    <a:pt x="614865" y="1155948"/>
                  </a:cubicBezTo>
                  <a:cubicBezTo>
                    <a:pt x="604780" y="1153670"/>
                    <a:pt x="596973" y="1153670"/>
                    <a:pt x="595997" y="1167008"/>
                  </a:cubicBezTo>
                  <a:cubicBezTo>
                    <a:pt x="595997" y="1168960"/>
                    <a:pt x="592093" y="1172213"/>
                    <a:pt x="591117" y="1171888"/>
                  </a:cubicBezTo>
                  <a:cubicBezTo>
                    <a:pt x="588189" y="1170587"/>
                    <a:pt x="584286" y="1168635"/>
                    <a:pt x="583635" y="1166032"/>
                  </a:cubicBezTo>
                  <a:cubicBezTo>
                    <a:pt x="581683" y="1156924"/>
                    <a:pt x="574526" y="1154647"/>
                    <a:pt x="566719" y="1152370"/>
                  </a:cubicBezTo>
                  <a:lnTo>
                    <a:pt x="459693" y="1120164"/>
                  </a:lnTo>
                  <a:cubicBezTo>
                    <a:pt x="454000" y="1121178"/>
                    <a:pt x="116022" y="814893"/>
                    <a:pt x="110329" y="815907"/>
                  </a:cubicBezTo>
                  <a:cubicBezTo>
                    <a:pt x="70356" y="757887"/>
                    <a:pt x="305480" y="989309"/>
                    <a:pt x="392243" y="1009389"/>
                  </a:cubicBezTo>
                  <a:cubicBezTo>
                    <a:pt x="399058" y="912047"/>
                    <a:pt x="351071" y="311521"/>
                    <a:pt x="408556" y="216863"/>
                  </a:cubicBezTo>
                  <a:close/>
                </a:path>
              </a:pathLst>
            </a:custGeom>
            <a:solidFill>
              <a:schemeClr val="accent3"/>
            </a:solidFill>
            <a:ln w="6618" cap="flat">
              <a:noFill/>
              <a:prstDash val="solid"/>
              <a:miter/>
            </a:ln>
          </p:spPr>
          <p:txBody>
            <a:bodyPr wrap="square" rtlCol="0" anchor="ctr">
              <a:noAutofit/>
            </a:bodyPr>
            <a:lstStyle/>
            <a:p>
              <a:endParaRPr lang="en-US"/>
            </a:p>
          </p:txBody>
        </p:sp>
      </p:grpSp>
      <p:pic>
        <p:nvPicPr>
          <p:cNvPr id="1026" name="Picture 2" descr="https://scontent.fvca1-1.fna.fbcdn.net/v/t1.15752-9/106617803_3124719974260694_8456620960352299518_n.png?_nc_cat=103&amp;_nc_sid=b96e70&amp;_nc_oc=AQmWSyEZTowLtJbAHNqyoTBClmr25FrrdzwFB7A9mq2mNcv5OgbwrJXU8NGos6nR5zk&amp;_nc_ht=scontent.fvca1-1.fna&amp;oh=abe3278001ff5e43bca9bb305d2bbc59&amp;oe=5F2196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8948" y="1229854"/>
            <a:ext cx="395287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content.fvca1-2.fna.fbcdn.net/v/t1.15752-9/106613063_933958223720519_801020631114798351_n.png?_nc_cat=101&amp;_nc_sid=b96e70&amp;_nc_oc=AQkfGiuw0LL2WogAuNf0phpag2zubl47A5uRomLPIBeRRzCTiUhSWbwBhJ3E8FL_7RU&amp;_nc_ht=scontent.fvca1-2.fna&amp;oh=a2f65ab6251f3f71bf417f1675e6d88a&amp;oe=5F20F34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6125" y="3005541"/>
            <a:ext cx="4229100" cy="1866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content.fvca1-1.fna.fbcdn.net/v/t1.15752-9/106486196_688940968627955_4802394807385982768_n.png?_nc_cat=103&amp;_nc_sid=b96e70&amp;_nc_oc=AQmmzpU-bydoQslwk-ixM3e3ZInb5b7y0weSyPSKbjYGCgtiSCVwsSj8LvgxtSV2cyU&amp;_nc_ht=scontent.fvca1-1.fna&amp;oh=c7352113055ab820c5a98964dab563cd&amp;oe=5F233BF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694" y="1229854"/>
            <a:ext cx="4591050" cy="361950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8">
            <a:extLst>
              <a:ext uri="{FF2B5EF4-FFF2-40B4-BE49-F238E27FC236}">
                <a16:creationId xmlns:a16="http://schemas.microsoft.com/office/drawing/2014/main" id="{C35C0924-C509-4655-9AA2-EA1A9CA47450}"/>
              </a:ext>
            </a:extLst>
          </p:cNvPr>
          <p:cNvSpPr txBox="1"/>
          <p:nvPr/>
        </p:nvSpPr>
        <p:spPr>
          <a:xfrm>
            <a:off x="4706100" y="250909"/>
            <a:ext cx="3449201" cy="553998"/>
          </a:xfrm>
          <a:prstGeom prst="rect">
            <a:avLst/>
          </a:prstGeom>
          <a:noFill/>
        </p:spPr>
        <p:txBody>
          <a:bodyPr wrap="square" lIns="0" tIns="0" rIns="0" bIns="0" rtlCol="0" anchor="ctr">
            <a:spAutoFit/>
          </a:bodyPr>
          <a:lstStyle/>
          <a:p>
            <a:r>
              <a:rPr lang="en-US" altLang="zh-CN" sz="3600" b="1" dirty="0">
                <a:solidFill>
                  <a:schemeClr val="accent1"/>
                </a:solidFill>
                <a:ea typeface="Calibri" panose="020F0502020204030204" pitchFamily="34" charset="0"/>
                <a:cs typeface="+mn-ea"/>
                <a:sym typeface="Arial" panose="020B0604020202020204" pitchFamily="34" charset="0"/>
              </a:rPr>
              <a:t>DATA STAGING</a:t>
            </a:r>
            <a:endParaRPr lang="zh-CN" altLang="en-US" sz="3600" b="1" dirty="0">
              <a:solidFill>
                <a:schemeClr val="accent1"/>
              </a:solidFill>
              <a:ea typeface="Calibri" panose="020F0502020204030204" pitchFamily="34" charset="0"/>
              <a:cs typeface="+mn-ea"/>
              <a:sym typeface="Arial" panose="020B0604020202020204" pitchFamily="34" charset="0"/>
            </a:endParaRPr>
          </a:p>
        </p:txBody>
      </p:sp>
    </p:spTree>
    <p:extLst>
      <p:ext uri="{BB962C8B-B14F-4D97-AF65-F5344CB8AC3E}">
        <p14:creationId xmlns:p14="http://schemas.microsoft.com/office/powerpoint/2010/main" val="100092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par>
                                <p:cTn id="8" presetID="16" presetClass="entr" presetSubtype="21"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barn(inVertical)">
                                      <p:cBhvr>
                                        <p:cTn id="10" dur="500"/>
                                        <p:tgtEl>
                                          <p:spTgt spid="1028"/>
                                        </p:tgtEl>
                                      </p:cBhvr>
                                    </p:animEffect>
                                  </p:childTnLst>
                                </p:cTn>
                              </p:par>
                              <p:par>
                                <p:cTn id="11" presetID="16" presetClass="entr" presetSubtype="21"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animEffect transition="in" filter="barn(inVertical)">
                                      <p:cBhvr>
                                        <p:cTn id="13"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
            <a:extLst>
              <a:ext uri="{FF2B5EF4-FFF2-40B4-BE49-F238E27FC236}">
                <a16:creationId xmlns:a16="http://schemas.microsoft.com/office/drawing/2014/main" id="{C35C0924-C509-4655-9AA2-EA1A9CA47450}"/>
              </a:ext>
            </a:extLst>
          </p:cNvPr>
          <p:cNvSpPr txBox="1"/>
          <p:nvPr/>
        </p:nvSpPr>
        <p:spPr>
          <a:xfrm>
            <a:off x="4663856" y="159027"/>
            <a:ext cx="2864287" cy="553998"/>
          </a:xfrm>
          <a:prstGeom prst="rect">
            <a:avLst/>
          </a:prstGeom>
          <a:noFill/>
        </p:spPr>
        <p:txBody>
          <a:bodyPr wrap="square" lIns="0" tIns="0" rIns="0" bIns="0" rtlCol="0" anchor="ctr">
            <a:spAutoFit/>
          </a:bodyPr>
          <a:lstStyle/>
          <a:p>
            <a:r>
              <a:rPr lang="en-US" altLang="zh-CN" sz="3600" b="1" dirty="0">
                <a:solidFill>
                  <a:schemeClr val="accent1"/>
                </a:solidFill>
                <a:ea typeface="Calibri" panose="020F0502020204030204" pitchFamily="34" charset="0"/>
                <a:cs typeface="+mn-ea"/>
                <a:sym typeface="Arial" panose="020B0604020202020204" pitchFamily="34" charset="0"/>
              </a:rPr>
              <a:t>DATA CUBE</a:t>
            </a:r>
            <a:endParaRPr lang="zh-CN" altLang="en-US" sz="3600" b="1" dirty="0">
              <a:solidFill>
                <a:schemeClr val="accent1"/>
              </a:solidFill>
              <a:ea typeface="Calibri" panose="020F0502020204030204" pitchFamily="34" charset="0"/>
              <a:cs typeface="+mn-ea"/>
              <a:sym typeface="Arial" panose="020B0604020202020204" pitchFamily="34" charset="0"/>
            </a:endParaRPr>
          </a:p>
        </p:txBody>
      </p:sp>
      <p:grpSp>
        <p:nvGrpSpPr>
          <p:cNvPr id="6" name="组合 40">
            <a:extLst>
              <a:ext uri="{FF2B5EF4-FFF2-40B4-BE49-F238E27FC236}">
                <a16:creationId xmlns:a16="http://schemas.microsoft.com/office/drawing/2014/main" id="{F580A85E-18E4-473E-BEA9-90B30C5F6965}"/>
              </a:ext>
            </a:extLst>
          </p:cNvPr>
          <p:cNvGrpSpPr/>
          <p:nvPr/>
        </p:nvGrpSpPr>
        <p:grpSpPr>
          <a:xfrm>
            <a:off x="807158" y="436025"/>
            <a:ext cx="10606517" cy="0"/>
            <a:chOff x="1028775" y="591989"/>
            <a:chExt cx="10890131" cy="0"/>
          </a:xfrm>
        </p:grpSpPr>
        <p:cxnSp>
          <p:nvCxnSpPr>
            <p:cNvPr id="7" name="直接连接符 41">
              <a:extLst>
                <a:ext uri="{FF2B5EF4-FFF2-40B4-BE49-F238E27FC236}">
                  <a16:creationId xmlns:a16="http://schemas.microsoft.com/office/drawing/2014/main" id="{026599E9-F888-4F7C-AB48-46F15612A1BE}"/>
                </a:ext>
              </a:extLst>
            </p:cNvPr>
            <p:cNvCxnSpPr>
              <a:cxnSpLocks/>
            </p:cNvCxnSpPr>
            <p:nvPr/>
          </p:nvCxnSpPr>
          <p:spPr>
            <a:xfrm>
              <a:off x="1028775" y="591989"/>
              <a:ext cx="369489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42">
              <a:extLst>
                <a:ext uri="{FF2B5EF4-FFF2-40B4-BE49-F238E27FC236}">
                  <a16:creationId xmlns:a16="http://schemas.microsoft.com/office/drawing/2014/main" id="{25197274-7714-4459-B14F-E024E7142441}"/>
                </a:ext>
              </a:extLst>
            </p:cNvPr>
            <p:cNvCxnSpPr>
              <a:cxnSpLocks/>
            </p:cNvCxnSpPr>
            <p:nvPr/>
          </p:nvCxnSpPr>
          <p:spPr>
            <a:xfrm>
              <a:off x="7914067" y="591989"/>
              <a:ext cx="400483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a:extLst>
              <a:ext uri="{FF2B5EF4-FFF2-40B4-BE49-F238E27FC236}">
                <a16:creationId xmlns:a16="http://schemas.microsoft.com/office/drawing/2014/main" id="{A8981B1C-DD56-45AF-9CFF-42A295ADB1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214" y="846798"/>
            <a:ext cx="9467572" cy="585217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3633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p:nvPr/>
        </p:nvGrpSpPr>
        <p:grpSpPr>
          <a:xfrm>
            <a:off x="4669686" y="5538089"/>
            <a:ext cx="2541340" cy="2431431"/>
            <a:chOff x="3614476" y="3221164"/>
            <a:chExt cx="1950772" cy="1950772"/>
          </a:xfrm>
        </p:grpSpPr>
        <p:sp>
          <p:nvSpPr>
            <p:cNvPr id="49" name="Chord 48"/>
            <p:cNvSpPr/>
            <p:nvPr/>
          </p:nvSpPr>
          <p:spPr>
            <a:xfrm rot="6300000">
              <a:off x="3614476" y="3221164"/>
              <a:ext cx="1950772" cy="1950772"/>
            </a:xfrm>
            <a:prstGeom prst="chord">
              <a:avLst>
                <a:gd name="adj1" fmla="val 4234771"/>
                <a:gd name="adj2" fmla="val 1553198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7"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50" name="Freeform 153"/>
            <p:cNvSpPr>
              <a:spLocks noEditPoints="1"/>
            </p:cNvSpPr>
            <p:nvPr/>
          </p:nvSpPr>
          <p:spPr bwMode="auto">
            <a:xfrm>
              <a:off x="4312763" y="3528584"/>
              <a:ext cx="554198" cy="561860"/>
            </a:xfrm>
            <a:custGeom>
              <a:avLst/>
              <a:gdLst/>
              <a:ahLst/>
              <a:cxnLst>
                <a:cxn ang="0">
                  <a:pos x="0" y="59"/>
                </a:cxn>
                <a:cxn ang="0">
                  <a:pos x="118" y="59"/>
                </a:cxn>
                <a:cxn ang="0">
                  <a:pos x="111" y="57"/>
                </a:cxn>
                <a:cxn ang="0">
                  <a:pos x="83" y="33"/>
                </a:cxn>
                <a:cxn ang="0">
                  <a:pos x="111" y="57"/>
                </a:cxn>
                <a:cxn ang="0">
                  <a:pos x="41" y="91"/>
                </a:cxn>
                <a:cxn ang="0">
                  <a:pos x="57" y="111"/>
                </a:cxn>
                <a:cxn ang="0">
                  <a:pos x="61" y="8"/>
                </a:cxn>
                <a:cxn ang="0">
                  <a:pos x="61" y="34"/>
                </a:cxn>
                <a:cxn ang="0">
                  <a:pos x="61" y="8"/>
                </a:cxn>
                <a:cxn ang="0">
                  <a:pos x="95" y="22"/>
                </a:cxn>
                <a:cxn ang="0">
                  <a:pos x="67" y="8"/>
                </a:cxn>
                <a:cxn ang="0">
                  <a:pos x="57" y="34"/>
                </a:cxn>
                <a:cxn ang="0">
                  <a:pos x="57" y="8"/>
                </a:cxn>
                <a:cxn ang="0">
                  <a:pos x="36" y="30"/>
                </a:cxn>
                <a:cxn ang="0">
                  <a:pos x="50" y="8"/>
                </a:cxn>
                <a:cxn ang="0">
                  <a:pos x="38" y="35"/>
                </a:cxn>
                <a:cxn ang="0">
                  <a:pos x="57" y="57"/>
                </a:cxn>
                <a:cxn ang="0">
                  <a:pos x="38" y="35"/>
                </a:cxn>
                <a:cxn ang="0">
                  <a:pos x="57" y="84"/>
                </a:cxn>
                <a:cxn ang="0">
                  <a:pos x="34" y="61"/>
                </a:cxn>
                <a:cxn ang="0">
                  <a:pos x="50" y="110"/>
                </a:cxn>
                <a:cxn ang="0">
                  <a:pos x="38" y="92"/>
                </a:cxn>
                <a:cxn ang="0">
                  <a:pos x="61" y="111"/>
                </a:cxn>
                <a:cxn ang="0">
                  <a:pos x="77" y="91"/>
                </a:cxn>
                <a:cxn ang="0">
                  <a:pos x="61" y="111"/>
                </a:cxn>
                <a:cxn ang="0">
                  <a:pos x="93" y="99"/>
                </a:cxn>
                <a:cxn ang="0">
                  <a:pos x="80" y="92"/>
                </a:cxn>
                <a:cxn ang="0">
                  <a:pos x="61" y="84"/>
                </a:cxn>
                <a:cxn ang="0">
                  <a:pos x="84" y="61"/>
                </a:cxn>
                <a:cxn ang="0">
                  <a:pos x="61" y="57"/>
                </a:cxn>
                <a:cxn ang="0">
                  <a:pos x="80" y="35"/>
                </a:cxn>
                <a:cxn ang="0">
                  <a:pos x="61" y="57"/>
                </a:cxn>
                <a:cxn ang="0">
                  <a:pos x="35" y="33"/>
                </a:cxn>
                <a:cxn ang="0">
                  <a:pos x="7" y="57"/>
                </a:cxn>
                <a:cxn ang="0">
                  <a:pos x="7" y="61"/>
                </a:cxn>
                <a:cxn ang="0">
                  <a:pos x="36" y="89"/>
                </a:cxn>
                <a:cxn ang="0">
                  <a:pos x="7" y="61"/>
                </a:cxn>
                <a:cxn ang="0">
                  <a:pos x="82" y="89"/>
                </a:cxn>
                <a:cxn ang="0">
                  <a:pos x="111" y="61"/>
                </a:cxn>
                <a:cxn ang="0">
                  <a:pos x="95" y="96"/>
                </a:cxn>
              </a:cxnLst>
              <a:rect l="0" t="0" r="r" b="b"/>
              <a:pathLst>
                <a:path w="118" h="119">
                  <a:moveTo>
                    <a:pt x="59" y="0"/>
                  </a:moveTo>
                  <a:cubicBezTo>
                    <a:pt x="26" y="0"/>
                    <a:pt x="0" y="27"/>
                    <a:pt x="0" y="59"/>
                  </a:cubicBezTo>
                  <a:cubicBezTo>
                    <a:pt x="0" y="92"/>
                    <a:pt x="26" y="119"/>
                    <a:pt x="59" y="119"/>
                  </a:cubicBezTo>
                  <a:cubicBezTo>
                    <a:pt x="92" y="119"/>
                    <a:pt x="118" y="92"/>
                    <a:pt x="118" y="59"/>
                  </a:cubicBezTo>
                  <a:cubicBezTo>
                    <a:pt x="118" y="27"/>
                    <a:pt x="92" y="0"/>
                    <a:pt x="59" y="0"/>
                  </a:cubicBezTo>
                  <a:close/>
                  <a:moveTo>
                    <a:pt x="111" y="57"/>
                  </a:moveTo>
                  <a:cubicBezTo>
                    <a:pt x="88" y="57"/>
                    <a:pt x="88" y="57"/>
                    <a:pt x="88" y="57"/>
                  </a:cubicBezTo>
                  <a:cubicBezTo>
                    <a:pt x="87" y="49"/>
                    <a:pt x="86" y="41"/>
                    <a:pt x="83" y="33"/>
                  </a:cubicBezTo>
                  <a:cubicBezTo>
                    <a:pt x="88" y="31"/>
                    <a:pt x="93" y="28"/>
                    <a:pt x="98" y="25"/>
                  </a:cubicBezTo>
                  <a:cubicBezTo>
                    <a:pt x="105" y="34"/>
                    <a:pt x="110" y="45"/>
                    <a:pt x="111" y="57"/>
                  </a:cubicBezTo>
                  <a:close/>
                  <a:moveTo>
                    <a:pt x="57" y="111"/>
                  </a:moveTo>
                  <a:cubicBezTo>
                    <a:pt x="50" y="106"/>
                    <a:pt x="45" y="99"/>
                    <a:pt x="41" y="91"/>
                  </a:cubicBezTo>
                  <a:cubicBezTo>
                    <a:pt x="46" y="89"/>
                    <a:pt x="52" y="88"/>
                    <a:pt x="57" y="88"/>
                  </a:cubicBezTo>
                  <a:cubicBezTo>
                    <a:pt x="57" y="111"/>
                    <a:pt x="57" y="111"/>
                    <a:pt x="57" y="111"/>
                  </a:cubicBezTo>
                  <a:cubicBezTo>
                    <a:pt x="57" y="111"/>
                    <a:pt x="57" y="111"/>
                    <a:pt x="57" y="111"/>
                  </a:cubicBezTo>
                  <a:close/>
                  <a:moveTo>
                    <a:pt x="61" y="8"/>
                  </a:moveTo>
                  <a:cubicBezTo>
                    <a:pt x="68" y="14"/>
                    <a:pt x="74" y="22"/>
                    <a:pt x="78" y="31"/>
                  </a:cubicBezTo>
                  <a:cubicBezTo>
                    <a:pt x="73" y="33"/>
                    <a:pt x="67" y="34"/>
                    <a:pt x="61" y="34"/>
                  </a:cubicBezTo>
                  <a:cubicBezTo>
                    <a:pt x="61" y="8"/>
                    <a:pt x="61" y="8"/>
                    <a:pt x="61" y="8"/>
                  </a:cubicBezTo>
                  <a:cubicBezTo>
                    <a:pt x="61" y="8"/>
                    <a:pt x="61" y="8"/>
                    <a:pt x="61" y="8"/>
                  </a:cubicBezTo>
                  <a:close/>
                  <a:moveTo>
                    <a:pt x="67" y="8"/>
                  </a:moveTo>
                  <a:cubicBezTo>
                    <a:pt x="78" y="10"/>
                    <a:pt x="88" y="15"/>
                    <a:pt x="95" y="22"/>
                  </a:cubicBezTo>
                  <a:cubicBezTo>
                    <a:pt x="91" y="25"/>
                    <a:pt x="87" y="28"/>
                    <a:pt x="82" y="30"/>
                  </a:cubicBezTo>
                  <a:cubicBezTo>
                    <a:pt x="78" y="22"/>
                    <a:pt x="73" y="14"/>
                    <a:pt x="67" y="8"/>
                  </a:cubicBezTo>
                  <a:close/>
                  <a:moveTo>
                    <a:pt x="57" y="8"/>
                  </a:moveTo>
                  <a:cubicBezTo>
                    <a:pt x="57" y="34"/>
                    <a:pt x="57" y="34"/>
                    <a:pt x="57" y="34"/>
                  </a:cubicBezTo>
                  <a:cubicBezTo>
                    <a:pt x="51" y="34"/>
                    <a:pt x="45" y="33"/>
                    <a:pt x="40" y="31"/>
                  </a:cubicBezTo>
                  <a:cubicBezTo>
                    <a:pt x="44" y="22"/>
                    <a:pt x="50" y="14"/>
                    <a:pt x="57" y="8"/>
                  </a:cubicBezTo>
                  <a:cubicBezTo>
                    <a:pt x="57" y="8"/>
                    <a:pt x="57" y="8"/>
                    <a:pt x="57" y="8"/>
                  </a:cubicBezTo>
                  <a:close/>
                  <a:moveTo>
                    <a:pt x="36" y="30"/>
                  </a:moveTo>
                  <a:cubicBezTo>
                    <a:pt x="31" y="28"/>
                    <a:pt x="27" y="25"/>
                    <a:pt x="23" y="22"/>
                  </a:cubicBezTo>
                  <a:cubicBezTo>
                    <a:pt x="30" y="15"/>
                    <a:pt x="40" y="10"/>
                    <a:pt x="50" y="8"/>
                  </a:cubicBezTo>
                  <a:cubicBezTo>
                    <a:pt x="45" y="14"/>
                    <a:pt x="40" y="22"/>
                    <a:pt x="36" y="30"/>
                  </a:cubicBezTo>
                  <a:close/>
                  <a:moveTo>
                    <a:pt x="38" y="35"/>
                  </a:moveTo>
                  <a:cubicBezTo>
                    <a:pt x="44" y="37"/>
                    <a:pt x="50" y="38"/>
                    <a:pt x="57" y="38"/>
                  </a:cubicBezTo>
                  <a:cubicBezTo>
                    <a:pt x="57" y="57"/>
                    <a:pt x="57" y="57"/>
                    <a:pt x="57" y="57"/>
                  </a:cubicBezTo>
                  <a:cubicBezTo>
                    <a:pt x="34" y="57"/>
                    <a:pt x="34" y="57"/>
                    <a:pt x="34" y="57"/>
                  </a:cubicBezTo>
                  <a:cubicBezTo>
                    <a:pt x="34" y="49"/>
                    <a:pt x="36" y="42"/>
                    <a:pt x="38" y="35"/>
                  </a:cubicBezTo>
                  <a:close/>
                  <a:moveTo>
                    <a:pt x="57" y="61"/>
                  </a:moveTo>
                  <a:cubicBezTo>
                    <a:pt x="57" y="84"/>
                    <a:pt x="57" y="84"/>
                    <a:pt x="57" y="84"/>
                  </a:cubicBezTo>
                  <a:cubicBezTo>
                    <a:pt x="51" y="85"/>
                    <a:pt x="45" y="86"/>
                    <a:pt x="40" y="87"/>
                  </a:cubicBezTo>
                  <a:cubicBezTo>
                    <a:pt x="36" y="79"/>
                    <a:pt x="34" y="71"/>
                    <a:pt x="34" y="61"/>
                  </a:cubicBezTo>
                  <a:lnTo>
                    <a:pt x="57" y="61"/>
                  </a:lnTo>
                  <a:close/>
                  <a:moveTo>
                    <a:pt x="50" y="110"/>
                  </a:moveTo>
                  <a:cubicBezTo>
                    <a:pt x="41" y="109"/>
                    <a:pt x="32" y="105"/>
                    <a:pt x="25" y="99"/>
                  </a:cubicBezTo>
                  <a:cubicBezTo>
                    <a:pt x="29" y="96"/>
                    <a:pt x="33" y="94"/>
                    <a:pt x="38" y="92"/>
                  </a:cubicBezTo>
                  <a:cubicBezTo>
                    <a:pt x="41" y="99"/>
                    <a:pt x="45" y="105"/>
                    <a:pt x="50" y="110"/>
                  </a:cubicBezTo>
                  <a:close/>
                  <a:moveTo>
                    <a:pt x="61" y="111"/>
                  </a:moveTo>
                  <a:cubicBezTo>
                    <a:pt x="61" y="88"/>
                    <a:pt x="61" y="88"/>
                    <a:pt x="61" y="88"/>
                  </a:cubicBezTo>
                  <a:cubicBezTo>
                    <a:pt x="66" y="88"/>
                    <a:pt x="72" y="89"/>
                    <a:pt x="77" y="91"/>
                  </a:cubicBezTo>
                  <a:cubicBezTo>
                    <a:pt x="73" y="99"/>
                    <a:pt x="67" y="106"/>
                    <a:pt x="61" y="111"/>
                  </a:cubicBezTo>
                  <a:cubicBezTo>
                    <a:pt x="61" y="111"/>
                    <a:pt x="61" y="111"/>
                    <a:pt x="61" y="111"/>
                  </a:cubicBezTo>
                  <a:close/>
                  <a:moveTo>
                    <a:pt x="80" y="92"/>
                  </a:moveTo>
                  <a:cubicBezTo>
                    <a:pt x="85" y="94"/>
                    <a:pt x="89" y="96"/>
                    <a:pt x="93" y="99"/>
                  </a:cubicBezTo>
                  <a:cubicBezTo>
                    <a:pt x="86" y="105"/>
                    <a:pt x="77" y="109"/>
                    <a:pt x="67" y="110"/>
                  </a:cubicBezTo>
                  <a:cubicBezTo>
                    <a:pt x="73" y="105"/>
                    <a:pt x="77" y="99"/>
                    <a:pt x="80" y="92"/>
                  </a:cubicBezTo>
                  <a:close/>
                  <a:moveTo>
                    <a:pt x="78" y="87"/>
                  </a:moveTo>
                  <a:cubicBezTo>
                    <a:pt x="73" y="86"/>
                    <a:pt x="67" y="85"/>
                    <a:pt x="61" y="84"/>
                  </a:cubicBezTo>
                  <a:cubicBezTo>
                    <a:pt x="61" y="61"/>
                    <a:pt x="61" y="61"/>
                    <a:pt x="61" y="61"/>
                  </a:cubicBezTo>
                  <a:cubicBezTo>
                    <a:pt x="84" y="61"/>
                    <a:pt x="84" y="61"/>
                    <a:pt x="84" y="61"/>
                  </a:cubicBezTo>
                  <a:cubicBezTo>
                    <a:pt x="84" y="71"/>
                    <a:pt x="82" y="79"/>
                    <a:pt x="78" y="87"/>
                  </a:cubicBezTo>
                  <a:close/>
                  <a:moveTo>
                    <a:pt x="61" y="57"/>
                  </a:moveTo>
                  <a:cubicBezTo>
                    <a:pt x="61" y="38"/>
                    <a:pt x="61" y="38"/>
                    <a:pt x="61" y="38"/>
                  </a:cubicBezTo>
                  <a:cubicBezTo>
                    <a:pt x="67" y="38"/>
                    <a:pt x="74" y="37"/>
                    <a:pt x="80" y="35"/>
                  </a:cubicBezTo>
                  <a:cubicBezTo>
                    <a:pt x="82" y="42"/>
                    <a:pt x="84" y="49"/>
                    <a:pt x="84" y="57"/>
                  </a:cubicBezTo>
                  <a:lnTo>
                    <a:pt x="61" y="57"/>
                  </a:lnTo>
                  <a:close/>
                  <a:moveTo>
                    <a:pt x="20" y="25"/>
                  </a:moveTo>
                  <a:cubicBezTo>
                    <a:pt x="25" y="28"/>
                    <a:pt x="30" y="31"/>
                    <a:pt x="35" y="33"/>
                  </a:cubicBezTo>
                  <a:cubicBezTo>
                    <a:pt x="32" y="41"/>
                    <a:pt x="30" y="49"/>
                    <a:pt x="30" y="57"/>
                  </a:cubicBezTo>
                  <a:cubicBezTo>
                    <a:pt x="7" y="57"/>
                    <a:pt x="7" y="57"/>
                    <a:pt x="7" y="57"/>
                  </a:cubicBezTo>
                  <a:cubicBezTo>
                    <a:pt x="8" y="45"/>
                    <a:pt x="13" y="34"/>
                    <a:pt x="20" y="25"/>
                  </a:cubicBezTo>
                  <a:close/>
                  <a:moveTo>
                    <a:pt x="7" y="61"/>
                  </a:moveTo>
                  <a:cubicBezTo>
                    <a:pt x="30" y="61"/>
                    <a:pt x="30" y="61"/>
                    <a:pt x="30" y="61"/>
                  </a:cubicBezTo>
                  <a:cubicBezTo>
                    <a:pt x="31" y="71"/>
                    <a:pt x="33" y="80"/>
                    <a:pt x="36" y="89"/>
                  </a:cubicBezTo>
                  <a:cubicBezTo>
                    <a:pt x="31" y="91"/>
                    <a:pt x="27" y="93"/>
                    <a:pt x="22" y="96"/>
                  </a:cubicBezTo>
                  <a:cubicBezTo>
                    <a:pt x="13" y="87"/>
                    <a:pt x="8" y="75"/>
                    <a:pt x="7" y="61"/>
                  </a:cubicBezTo>
                  <a:close/>
                  <a:moveTo>
                    <a:pt x="95" y="96"/>
                  </a:moveTo>
                  <a:cubicBezTo>
                    <a:pt x="91" y="93"/>
                    <a:pt x="87" y="91"/>
                    <a:pt x="82" y="89"/>
                  </a:cubicBezTo>
                  <a:cubicBezTo>
                    <a:pt x="85" y="80"/>
                    <a:pt x="87" y="71"/>
                    <a:pt x="88" y="61"/>
                  </a:cubicBezTo>
                  <a:cubicBezTo>
                    <a:pt x="111" y="61"/>
                    <a:pt x="111" y="61"/>
                    <a:pt x="111" y="61"/>
                  </a:cubicBezTo>
                  <a:cubicBezTo>
                    <a:pt x="110" y="75"/>
                    <a:pt x="104" y="87"/>
                    <a:pt x="95" y="96"/>
                  </a:cubicBezTo>
                  <a:close/>
                  <a:moveTo>
                    <a:pt x="95" y="96"/>
                  </a:moveTo>
                  <a:cubicBezTo>
                    <a:pt x="95" y="96"/>
                    <a:pt x="95" y="96"/>
                    <a:pt x="95" y="96"/>
                  </a:cubicBezTo>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1517" dirty="0">
                <a:solidFill>
                  <a:schemeClr val="bg1">
                    <a:lumMod val="65000"/>
                  </a:schemeClr>
                </a:solidFill>
                <a:ea typeface="Calibri" panose="020F0502020204030204" pitchFamily="34" charset="0"/>
                <a:cs typeface="Calibri" panose="020F0502020204030204" pitchFamily="34" charset="0"/>
                <a:sym typeface="Arial" panose="020B0604020202020204" pitchFamily="34" charset="0"/>
              </a:endParaRPr>
            </a:p>
          </p:txBody>
        </p:sp>
      </p:grpSp>
      <p:sp>
        <p:nvSpPr>
          <p:cNvPr id="44" name="Arc 43"/>
          <p:cNvSpPr/>
          <p:nvPr/>
        </p:nvSpPr>
        <p:spPr>
          <a:xfrm>
            <a:off x="3772776" y="4996781"/>
            <a:ext cx="4335160" cy="3839118"/>
          </a:xfrm>
          <a:prstGeom prst="arc">
            <a:avLst>
              <a:gd name="adj1" fmla="val 10769273"/>
              <a:gd name="adj2" fmla="val 0"/>
            </a:avLst>
          </a:prstGeom>
          <a:ln w="57150" cap="rnd">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sz="1517">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9" name="Oval 8"/>
          <p:cNvSpPr/>
          <p:nvPr/>
        </p:nvSpPr>
        <p:spPr>
          <a:xfrm rot="17887454">
            <a:off x="3863576" y="5855877"/>
            <a:ext cx="260405" cy="2835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7">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10" name="Oval 9"/>
          <p:cNvSpPr/>
          <p:nvPr/>
        </p:nvSpPr>
        <p:spPr>
          <a:xfrm>
            <a:off x="5832873" y="4864972"/>
            <a:ext cx="283541" cy="2604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7">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11" name="Oval 10"/>
          <p:cNvSpPr/>
          <p:nvPr/>
        </p:nvSpPr>
        <p:spPr>
          <a:xfrm>
            <a:off x="7798256" y="5918802"/>
            <a:ext cx="283541" cy="26040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7">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15" name="Teardrop 14"/>
          <p:cNvSpPr/>
          <p:nvPr/>
        </p:nvSpPr>
        <p:spPr>
          <a:xfrm rot="16200000" flipH="1">
            <a:off x="8135207" y="4958741"/>
            <a:ext cx="927692" cy="1010120"/>
          </a:xfrm>
          <a:prstGeom prst="teardrop">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7">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16" name="Teardrop 15"/>
          <p:cNvSpPr/>
          <p:nvPr/>
        </p:nvSpPr>
        <p:spPr>
          <a:xfrm rot="10800000" flipH="1">
            <a:off x="2800684" y="4901356"/>
            <a:ext cx="1010118" cy="986230"/>
          </a:xfrm>
          <a:prstGeom prst="teardrop">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7">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17" name="Teardrop 16"/>
          <p:cNvSpPr/>
          <p:nvPr/>
        </p:nvSpPr>
        <p:spPr>
          <a:xfrm rot="13500000" flipH="1">
            <a:off x="5480630" y="3584254"/>
            <a:ext cx="1001043" cy="1010118"/>
          </a:xfrm>
          <a:prstGeom prst="teardrop">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7">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4" name="Freeform 127"/>
          <p:cNvSpPr/>
          <p:nvPr/>
        </p:nvSpPr>
        <p:spPr bwMode="auto">
          <a:xfrm>
            <a:off x="5753290" y="3907901"/>
            <a:ext cx="417993" cy="422987"/>
          </a:xfrm>
          <a:custGeom>
            <a:avLst/>
            <a:gdLst/>
            <a:ahLst/>
            <a:cxnLst>
              <a:cxn ang="0">
                <a:pos x="40" y="55"/>
              </a:cxn>
              <a:cxn ang="0">
                <a:pos x="32" y="51"/>
              </a:cxn>
              <a:cxn ang="0">
                <a:pos x="4" y="24"/>
              </a:cxn>
              <a:cxn ang="0">
                <a:pos x="0" y="14"/>
              </a:cxn>
              <a:cxn ang="0">
                <a:pos x="13" y="0"/>
              </a:cxn>
              <a:cxn ang="0">
                <a:pos x="23" y="5"/>
              </a:cxn>
              <a:cxn ang="0">
                <a:pos x="45" y="26"/>
              </a:cxn>
              <a:cxn ang="0">
                <a:pos x="45" y="27"/>
              </a:cxn>
              <a:cxn ang="0">
                <a:pos x="42" y="30"/>
              </a:cxn>
              <a:cxn ang="0">
                <a:pos x="42" y="29"/>
              </a:cxn>
              <a:cxn ang="0">
                <a:pos x="20" y="8"/>
              </a:cxn>
              <a:cxn ang="0">
                <a:pos x="13" y="5"/>
              </a:cxn>
              <a:cxn ang="0">
                <a:pos x="4" y="14"/>
              </a:cxn>
              <a:cxn ang="0">
                <a:pos x="7" y="21"/>
              </a:cxn>
              <a:cxn ang="0">
                <a:pos x="35" y="48"/>
              </a:cxn>
              <a:cxn ang="0">
                <a:pos x="40" y="50"/>
              </a:cxn>
              <a:cxn ang="0">
                <a:pos x="45" y="45"/>
              </a:cxn>
              <a:cxn ang="0">
                <a:pos x="43" y="40"/>
              </a:cxn>
              <a:cxn ang="0">
                <a:pos x="22" y="19"/>
              </a:cxn>
              <a:cxn ang="0">
                <a:pos x="20" y="18"/>
              </a:cxn>
              <a:cxn ang="0">
                <a:pos x="18" y="21"/>
              </a:cxn>
              <a:cxn ang="0">
                <a:pos x="19" y="23"/>
              </a:cxn>
              <a:cxn ang="0">
                <a:pos x="33" y="38"/>
              </a:cxn>
              <a:cxn ang="0">
                <a:pos x="34" y="38"/>
              </a:cxn>
              <a:cxn ang="0">
                <a:pos x="31" y="41"/>
              </a:cxn>
              <a:cxn ang="0">
                <a:pos x="30" y="41"/>
              </a:cxn>
              <a:cxn ang="0">
                <a:pos x="16" y="26"/>
              </a:cxn>
              <a:cxn ang="0">
                <a:pos x="13" y="21"/>
              </a:cxn>
              <a:cxn ang="0">
                <a:pos x="20" y="14"/>
              </a:cxn>
              <a:cxn ang="0">
                <a:pos x="26" y="16"/>
              </a:cxn>
              <a:cxn ang="0">
                <a:pos x="46" y="37"/>
              </a:cxn>
              <a:cxn ang="0">
                <a:pos x="50" y="45"/>
              </a:cxn>
              <a:cxn ang="0">
                <a:pos x="40" y="55"/>
              </a:cxn>
            </a:cxnLst>
            <a:rect l="0" t="0" r="r" b="b"/>
            <a:pathLst>
              <a:path w="50" h="55">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1517">
              <a:solidFill>
                <a:schemeClr val="bg1">
                  <a:lumMod val="65000"/>
                </a:schemeClr>
              </a:solidFill>
              <a:ea typeface="Calibri" panose="020F0502020204030204" pitchFamily="34" charset="0"/>
              <a:cs typeface="Calibri" panose="020F0502020204030204" pitchFamily="34" charset="0"/>
              <a:sym typeface="Arial" panose="020B0604020202020204" pitchFamily="34" charset="0"/>
            </a:endParaRPr>
          </a:p>
        </p:txBody>
      </p:sp>
      <p:sp>
        <p:nvSpPr>
          <p:cNvPr id="25" name="Freeform 137"/>
          <p:cNvSpPr>
            <a:spLocks noEditPoints="1"/>
          </p:cNvSpPr>
          <p:nvPr/>
        </p:nvSpPr>
        <p:spPr bwMode="auto">
          <a:xfrm rot="16200000">
            <a:off x="3201266" y="5231189"/>
            <a:ext cx="338321" cy="377222"/>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1517">
              <a:solidFill>
                <a:schemeClr val="bg1">
                  <a:lumMod val="65000"/>
                </a:schemeClr>
              </a:solidFill>
              <a:ea typeface="Calibri" panose="020F0502020204030204" pitchFamily="34" charset="0"/>
              <a:cs typeface="Calibri" panose="020F0502020204030204" pitchFamily="34" charset="0"/>
              <a:sym typeface="Arial" panose="020B0604020202020204" pitchFamily="34" charset="0"/>
            </a:endParaRPr>
          </a:p>
        </p:txBody>
      </p:sp>
      <p:sp>
        <p:nvSpPr>
          <p:cNvPr id="27" name="Freeform 146"/>
          <p:cNvSpPr>
            <a:spLocks noEditPoints="1"/>
          </p:cNvSpPr>
          <p:nvPr/>
        </p:nvSpPr>
        <p:spPr bwMode="auto">
          <a:xfrm>
            <a:off x="2866927" y="5944356"/>
            <a:ext cx="437157" cy="478341"/>
          </a:xfrm>
          <a:custGeom>
            <a:avLst/>
            <a:gdLst/>
            <a:ahLst/>
            <a:cxnLst>
              <a:cxn ang="0">
                <a:pos x="49" y="42"/>
              </a:cxn>
              <a:cxn ang="0">
                <a:pos x="33" y="58"/>
              </a:cxn>
              <a:cxn ang="0">
                <a:pos x="33" y="46"/>
              </a:cxn>
              <a:cxn ang="0">
                <a:pos x="31" y="45"/>
              </a:cxn>
              <a:cxn ang="0">
                <a:pos x="31" y="58"/>
              </a:cxn>
              <a:cxn ang="0">
                <a:pos x="14" y="42"/>
              </a:cxn>
              <a:cxn ang="0">
                <a:pos x="1" y="33"/>
              </a:cxn>
              <a:cxn ang="0">
                <a:pos x="3" y="31"/>
              </a:cxn>
              <a:cxn ang="0">
                <a:pos x="4" y="31"/>
              </a:cxn>
              <a:cxn ang="0">
                <a:pos x="4" y="7"/>
              </a:cxn>
              <a:cxn ang="0">
                <a:pos x="9" y="0"/>
              </a:cxn>
              <a:cxn ang="0">
                <a:pos x="54" y="0"/>
              </a:cxn>
              <a:cxn ang="0">
                <a:pos x="60" y="7"/>
              </a:cxn>
              <a:cxn ang="0">
                <a:pos x="60" y="31"/>
              </a:cxn>
              <a:cxn ang="0">
                <a:pos x="61" y="31"/>
              </a:cxn>
              <a:cxn ang="0">
                <a:pos x="63" y="33"/>
              </a:cxn>
              <a:cxn ang="0">
                <a:pos x="49" y="42"/>
              </a:cxn>
              <a:cxn ang="0">
                <a:pos x="57" y="9"/>
              </a:cxn>
              <a:cxn ang="0">
                <a:pos x="52" y="4"/>
              </a:cxn>
              <a:cxn ang="0">
                <a:pos x="12" y="4"/>
              </a:cxn>
              <a:cxn ang="0">
                <a:pos x="7" y="9"/>
              </a:cxn>
              <a:cxn ang="0">
                <a:pos x="7" y="33"/>
              </a:cxn>
              <a:cxn ang="0">
                <a:pos x="27" y="37"/>
              </a:cxn>
              <a:cxn ang="0">
                <a:pos x="30" y="38"/>
              </a:cxn>
              <a:cxn ang="0">
                <a:pos x="30" y="38"/>
              </a:cxn>
              <a:cxn ang="0">
                <a:pos x="33" y="40"/>
              </a:cxn>
              <a:cxn ang="0">
                <a:pos x="37" y="37"/>
              </a:cxn>
              <a:cxn ang="0">
                <a:pos x="57" y="33"/>
              </a:cxn>
              <a:cxn ang="0">
                <a:pos x="57" y="9"/>
              </a:cxn>
              <a:cxn ang="0">
                <a:pos x="23" y="34"/>
              </a:cxn>
              <a:cxn ang="0">
                <a:pos x="16" y="27"/>
              </a:cxn>
              <a:cxn ang="0">
                <a:pos x="23" y="20"/>
              </a:cxn>
              <a:cxn ang="0">
                <a:pos x="31" y="27"/>
              </a:cxn>
              <a:cxn ang="0">
                <a:pos x="23" y="34"/>
              </a:cxn>
              <a:cxn ang="0">
                <a:pos x="41" y="34"/>
              </a:cxn>
              <a:cxn ang="0">
                <a:pos x="33" y="27"/>
              </a:cxn>
              <a:cxn ang="0">
                <a:pos x="41" y="20"/>
              </a:cxn>
              <a:cxn ang="0">
                <a:pos x="49" y="27"/>
              </a:cxn>
              <a:cxn ang="0">
                <a:pos x="41" y="34"/>
              </a:cxn>
            </a:cxnLst>
            <a:rect l="0" t="0" r="r" b="b"/>
            <a:pathLst>
              <a:path w="64" h="70">
                <a:moveTo>
                  <a:pt x="49" y="42"/>
                </a:moveTo>
                <a:cubicBezTo>
                  <a:pt x="56" y="66"/>
                  <a:pt x="32" y="70"/>
                  <a:pt x="33" y="58"/>
                </a:cubicBezTo>
                <a:cubicBezTo>
                  <a:pt x="33" y="58"/>
                  <a:pt x="33" y="51"/>
                  <a:pt x="33" y="46"/>
                </a:cubicBezTo>
                <a:cubicBezTo>
                  <a:pt x="32" y="46"/>
                  <a:pt x="32" y="46"/>
                  <a:pt x="31" y="45"/>
                </a:cubicBezTo>
                <a:cubicBezTo>
                  <a:pt x="31" y="51"/>
                  <a:pt x="31" y="58"/>
                  <a:pt x="31" y="58"/>
                </a:cubicBezTo>
                <a:cubicBezTo>
                  <a:pt x="31" y="70"/>
                  <a:pt x="7" y="66"/>
                  <a:pt x="14" y="42"/>
                </a:cubicBezTo>
                <a:cubicBezTo>
                  <a:pt x="7" y="39"/>
                  <a:pt x="3" y="36"/>
                  <a:pt x="1" y="33"/>
                </a:cubicBezTo>
                <a:cubicBezTo>
                  <a:pt x="0" y="31"/>
                  <a:pt x="1" y="29"/>
                  <a:pt x="3" y="31"/>
                </a:cubicBezTo>
                <a:cubicBezTo>
                  <a:pt x="3" y="31"/>
                  <a:pt x="3" y="31"/>
                  <a:pt x="4" y="31"/>
                </a:cubicBezTo>
                <a:cubicBezTo>
                  <a:pt x="4" y="7"/>
                  <a:pt x="4" y="7"/>
                  <a:pt x="4" y="7"/>
                </a:cubicBezTo>
                <a:cubicBezTo>
                  <a:pt x="4" y="3"/>
                  <a:pt x="6" y="0"/>
                  <a:pt x="9" y="0"/>
                </a:cubicBezTo>
                <a:cubicBezTo>
                  <a:pt x="54" y="0"/>
                  <a:pt x="54" y="0"/>
                  <a:pt x="54" y="0"/>
                </a:cubicBezTo>
                <a:cubicBezTo>
                  <a:pt x="57" y="0"/>
                  <a:pt x="60" y="3"/>
                  <a:pt x="60" y="7"/>
                </a:cubicBezTo>
                <a:cubicBezTo>
                  <a:pt x="60" y="31"/>
                  <a:pt x="60" y="31"/>
                  <a:pt x="60" y="31"/>
                </a:cubicBezTo>
                <a:cubicBezTo>
                  <a:pt x="60" y="31"/>
                  <a:pt x="60" y="31"/>
                  <a:pt x="61" y="31"/>
                </a:cubicBezTo>
                <a:cubicBezTo>
                  <a:pt x="63" y="29"/>
                  <a:pt x="64" y="31"/>
                  <a:pt x="63" y="33"/>
                </a:cubicBezTo>
                <a:cubicBezTo>
                  <a:pt x="60" y="36"/>
                  <a:pt x="56" y="39"/>
                  <a:pt x="49" y="42"/>
                </a:cubicBezTo>
                <a:close/>
                <a:moveTo>
                  <a:pt x="57" y="9"/>
                </a:moveTo>
                <a:cubicBezTo>
                  <a:pt x="57" y="5"/>
                  <a:pt x="56" y="4"/>
                  <a:pt x="52" y="4"/>
                </a:cubicBezTo>
                <a:cubicBezTo>
                  <a:pt x="12" y="4"/>
                  <a:pt x="12" y="4"/>
                  <a:pt x="12" y="4"/>
                </a:cubicBezTo>
                <a:cubicBezTo>
                  <a:pt x="8" y="4"/>
                  <a:pt x="7" y="5"/>
                  <a:pt x="7" y="9"/>
                </a:cubicBezTo>
                <a:cubicBezTo>
                  <a:pt x="7" y="33"/>
                  <a:pt x="7" y="33"/>
                  <a:pt x="7" y="33"/>
                </a:cubicBezTo>
                <a:cubicBezTo>
                  <a:pt x="15" y="38"/>
                  <a:pt x="23" y="37"/>
                  <a:pt x="27" y="37"/>
                </a:cubicBezTo>
                <a:cubicBezTo>
                  <a:pt x="28" y="37"/>
                  <a:pt x="29" y="37"/>
                  <a:pt x="30" y="38"/>
                </a:cubicBezTo>
                <a:cubicBezTo>
                  <a:pt x="30" y="38"/>
                  <a:pt x="30" y="38"/>
                  <a:pt x="30" y="38"/>
                </a:cubicBezTo>
                <a:cubicBezTo>
                  <a:pt x="31" y="39"/>
                  <a:pt x="32" y="39"/>
                  <a:pt x="33" y="40"/>
                </a:cubicBezTo>
                <a:cubicBezTo>
                  <a:pt x="33" y="38"/>
                  <a:pt x="34" y="37"/>
                  <a:pt x="37" y="37"/>
                </a:cubicBezTo>
                <a:cubicBezTo>
                  <a:pt x="41" y="37"/>
                  <a:pt x="48" y="38"/>
                  <a:pt x="57" y="33"/>
                </a:cubicBezTo>
                <a:lnTo>
                  <a:pt x="57" y="9"/>
                </a:lnTo>
                <a:close/>
                <a:moveTo>
                  <a:pt x="23" y="34"/>
                </a:moveTo>
                <a:cubicBezTo>
                  <a:pt x="19" y="34"/>
                  <a:pt x="16" y="31"/>
                  <a:pt x="16" y="27"/>
                </a:cubicBezTo>
                <a:cubicBezTo>
                  <a:pt x="16" y="23"/>
                  <a:pt x="19" y="20"/>
                  <a:pt x="23" y="20"/>
                </a:cubicBezTo>
                <a:cubicBezTo>
                  <a:pt x="27" y="20"/>
                  <a:pt x="31" y="23"/>
                  <a:pt x="31" y="27"/>
                </a:cubicBezTo>
                <a:cubicBezTo>
                  <a:pt x="31" y="31"/>
                  <a:pt x="27" y="34"/>
                  <a:pt x="23" y="34"/>
                </a:cubicBezTo>
                <a:close/>
                <a:moveTo>
                  <a:pt x="41" y="34"/>
                </a:moveTo>
                <a:cubicBezTo>
                  <a:pt x="37" y="34"/>
                  <a:pt x="33" y="31"/>
                  <a:pt x="33" y="27"/>
                </a:cubicBezTo>
                <a:cubicBezTo>
                  <a:pt x="33" y="23"/>
                  <a:pt x="37" y="20"/>
                  <a:pt x="41" y="20"/>
                </a:cubicBezTo>
                <a:cubicBezTo>
                  <a:pt x="45" y="20"/>
                  <a:pt x="49" y="23"/>
                  <a:pt x="49" y="27"/>
                </a:cubicBezTo>
                <a:cubicBezTo>
                  <a:pt x="49" y="31"/>
                  <a:pt x="45" y="34"/>
                  <a:pt x="41" y="34"/>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1517">
              <a:solidFill>
                <a:schemeClr val="bg1">
                  <a:lumMod val="65000"/>
                </a:schemeClr>
              </a:solidFill>
              <a:ea typeface="Calibri" panose="020F0502020204030204" pitchFamily="34" charset="0"/>
              <a:cs typeface="Calibri" panose="020F0502020204030204" pitchFamily="34" charset="0"/>
              <a:sym typeface="Arial" panose="020B0604020202020204" pitchFamily="34" charset="0"/>
            </a:endParaRPr>
          </a:p>
        </p:txBody>
      </p:sp>
      <p:sp>
        <p:nvSpPr>
          <p:cNvPr id="28" name="Freeform 175"/>
          <p:cNvSpPr>
            <a:spLocks noEditPoints="1"/>
          </p:cNvSpPr>
          <p:nvPr/>
        </p:nvSpPr>
        <p:spPr bwMode="auto">
          <a:xfrm>
            <a:off x="8379714" y="5321052"/>
            <a:ext cx="368380" cy="341027"/>
          </a:xfrm>
          <a:custGeom>
            <a:avLst/>
            <a:gdLst/>
            <a:ahLst/>
            <a:cxnLst>
              <a:cxn ang="0">
                <a:pos x="11" y="57"/>
              </a:cxn>
              <a:cxn ang="0">
                <a:pos x="8" y="58"/>
              </a:cxn>
              <a:cxn ang="0">
                <a:pos x="5" y="57"/>
              </a:cxn>
              <a:cxn ang="0">
                <a:pos x="1" y="53"/>
              </a:cxn>
              <a:cxn ang="0">
                <a:pos x="0" y="50"/>
              </a:cxn>
              <a:cxn ang="0">
                <a:pos x="1" y="47"/>
              </a:cxn>
              <a:cxn ang="0">
                <a:pos x="25" y="22"/>
              </a:cxn>
              <a:cxn ang="0">
                <a:pos x="35" y="33"/>
              </a:cxn>
              <a:cxn ang="0">
                <a:pos x="11" y="57"/>
              </a:cxn>
              <a:cxn ang="0">
                <a:pos x="10" y="45"/>
              </a:cxn>
              <a:cxn ang="0">
                <a:pos x="8" y="48"/>
              </a:cxn>
              <a:cxn ang="0">
                <a:pos x="10" y="50"/>
              </a:cxn>
              <a:cxn ang="0">
                <a:pos x="12" y="48"/>
              </a:cxn>
              <a:cxn ang="0">
                <a:pos x="10" y="45"/>
              </a:cxn>
              <a:cxn ang="0">
                <a:pos x="57" y="21"/>
              </a:cxn>
              <a:cxn ang="0">
                <a:pos x="42" y="32"/>
              </a:cxn>
              <a:cxn ang="0">
                <a:pos x="26" y="16"/>
              </a:cxn>
              <a:cxn ang="0">
                <a:pos x="42" y="0"/>
              </a:cxn>
              <a:cxn ang="0">
                <a:pos x="50" y="2"/>
              </a:cxn>
              <a:cxn ang="0">
                <a:pos x="51" y="3"/>
              </a:cxn>
              <a:cxn ang="0">
                <a:pos x="50" y="4"/>
              </a:cxn>
              <a:cxn ang="0">
                <a:pos x="40" y="10"/>
              </a:cxn>
              <a:cxn ang="0">
                <a:pos x="40" y="18"/>
              </a:cxn>
              <a:cxn ang="0">
                <a:pos x="47" y="22"/>
              </a:cxn>
              <a:cxn ang="0">
                <a:pos x="57" y="16"/>
              </a:cxn>
              <a:cxn ang="0">
                <a:pos x="58" y="17"/>
              </a:cxn>
              <a:cxn ang="0">
                <a:pos x="57" y="21"/>
              </a:cxn>
            </a:cxnLst>
            <a:rect l="0" t="0" r="r" b="b"/>
            <a:pathLst>
              <a:path w="58" h="58">
                <a:moveTo>
                  <a:pt x="11" y="57"/>
                </a:moveTo>
                <a:cubicBezTo>
                  <a:pt x="10" y="58"/>
                  <a:pt x="9" y="58"/>
                  <a:pt x="8" y="58"/>
                </a:cubicBezTo>
                <a:cubicBezTo>
                  <a:pt x="7" y="58"/>
                  <a:pt x="6" y="58"/>
                  <a:pt x="5" y="57"/>
                </a:cubicBezTo>
                <a:cubicBezTo>
                  <a:pt x="1" y="53"/>
                  <a:pt x="1" y="53"/>
                  <a:pt x="1" y="53"/>
                </a:cubicBezTo>
                <a:cubicBezTo>
                  <a:pt x="0" y="52"/>
                  <a:pt x="0" y="51"/>
                  <a:pt x="0" y="50"/>
                </a:cubicBezTo>
                <a:cubicBezTo>
                  <a:pt x="0" y="49"/>
                  <a:pt x="0" y="47"/>
                  <a:pt x="1" y="47"/>
                </a:cubicBezTo>
                <a:cubicBezTo>
                  <a:pt x="25" y="22"/>
                  <a:pt x="25" y="22"/>
                  <a:pt x="25" y="22"/>
                </a:cubicBezTo>
                <a:cubicBezTo>
                  <a:pt x="27" y="27"/>
                  <a:pt x="31" y="31"/>
                  <a:pt x="35" y="33"/>
                </a:cubicBezTo>
                <a:lnTo>
                  <a:pt x="11" y="57"/>
                </a:lnTo>
                <a:close/>
                <a:moveTo>
                  <a:pt x="10" y="45"/>
                </a:moveTo>
                <a:cubicBezTo>
                  <a:pt x="9" y="45"/>
                  <a:pt x="8" y="46"/>
                  <a:pt x="8" y="48"/>
                </a:cubicBezTo>
                <a:cubicBezTo>
                  <a:pt x="8" y="49"/>
                  <a:pt x="9" y="50"/>
                  <a:pt x="10" y="50"/>
                </a:cubicBezTo>
                <a:cubicBezTo>
                  <a:pt x="11" y="50"/>
                  <a:pt x="12" y="49"/>
                  <a:pt x="12" y="48"/>
                </a:cubicBezTo>
                <a:cubicBezTo>
                  <a:pt x="12" y="46"/>
                  <a:pt x="11" y="45"/>
                  <a:pt x="10" y="45"/>
                </a:cubicBezTo>
                <a:close/>
                <a:moveTo>
                  <a:pt x="57" y="21"/>
                </a:moveTo>
                <a:cubicBezTo>
                  <a:pt x="55" y="27"/>
                  <a:pt x="49" y="32"/>
                  <a:pt x="42" y="32"/>
                </a:cubicBezTo>
                <a:cubicBezTo>
                  <a:pt x="33" y="32"/>
                  <a:pt x="26" y="24"/>
                  <a:pt x="26" y="16"/>
                </a:cubicBezTo>
                <a:cubicBezTo>
                  <a:pt x="26" y="7"/>
                  <a:pt x="33" y="0"/>
                  <a:pt x="42" y="0"/>
                </a:cubicBezTo>
                <a:cubicBezTo>
                  <a:pt x="45" y="0"/>
                  <a:pt x="48" y="0"/>
                  <a:pt x="50" y="2"/>
                </a:cubicBezTo>
                <a:cubicBezTo>
                  <a:pt x="51" y="2"/>
                  <a:pt x="51" y="2"/>
                  <a:pt x="51" y="3"/>
                </a:cubicBezTo>
                <a:cubicBezTo>
                  <a:pt x="51" y="3"/>
                  <a:pt x="51" y="4"/>
                  <a:pt x="50" y="4"/>
                </a:cubicBezTo>
                <a:cubicBezTo>
                  <a:pt x="40" y="10"/>
                  <a:pt x="40" y="10"/>
                  <a:pt x="40" y="10"/>
                </a:cubicBezTo>
                <a:cubicBezTo>
                  <a:pt x="40" y="18"/>
                  <a:pt x="40" y="18"/>
                  <a:pt x="40" y="18"/>
                </a:cubicBezTo>
                <a:cubicBezTo>
                  <a:pt x="47" y="22"/>
                  <a:pt x="47" y="22"/>
                  <a:pt x="47" y="22"/>
                </a:cubicBezTo>
                <a:cubicBezTo>
                  <a:pt x="48" y="21"/>
                  <a:pt x="56" y="16"/>
                  <a:pt x="57" y="16"/>
                </a:cubicBezTo>
                <a:cubicBezTo>
                  <a:pt x="58" y="16"/>
                  <a:pt x="58" y="16"/>
                  <a:pt x="58" y="17"/>
                </a:cubicBezTo>
                <a:cubicBezTo>
                  <a:pt x="58" y="18"/>
                  <a:pt x="58" y="20"/>
                  <a:pt x="57" y="21"/>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1517">
              <a:solidFill>
                <a:schemeClr val="bg1">
                  <a:lumMod val="65000"/>
                </a:schemeClr>
              </a:solidFill>
              <a:ea typeface="Calibri" panose="020F0502020204030204" pitchFamily="34" charset="0"/>
              <a:cs typeface="Calibri" panose="020F0502020204030204" pitchFamily="34" charset="0"/>
              <a:sym typeface="Arial" panose="020B0604020202020204" pitchFamily="34" charset="0"/>
            </a:endParaRPr>
          </a:p>
        </p:txBody>
      </p:sp>
      <p:sp>
        <p:nvSpPr>
          <p:cNvPr id="33" name="TextBox 24"/>
          <p:cNvSpPr txBox="1"/>
          <p:nvPr/>
        </p:nvSpPr>
        <p:spPr>
          <a:xfrm>
            <a:off x="1017436" y="5767937"/>
            <a:ext cx="668453" cy="369332"/>
          </a:xfrm>
          <a:prstGeom prst="rect">
            <a:avLst/>
          </a:prstGeom>
          <a:noFill/>
        </p:spPr>
        <p:txBody>
          <a:bodyPr wrap="none" lIns="0" tIns="0" rIns="0" bIns="0" rtlCol="0">
            <a:spAutoFit/>
          </a:bodyPr>
          <a:lstStyle/>
          <a:p>
            <a:pPr algn="r"/>
            <a:r>
              <a:rPr lang="en-US" altLang="zh-CN" sz="2400" b="1" dirty="0">
                <a:solidFill>
                  <a:schemeClr val="tx2">
                    <a:lumMod val="50000"/>
                  </a:schemeClr>
                </a:solidFill>
                <a:ea typeface="Calibri" panose="020F0502020204030204" pitchFamily="34" charset="0"/>
                <a:cs typeface="Calibri" panose="020F0502020204030204" pitchFamily="34" charset="0"/>
                <a:sym typeface="Arial" panose="020B0604020202020204" pitchFamily="34" charset="0"/>
              </a:rPr>
              <a:t>Date</a:t>
            </a:r>
            <a:endParaRPr lang="zh-CN" altLang="en-US" sz="2400" b="1" dirty="0">
              <a:solidFill>
                <a:schemeClr val="tx2">
                  <a:lumMod val="50000"/>
                </a:schemeClr>
              </a:solidFill>
              <a:ea typeface="Calibri" panose="020F0502020204030204" pitchFamily="34" charset="0"/>
              <a:cs typeface="Calibri" panose="020F0502020204030204" pitchFamily="34" charset="0"/>
              <a:sym typeface="Arial" panose="020B0604020202020204" pitchFamily="34" charset="0"/>
            </a:endParaRPr>
          </a:p>
        </p:txBody>
      </p:sp>
      <p:sp>
        <p:nvSpPr>
          <p:cNvPr id="37" name="TextBox 24"/>
          <p:cNvSpPr txBox="1"/>
          <p:nvPr/>
        </p:nvSpPr>
        <p:spPr>
          <a:xfrm>
            <a:off x="9800176" y="5662079"/>
            <a:ext cx="1897955" cy="369332"/>
          </a:xfrm>
          <a:prstGeom prst="rect">
            <a:avLst/>
          </a:prstGeom>
          <a:noFill/>
        </p:spPr>
        <p:txBody>
          <a:bodyPr wrap="none" lIns="0" tIns="0" rIns="0" bIns="0" rtlCol="0">
            <a:spAutoFit/>
          </a:bodyPr>
          <a:lstStyle/>
          <a:p>
            <a:r>
              <a:rPr lang="en-US" altLang="zh-CN" sz="2400" b="1" dirty="0" err="1">
                <a:solidFill>
                  <a:srgbClr val="C00000"/>
                </a:solidFill>
                <a:ea typeface="Calibri" panose="020F0502020204030204" pitchFamily="34" charset="0"/>
                <a:cs typeface="Calibri" panose="020F0502020204030204" pitchFamily="34" charset="0"/>
                <a:sym typeface="Arial" panose="020B0604020202020204" pitchFamily="34" charset="0"/>
              </a:rPr>
              <a:t>Police_death</a:t>
            </a:r>
            <a:endParaRPr lang="zh-CN" altLang="en-US" sz="2400" b="1" dirty="0">
              <a:solidFill>
                <a:srgbClr val="C00000"/>
              </a:solidFill>
              <a:ea typeface="Calibri" panose="020F0502020204030204" pitchFamily="34" charset="0"/>
              <a:cs typeface="Calibri" panose="020F0502020204030204" pitchFamily="34" charset="0"/>
              <a:sym typeface="Arial" panose="020B0604020202020204" pitchFamily="34" charset="0"/>
            </a:endParaRPr>
          </a:p>
        </p:txBody>
      </p:sp>
      <p:sp>
        <p:nvSpPr>
          <p:cNvPr id="42" name="TextBox 8"/>
          <p:cNvSpPr txBox="1"/>
          <p:nvPr/>
        </p:nvSpPr>
        <p:spPr>
          <a:xfrm>
            <a:off x="4223809" y="163321"/>
            <a:ext cx="3744384" cy="583558"/>
          </a:xfrm>
          <a:prstGeom prst="rect">
            <a:avLst/>
          </a:prstGeom>
          <a:noFill/>
        </p:spPr>
        <p:txBody>
          <a:bodyPr wrap="square" lIns="0" tIns="0" rIns="0" bIns="0" rtlCol="0" anchor="ctr">
            <a:spAutoFit/>
          </a:bodyPr>
          <a:lstStyle/>
          <a:p>
            <a:pPr algn="ctr"/>
            <a:r>
              <a:rPr lang="en-US" altLang="zh-CN" sz="3792" b="1" dirty="0">
                <a:solidFill>
                  <a:schemeClr val="accent1"/>
                </a:solidFill>
                <a:ea typeface="Calibri" panose="020F0502020204030204" pitchFamily="34" charset="0"/>
                <a:cs typeface="Calibri" panose="020F0502020204030204" pitchFamily="34" charset="0"/>
                <a:sym typeface="Arial" panose="020B0604020202020204" pitchFamily="34" charset="0"/>
              </a:rPr>
              <a:t>HIERARCHY</a:t>
            </a:r>
            <a:endParaRPr lang="zh-CN" altLang="en-US" sz="3792" b="1" dirty="0">
              <a:solidFill>
                <a:schemeClr val="accent1"/>
              </a:solidFill>
              <a:ea typeface="Calibri" panose="020F0502020204030204" pitchFamily="34" charset="0"/>
              <a:cs typeface="Calibri" panose="020F0502020204030204" pitchFamily="34" charset="0"/>
              <a:sym typeface="Arial" panose="020B0604020202020204" pitchFamily="34" charset="0"/>
            </a:endParaRPr>
          </a:p>
        </p:txBody>
      </p:sp>
      <p:grpSp>
        <p:nvGrpSpPr>
          <p:cNvPr id="40" name="组合 39"/>
          <p:cNvGrpSpPr/>
          <p:nvPr/>
        </p:nvGrpSpPr>
        <p:grpSpPr>
          <a:xfrm>
            <a:off x="840369" y="481969"/>
            <a:ext cx="10511262" cy="0"/>
            <a:chOff x="1028775" y="591989"/>
            <a:chExt cx="11086097" cy="0"/>
          </a:xfrm>
        </p:grpSpPr>
        <p:cxnSp>
          <p:nvCxnSpPr>
            <p:cNvPr id="41" name="直接连接符 40"/>
            <p:cNvCxnSpPr>
              <a:cxnSpLocks/>
            </p:cNvCxnSpPr>
            <p:nvPr/>
          </p:nvCxnSpPr>
          <p:spPr>
            <a:xfrm>
              <a:off x="1028775" y="591989"/>
              <a:ext cx="374409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cxnSpLocks/>
            </p:cNvCxnSpPr>
            <p:nvPr/>
          </p:nvCxnSpPr>
          <p:spPr>
            <a:xfrm>
              <a:off x="8276755" y="591989"/>
              <a:ext cx="383811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4098" name="Picture 2">
            <a:extLst>
              <a:ext uri="{FF2B5EF4-FFF2-40B4-BE49-F238E27FC236}">
                <a16:creationId xmlns:a16="http://schemas.microsoft.com/office/drawing/2014/main" id="{F6AEAB33-E1FE-4EB8-93CB-2262DBC0C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45" y="2924000"/>
            <a:ext cx="2416774" cy="273807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12A37C4-F3DD-46D3-A638-D06A1855DE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9143" y="795416"/>
            <a:ext cx="4544280" cy="228379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24ACA96-7C3F-4BEE-80F4-8B2863548C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1942" y="3378260"/>
            <a:ext cx="2829074" cy="211330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2410D54-7E6A-4938-883B-CFFFCC69A610}"/>
              </a:ext>
            </a:extLst>
          </p:cNvPr>
          <p:cNvSpPr/>
          <p:nvPr/>
        </p:nvSpPr>
        <p:spPr>
          <a:xfrm>
            <a:off x="4974610" y="3088474"/>
            <a:ext cx="2148345" cy="461665"/>
          </a:xfrm>
          <a:prstGeom prst="rect">
            <a:avLst/>
          </a:prstGeom>
        </p:spPr>
        <p:txBody>
          <a:bodyPr wrap="none">
            <a:spAutoFit/>
          </a:bodyPr>
          <a:lstStyle/>
          <a:p>
            <a:pPr algn="r"/>
            <a:r>
              <a:rPr lang="en-US" altLang="zh-CN" sz="2400" b="1" dirty="0" err="1">
                <a:solidFill>
                  <a:schemeClr val="accent3">
                    <a:lumMod val="75000"/>
                  </a:schemeClr>
                </a:solidFill>
                <a:ea typeface="Calibri" panose="020F0502020204030204" pitchFamily="34" charset="0"/>
                <a:cs typeface="Calibri" panose="020F0502020204030204" pitchFamily="34" charset="0"/>
                <a:sym typeface="Arial" panose="020B0604020202020204" pitchFamily="34" charset="0"/>
              </a:rPr>
              <a:t>Police_killing</a:t>
            </a:r>
            <a:endParaRPr lang="zh-CN" altLang="en-US" sz="2400" b="1" dirty="0">
              <a:solidFill>
                <a:schemeClr val="accent3">
                  <a:lumMod val="75000"/>
                </a:schemeClr>
              </a:solidFill>
              <a:ea typeface="Calibri" panose="020F0502020204030204" pitchFamily="34" charset="0"/>
              <a:cs typeface="Calibri" panose="020F050202020403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anim calcmode="lin" valueType="num">
                                      <p:cBhvr additive="base">
                                        <p:cTn id="11" dur="500" fill="hold"/>
                                        <p:tgtEl>
                                          <p:spTgt spid="4098"/>
                                        </p:tgtEl>
                                        <p:attrNameLst>
                                          <p:attrName>ppt_x</p:attrName>
                                        </p:attrNameLst>
                                      </p:cBhvr>
                                      <p:tavLst>
                                        <p:tav tm="0">
                                          <p:val>
                                            <p:strVal val="0-#ppt_w/2"/>
                                          </p:val>
                                        </p:tav>
                                        <p:tav tm="100000">
                                          <p:val>
                                            <p:strVal val="#ppt_x"/>
                                          </p:val>
                                        </p:tav>
                                      </p:tavLst>
                                    </p:anim>
                                    <p:anim calcmode="lin" valueType="num">
                                      <p:cBhvr additive="base">
                                        <p:cTn id="12"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1+#ppt_h/2"/>
                                          </p:val>
                                        </p:tav>
                                        <p:tav tm="100000">
                                          <p:val>
                                            <p:strVal val="#ppt_y"/>
                                          </p:val>
                                        </p:tav>
                                      </p:tavLst>
                                    </p:anim>
                                  </p:childTnLst>
                                </p:cTn>
                              </p:par>
                              <p:par>
                                <p:cTn id="19" presetID="2" presetClass="entr" presetSubtype="6" fill="hold" nodeType="withEffect">
                                  <p:stCondLst>
                                    <p:cond delay="0"/>
                                  </p:stCondLst>
                                  <p:childTnLst>
                                    <p:set>
                                      <p:cBhvr>
                                        <p:cTn id="20" dur="1" fill="hold">
                                          <p:stCondLst>
                                            <p:cond delay="0"/>
                                          </p:stCondLst>
                                        </p:cTn>
                                        <p:tgtEl>
                                          <p:spTgt spid="4102"/>
                                        </p:tgtEl>
                                        <p:attrNameLst>
                                          <p:attrName>style.visibility</p:attrName>
                                        </p:attrNameLst>
                                      </p:cBhvr>
                                      <p:to>
                                        <p:strVal val="visible"/>
                                      </p:to>
                                    </p:set>
                                    <p:anim calcmode="lin" valueType="num">
                                      <p:cBhvr additive="base">
                                        <p:cTn id="21" dur="500" fill="hold"/>
                                        <p:tgtEl>
                                          <p:spTgt spid="4102"/>
                                        </p:tgtEl>
                                        <p:attrNameLst>
                                          <p:attrName>ppt_x</p:attrName>
                                        </p:attrNameLst>
                                      </p:cBhvr>
                                      <p:tavLst>
                                        <p:tav tm="0">
                                          <p:val>
                                            <p:strVal val="1+#ppt_w/2"/>
                                          </p:val>
                                        </p:tav>
                                        <p:tav tm="100000">
                                          <p:val>
                                            <p:strVal val="#ppt_x"/>
                                          </p:val>
                                        </p:tav>
                                      </p:tavLst>
                                    </p:anim>
                                    <p:anim calcmode="lin" valueType="num">
                                      <p:cBhvr additive="base">
                                        <p:cTn id="22"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nodeType="withEffect">
                                  <p:stCondLst>
                                    <p:cond delay="0"/>
                                  </p:stCondLst>
                                  <p:childTnLst>
                                    <p:set>
                                      <p:cBhvr>
                                        <p:cTn id="31" dur="1" fill="hold">
                                          <p:stCondLst>
                                            <p:cond delay="0"/>
                                          </p:stCondLst>
                                        </p:cTn>
                                        <p:tgtEl>
                                          <p:spTgt spid="4100"/>
                                        </p:tgtEl>
                                        <p:attrNameLst>
                                          <p:attrName>style.visibility</p:attrName>
                                        </p:attrNameLst>
                                      </p:cBhvr>
                                      <p:to>
                                        <p:strVal val="visible"/>
                                      </p:to>
                                    </p:set>
                                    <p:anim calcmode="lin" valueType="num">
                                      <p:cBhvr>
                                        <p:cTn id="32" dur="500" fill="hold"/>
                                        <p:tgtEl>
                                          <p:spTgt spid="4100"/>
                                        </p:tgtEl>
                                        <p:attrNameLst>
                                          <p:attrName>ppt_w</p:attrName>
                                        </p:attrNameLst>
                                      </p:cBhvr>
                                      <p:tavLst>
                                        <p:tav tm="0">
                                          <p:val>
                                            <p:fltVal val="0"/>
                                          </p:val>
                                        </p:tav>
                                        <p:tav tm="100000">
                                          <p:val>
                                            <p:strVal val="#ppt_w"/>
                                          </p:val>
                                        </p:tav>
                                      </p:tavLst>
                                    </p:anim>
                                    <p:anim calcmode="lin" valueType="num">
                                      <p:cBhvr>
                                        <p:cTn id="33" dur="500" fill="hold"/>
                                        <p:tgtEl>
                                          <p:spTgt spid="4100"/>
                                        </p:tgtEl>
                                        <p:attrNameLst>
                                          <p:attrName>ppt_h</p:attrName>
                                        </p:attrNameLst>
                                      </p:cBhvr>
                                      <p:tavLst>
                                        <p:tav tm="0">
                                          <p:val>
                                            <p:fltVal val="0"/>
                                          </p:val>
                                        </p:tav>
                                        <p:tav tm="100000">
                                          <p:val>
                                            <p:strVal val="#ppt_h"/>
                                          </p:val>
                                        </p:tav>
                                      </p:tavLst>
                                    </p:anim>
                                    <p:animEffect transition="in" filter="fade">
                                      <p:cBhvr>
                                        <p:cTn id="34"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0AF012FE-1872-49D3-B100-59799DFAF5F2}"/>
              </a:ext>
            </a:extLst>
          </p:cNvPr>
          <p:cNvSpPr/>
          <p:nvPr/>
        </p:nvSpPr>
        <p:spPr>
          <a:xfrm rot="1594962">
            <a:off x="8626311" y="4219291"/>
            <a:ext cx="4033651" cy="2123114"/>
          </a:xfrm>
          <a:custGeom>
            <a:avLst/>
            <a:gdLst>
              <a:gd name="connsiteX0" fmla="*/ 2861569 w 4033651"/>
              <a:gd name="connsiteY0" fmla="*/ 138396 h 2123114"/>
              <a:gd name="connsiteX1" fmla="*/ 2853861 w 4033651"/>
              <a:gd name="connsiteY1" fmla="*/ 157070 h 2123114"/>
              <a:gd name="connsiteX2" fmla="*/ 2880243 w 4033651"/>
              <a:gd name="connsiteY2" fmla="*/ 183454 h 2123114"/>
              <a:gd name="connsiteX3" fmla="*/ 2906627 w 4033651"/>
              <a:gd name="connsiteY3" fmla="*/ 157071 h 2123114"/>
              <a:gd name="connsiteX4" fmla="*/ 2880244 w 4033651"/>
              <a:gd name="connsiteY4" fmla="*/ 130687 h 2123114"/>
              <a:gd name="connsiteX5" fmla="*/ 2861569 w 4033651"/>
              <a:gd name="connsiteY5" fmla="*/ 138396 h 2123114"/>
              <a:gd name="connsiteX6" fmla="*/ 1492252 w 4033651"/>
              <a:gd name="connsiteY6" fmla="*/ 758000 h 2123114"/>
              <a:gd name="connsiteX7" fmla="*/ 1407872 w 4033651"/>
              <a:gd name="connsiteY7" fmla="*/ 878952 h 2123114"/>
              <a:gd name="connsiteX8" fmla="*/ 1450466 w 4033651"/>
              <a:gd name="connsiteY8" fmla="*/ 1034391 h 2123114"/>
              <a:gd name="connsiteX9" fmla="*/ 1619891 w 4033651"/>
              <a:gd name="connsiteY9" fmla="*/ 1113540 h 2123114"/>
              <a:gd name="connsiteX10" fmla="*/ 1881179 w 4033651"/>
              <a:gd name="connsiteY10" fmla="*/ 1110044 h 2123114"/>
              <a:gd name="connsiteX11" fmla="*/ 2002924 w 4033651"/>
              <a:gd name="connsiteY11" fmla="*/ 1067449 h 2123114"/>
              <a:gd name="connsiteX12" fmla="*/ 2066180 w 4033651"/>
              <a:gd name="connsiteY12" fmla="*/ 1014683 h 2123114"/>
              <a:gd name="connsiteX13" fmla="*/ 2083345 w 4033651"/>
              <a:gd name="connsiteY13" fmla="*/ 978128 h 2123114"/>
              <a:gd name="connsiteX14" fmla="*/ 2020725 w 4033651"/>
              <a:gd name="connsiteY14" fmla="*/ 968592 h 2123114"/>
              <a:gd name="connsiteX15" fmla="*/ 1853524 w 4033651"/>
              <a:gd name="connsiteY15" fmla="*/ 970181 h 2123114"/>
              <a:gd name="connsiteX16" fmla="*/ 1769925 w 4033651"/>
              <a:gd name="connsiteY16" fmla="*/ 984167 h 2123114"/>
              <a:gd name="connsiteX17" fmla="*/ 1640870 w 4033651"/>
              <a:gd name="connsiteY17" fmla="*/ 1064588 h 2123114"/>
              <a:gd name="connsiteX18" fmla="*/ 1590011 w 4033651"/>
              <a:gd name="connsiteY18" fmla="*/ 1042337 h 2123114"/>
              <a:gd name="connsiteX19" fmla="*/ 1619891 w 4033651"/>
              <a:gd name="connsiteY19" fmla="*/ 1008643 h 2123114"/>
              <a:gd name="connsiteX20" fmla="*/ 1619255 w 4033651"/>
              <a:gd name="connsiteY20" fmla="*/ 1006736 h 2123114"/>
              <a:gd name="connsiteX21" fmla="*/ 1547735 w 4033651"/>
              <a:gd name="connsiteY21" fmla="*/ 963505 h 2123114"/>
              <a:gd name="connsiteX22" fmla="*/ 1513404 w 4033651"/>
              <a:gd name="connsiteY22" fmla="*/ 830000 h 2123114"/>
              <a:gd name="connsiteX23" fmla="*/ 1603679 w 4033651"/>
              <a:gd name="connsiteY23" fmla="*/ 730825 h 2123114"/>
              <a:gd name="connsiteX24" fmla="*/ 1537637 w 4033651"/>
              <a:gd name="connsiteY24" fmla="*/ 736582 h 2123114"/>
              <a:gd name="connsiteX25" fmla="*/ 1492252 w 4033651"/>
              <a:gd name="connsiteY25" fmla="*/ 758000 h 2123114"/>
              <a:gd name="connsiteX26" fmla="*/ 7417 w 4033651"/>
              <a:gd name="connsiteY26" fmla="*/ 108675 h 2123114"/>
              <a:gd name="connsiteX27" fmla="*/ 27681 w 4033651"/>
              <a:gd name="connsiteY27" fmla="*/ 102397 h 2123114"/>
              <a:gd name="connsiteX28" fmla="*/ 90938 w 4033651"/>
              <a:gd name="connsiteY28" fmla="*/ 102397 h 2123114"/>
              <a:gd name="connsiteX29" fmla="*/ 106513 w 4033651"/>
              <a:gd name="connsiteY29" fmla="*/ 88411 h 2123114"/>
              <a:gd name="connsiteX30" fmla="*/ 125268 w 4033651"/>
              <a:gd name="connsiteY30" fmla="*/ 62663 h 2123114"/>
              <a:gd name="connsiteX31" fmla="*/ 265131 w 4033651"/>
              <a:gd name="connsiteY31" fmla="*/ 16890 h 2123114"/>
              <a:gd name="connsiteX32" fmla="*/ 284838 w 4033651"/>
              <a:gd name="connsiteY32" fmla="*/ 33101 h 2123114"/>
              <a:gd name="connsiteX33" fmla="*/ 296917 w 4033651"/>
              <a:gd name="connsiteY33" fmla="*/ 57260 h 2123114"/>
              <a:gd name="connsiteX34" fmla="*/ 308042 w 4033651"/>
              <a:gd name="connsiteY34" fmla="*/ 63299 h 2123114"/>
              <a:gd name="connsiteX35" fmla="*/ 342373 w 4033651"/>
              <a:gd name="connsiteY35" fmla="*/ 84596 h 2123114"/>
              <a:gd name="connsiteX36" fmla="*/ 367166 w 4033651"/>
              <a:gd name="connsiteY36" fmla="*/ 102079 h 2123114"/>
              <a:gd name="connsiteX37" fmla="*/ 1760390 w 4033651"/>
              <a:gd name="connsiteY37" fmla="*/ 107483 h 2123114"/>
              <a:gd name="connsiteX38" fmla="*/ 1774058 w 4033651"/>
              <a:gd name="connsiteY38" fmla="*/ 96039 h 2123114"/>
              <a:gd name="connsiteX39" fmla="*/ 1780733 w 4033651"/>
              <a:gd name="connsiteY39" fmla="*/ 76014 h 2123114"/>
              <a:gd name="connsiteX40" fmla="*/ 1797580 w 4033651"/>
              <a:gd name="connsiteY40" fmla="*/ 69338 h 2123114"/>
              <a:gd name="connsiteX41" fmla="*/ 1808069 w 4033651"/>
              <a:gd name="connsiteY41" fmla="*/ 69975 h 2123114"/>
              <a:gd name="connsiteX42" fmla="*/ 2016592 w 4033651"/>
              <a:gd name="connsiteY42" fmla="*/ 72835 h 2123114"/>
              <a:gd name="connsiteX43" fmla="*/ 2040432 w 4033651"/>
              <a:gd name="connsiteY43" fmla="*/ 65842 h 2123114"/>
              <a:gd name="connsiteX44" fmla="*/ 2095741 w 4033651"/>
              <a:gd name="connsiteY44" fmla="*/ 69657 h 2123114"/>
              <a:gd name="connsiteX45" fmla="*/ 2117357 w 4033651"/>
              <a:gd name="connsiteY45" fmla="*/ 73788 h 2123114"/>
              <a:gd name="connsiteX46" fmla="*/ 2496893 w 4033651"/>
              <a:gd name="connsiteY46" fmla="*/ 63935 h 2123114"/>
              <a:gd name="connsiteX47" fmla="*/ 2503886 w 4033651"/>
              <a:gd name="connsiteY47" fmla="*/ 53763 h 2123114"/>
              <a:gd name="connsiteX48" fmla="*/ 2518508 w 4033651"/>
              <a:gd name="connsiteY48" fmla="*/ 10215 h 2123114"/>
              <a:gd name="connsiteX49" fmla="*/ 2556971 w 4033651"/>
              <a:gd name="connsiteY49" fmla="*/ 9579 h 2123114"/>
              <a:gd name="connsiteX50" fmla="*/ 2573818 w 4033651"/>
              <a:gd name="connsiteY50" fmla="*/ 35645 h 2123114"/>
              <a:gd name="connsiteX51" fmla="*/ 2579222 w 4033651"/>
              <a:gd name="connsiteY51" fmla="*/ 51220 h 2123114"/>
              <a:gd name="connsiteX52" fmla="*/ 2594479 w 4033651"/>
              <a:gd name="connsiteY52" fmla="*/ 61710 h 2123114"/>
              <a:gd name="connsiteX53" fmla="*/ 2613233 w 4033651"/>
              <a:gd name="connsiteY53" fmla="*/ 63935 h 2123114"/>
              <a:gd name="connsiteX54" fmla="*/ 2717176 w 4033651"/>
              <a:gd name="connsiteY54" fmla="*/ 88092 h 2123114"/>
              <a:gd name="connsiteX55" fmla="*/ 2755640 w 4033651"/>
              <a:gd name="connsiteY55" fmla="*/ 123694 h 2123114"/>
              <a:gd name="connsiteX56" fmla="*/ 2765811 w 4033651"/>
              <a:gd name="connsiteY56" fmla="*/ 129098 h 2123114"/>
              <a:gd name="connsiteX57" fmla="*/ 2820802 w 4033651"/>
              <a:gd name="connsiteY57" fmla="*/ 127827 h 2123114"/>
              <a:gd name="connsiteX58" fmla="*/ 2856403 w 4033651"/>
              <a:gd name="connsiteY58" fmla="*/ 112887 h 2123114"/>
              <a:gd name="connsiteX59" fmla="*/ 2906309 w 4033651"/>
              <a:gd name="connsiteY59" fmla="*/ 110662 h 2123114"/>
              <a:gd name="connsiteX60" fmla="*/ 2930785 w 4033651"/>
              <a:gd name="connsiteY60" fmla="*/ 153256 h 2123114"/>
              <a:gd name="connsiteX61" fmla="*/ 2916798 w 4033651"/>
              <a:gd name="connsiteY61" fmla="*/ 214605 h 2123114"/>
              <a:gd name="connsiteX62" fmla="*/ 2884694 w 4033651"/>
              <a:gd name="connsiteY62" fmla="*/ 281675 h 2123114"/>
              <a:gd name="connsiteX63" fmla="*/ 2873887 w 4033651"/>
              <a:gd name="connsiteY63" fmla="*/ 302655 h 2123114"/>
              <a:gd name="connsiteX64" fmla="*/ 2873886 w 4033651"/>
              <a:gd name="connsiteY64" fmla="*/ 324906 h 2123114"/>
              <a:gd name="connsiteX65" fmla="*/ 3090038 w 4033651"/>
              <a:gd name="connsiteY65" fmla="*/ 540739 h 2123114"/>
              <a:gd name="connsiteX66" fmla="*/ 3140261 w 4033651"/>
              <a:gd name="connsiteY66" fmla="*/ 555997 h 2123114"/>
              <a:gd name="connsiteX67" fmla="*/ 3157745 w 4033651"/>
              <a:gd name="connsiteY67" fmla="*/ 598591 h 2123114"/>
              <a:gd name="connsiteX68" fmla="*/ 3156790 w 4033651"/>
              <a:gd name="connsiteY68" fmla="*/ 613849 h 2123114"/>
              <a:gd name="connsiteX69" fmla="*/ 3130407 w 4033651"/>
              <a:gd name="connsiteY69" fmla="*/ 647543 h 2123114"/>
              <a:gd name="connsiteX70" fmla="*/ 3111335 w 4033651"/>
              <a:gd name="connsiteY70" fmla="*/ 655172 h 2123114"/>
              <a:gd name="connsiteX71" fmla="*/ 3130089 w 4033651"/>
              <a:gd name="connsiteY71" fmla="*/ 667569 h 2123114"/>
              <a:gd name="connsiteX72" fmla="*/ 3652032 w 4033651"/>
              <a:gd name="connsiteY72" fmla="*/ 1122123 h 2123114"/>
              <a:gd name="connsiteX73" fmla="*/ 3733406 w 4033651"/>
              <a:gd name="connsiteY73" fmla="*/ 1158996 h 2123114"/>
              <a:gd name="connsiteX74" fmla="*/ 3793106 w 4033651"/>
              <a:gd name="connsiteY74" fmla="*/ 1171641 h 2123114"/>
              <a:gd name="connsiteX75" fmla="*/ 3805062 w 4033651"/>
              <a:gd name="connsiteY75" fmla="*/ 1174044 h 2123114"/>
              <a:gd name="connsiteX76" fmla="*/ 4032612 w 4033651"/>
              <a:gd name="connsiteY76" fmla="*/ 1628795 h 2123114"/>
              <a:gd name="connsiteX77" fmla="*/ 4033395 w 4033651"/>
              <a:gd name="connsiteY77" fmla="*/ 1750392 h 2123114"/>
              <a:gd name="connsiteX78" fmla="*/ 4033651 w 4033651"/>
              <a:gd name="connsiteY78" fmla="*/ 1815949 h 2123114"/>
              <a:gd name="connsiteX79" fmla="*/ 3460875 w 4033651"/>
              <a:gd name="connsiteY79" fmla="*/ 2102558 h 2123114"/>
              <a:gd name="connsiteX80" fmla="*/ 3447319 w 4033651"/>
              <a:gd name="connsiteY80" fmla="*/ 2099702 h 2123114"/>
              <a:gd name="connsiteX81" fmla="*/ 3406318 w 4033651"/>
              <a:gd name="connsiteY81" fmla="*/ 2093850 h 2123114"/>
              <a:gd name="connsiteX82" fmla="*/ 3258827 w 4033651"/>
              <a:gd name="connsiteY82" fmla="*/ 2090989 h 2123114"/>
              <a:gd name="connsiteX83" fmla="*/ 3159015 w 4033651"/>
              <a:gd name="connsiteY83" fmla="*/ 2112604 h 2123114"/>
              <a:gd name="connsiteX84" fmla="*/ 2973697 w 4033651"/>
              <a:gd name="connsiteY84" fmla="*/ 2110379 h 2123114"/>
              <a:gd name="connsiteX85" fmla="*/ 2707323 w 4033651"/>
              <a:gd name="connsiteY85" fmla="*/ 2071281 h 2123114"/>
              <a:gd name="connsiteX86" fmla="*/ 2576997 w 4033651"/>
              <a:gd name="connsiteY86" fmla="*/ 2077638 h 2123114"/>
              <a:gd name="connsiteX87" fmla="*/ 2275020 w 4033651"/>
              <a:gd name="connsiteY87" fmla="*/ 2083996 h 2123114"/>
              <a:gd name="connsiteX88" fmla="*/ 2289006 w 4033651"/>
              <a:gd name="connsiteY88" fmla="*/ 1926969 h 2123114"/>
              <a:gd name="connsiteX89" fmla="*/ 2279151 w 4033651"/>
              <a:gd name="connsiteY89" fmla="*/ 1918704 h 2123114"/>
              <a:gd name="connsiteX90" fmla="*/ 2141197 w 4033651"/>
              <a:gd name="connsiteY90" fmla="*/ 1903128 h 2123114"/>
              <a:gd name="connsiteX91" fmla="*/ 2084616 w 4033651"/>
              <a:gd name="connsiteY91" fmla="*/ 1794099 h 2123114"/>
              <a:gd name="connsiteX92" fmla="*/ 2162812 w 4033651"/>
              <a:gd name="connsiteY92" fmla="*/ 1670766 h 2123114"/>
              <a:gd name="connsiteX93" fmla="*/ 2164084 w 4033651"/>
              <a:gd name="connsiteY93" fmla="*/ 1668540 h 2123114"/>
              <a:gd name="connsiteX94" fmla="*/ 1991163 w 4033651"/>
              <a:gd name="connsiteY94" fmla="*/ 1593841 h 2123114"/>
              <a:gd name="connsiteX95" fmla="*/ 2029943 w 4033651"/>
              <a:gd name="connsiteY95" fmla="*/ 1410112 h 2123114"/>
              <a:gd name="connsiteX96" fmla="*/ 2022949 w 4033651"/>
              <a:gd name="connsiteY96" fmla="*/ 1392947 h 2123114"/>
              <a:gd name="connsiteX97" fmla="*/ 1904702 w 4033651"/>
              <a:gd name="connsiteY97" fmla="*/ 1295997 h 2123114"/>
              <a:gd name="connsiteX98" fmla="*/ 1927271 w 4033651"/>
              <a:gd name="connsiteY98" fmla="*/ 1152956 h 2123114"/>
              <a:gd name="connsiteX99" fmla="*/ 1709848 w 4033651"/>
              <a:gd name="connsiteY99" fmla="*/ 1177750 h 2123114"/>
              <a:gd name="connsiteX100" fmla="*/ 1425355 w 4033651"/>
              <a:gd name="connsiteY100" fmla="*/ 1118944 h 2123114"/>
              <a:gd name="connsiteX101" fmla="*/ 1376720 w 4033651"/>
              <a:gd name="connsiteY101" fmla="*/ 1094786 h 2123114"/>
              <a:gd name="connsiteX102" fmla="*/ 1369410 w 4033651"/>
              <a:gd name="connsiteY102" fmla="*/ 1086203 h 2123114"/>
              <a:gd name="connsiteX103" fmla="*/ 1363369 w 4033651"/>
              <a:gd name="connsiteY103" fmla="*/ 1053781 h 2123114"/>
              <a:gd name="connsiteX104" fmla="*/ 1351291 w 4033651"/>
              <a:gd name="connsiteY104" fmla="*/ 897389 h 2123114"/>
              <a:gd name="connsiteX105" fmla="*/ 1286763 w 4033651"/>
              <a:gd name="connsiteY105" fmla="*/ 743858 h 2123114"/>
              <a:gd name="connsiteX106" fmla="*/ 988602 w 4033651"/>
              <a:gd name="connsiteY106" fmla="*/ 663437 h 2123114"/>
              <a:gd name="connsiteX107" fmla="*/ 385921 w 4033651"/>
              <a:gd name="connsiteY107" fmla="*/ 668205 h 2123114"/>
              <a:gd name="connsiteX108" fmla="*/ 361763 w 4033651"/>
              <a:gd name="connsiteY108" fmla="*/ 645318 h 2123114"/>
              <a:gd name="connsiteX109" fmla="*/ 361763 w 4033651"/>
              <a:gd name="connsiteY109" fmla="*/ 632286 h 2123114"/>
              <a:gd name="connsiteX110" fmla="*/ 346187 w 4033651"/>
              <a:gd name="connsiteY110" fmla="*/ 617346 h 2123114"/>
              <a:gd name="connsiteX111" fmla="*/ 101428 w 4033651"/>
              <a:gd name="connsiteY111" fmla="*/ 609399 h 2123114"/>
              <a:gd name="connsiteX112" fmla="*/ 87759 w 4033651"/>
              <a:gd name="connsiteY112" fmla="*/ 596048 h 2123114"/>
              <a:gd name="connsiteX113" fmla="*/ 77905 w 4033651"/>
              <a:gd name="connsiteY113" fmla="*/ 475576 h 2123114"/>
              <a:gd name="connsiteX114" fmla="*/ 68687 w 4033651"/>
              <a:gd name="connsiteY114" fmla="*/ 325223 h 2123114"/>
              <a:gd name="connsiteX115" fmla="*/ 23867 w 4033651"/>
              <a:gd name="connsiteY115" fmla="*/ 313462 h 2123114"/>
              <a:gd name="connsiteX116" fmla="*/ 5113 w 4033651"/>
              <a:gd name="connsiteY116" fmla="*/ 291212 h 2123114"/>
              <a:gd name="connsiteX117" fmla="*/ 27 w 4033651"/>
              <a:gd name="connsiteY117" fmla="*/ 126873 h 2123114"/>
              <a:gd name="connsiteX118" fmla="*/ 7417 w 4033651"/>
              <a:gd name="connsiteY118" fmla="*/ 108675 h 212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033651" h="2123114">
                <a:moveTo>
                  <a:pt x="2861569" y="138396"/>
                </a:moveTo>
                <a:cubicBezTo>
                  <a:pt x="2856802" y="143164"/>
                  <a:pt x="2853861" y="149759"/>
                  <a:pt x="2853861" y="157070"/>
                </a:cubicBezTo>
                <a:cubicBezTo>
                  <a:pt x="2853860" y="171693"/>
                  <a:pt x="2865623" y="183772"/>
                  <a:pt x="2880243" y="183454"/>
                </a:cubicBezTo>
                <a:cubicBezTo>
                  <a:pt x="2894866" y="183453"/>
                  <a:pt x="2906627" y="171693"/>
                  <a:pt x="2906627" y="157071"/>
                </a:cubicBezTo>
                <a:cubicBezTo>
                  <a:pt x="2906627" y="142449"/>
                  <a:pt x="2894866" y="130687"/>
                  <a:pt x="2880244" y="130687"/>
                </a:cubicBezTo>
                <a:cubicBezTo>
                  <a:pt x="2872933" y="130687"/>
                  <a:pt x="2866338" y="133627"/>
                  <a:pt x="2861569" y="138396"/>
                </a:cubicBezTo>
                <a:close/>
                <a:moveTo>
                  <a:pt x="1492252" y="758000"/>
                </a:moveTo>
                <a:cubicBezTo>
                  <a:pt x="1449756" y="785607"/>
                  <a:pt x="1417348" y="830318"/>
                  <a:pt x="1407872" y="878952"/>
                </a:cubicBezTo>
                <a:cubicBezTo>
                  <a:pt x="1397382" y="933626"/>
                  <a:pt x="1415182" y="991796"/>
                  <a:pt x="1450466" y="1034391"/>
                </a:cubicBezTo>
                <a:cubicBezTo>
                  <a:pt x="1493696" y="1086203"/>
                  <a:pt x="1556635" y="1100189"/>
                  <a:pt x="1619891" y="1113540"/>
                </a:cubicBezTo>
                <a:cubicBezTo>
                  <a:pt x="1705715" y="1131341"/>
                  <a:pt x="1795673" y="1129752"/>
                  <a:pt x="1881179" y="1110044"/>
                </a:cubicBezTo>
                <a:cubicBezTo>
                  <a:pt x="1923139" y="1100508"/>
                  <a:pt x="1964143" y="1086203"/>
                  <a:pt x="2002924" y="1067449"/>
                </a:cubicBezTo>
                <a:cubicBezTo>
                  <a:pt x="2028671" y="1055052"/>
                  <a:pt x="2049651" y="1038205"/>
                  <a:pt x="2066180" y="1014683"/>
                </a:cubicBezTo>
                <a:cubicBezTo>
                  <a:pt x="2071902" y="1006736"/>
                  <a:pt x="2089067" y="986392"/>
                  <a:pt x="2083345" y="978128"/>
                </a:cubicBezTo>
                <a:cubicBezTo>
                  <a:pt x="2077306" y="969545"/>
                  <a:pt x="2031214" y="969545"/>
                  <a:pt x="2020725" y="968592"/>
                </a:cubicBezTo>
                <a:cubicBezTo>
                  <a:pt x="1965097" y="963188"/>
                  <a:pt x="1908834" y="963506"/>
                  <a:pt x="1853524" y="970181"/>
                </a:cubicBezTo>
                <a:cubicBezTo>
                  <a:pt x="1825552" y="973360"/>
                  <a:pt x="1797262" y="977492"/>
                  <a:pt x="1769925" y="984167"/>
                </a:cubicBezTo>
                <a:cubicBezTo>
                  <a:pt x="1715251" y="997836"/>
                  <a:pt x="1704444" y="1013729"/>
                  <a:pt x="1640870" y="1064588"/>
                </a:cubicBezTo>
                <a:cubicBezTo>
                  <a:pt x="1632606" y="1071263"/>
                  <a:pt x="1583336" y="1050920"/>
                  <a:pt x="1590011" y="1042337"/>
                </a:cubicBezTo>
                <a:cubicBezTo>
                  <a:pt x="1602726" y="1026126"/>
                  <a:pt x="1611626" y="1018497"/>
                  <a:pt x="1619891" y="1008643"/>
                </a:cubicBezTo>
                <a:cubicBezTo>
                  <a:pt x="1620526" y="1007690"/>
                  <a:pt x="1620209" y="1006736"/>
                  <a:pt x="1619255" y="1006736"/>
                </a:cubicBezTo>
                <a:cubicBezTo>
                  <a:pt x="1603679" y="1007689"/>
                  <a:pt x="1558541" y="974313"/>
                  <a:pt x="1547735" y="963505"/>
                </a:cubicBezTo>
                <a:cubicBezTo>
                  <a:pt x="1514676" y="930765"/>
                  <a:pt x="1504504" y="873231"/>
                  <a:pt x="1513404" y="830000"/>
                </a:cubicBezTo>
                <a:cubicBezTo>
                  <a:pt x="1523576" y="780731"/>
                  <a:pt x="1559495" y="754665"/>
                  <a:pt x="1603679" y="730825"/>
                </a:cubicBezTo>
                <a:cubicBezTo>
                  <a:pt x="1581270" y="727726"/>
                  <a:pt x="1558880" y="730030"/>
                  <a:pt x="1537637" y="736582"/>
                </a:cubicBezTo>
                <a:cubicBezTo>
                  <a:pt x="1521705" y="741495"/>
                  <a:pt x="1506418" y="748797"/>
                  <a:pt x="1492252" y="758000"/>
                </a:cubicBezTo>
                <a:close/>
                <a:moveTo>
                  <a:pt x="7417" y="108675"/>
                </a:moveTo>
                <a:cubicBezTo>
                  <a:pt x="12186" y="104463"/>
                  <a:pt x="19099" y="102238"/>
                  <a:pt x="27681" y="102397"/>
                </a:cubicBezTo>
                <a:cubicBezTo>
                  <a:pt x="48661" y="102079"/>
                  <a:pt x="69958" y="101762"/>
                  <a:pt x="90938" y="102397"/>
                </a:cubicBezTo>
                <a:cubicBezTo>
                  <a:pt x="101427" y="102397"/>
                  <a:pt x="106195" y="99854"/>
                  <a:pt x="106513" y="88411"/>
                </a:cubicBezTo>
                <a:cubicBezTo>
                  <a:pt x="106831" y="76649"/>
                  <a:pt x="113189" y="67749"/>
                  <a:pt x="125268" y="62663"/>
                </a:cubicBezTo>
                <a:cubicBezTo>
                  <a:pt x="140526" y="55988"/>
                  <a:pt x="231118" y="12440"/>
                  <a:pt x="265131" y="16890"/>
                </a:cubicBezTo>
                <a:cubicBezTo>
                  <a:pt x="272441" y="17844"/>
                  <a:pt x="279753" y="26426"/>
                  <a:pt x="284838" y="33101"/>
                </a:cubicBezTo>
                <a:cubicBezTo>
                  <a:pt x="290242" y="40094"/>
                  <a:pt x="292149" y="49631"/>
                  <a:pt x="296917" y="57260"/>
                </a:cubicBezTo>
                <a:cubicBezTo>
                  <a:pt x="299142" y="60438"/>
                  <a:pt x="305182" y="64253"/>
                  <a:pt x="308042" y="63299"/>
                </a:cubicBezTo>
                <a:cubicBezTo>
                  <a:pt x="327115" y="57577"/>
                  <a:pt x="336015" y="67113"/>
                  <a:pt x="342373" y="84596"/>
                </a:cubicBezTo>
                <a:cubicBezTo>
                  <a:pt x="348730" y="102079"/>
                  <a:pt x="348413" y="102079"/>
                  <a:pt x="367166" y="102079"/>
                </a:cubicBezTo>
                <a:cubicBezTo>
                  <a:pt x="395774" y="102079"/>
                  <a:pt x="1727331" y="107165"/>
                  <a:pt x="1760390" y="107483"/>
                </a:cubicBezTo>
                <a:cubicBezTo>
                  <a:pt x="1768972" y="107483"/>
                  <a:pt x="1773740" y="106211"/>
                  <a:pt x="1774058" y="96039"/>
                </a:cubicBezTo>
                <a:cubicBezTo>
                  <a:pt x="1774375" y="89365"/>
                  <a:pt x="1777236" y="82054"/>
                  <a:pt x="1780733" y="76014"/>
                </a:cubicBezTo>
                <a:cubicBezTo>
                  <a:pt x="1784230" y="70610"/>
                  <a:pt x="1789316" y="65524"/>
                  <a:pt x="1797580" y="69338"/>
                </a:cubicBezTo>
                <a:cubicBezTo>
                  <a:pt x="1800440" y="70610"/>
                  <a:pt x="1804573" y="69975"/>
                  <a:pt x="1808069" y="69975"/>
                </a:cubicBezTo>
                <a:cubicBezTo>
                  <a:pt x="1852889" y="69975"/>
                  <a:pt x="1992117" y="71882"/>
                  <a:pt x="2016592" y="72835"/>
                </a:cubicBezTo>
                <a:cubicBezTo>
                  <a:pt x="2025174" y="73153"/>
                  <a:pt x="2032803" y="72835"/>
                  <a:pt x="2040432" y="65842"/>
                </a:cubicBezTo>
                <a:cubicBezTo>
                  <a:pt x="2049650" y="57577"/>
                  <a:pt x="2085252" y="60756"/>
                  <a:pt x="2095741" y="69657"/>
                </a:cubicBezTo>
                <a:cubicBezTo>
                  <a:pt x="2102417" y="75378"/>
                  <a:pt x="2109092" y="76968"/>
                  <a:pt x="2117357" y="73788"/>
                </a:cubicBezTo>
                <a:cubicBezTo>
                  <a:pt x="2120218" y="72517"/>
                  <a:pt x="2478775" y="66796"/>
                  <a:pt x="2496893" y="63935"/>
                </a:cubicBezTo>
                <a:cubicBezTo>
                  <a:pt x="2499754" y="63299"/>
                  <a:pt x="2502615" y="57577"/>
                  <a:pt x="2503886" y="53763"/>
                </a:cubicBezTo>
                <a:cubicBezTo>
                  <a:pt x="2508972" y="39459"/>
                  <a:pt x="2511833" y="23883"/>
                  <a:pt x="2518508" y="10215"/>
                </a:cubicBezTo>
                <a:cubicBezTo>
                  <a:pt x="2524865" y="-3136"/>
                  <a:pt x="2542348" y="-3454"/>
                  <a:pt x="2556971" y="9579"/>
                </a:cubicBezTo>
                <a:cubicBezTo>
                  <a:pt x="2564599" y="16254"/>
                  <a:pt x="2568731" y="26426"/>
                  <a:pt x="2573818" y="35645"/>
                </a:cubicBezTo>
                <a:cubicBezTo>
                  <a:pt x="2576360" y="40412"/>
                  <a:pt x="2577950" y="45816"/>
                  <a:pt x="2579222" y="51220"/>
                </a:cubicBezTo>
                <a:cubicBezTo>
                  <a:pt x="2581446" y="59167"/>
                  <a:pt x="2586851" y="61709"/>
                  <a:pt x="2594479" y="61710"/>
                </a:cubicBezTo>
                <a:cubicBezTo>
                  <a:pt x="2600836" y="61710"/>
                  <a:pt x="2606876" y="63299"/>
                  <a:pt x="2613233" y="63935"/>
                </a:cubicBezTo>
                <a:cubicBezTo>
                  <a:pt x="2647246" y="67113"/>
                  <a:pt x="2690475" y="65207"/>
                  <a:pt x="2717176" y="88092"/>
                </a:cubicBezTo>
                <a:cubicBezTo>
                  <a:pt x="2730210" y="99536"/>
                  <a:pt x="2742607" y="111933"/>
                  <a:pt x="2755640" y="123694"/>
                </a:cubicBezTo>
                <a:cubicBezTo>
                  <a:pt x="2758500" y="126237"/>
                  <a:pt x="2762315" y="129098"/>
                  <a:pt x="2765811" y="129098"/>
                </a:cubicBezTo>
                <a:cubicBezTo>
                  <a:pt x="2784247" y="129416"/>
                  <a:pt x="2802684" y="130687"/>
                  <a:pt x="2820802" y="127827"/>
                </a:cubicBezTo>
                <a:cubicBezTo>
                  <a:pt x="2833199" y="125919"/>
                  <a:pt x="2844325" y="117019"/>
                  <a:pt x="2856403" y="112887"/>
                </a:cubicBezTo>
                <a:cubicBezTo>
                  <a:pt x="2872615" y="107483"/>
                  <a:pt x="2888826" y="103350"/>
                  <a:pt x="2906309" y="110662"/>
                </a:cubicBezTo>
                <a:cubicBezTo>
                  <a:pt x="2926018" y="118927"/>
                  <a:pt x="2929196" y="135774"/>
                  <a:pt x="2930785" y="153256"/>
                </a:cubicBezTo>
                <a:cubicBezTo>
                  <a:pt x="2932692" y="174871"/>
                  <a:pt x="2926652" y="195215"/>
                  <a:pt x="2916798" y="214605"/>
                </a:cubicBezTo>
                <a:cubicBezTo>
                  <a:pt x="2905992" y="236855"/>
                  <a:pt x="2895501" y="259425"/>
                  <a:pt x="2884694" y="281675"/>
                </a:cubicBezTo>
                <a:cubicBezTo>
                  <a:pt x="2881198" y="288669"/>
                  <a:pt x="2877701" y="295662"/>
                  <a:pt x="2873887" y="302655"/>
                </a:cubicBezTo>
                <a:cubicBezTo>
                  <a:pt x="2869754" y="309966"/>
                  <a:pt x="2870707" y="316959"/>
                  <a:pt x="2873886" y="324906"/>
                </a:cubicBezTo>
                <a:cubicBezTo>
                  <a:pt x="2912030" y="423763"/>
                  <a:pt x="2967976" y="536607"/>
                  <a:pt x="3090038" y="540739"/>
                </a:cubicBezTo>
                <a:cubicBezTo>
                  <a:pt x="3106885" y="541375"/>
                  <a:pt x="3125321" y="547732"/>
                  <a:pt x="3140261" y="555997"/>
                </a:cubicBezTo>
                <a:cubicBezTo>
                  <a:pt x="3155201" y="564261"/>
                  <a:pt x="3158698" y="581744"/>
                  <a:pt x="3157745" y="598591"/>
                </a:cubicBezTo>
                <a:cubicBezTo>
                  <a:pt x="3157426" y="603677"/>
                  <a:pt x="3156791" y="608763"/>
                  <a:pt x="3156790" y="613849"/>
                </a:cubicBezTo>
                <a:cubicBezTo>
                  <a:pt x="3156790" y="635782"/>
                  <a:pt x="3151705" y="642457"/>
                  <a:pt x="3130407" y="647543"/>
                </a:cubicBezTo>
                <a:cubicBezTo>
                  <a:pt x="3124685" y="648815"/>
                  <a:pt x="3119282" y="651994"/>
                  <a:pt x="3111335" y="655172"/>
                </a:cubicBezTo>
                <a:cubicBezTo>
                  <a:pt x="3119282" y="660258"/>
                  <a:pt x="3125003" y="663437"/>
                  <a:pt x="3130089" y="667569"/>
                </a:cubicBezTo>
                <a:cubicBezTo>
                  <a:pt x="3140897" y="676787"/>
                  <a:pt x="3570657" y="1070946"/>
                  <a:pt x="3652032" y="1122123"/>
                </a:cubicBezTo>
                <a:cubicBezTo>
                  <a:pt x="3677143" y="1137698"/>
                  <a:pt x="3705116" y="1150413"/>
                  <a:pt x="3733406" y="1158996"/>
                </a:cubicBezTo>
                <a:cubicBezTo>
                  <a:pt x="3741353" y="1161379"/>
                  <a:pt x="3763843" y="1165829"/>
                  <a:pt x="3793106" y="1171641"/>
                </a:cubicBezTo>
                <a:lnTo>
                  <a:pt x="3805062" y="1174044"/>
                </a:lnTo>
                <a:lnTo>
                  <a:pt x="4032612" y="1628795"/>
                </a:lnTo>
                <a:lnTo>
                  <a:pt x="4033395" y="1750392"/>
                </a:lnTo>
                <a:lnTo>
                  <a:pt x="4033651" y="1815949"/>
                </a:lnTo>
                <a:lnTo>
                  <a:pt x="3460875" y="2102558"/>
                </a:lnTo>
                <a:lnTo>
                  <a:pt x="3447319" y="2099702"/>
                </a:lnTo>
                <a:cubicBezTo>
                  <a:pt x="3428941" y="2096259"/>
                  <a:pt x="3414782" y="2094168"/>
                  <a:pt x="3406318" y="2093850"/>
                </a:cubicBezTo>
                <a:cubicBezTo>
                  <a:pt x="3357366" y="2091943"/>
                  <a:pt x="3308096" y="2091943"/>
                  <a:pt x="3258827" y="2090989"/>
                </a:cubicBezTo>
                <a:cubicBezTo>
                  <a:pt x="3255330" y="2090989"/>
                  <a:pt x="3188260" y="2104340"/>
                  <a:pt x="3159015" y="2112604"/>
                </a:cubicBezTo>
                <a:cubicBezTo>
                  <a:pt x="3102435" y="2128498"/>
                  <a:pt x="3030914" y="2119597"/>
                  <a:pt x="2973697" y="2110379"/>
                </a:cubicBezTo>
                <a:cubicBezTo>
                  <a:pt x="2896456" y="2097982"/>
                  <a:pt x="2728938" y="2074778"/>
                  <a:pt x="2707323" y="2071281"/>
                </a:cubicBezTo>
                <a:cubicBezTo>
                  <a:pt x="2663139" y="2064288"/>
                  <a:pt x="2621498" y="2074460"/>
                  <a:pt x="2576997" y="2077638"/>
                </a:cubicBezTo>
                <a:cubicBezTo>
                  <a:pt x="2510561" y="2083043"/>
                  <a:pt x="2341773" y="2173000"/>
                  <a:pt x="2275020" y="2083996"/>
                </a:cubicBezTo>
                <a:cubicBezTo>
                  <a:pt x="2225432" y="2017562"/>
                  <a:pt x="2282649" y="1937458"/>
                  <a:pt x="2289006" y="1926969"/>
                </a:cubicBezTo>
                <a:cubicBezTo>
                  <a:pt x="2292503" y="1921564"/>
                  <a:pt x="2285828" y="1917432"/>
                  <a:pt x="2279151" y="1918704"/>
                </a:cubicBezTo>
                <a:cubicBezTo>
                  <a:pt x="2252451" y="1923472"/>
                  <a:pt x="2164719" y="1915843"/>
                  <a:pt x="2141197" y="1903128"/>
                </a:cubicBezTo>
                <a:cubicBezTo>
                  <a:pt x="2135793" y="1900268"/>
                  <a:pt x="2088748" y="1847501"/>
                  <a:pt x="2084616" y="1794099"/>
                </a:cubicBezTo>
                <a:cubicBezTo>
                  <a:pt x="2079530" y="1729572"/>
                  <a:pt x="2131343" y="1724168"/>
                  <a:pt x="2162812" y="1670766"/>
                </a:cubicBezTo>
                <a:cubicBezTo>
                  <a:pt x="2163130" y="1670130"/>
                  <a:pt x="2163766" y="1669177"/>
                  <a:pt x="2164084" y="1668540"/>
                </a:cubicBezTo>
                <a:cubicBezTo>
                  <a:pt x="2113860" y="1666316"/>
                  <a:pt x="2011188" y="1645654"/>
                  <a:pt x="1991163" y="1593841"/>
                </a:cubicBezTo>
                <a:cubicBezTo>
                  <a:pt x="1965733" y="1528678"/>
                  <a:pt x="2027718" y="1413927"/>
                  <a:pt x="2029943" y="1410112"/>
                </a:cubicBezTo>
                <a:cubicBezTo>
                  <a:pt x="2036618" y="1398669"/>
                  <a:pt x="2036300" y="1395808"/>
                  <a:pt x="2022949" y="1392947"/>
                </a:cubicBezTo>
                <a:cubicBezTo>
                  <a:pt x="1995931" y="1386908"/>
                  <a:pt x="1913602" y="1353214"/>
                  <a:pt x="1904702" y="1295997"/>
                </a:cubicBezTo>
                <a:cubicBezTo>
                  <a:pt x="1894530" y="1231152"/>
                  <a:pt x="1926635" y="1161221"/>
                  <a:pt x="1927271" y="1152956"/>
                </a:cubicBezTo>
                <a:cubicBezTo>
                  <a:pt x="1850664" y="1164082"/>
                  <a:pt x="1784229" y="1179340"/>
                  <a:pt x="1709848" y="1177750"/>
                </a:cubicBezTo>
                <a:cubicBezTo>
                  <a:pt x="1596368" y="1175525"/>
                  <a:pt x="1520715" y="1146281"/>
                  <a:pt x="1425355" y="1118944"/>
                </a:cubicBezTo>
                <a:cubicBezTo>
                  <a:pt x="1411050" y="1114812"/>
                  <a:pt x="1390389" y="1100826"/>
                  <a:pt x="1376720" y="1094786"/>
                </a:cubicBezTo>
                <a:cubicBezTo>
                  <a:pt x="1373541" y="1093515"/>
                  <a:pt x="1370363" y="1089700"/>
                  <a:pt x="1369410" y="1086203"/>
                </a:cubicBezTo>
                <a:cubicBezTo>
                  <a:pt x="1366548" y="1075714"/>
                  <a:pt x="1364006" y="1064588"/>
                  <a:pt x="1363369" y="1053781"/>
                </a:cubicBezTo>
                <a:cubicBezTo>
                  <a:pt x="1362417" y="1035662"/>
                  <a:pt x="1353516" y="931719"/>
                  <a:pt x="1351291" y="897389"/>
                </a:cubicBezTo>
                <a:cubicBezTo>
                  <a:pt x="1344933" y="795670"/>
                  <a:pt x="1296300" y="755937"/>
                  <a:pt x="1286763" y="743858"/>
                </a:cubicBezTo>
                <a:cubicBezTo>
                  <a:pt x="1218421" y="655490"/>
                  <a:pt x="1089367" y="663436"/>
                  <a:pt x="988602" y="663437"/>
                </a:cubicBezTo>
                <a:cubicBezTo>
                  <a:pt x="787390" y="663437"/>
                  <a:pt x="587450" y="668205"/>
                  <a:pt x="385921" y="668205"/>
                </a:cubicBezTo>
                <a:cubicBezTo>
                  <a:pt x="369709" y="668205"/>
                  <a:pt x="362717" y="661529"/>
                  <a:pt x="361763" y="645318"/>
                </a:cubicBezTo>
                <a:cubicBezTo>
                  <a:pt x="361762" y="641186"/>
                  <a:pt x="362080" y="636736"/>
                  <a:pt x="361763" y="632286"/>
                </a:cubicBezTo>
                <a:cubicBezTo>
                  <a:pt x="361127" y="623067"/>
                  <a:pt x="357312" y="617028"/>
                  <a:pt x="346187" y="617346"/>
                </a:cubicBezTo>
                <a:cubicBezTo>
                  <a:pt x="325844" y="617981"/>
                  <a:pt x="111918" y="610670"/>
                  <a:pt x="101428" y="609399"/>
                </a:cubicBezTo>
                <a:cubicBezTo>
                  <a:pt x="93799" y="608763"/>
                  <a:pt x="89031" y="604949"/>
                  <a:pt x="87759" y="596048"/>
                </a:cubicBezTo>
                <a:cubicBezTo>
                  <a:pt x="84898" y="574115"/>
                  <a:pt x="81084" y="492423"/>
                  <a:pt x="77905" y="475576"/>
                </a:cubicBezTo>
                <a:cubicBezTo>
                  <a:pt x="69005" y="428531"/>
                  <a:pt x="68687" y="327131"/>
                  <a:pt x="68687" y="325223"/>
                </a:cubicBezTo>
                <a:cubicBezTo>
                  <a:pt x="53111" y="321091"/>
                  <a:pt x="38489" y="316959"/>
                  <a:pt x="23867" y="313462"/>
                </a:cubicBezTo>
                <a:cubicBezTo>
                  <a:pt x="11788" y="310601"/>
                  <a:pt x="6384" y="301383"/>
                  <a:pt x="5113" y="291212"/>
                </a:cubicBezTo>
                <a:cubicBezTo>
                  <a:pt x="2252" y="269279"/>
                  <a:pt x="-291" y="159613"/>
                  <a:pt x="27" y="126873"/>
                </a:cubicBezTo>
                <a:cubicBezTo>
                  <a:pt x="27" y="119085"/>
                  <a:pt x="2649" y="112887"/>
                  <a:pt x="7417" y="108675"/>
                </a:cubicBezTo>
                <a:close/>
              </a:path>
            </a:pathLst>
          </a:custGeom>
          <a:solidFill>
            <a:schemeClr val="accent1"/>
          </a:solidFill>
          <a:ln w="9525" cap="flat">
            <a:noFill/>
            <a:prstDash val="solid"/>
            <a:miter/>
          </a:ln>
        </p:spPr>
        <p:txBody>
          <a:bodyPr wrap="square" rtlCol="0" anchor="ctr">
            <a:noAutofit/>
          </a:bodyPr>
          <a:lstStyle/>
          <a:p>
            <a:endParaRPr lang="en-US"/>
          </a:p>
        </p:txBody>
      </p:sp>
      <p:graphicFrame>
        <p:nvGraphicFramePr>
          <p:cNvPr id="20" name="Chart 19">
            <a:extLst>
              <a:ext uri="{FF2B5EF4-FFF2-40B4-BE49-F238E27FC236}">
                <a16:creationId xmlns:a16="http://schemas.microsoft.com/office/drawing/2014/main" id="{B8526C61-DA48-4069-8BC2-F940A0037D95}"/>
              </a:ext>
            </a:extLst>
          </p:cNvPr>
          <p:cNvGraphicFramePr/>
          <p:nvPr>
            <p:extLst>
              <p:ext uri="{D42A27DB-BD31-4B8C-83A1-F6EECF244321}">
                <p14:modId xmlns:p14="http://schemas.microsoft.com/office/powerpoint/2010/main" val="632604346"/>
              </p:ext>
            </p:extLst>
          </p:nvPr>
        </p:nvGraphicFramePr>
        <p:xfrm>
          <a:off x="1179893" y="627168"/>
          <a:ext cx="7725568" cy="46869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575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Freeform: Shape 91">
            <a:extLst>
              <a:ext uri="{FF2B5EF4-FFF2-40B4-BE49-F238E27FC236}">
                <a16:creationId xmlns:a16="http://schemas.microsoft.com/office/drawing/2014/main" id="{EE34BD9C-A64F-4B2E-9B04-D3A0EF49303A}"/>
              </a:ext>
            </a:extLst>
          </p:cNvPr>
          <p:cNvSpPr/>
          <p:nvPr/>
        </p:nvSpPr>
        <p:spPr>
          <a:xfrm>
            <a:off x="10362507" y="1069687"/>
            <a:ext cx="1674193" cy="5292796"/>
          </a:xfrm>
          <a:custGeom>
            <a:avLst/>
            <a:gdLst>
              <a:gd name="connsiteX0" fmla="*/ 694909 w 1674193"/>
              <a:gd name="connsiteY0" fmla="*/ 0 h 5292796"/>
              <a:gd name="connsiteX1" fmla="*/ 803325 w 1674193"/>
              <a:gd name="connsiteY1" fmla="*/ 0 h 5292796"/>
              <a:gd name="connsiteX2" fmla="*/ 803325 w 1674193"/>
              <a:gd name="connsiteY2" fmla="*/ 53555 h 5292796"/>
              <a:gd name="connsiteX3" fmla="*/ 1499539 w 1674193"/>
              <a:gd name="connsiteY3" fmla="*/ 53555 h 5292796"/>
              <a:gd name="connsiteX4" fmla="*/ 1499539 w 1674193"/>
              <a:gd name="connsiteY4" fmla="*/ 993379 h 5292796"/>
              <a:gd name="connsiteX5" fmla="*/ 805937 w 1674193"/>
              <a:gd name="connsiteY5" fmla="*/ 993379 h 5292796"/>
              <a:gd name="connsiteX6" fmla="*/ 804631 w 1674193"/>
              <a:gd name="connsiteY6" fmla="*/ 1020156 h 5292796"/>
              <a:gd name="connsiteX7" fmla="*/ 803988 w 1674193"/>
              <a:gd name="connsiteY7" fmla="*/ 1796050 h 5292796"/>
              <a:gd name="connsiteX8" fmla="*/ 803764 w 1674193"/>
              <a:gd name="connsiteY8" fmla="*/ 1899315 h 5292796"/>
              <a:gd name="connsiteX9" fmla="*/ 804499 w 1674193"/>
              <a:gd name="connsiteY9" fmla="*/ 1899739 h 5292796"/>
              <a:gd name="connsiteX10" fmla="*/ 816574 w 1674193"/>
              <a:gd name="connsiteY10" fmla="*/ 1910151 h 5292796"/>
              <a:gd name="connsiteX11" fmla="*/ 811153 w 1674193"/>
              <a:gd name="connsiteY11" fmla="*/ 1985561 h 5292796"/>
              <a:gd name="connsiteX12" fmla="*/ 803333 w 1674193"/>
              <a:gd name="connsiteY12" fmla="*/ 2006352 h 5292796"/>
              <a:gd name="connsiteX13" fmla="*/ 803325 w 1674193"/>
              <a:gd name="connsiteY13" fmla="*/ 2008310 h 5292796"/>
              <a:gd name="connsiteX14" fmla="*/ 802597 w 1674193"/>
              <a:gd name="connsiteY14" fmla="*/ 2008310 h 5292796"/>
              <a:gd name="connsiteX15" fmla="*/ 787494 w 1674193"/>
              <a:gd name="connsiteY15" fmla="*/ 2048465 h 5292796"/>
              <a:gd name="connsiteX16" fmla="*/ 765315 w 1674193"/>
              <a:gd name="connsiteY16" fmla="*/ 2111738 h 5292796"/>
              <a:gd name="connsiteX17" fmla="*/ 748557 w 1674193"/>
              <a:gd name="connsiteY17" fmla="*/ 2244815 h 5292796"/>
              <a:gd name="connsiteX18" fmla="*/ 760879 w 1674193"/>
              <a:gd name="connsiteY18" fmla="*/ 2252208 h 5292796"/>
              <a:gd name="connsiteX19" fmla="*/ 736728 w 1674193"/>
              <a:gd name="connsiteY19" fmla="*/ 2434080 h 5292796"/>
              <a:gd name="connsiteX20" fmla="*/ 853540 w 1674193"/>
              <a:gd name="connsiteY20" fmla="*/ 2516884 h 5292796"/>
              <a:gd name="connsiteX21" fmla="*/ 1051677 w 1674193"/>
              <a:gd name="connsiteY21" fmla="*/ 2598701 h 5292796"/>
              <a:gd name="connsiteX22" fmla="*/ 1138917 w 1674193"/>
              <a:gd name="connsiteY22" fmla="*/ 2617430 h 5292796"/>
              <a:gd name="connsiteX23" fmla="*/ 1153210 w 1674193"/>
              <a:gd name="connsiteY23" fmla="*/ 2557793 h 5292796"/>
              <a:gd name="connsiteX24" fmla="*/ 1124623 w 1674193"/>
              <a:gd name="connsiteY24" fmla="*/ 2525755 h 5292796"/>
              <a:gd name="connsiteX25" fmla="*/ 1097515 w 1674193"/>
              <a:gd name="connsiteY25" fmla="*/ 2462174 h 5292796"/>
              <a:gd name="connsiteX26" fmla="*/ 1108358 w 1674193"/>
              <a:gd name="connsiteY26" fmla="*/ 2363106 h 5292796"/>
              <a:gd name="connsiteX27" fmla="*/ 1168982 w 1674193"/>
              <a:gd name="connsiteY27" fmla="*/ 2314803 h 5292796"/>
              <a:gd name="connsiteX28" fmla="*/ 1190175 w 1674193"/>
              <a:gd name="connsiteY28" fmla="*/ 2271924 h 5292796"/>
              <a:gd name="connsiteX29" fmla="*/ 1198062 w 1674193"/>
              <a:gd name="connsiteY29" fmla="*/ 2236929 h 5292796"/>
              <a:gd name="connsiteX30" fmla="*/ 1205948 w 1674193"/>
              <a:gd name="connsiteY30" fmla="*/ 2190106 h 5292796"/>
              <a:gd name="connsiteX31" fmla="*/ 1229113 w 1674193"/>
              <a:gd name="connsiteY31" fmla="*/ 2190106 h 5292796"/>
              <a:gd name="connsiteX32" fmla="*/ 1229606 w 1674193"/>
              <a:gd name="connsiteY32" fmla="*/ 2190106 h 5292796"/>
              <a:gd name="connsiteX33" fmla="*/ 1227634 w 1674193"/>
              <a:gd name="connsiteY33" fmla="*/ 2197006 h 5292796"/>
              <a:gd name="connsiteX34" fmla="*/ 1236999 w 1674193"/>
              <a:gd name="connsiteY34" fmla="*/ 2204399 h 5292796"/>
              <a:gd name="connsiteX35" fmla="*/ 1248828 w 1674193"/>
              <a:gd name="connsiteY35" fmla="*/ 2195527 h 5292796"/>
              <a:gd name="connsiteX36" fmla="*/ 1346911 w 1674193"/>
              <a:gd name="connsiteY36" fmla="*/ 2197006 h 5292796"/>
              <a:gd name="connsiteX37" fmla="*/ 1497239 w 1674193"/>
              <a:gd name="connsiteY37" fmla="*/ 2396621 h 5292796"/>
              <a:gd name="connsiteX38" fmla="*/ 1454358 w 1674193"/>
              <a:gd name="connsiteY38" fmla="*/ 2524769 h 5292796"/>
              <a:gd name="connsiteX39" fmla="*/ 1303537 w 1674193"/>
              <a:gd name="connsiteY39" fmla="*/ 2588844 h 5292796"/>
              <a:gd name="connsiteX40" fmla="*/ 1312409 w 1674193"/>
              <a:gd name="connsiteY40" fmla="*/ 2627781 h 5292796"/>
              <a:gd name="connsiteX41" fmla="*/ 1420842 w 1674193"/>
              <a:gd name="connsiteY41" fmla="*/ 2641089 h 5292796"/>
              <a:gd name="connsiteX42" fmla="*/ 1482452 w 1674193"/>
              <a:gd name="connsiteY42" fmla="*/ 2673619 h 5292796"/>
              <a:gd name="connsiteX43" fmla="*/ 1552934 w 1674193"/>
              <a:gd name="connsiteY43" fmla="*/ 2793388 h 5292796"/>
              <a:gd name="connsiteX44" fmla="*/ 1567227 w 1674193"/>
              <a:gd name="connsiteY44" fmla="*/ 2918086 h 5292796"/>
              <a:gd name="connsiteX45" fmla="*/ 1559834 w 1674193"/>
              <a:gd name="connsiteY45" fmla="*/ 2930408 h 5292796"/>
              <a:gd name="connsiteX46" fmla="*/ 1542091 w 1674193"/>
              <a:gd name="connsiteY46" fmla="*/ 2952587 h 5292796"/>
              <a:gd name="connsiteX47" fmla="*/ 1519911 w 1674193"/>
              <a:gd name="connsiteY47" fmla="*/ 3088621 h 5292796"/>
              <a:gd name="connsiteX48" fmla="*/ 1524347 w 1674193"/>
              <a:gd name="connsiteY48" fmla="*/ 3110801 h 5292796"/>
              <a:gd name="connsiteX49" fmla="*/ 1519911 w 1674193"/>
              <a:gd name="connsiteY49" fmla="*/ 3147767 h 5292796"/>
              <a:gd name="connsiteX50" fmla="*/ 1463230 w 1674193"/>
              <a:gd name="connsiteY50" fmla="*/ 3265565 h 5292796"/>
              <a:gd name="connsiteX51" fmla="*/ 1451894 w 1674193"/>
              <a:gd name="connsiteY51" fmla="*/ 3288730 h 5292796"/>
              <a:gd name="connsiteX52" fmla="*/ 1450908 w 1674193"/>
              <a:gd name="connsiteY52" fmla="*/ 3335060 h 5292796"/>
              <a:gd name="connsiteX53" fmla="*/ 1475552 w 1674193"/>
              <a:gd name="connsiteY53" fmla="*/ 3373998 h 5292796"/>
              <a:gd name="connsiteX54" fmla="*/ 1494281 w 1674193"/>
              <a:gd name="connsiteY54" fmla="*/ 3432157 h 5292796"/>
              <a:gd name="connsiteX55" fmla="*/ 1481959 w 1674193"/>
              <a:gd name="connsiteY55" fmla="*/ 3465180 h 5292796"/>
              <a:gd name="connsiteX56" fmla="*/ 1459287 w 1674193"/>
              <a:gd name="connsiteY56" fmla="*/ 3473066 h 5292796"/>
              <a:gd name="connsiteX57" fmla="*/ 1453372 w 1674193"/>
              <a:gd name="connsiteY57" fmla="*/ 3528268 h 5292796"/>
              <a:gd name="connsiteX58" fmla="*/ 1450908 w 1674193"/>
              <a:gd name="connsiteY58" fmla="*/ 3612550 h 5292796"/>
              <a:gd name="connsiteX59" fmla="*/ 1455344 w 1674193"/>
              <a:gd name="connsiteY59" fmla="*/ 3652966 h 5292796"/>
              <a:gd name="connsiteX60" fmla="*/ 1456822 w 1674193"/>
              <a:gd name="connsiteY60" fmla="*/ 3825967 h 5292796"/>
              <a:gd name="connsiteX61" fmla="*/ 1425771 w 1674193"/>
              <a:gd name="connsiteY61" fmla="*/ 4132043 h 5292796"/>
              <a:gd name="connsiteX62" fmla="*/ 1441543 w 1674193"/>
              <a:gd name="connsiteY62" fmla="*/ 4237519 h 5292796"/>
              <a:gd name="connsiteX63" fmla="*/ 1545047 w 1674193"/>
              <a:gd name="connsiteY63" fmla="*/ 4520431 h 5292796"/>
              <a:gd name="connsiteX64" fmla="*/ 1626373 w 1674193"/>
              <a:gd name="connsiteY64" fmla="*/ 4758490 h 5292796"/>
              <a:gd name="connsiteX65" fmla="*/ 1626373 w 1674193"/>
              <a:gd name="connsiteY65" fmla="*/ 4794964 h 5292796"/>
              <a:gd name="connsiteX66" fmla="*/ 1623415 w 1674193"/>
              <a:gd name="connsiteY66" fmla="*/ 4856080 h 5292796"/>
              <a:gd name="connsiteX67" fmla="*/ 1664324 w 1674193"/>
              <a:gd name="connsiteY67" fmla="*/ 4946277 h 5292796"/>
              <a:gd name="connsiteX68" fmla="*/ 1671717 w 1674193"/>
              <a:gd name="connsiteY68" fmla="*/ 4968949 h 5292796"/>
              <a:gd name="connsiteX69" fmla="*/ 1652002 w 1674193"/>
              <a:gd name="connsiteY69" fmla="*/ 5027602 h 5292796"/>
              <a:gd name="connsiteX70" fmla="*/ 1651509 w 1674193"/>
              <a:gd name="connsiteY70" fmla="*/ 5132585 h 5292796"/>
              <a:gd name="connsiteX71" fmla="*/ 1613557 w 1674193"/>
              <a:gd name="connsiteY71" fmla="*/ 5201588 h 5292796"/>
              <a:gd name="connsiteX72" fmla="*/ 1604686 w 1674193"/>
              <a:gd name="connsiteY72" fmla="*/ 5203559 h 5292796"/>
              <a:gd name="connsiteX73" fmla="*/ 1471609 w 1674193"/>
              <a:gd name="connsiteY73" fmla="*/ 5203559 h 5292796"/>
              <a:gd name="connsiteX74" fmla="*/ 1463723 w 1674193"/>
              <a:gd name="connsiteY74" fmla="*/ 5249397 h 5292796"/>
              <a:gd name="connsiteX75" fmla="*/ 1432179 w 1674193"/>
              <a:gd name="connsiteY75" fmla="*/ 5282912 h 5292796"/>
              <a:gd name="connsiteX76" fmla="*/ 1355290 w 1674193"/>
              <a:gd name="connsiteY76" fmla="*/ 5292770 h 5292796"/>
              <a:gd name="connsiteX77" fmla="*/ 977253 w 1674193"/>
              <a:gd name="connsiteY77" fmla="*/ 5283898 h 5292796"/>
              <a:gd name="connsiteX78" fmla="*/ 931908 w 1674193"/>
              <a:gd name="connsiteY78" fmla="*/ 5244468 h 5292796"/>
              <a:gd name="connsiteX79" fmla="*/ 938315 w 1674193"/>
              <a:gd name="connsiteY79" fmla="*/ 5194194 h 5292796"/>
              <a:gd name="connsiteX80" fmla="*/ 970352 w 1674193"/>
              <a:gd name="connsiteY80" fmla="*/ 5188280 h 5292796"/>
              <a:gd name="connsiteX81" fmla="*/ 1114272 w 1674193"/>
              <a:gd name="connsiteY81" fmla="*/ 5168564 h 5292796"/>
              <a:gd name="connsiteX82" fmla="*/ 1151239 w 1674193"/>
              <a:gd name="connsiteY82" fmla="*/ 5114841 h 5292796"/>
              <a:gd name="connsiteX83" fmla="*/ 1158139 w 1674193"/>
              <a:gd name="connsiteY83" fmla="*/ 5095126 h 5292796"/>
              <a:gd name="connsiteX84" fmla="*/ 1183275 w 1674193"/>
              <a:gd name="connsiteY84" fmla="*/ 5097591 h 5292796"/>
              <a:gd name="connsiteX85" fmla="*/ 1174403 w 1674193"/>
              <a:gd name="connsiteY85" fmla="*/ 5029573 h 5292796"/>
              <a:gd name="connsiteX86" fmla="*/ 1171939 w 1674193"/>
              <a:gd name="connsiteY86" fmla="*/ 5024644 h 5292796"/>
              <a:gd name="connsiteX87" fmla="*/ 1153703 w 1674193"/>
              <a:gd name="connsiteY87" fmla="*/ 4978807 h 5292796"/>
              <a:gd name="connsiteX88" fmla="*/ 1080264 w 1674193"/>
              <a:gd name="connsiteY88" fmla="*/ 4523881 h 5292796"/>
              <a:gd name="connsiteX89" fmla="*/ 960495 w 1674193"/>
              <a:gd name="connsiteY89" fmla="*/ 4090149 h 5292796"/>
              <a:gd name="connsiteX90" fmla="*/ 900364 w 1674193"/>
              <a:gd name="connsiteY90" fmla="*/ 3763371 h 5292796"/>
              <a:gd name="connsiteX91" fmla="*/ 899378 w 1674193"/>
              <a:gd name="connsiteY91" fmla="*/ 3748091 h 5292796"/>
              <a:gd name="connsiteX92" fmla="*/ 899871 w 1674193"/>
              <a:gd name="connsiteY92" fmla="*/ 3530240 h 5292796"/>
              <a:gd name="connsiteX93" fmla="*/ 903814 w 1674193"/>
              <a:gd name="connsiteY93" fmla="*/ 3499188 h 5292796"/>
              <a:gd name="connsiteX94" fmla="*/ 893463 w 1674193"/>
              <a:gd name="connsiteY94" fmla="*/ 3496724 h 5292796"/>
              <a:gd name="connsiteX95" fmla="*/ 901350 w 1674193"/>
              <a:gd name="connsiteY95" fmla="*/ 3367590 h 5292796"/>
              <a:gd name="connsiteX96" fmla="*/ 911700 w 1674193"/>
              <a:gd name="connsiteY96" fmla="*/ 3265072 h 5292796"/>
              <a:gd name="connsiteX97" fmla="*/ 904306 w 1674193"/>
              <a:gd name="connsiteY97" fmla="*/ 3049191 h 5292796"/>
              <a:gd name="connsiteX98" fmla="*/ 895435 w 1674193"/>
              <a:gd name="connsiteY98" fmla="*/ 3004339 h 5292796"/>
              <a:gd name="connsiteX99" fmla="*/ 900856 w 1674193"/>
              <a:gd name="connsiteY99" fmla="*/ 2961952 h 5292796"/>
              <a:gd name="connsiteX100" fmla="*/ 896913 w 1674193"/>
              <a:gd name="connsiteY100" fmla="*/ 2938294 h 5292796"/>
              <a:gd name="connsiteX101" fmla="*/ 888042 w 1674193"/>
              <a:gd name="connsiteY101" fmla="*/ 2859434 h 5292796"/>
              <a:gd name="connsiteX102" fmla="*/ 892971 w 1674193"/>
              <a:gd name="connsiteY102" fmla="*/ 2800288 h 5292796"/>
              <a:gd name="connsiteX103" fmla="*/ 828403 w 1674193"/>
              <a:gd name="connsiteY103" fmla="*/ 2737200 h 5292796"/>
              <a:gd name="connsiteX104" fmla="*/ 595272 w 1674193"/>
              <a:gd name="connsiteY104" fmla="*/ 2544977 h 5292796"/>
              <a:gd name="connsiteX105" fmla="*/ 576050 w 1674193"/>
              <a:gd name="connsiteY105" fmla="*/ 2482382 h 5292796"/>
              <a:gd name="connsiteX106" fmla="*/ 589358 w 1674193"/>
              <a:gd name="connsiteY106" fmla="*/ 2416830 h 5292796"/>
              <a:gd name="connsiteX107" fmla="*/ 631253 w 1674193"/>
              <a:gd name="connsiteY107" fmla="*/ 2229536 h 5292796"/>
              <a:gd name="connsiteX108" fmla="*/ 651460 w 1674193"/>
              <a:gd name="connsiteY108" fmla="*/ 2230522 h 5292796"/>
              <a:gd name="connsiteX109" fmla="*/ 692862 w 1674193"/>
              <a:gd name="connsiteY109" fmla="*/ 2099909 h 5292796"/>
              <a:gd name="connsiteX110" fmla="*/ 679061 w 1674193"/>
              <a:gd name="connsiteY110" fmla="*/ 1957960 h 5292796"/>
              <a:gd name="connsiteX111" fmla="*/ 678076 w 1674193"/>
              <a:gd name="connsiteY111" fmla="*/ 1902758 h 5292796"/>
              <a:gd name="connsiteX112" fmla="*/ 683490 w 1674193"/>
              <a:gd name="connsiteY112" fmla="*/ 1895242 h 5292796"/>
              <a:gd name="connsiteX113" fmla="*/ 694909 w 1674193"/>
              <a:gd name="connsiteY113" fmla="*/ 1889822 h 5292796"/>
              <a:gd name="connsiteX114" fmla="*/ 694909 w 1674193"/>
              <a:gd name="connsiteY114" fmla="*/ 1792417 h 5292796"/>
              <a:gd name="connsiteX115" fmla="*/ 694909 w 1674193"/>
              <a:gd name="connsiteY115" fmla="*/ 1005135 h 5292796"/>
              <a:gd name="connsiteX116" fmla="*/ 692949 w 1674193"/>
              <a:gd name="connsiteY116" fmla="*/ 993379 h 5292796"/>
              <a:gd name="connsiteX117" fmla="*/ 0 w 1674193"/>
              <a:gd name="connsiteY117" fmla="*/ 993379 h 5292796"/>
              <a:gd name="connsiteX118" fmla="*/ 0 w 1674193"/>
              <a:gd name="connsiteY118" fmla="*/ 55514 h 5292796"/>
              <a:gd name="connsiteX119" fmla="*/ 694909 w 1674193"/>
              <a:gd name="connsiteY119" fmla="*/ 55514 h 5292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1674193" h="5292796">
                <a:moveTo>
                  <a:pt x="694909" y="0"/>
                </a:moveTo>
                <a:lnTo>
                  <a:pt x="803325" y="0"/>
                </a:lnTo>
                <a:lnTo>
                  <a:pt x="803325" y="53555"/>
                </a:lnTo>
                <a:lnTo>
                  <a:pt x="1499539" y="53555"/>
                </a:lnTo>
                <a:lnTo>
                  <a:pt x="1499539" y="993379"/>
                </a:lnTo>
                <a:lnTo>
                  <a:pt x="805937" y="993379"/>
                </a:lnTo>
                <a:cubicBezTo>
                  <a:pt x="805284" y="1004481"/>
                  <a:pt x="804631" y="1012319"/>
                  <a:pt x="804631" y="1020156"/>
                </a:cubicBezTo>
                <a:cubicBezTo>
                  <a:pt x="804141" y="1174453"/>
                  <a:pt x="804386" y="1537418"/>
                  <a:pt x="803988" y="1796050"/>
                </a:cubicBezTo>
                <a:lnTo>
                  <a:pt x="803764" y="1899315"/>
                </a:lnTo>
                <a:lnTo>
                  <a:pt x="804499" y="1899739"/>
                </a:lnTo>
                <a:cubicBezTo>
                  <a:pt x="808072" y="1903005"/>
                  <a:pt x="811399" y="1906701"/>
                  <a:pt x="816574" y="1910151"/>
                </a:cubicBezTo>
                <a:cubicBezTo>
                  <a:pt x="835796" y="1922966"/>
                  <a:pt x="817560" y="1962889"/>
                  <a:pt x="811153" y="1985561"/>
                </a:cubicBezTo>
                <a:lnTo>
                  <a:pt x="803333" y="2006352"/>
                </a:lnTo>
                <a:lnTo>
                  <a:pt x="803325" y="2008310"/>
                </a:lnTo>
                <a:lnTo>
                  <a:pt x="802597" y="2008310"/>
                </a:lnTo>
                <a:lnTo>
                  <a:pt x="787494" y="2048465"/>
                </a:lnTo>
                <a:cubicBezTo>
                  <a:pt x="778746" y="2069351"/>
                  <a:pt x="770244" y="2090298"/>
                  <a:pt x="765315" y="2111738"/>
                </a:cubicBezTo>
                <a:cubicBezTo>
                  <a:pt x="759400" y="2137861"/>
                  <a:pt x="748557" y="2230029"/>
                  <a:pt x="748557" y="2244815"/>
                </a:cubicBezTo>
                <a:cubicBezTo>
                  <a:pt x="750529" y="2244815"/>
                  <a:pt x="758415" y="2252208"/>
                  <a:pt x="760879" y="2252208"/>
                </a:cubicBezTo>
                <a:cubicBezTo>
                  <a:pt x="760387" y="2272909"/>
                  <a:pt x="725885" y="2408451"/>
                  <a:pt x="736728" y="2434080"/>
                </a:cubicBezTo>
                <a:cubicBezTo>
                  <a:pt x="755458" y="2476961"/>
                  <a:pt x="817560" y="2495197"/>
                  <a:pt x="853540" y="2516884"/>
                </a:cubicBezTo>
                <a:cubicBezTo>
                  <a:pt x="881634" y="2533642"/>
                  <a:pt x="1006333" y="2562228"/>
                  <a:pt x="1051677" y="2598701"/>
                </a:cubicBezTo>
                <a:cubicBezTo>
                  <a:pt x="1093572" y="2632217"/>
                  <a:pt x="1100965" y="2616938"/>
                  <a:pt x="1138917" y="2617430"/>
                </a:cubicBezTo>
                <a:cubicBezTo>
                  <a:pt x="1151731" y="2594758"/>
                  <a:pt x="1155181" y="2577015"/>
                  <a:pt x="1153210" y="2557793"/>
                </a:cubicBezTo>
                <a:cubicBezTo>
                  <a:pt x="1152224" y="2547442"/>
                  <a:pt x="1133002" y="2531177"/>
                  <a:pt x="1124623" y="2525755"/>
                </a:cubicBezTo>
                <a:cubicBezTo>
                  <a:pt x="1099979" y="2509983"/>
                  <a:pt x="1093572" y="2488790"/>
                  <a:pt x="1097515" y="2462174"/>
                </a:cubicBezTo>
                <a:cubicBezTo>
                  <a:pt x="1102937" y="2427673"/>
                  <a:pt x="1132016" y="2388735"/>
                  <a:pt x="1108358" y="2363106"/>
                </a:cubicBezTo>
                <a:cubicBezTo>
                  <a:pt x="1081250" y="2333533"/>
                  <a:pt x="1162574" y="2325154"/>
                  <a:pt x="1168982" y="2314803"/>
                </a:cubicBezTo>
                <a:cubicBezTo>
                  <a:pt x="1181797" y="2293610"/>
                  <a:pt x="1172925" y="2290160"/>
                  <a:pt x="1190175" y="2271924"/>
                </a:cubicBezTo>
                <a:cubicBezTo>
                  <a:pt x="1200526" y="2261080"/>
                  <a:pt x="1206933" y="2252208"/>
                  <a:pt x="1198062" y="2236929"/>
                </a:cubicBezTo>
                <a:cubicBezTo>
                  <a:pt x="1187219" y="2218200"/>
                  <a:pt x="1191162" y="2205878"/>
                  <a:pt x="1205948" y="2190106"/>
                </a:cubicBezTo>
                <a:cubicBezTo>
                  <a:pt x="1214326" y="2181727"/>
                  <a:pt x="1215805" y="2181234"/>
                  <a:pt x="1229113" y="2190106"/>
                </a:cubicBezTo>
                <a:cubicBezTo>
                  <a:pt x="1228620" y="2191584"/>
                  <a:pt x="1227634" y="2193556"/>
                  <a:pt x="1229606" y="2190106"/>
                </a:cubicBezTo>
                <a:cubicBezTo>
                  <a:pt x="1228620" y="2192077"/>
                  <a:pt x="1228127" y="2194541"/>
                  <a:pt x="1227634" y="2197006"/>
                </a:cubicBezTo>
                <a:cubicBezTo>
                  <a:pt x="1226649" y="2202428"/>
                  <a:pt x="1232071" y="2205878"/>
                  <a:pt x="1236999" y="2204399"/>
                </a:cubicBezTo>
                <a:cubicBezTo>
                  <a:pt x="1237492" y="2203906"/>
                  <a:pt x="1247842" y="2196513"/>
                  <a:pt x="1248828" y="2195527"/>
                </a:cubicBezTo>
                <a:cubicBezTo>
                  <a:pt x="1272980" y="2172362"/>
                  <a:pt x="1324238" y="2183205"/>
                  <a:pt x="1346911" y="2197006"/>
                </a:cubicBezTo>
                <a:cubicBezTo>
                  <a:pt x="1425278" y="2249744"/>
                  <a:pt x="1484917" y="2302482"/>
                  <a:pt x="1497239" y="2396621"/>
                </a:cubicBezTo>
                <a:cubicBezTo>
                  <a:pt x="1502168" y="2435558"/>
                  <a:pt x="1477031" y="2493225"/>
                  <a:pt x="1454358" y="2524769"/>
                </a:cubicBezTo>
                <a:cubicBezTo>
                  <a:pt x="1417392" y="2576521"/>
                  <a:pt x="1366626" y="2578986"/>
                  <a:pt x="1303537" y="2588844"/>
                </a:cubicBezTo>
                <a:cubicBezTo>
                  <a:pt x="1299595" y="2589337"/>
                  <a:pt x="1305509" y="2626795"/>
                  <a:pt x="1312409" y="2627781"/>
                </a:cubicBezTo>
                <a:cubicBezTo>
                  <a:pt x="1348389" y="2632217"/>
                  <a:pt x="1384863" y="2636160"/>
                  <a:pt x="1420842" y="2641089"/>
                </a:cubicBezTo>
                <a:cubicBezTo>
                  <a:pt x="1444501" y="2644046"/>
                  <a:pt x="1466187" y="2655875"/>
                  <a:pt x="1482452" y="2673619"/>
                </a:cubicBezTo>
                <a:cubicBezTo>
                  <a:pt x="1514489" y="2708613"/>
                  <a:pt x="1535190" y="2749522"/>
                  <a:pt x="1552934" y="2793388"/>
                </a:cubicBezTo>
                <a:cubicBezTo>
                  <a:pt x="1569692" y="2834789"/>
                  <a:pt x="1573635" y="2875206"/>
                  <a:pt x="1567227" y="2918086"/>
                </a:cubicBezTo>
                <a:cubicBezTo>
                  <a:pt x="1566734" y="2922522"/>
                  <a:pt x="1562791" y="2929915"/>
                  <a:pt x="1559834" y="2930408"/>
                </a:cubicBezTo>
                <a:cubicBezTo>
                  <a:pt x="1545541" y="2932379"/>
                  <a:pt x="1544062" y="2941744"/>
                  <a:pt x="1542091" y="2952587"/>
                </a:cubicBezTo>
                <a:cubicBezTo>
                  <a:pt x="1534698" y="2997932"/>
                  <a:pt x="1526811" y="3043277"/>
                  <a:pt x="1519911" y="3088621"/>
                </a:cubicBezTo>
                <a:cubicBezTo>
                  <a:pt x="1518925" y="3096014"/>
                  <a:pt x="1520404" y="3103901"/>
                  <a:pt x="1524347" y="3110801"/>
                </a:cubicBezTo>
                <a:cubicBezTo>
                  <a:pt x="1531740" y="3125094"/>
                  <a:pt x="1529769" y="3135937"/>
                  <a:pt x="1519911" y="3147767"/>
                </a:cubicBezTo>
                <a:cubicBezTo>
                  <a:pt x="1490831" y="3181775"/>
                  <a:pt x="1480481" y="3225642"/>
                  <a:pt x="1463230" y="3265565"/>
                </a:cubicBezTo>
                <a:cubicBezTo>
                  <a:pt x="1459780" y="3273450"/>
                  <a:pt x="1457316" y="3282815"/>
                  <a:pt x="1451894" y="3288730"/>
                </a:cubicBezTo>
                <a:cubicBezTo>
                  <a:pt x="1436614" y="3304502"/>
                  <a:pt x="1437600" y="3318795"/>
                  <a:pt x="1450908" y="3335060"/>
                </a:cubicBezTo>
                <a:cubicBezTo>
                  <a:pt x="1460273" y="3346889"/>
                  <a:pt x="1466680" y="3361183"/>
                  <a:pt x="1475552" y="3373998"/>
                </a:cubicBezTo>
                <a:cubicBezTo>
                  <a:pt x="1488367" y="3391741"/>
                  <a:pt x="1499210" y="3408992"/>
                  <a:pt x="1494281" y="3432157"/>
                </a:cubicBezTo>
                <a:cubicBezTo>
                  <a:pt x="1491817" y="3442014"/>
                  <a:pt x="1488367" y="3451379"/>
                  <a:pt x="1481959" y="3465180"/>
                </a:cubicBezTo>
                <a:cubicBezTo>
                  <a:pt x="1469638" y="3464194"/>
                  <a:pt x="1475552" y="3474544"/>
                  <a:pt x="1459287" y="3473066"/>
                </a:cubicBezTo>
                <a:cubicBezTo>
                  <a:pt x="1456822" y="3494753"/>
                  <a:pt x="1454851" y="3506582"/>
                  <a:pt x="1453372" y="3528268"/>
                </a:cubicBezTo>
                <a:cubicBezTo>
                  <a:pt x="1451401" y="3556362"/>
                  <a:pt x="1450908" y="3584456"/>
                  <a:pt x="1450908" y="3612550"/>
                </a:cubicBezTo>
                <a:cubicBezTo>
                  <a:pt x="1450908" y="3625858"/>
                  <a:pt x="1451894" y="3640152"/>
                  <a:pt x="1455344" y="3652966"/>
                </a:cubicBezTo>
                <a:cubicBezTo>
                  <a:pt x="1470623" y="3710633"/>
                  <a:pt x="1463230" y="3768300"/>
                  <a:pt x="1456822" y="3825967"/>
                </a:cubicBezTo>
                <a:cubicBezTo>
                  <a:pt x="1445979" y="3927992"/>
                  <a:pt x="1437108" y="4030018"/>
                  <a:pt x="1425771" y="4132043"/>
                </a:cubicBezTo>
                <a:cubicBezTo>
                  <a:pt x="1421828" y="4169009"/>
                  <a:pt x="1431193" y="4203511"/>
                  <a:pt x="1441543" y="4237519"/>
                </a:cubicBezTo>
                <a:cubicBezTo>
                  <a:pt x="1471116" y="4333630"/>
                  <a:pt x="1504632" y="4427770"/>
                  <a:pt x="1545047" y="4520431"/>
                </a:cubicBezTo>
                <a:cubicBezTo>
                  <a:pt x="1578563" y="4596826"/>
                  <a:pt x="1600743" y="4678644"/>
                  <a:pt x="1626373" y="4758490"/>
                </a:cubicBezTo>
                <a:cubicBezTo>
                  <a:pt x="1630316" y="4769334"/>
                  <a:pt x="1626865" y="4782641"/>
                  <a:pt x="1626373" y="4794964"/>
                </a:cubicBezTo>
                <a:cubicBezTo>
                  <a:pt x="1625880" y="4815665"/>
                  <a:pt x="1626865" y="4836365"/>
                  <a:pt x="1623415" y="4856080"/>
                </a:cubicBezTo>
                <a:cubicBezTo>
                  <a:pt x="1616022" y="4896496"/>
                  <a:pt x="1622923" y="4928533"/>
                  <a:pt x="1664324" y="4946277"/>
                </a:cubicBezTo>
                <a:cubicBezTo>
                  <a:pt x="1675167" y="4950713"/>
                  <a:pt x="1676153" y="4958106"/>
                  <a:pt x="1671717" y="4968949"/>
                </a:cubicBezTo>
                <a:cubicBezTo>
                  <a:pt x="1663831" y="4988172"/>
                  <a:pt x="1659395" y="5009365"/>
                  <a:pt x="1652002" y="5027602"/>
                </a:cubicBezTo>
                <a:cubicBezTo>
                  <a:pt x="1635244" y="5063089"/>
                  <a:pt x="1638695" y="5097097"/>
                  <a:pt x="1651509" y="5132585"/>
                </a:cubicBezTo>
                <a:cubicBezTo>
                  <a:pt x="1663338" y="5166100"/>
                  <a:pt x="1648059" y="5192716"/>
                  <a:pt x="1613557" y="5201588"/>
                </a:cubicBezTo>
                <a:cubicBezTo>
                  <a:pt x="1610601" y="5202573"/>
                  <a:pt x="1607643" y="5203559"/>
                  <a:pt x="1604686" y="5203559"/>
                </a:cubicBezTo>
                <a:cubicBezTo>
                  <a:pt x="1560820" y="5203559"/>
                  <a:pt x="1516954" y="5203559"/>
                  <a:pt x="1471609" y="5203559"/>
                </a:cubicBezTo>
                <a:cubicBezTo>
                  <a:pt x="1468652" y="5219331"/>
                  <a:pt x="1466187" y="5234117"/>
                  <a:pt x="1463723" y="5249397"/>
                </a:cubicBezTo>
                <a:cubicBezTo>
                  <a:pt x="1460766" y="5267633"/>
                  <a:pt x="1451401" y="5279955"/>
                  <a:pt x="1432179" y="5282912"/>
                </a:cubicBezTo>
                <a:cubicBezTo>
                  <a:pt x="1406549" y="5286855"/>
                  <a:pt x="1380919" y="5293263"/>
                  <a:pt x="1355290" y="5292770"/>
                </a:cubicBezTo>
                <a:cubicBezTo>
                  <a:pt x="1229113" y="5290798"/>
                  <a:pt x="1103429" y="5285870"/>
                  <a:pt x="977253" y="5283898"/>
                </a:cubicBezTo>
                <a:cubicBezTo>
                  <a:pt x="948173" y="5283405"/>
                  <a:pt x="941765" y="5262211"/>
                  <a:pt x="931908" y="5244468"/>
                </a:cubicBezTo>
                <a:cubicBezTo>
                  <a:pt x="922543" y="5227710"/>
                  <a:pt x="926979" y="5209473"/>
                  <a:pt x="938315" y="5194194"/>
                </a:cubicBezTo>
                <a:cubicBezTo>
                  <a:pt x="946694" y="5182858"/>
                  <a:pt x="958523" y="5184337"/>
                  <a:pt x="970352" y="5188280"/>
                </a:cubicBezTo>
                <a:cubicBezTo>
                  <a:pt x="1021611" y="5205038"/>
                  <a:pt x="1068928" y="5192223"/>
                  <a:pt x="1114272" y="5168564"/>
                </a:cubicBezTo>
                <a:cubicBezTo>
                  <a:pt x="1135467" y="5157721"/>
                  <a:pt x="1142860" y="5135542"/>
                  <a:pt x="1151239" y="5114841"/>
                </a:cubicBezTo>
                <a:cubicBezTo>
                  <a:pt x="1153703" y="5108433"/>
                  <a:pt x="1155674" y="5102026"/>
                  <a:pt x="1158139" y="5095126"/>
                </a:cubicBezTo>
                <a:cubicBezTo>
                  <a:pt x="1166024" y="5096111"/>
                  <a:pt x="1173418" y="5096605"/>
                  <a:pt x="1183275" y="5097591"/>
                </a:cubicBezTo>
                <a:cubicBezTo>
                  <a:pt x="1180318" y="5074425"/>
                  <a:pt x="1177361" y="5051753"/>
                  <a:pt x="1174403" y="5029573"/>
                </a:cubicBezTo>
                <a:cubicBezTo>
                  <a:pt x="1173911" y="5027602"/>
                  <a:pt x="1173418" y="5025630"/>
                  <a:pt x="1171939" y="5024644"/>
                </a:cubicBezTo>
                <a:cubicBezTo>
                  <a:pt x="1153703" y="5013801"/>
                  <a:pt x="1154689" y="4995565"/>
                  <a:pt x="1153703" y="4978807"/>
                </a:cubicBezTo>
                <a:cubicBezTo>
                  <a:pt x="1145324" y="4824536"/>
                  <a:pt x="1108851" y="4674701"/>
                  <a:pt x="1080264" y="4523881"/>
                </a:cubicBezTo>
                <a:cubicBezTo>
                  <a:pt x="1052170" y="4376017"/>
                  <a:pt x="1003868" y="4233576"/>
                  <a:pt x="960495" y="4090149"/>
                </a:cubicBezTo>
                <a:cubicBezTo>
                  <a:pt x="927965" y="3982702"/>
                  <a:pt x="916136" y="3873283"/>
                  <a:pt x="900364" y="3763371"/>
                </a:cubicBezTo>
                <a:cubicBezTo>
                  <a:pt x="899871" y="3759428"/>
                  <a:pt x="899378" y="3752528"/>
                  <a:pt x="899378" y="3748091"/>
                </a:cubicBezTo>
                <a:cubicBezTo>
                  <a:pt x="899378" y="3675639"/>
                  <a:pt x="899378" y="3602693"/>
                  <a:pt x="899871" y="3530240"/>
                </a:cubicBezTo>
                <a:cubicBezTo>
                  <a:pt x="899871" y="3520875"/>
                  <a:pt x="902335" y="3511511"/>
                  <a:pt x="903814" y="3499188"/>
                </a:cubicBezTo>
                <a:cubicBezTo>
                  <a:pt x="900364" y="3498695"/>
                  <a:pt x="903814" y="3499188"/>
                  <a:pt x="893463" y="3496724"/>
                </a:cubicBezTo>
                <a:cubicBezTo>
                  <a:pt x="901350" y="3464687"/>
                  <a:pt x="887548" y="3399134"/>
                  <a:pt x="901350" y="3367590"/>
                </a:cubicBezTo>
                <a:cubicBezTo>
                  <a:pt x="905292" y="3358226"/>
                  <a:pt x="912193" y="3275422"/>
                  <a:pt x="911700" y="3265072"/>
                </a:cubicBezTo>
                <a:cubicBezTo>
                  <a:pt x="909235" y="3175861"/>
                  <a:pt x="903814" y="3151217"/>
                  <a:pt x="904306" y="3049191"/>
                </a:cubicBezTo>
                <a:cubicBezTo>
                  <a:pt x="904306" y="3033912"/>
                  <a:pt x="888534" y="3018633"/>
                  <a:pt x="895435" y="3004339"/>
                </a:cubicBezTo>
                <a:cubicBezTo>
                  <a:pt x="902335" y="2990539"/>
                  <a:pt x="904306" y="2976738"/>
                  <a:pt x="900856" y="2961952"/>
                </a:cubicBezTo>
                <a:cubicBezTo>
                  <a:pt x="898885" y="2954066"/>
                  <a:pt x="898392" y="2946180"/>
                  <a:pt x="896913" y="2938294"/>
                </a:cubicBezTo>
                <a:cubicBezTo>
                  <a:pt x="891985" y="2913157"/>
                  <a:pt x="898392" y="2885063"/>
                  <a:pt x="888042" y="2859434"/>
                </a:cubicBezTo>
                <a:cubicBezTo>
                  <a:pt x="880649" y="2841197"/>
                  <a:pt x="899378" y="2817539"/>
                  <a:pt x="892971" y="2800288"/>
                </a:cubicBezTo>
                <a:cubicBezTo>
                  <a:pt x="876705" y="2758393"/>
                  <a:pt x="862905" y="2765786"/>
                  <a:pt x="828403" y="2737200"/>
                </a:cubicBezTo>
                <a:cubicBezTo>
                  <a:pt x="787494" y="2703191"/>
                  <a:pt x="638153" y="2576029"/>
                  <a:pt x="595272" y="2544977"/>
                </a:cubicBezTo>
                <a:cubicBezTo>
                  <a:pt x="585907" y="2538077"/>
                  <a:pt x="570628" y="2528713"/>
                  <a:pt x="576050" y="2482382"/>
                </a:cubicBezTo>
                <a:cubicBezTo>
                  <a:pt x="577528" y="2471046"/>
                  <a:pt x="586893" y="2427673"/>
                  <a:pt x="589358" y="2416830"/>
                </a:cubicBezTo>
                <a:cubicBezTo>
                  <a:pt x="592315" y="2405493"/>
                  <a:pt x="624352" y="2274881"/>
                  <a:pt x="631253" y="2229536"/>
                </a:cubicBezTo>
                <a:cubicBezTo>
                  <a:pt x="639631" y="2229043"/>
                  <a:pt x="644067" y="2230522"/>
                  <a:pt x="651460" y="2230522"/>
                </a:cubicBezTo>
                <a:cubicBezTo>
                  <a:pt x="665754" y="2173841"/>
                  <a:pt x="693848" y="2124060"/>
                  <a:pt x="692862" y="2099909"/>
                </a:cubicBezTo>
                <a:cubicBezTo>
                  <a:pt x="690890" y="2059000"/>
                  <a:pt x="680047" y="1998377"/>
                  <a:pt x="679061" y="1957960"/>
                </a:cubicBezTo>
                <a:cubicBezTo>
                  <a:pt x="679061" y="1938246"/>
                  <a:pt x="678076" y="1922473"/>
                  <a:pt x="678076" y="1902758"/>
                </a:cubicBezTo>
                <a:cubicBezTo>
                  <a:pt x="678076" y="1900047"/>
                  <a:pt x="680109" y="1897552"/>
                  <a:pt x="683490" y="1895242"/>
                </a:cubicBezTo>
                <a:lnTo>
                  <a:pt x="694909" y="1889822"/>
                </a:lnTo>
                <a:lnTo>
                  <a:pt x="694909" y="1792417"/>
                </a:lnTo>
                <a:cubicBezTo>
                  <a:pt x="694909" y="1529989"/>
                  <a:pt x="694909" y="1162860"/>
                  <a:pt x="694909" y="1005135"/>
                </a:cubicBezTo>
                <a:cubicBezTo>
                  <a:pt x="694909" y="1001869"/>
                  <a:pt x="694255" y="999257"/>
                  <a:pt x="692949" y="993379"/>
                </a:cubicBezTo>
                <a:lnTo>
                  <a:pt x="0" y="993379"/>
                </a:lnTo>
                <a:lnTo>
                  <a:pt x="0" y="55514"/>
                </a:lnTo>
                <a:lnTo>
                  <a:pt x="694909" y="55514"/>
                </a:lnTo>
                <a:close/>
              </a:path>
            </a:pathLst>
          </a:custGeom>
          <a:solidFill>
            <a:schemeClr val="bg1">
              <a:alpha val="40000"/>
            </a:schemeClr>
          </a:solidFill>
          <a:ln w="7539"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903B47F3-F0B3-4B4A-B4EB-2076A352C094}"/>
              </a:ext>
            </a:extLst>
          </p:cNvPr>
          <p:cNvSpPr/>
          <p:nvPr/>
        </p:nvSpPr>
        <p:spPr>
          <a:xfrm rot="8414484">
            <a:off x="9124206" y="5960230"/>
            <a:ext cx="1096014" cy="1094535"/>
          </a:xfrm>
          <a:custGeom>
            <a:avLst/>
            <a:gdLst>
              <a:gd name="connsiteX0" fmla="*/ 1015824 w 2230147"/>
              <a:gd name="connsiteY0" fmla="*/ 2109399 h 2227137"/>
              <a:gd name="connsiteX1" fmla="*/ 1015495 w 2230147"/>
              <a:gd name="connsiteY1" fmla="*/ 2124240 h 2227137"/>
              <a:gd name="connsiteX2" fmla="*/ 1013187 w 2230147"/>
              <a:gd name="connsiteY2" fmla="*/ 2131166 h 2227137"/>
              <a:gd name="connsiteX3" fmla="*/ 1013187 w 2230147"/>
              <a:gd name="connsiteY3" fmla="*/ 2131165 h 2227137"/>
              <a:gd name="connsiteX4" fmla="*/ 1012198 w 2230147"/>
              <a:gd name="connsiteY4" fmla="*/ 2144027 h 2227137"/>
              <a:gd name="connsiteX5" fmla="*/ 1012857 w 2230147"/>
              <a:gd name="connsiteY5" fmla="*/ 2167113 h 2227137"/>
              <a:gd name="connsiteX6" fmla="*/ 1004612 w 2230147"/>
              <a:gd name="connsiteY6" fmla="*/ 2190859 h 2227137"/>
              <a:gd name="connsiteX7" fmla="*/ 996697 w 2230147"/>
              <a:gd name="connsiteY7" fmla="*/ 2190529 h 2227137"/>
              <a:gd name="connsiteX8" fmla="*/ 992080 w 2230147"/>
              <a:gd name="connsiteY8" fmla="*/ 2179316 h 2227137"/>
              <a:gd name="connsiteX9" fmla="*/ 1001232 w 2230147"/>
              <a:gd name="connsiteY9" fmla="*/ 2152932 h 2227137"/>
              <a:gd name="connsiteX10" fmla="*/ 1010878 w 2230147"/>
              <a:gd name="connsiteY10" fmla="*/ 2126549 h 2227137"/>
              <a:gd name="connsiteX11" fmla="*/ 1010877 w 2230147"/>
              <a:gd name="connsiteY11" fmla="*/ 2126549 h 2227137"/>
              <a:gd name="connsiteX12" fmla="*/ 1015824 w 2230147"/>
              <a:gd name="connsiteY12" fmla="*/ 2109399 h 2227137"/>
              <a:gd name="connsiteX13" fmla="*/ 1219311 w 2230147"/>
              <a:gd name="connsiteY13" fmla="*/ 2015735 h 2227137"/>
              <a:gd name="connsiteX14" fmla="*/ 1233163 w 2230147"/>
              <a:gd name="connsiteY14" fmla="*/ 2027938 h 2227137"/>
              <a:gd name="connsiteX15" fmla="*/ 1233492 w 2230147"/>
              <a:gd name="connsiteY15" fmla="*/ 2050364 h 2227137"/>
              <a:gd name="connsiteX16" fmla="*/ 1233383 w 2230147"/>
              <a:gd name="connsiteY16" fmla="*/ 2059216 h 2227137"/>
              <a:gd name="connsiteX17" fmla="*/ 1237110 w 2230147"/>
              <a:gd name="connsiteY17" fmla="*/ 2050694 h 2227137"/>
              <a:gd name="connsiteX18" fmla="*/ 1237110 w 2230147"/>
              <a:gd name="connsiteY18" fmla="*/ 2077078 h 2227137"/>
              <a:gd name="connsiteX19" fmla="*/ 1233272 w 2230147"/>
              <a:gd name="connsiteY19" fmla="*/ 2068137 h 2227137"/>
              <a:gd name="connsiteX20" fmla="*/ 1233162 w 2230147"/>
              <a:gd name="connsiteY20" fmla="*/ 2077078 h 2227137"/>
              <a:gd name="connsiteX21" fmla="*/ 1239428 w 2230147"/>
              <a:gd name="connsiteY21" fmla="*/ 2098515 h 2227137"/>
              <a:gd name="connsiteX22" fmla="*/ 1235472 w 2230147"/>
              <a:gd name="connsiteY22" fmla="*/ 2140070 h 2227137"/>
              <a:gd name="connsiteX23" fmla="*/ 1213044 w 2230147"/>
              <a:gd name="connsiteY23" fmla="*/ 2173379 h 2227137"/>
              <a:gd name="connsiteX24" fmla="*/ 1187320 w 2230147"/>
              <a:gd name="connsiteY24" fmla="*/ 2222190 h 2227137"/>
              <a:gd name="connsiteX25" fmla="*/ 1179075 w 2230147"/>
              <a:gd name="connsiteY25" fmla="*/ 2227137 h 2227137"/>
              <a:gd name="connsiteX26" fmla="*/ 1150712 w 2230147"/>
              <a:gd name="connsiteY26" fmla="*/ 2203721 h 2227137"/>
              <a:gd name="connsiteX27" fmla="*/ 1154011 w 2230147"/>
              <a:gd name="connsiteY27" fmla="*/ 2162826 h 2227137"/>
              <a:gd name="connsiteX28" fmla="*/ 1163905 w 2230147"/>
              <a:gd name="connsiteY28" fmla="*/ 2119951 h 2227137"/>
              <a:gd name="connsiteX29" fmla="*/ 1183693 w 2230147"/>
              <a:gd name="connsiteY29" fmla="*/ 2071141 h 2227137"/>
              <a:gd name="connsiteX30" fmla="*/ 1199193 w 2230147"/>
              <a:gd name="connsiteY30" fmla="*/ 2035193 h 2227137"/>
              <a:gd name="connsiteX31" fmla="*/ 1219311 w 2230147"/>
              <a:gd name="connsiteY31" fmla="*/ 2015735 h 2227137"/>
              <a:gd name="connsiteX32" fmla="*/ 1028688 w 2230147"/>
              <a:gd name="connsiteY32" fmla="*/ 2033544 h 2227137"/>
              <a:gd name="connsiteX33" fmla="*/ 1019453 w 2230147"/>
              <a:gd name="connsiteY33" fmla="*/ 2101813 h 2227137"/>
              <a:gd name="connsiteX34" fmla="*/ 1028688 w 2230147"/>
              <a:gd name="connsiteY34" fmla="*/ 2033544 h 2227137"/>
              <a:gd name="connsiteX35" fmla="*/ 2155942 w 2230147"/>
              <a:gd name="connsiteY35" fmla="*/ 1661860 h 2227137"/>
              <a:gd name="connsiteX36" fmla="*/ 2218274 w 2230147"/>
              <a:gd name="connsiteY36" fmla="*/ 1700447 h 2227137"/>
              <a:gd name="connsiteX37" fmla="*/ 2220253 w 2230147"/>
              <a:gd name="connsiteY37" fmla="*/ 1714298 h 2227137"/>
              <a:gd name="connsiteX38" fmla="*/ 2201784 w 2230147"/>
              <a:gd name="connsiteY38" fmla="*/ 1722214 h 2227137"/>
              <a:gd name="connsiteX39" fmla="*/ 2157921 w 2230147"/>
              <a:gd name="connsiteY39" fmla="*/ 1691212 h 2227137"/>
              <a:gd name="connsiteX40" fmla="*/ 2150006 w 2230147"/>
              <a:gd name="connsiteY40" fmla="*/ 1670765 h 2227137"/>
              <a:gd name="connsiteX41" fmla="*/ 2148357 w 2230147"/>
              <a:gd name="connsiteY41" fmla="*/ 1664499 h 2227137"/>
              <a:gd name="connsiteX42" fmla="*/ 2155942 w 2230147"/>
              <a:gd name="connsiteY42" fmla="*/ 1661860 h 2227137"/>
              <a:gd name="connsiteX43" fmla="*/ 1496796 w 2230147"/>
              <a:gd name="connsiteY43" fmla="*/ 1837808 h 2227137"/>
              <a:gd name="connsiteX44" fmla="*/ 1503928 w 2230147"/>
              <a:gd name="connsiteY44" fmla="*/ 1837313 h 2227137"/>
              <a:gd name="connsiteX45" fmla="*/ 1533939 w 2230147"/>
              <a:gd name="connsiteY45" fmla="*/ 1855123 h 2227137"/>
              <a:gd name="connsiteX46" fmla="*/ 1519429 w 2230147"/>
              <a:gd name="connsiteY46" fmla="*/ 1879528 h 2227137"/>
              <a:gd name="connsiteX47" fmla="*/ 1499970 w 2230147"/>
              <a:gd name="connsiteY47" fmla="*/ 1861389 h 2227137"/>
              <a:gd name="connsiteX48" fmla="*/ 1496342 w 2230147"/>
              <a:gd name="connsiteY48" fmla="*/ 1844239 h 2227137"/>
              <a:gd name="connsiteX49" fmla="*/ 1496796 w 2230147"/>
              <a:gd name="connsiteY49" fmla="*/ 1837808 h 2227137"/>
              <a:gd name="connsiteX50" fmla="*/ 1109488 w 2230147"/>
              <a:gd name="connsiteY50" fmla="*/ 1946478 h 2227137"/>
              <a:gd name="connsiteX51" fmla="*/ 1118723 w 2230147"/>
              <a:gd name="connsiteY51" fmla="*/ 1955382 h 2227137"/>
              <a:gd name="connsiteX52" fmla="*/ 1109818 w 2230147"/>
              <a:gd name="connsiteY52" fmla="*/ 1966266 h 2227137"/>
              <a:gd name="connsiteX53" fmla="*/ 1099594 w 2230147"/>
              <a:gd name="connsiteY53" fmla="*/ 1956372 h 2227137"/>
              <a:gd name="connsiteX54" fmla="*/ 1109488 w 2230147"/>
              <a:gd name="connsiteY54" fmla="*/ 1946478 h 2227137"/>
              <a:gd name="connsiteX55" fmla="*/ 2225200 w 2230147"/>
              <a:gd name="connsiteY55" fmla="*/ 1603156 h 2227137"/>
              <a:gd name="connsiteX56" fmla="*/ 2230147 w 2230147"/>
              <a:gd name="connsiteY56" fmla="*/ 1607114 h 2227137"/>
              <a:gd name="connsiteX57" fmla="*/ 2227179 w 2230147"/>
              <a:gd name="connsiteY57" fmla="*/ 1611731 h 2227137"/>
              <a:gd name="connsiteX58" fmla="*/ 2221902 w 2230147"/>
              <a:gd name="connsiteY58" fmla="*/ 1607773 h 2227137"/>
              <a:gd name="connsiteX59" fmla="*/ 2225200 w 2230147"/>
              <a:gd name="connsiteY59" fmla="*/ 1603156 h 2227137"/>
              <a:gd name="connsiteX60" fmla="*/ 1051113 w 2230147"/>
              <a:gd name="connsiteY60" fmla="*/ 1949775 h 2227137"/>
              <a:gd name="connsiteX61" fmla="*/ 1056060 w 2230147"/>
              <a:gd name="connsiteY61" fmla="*/ 1952743 h 2227137"/>
              <a:gd name="connsiteX62" fmla="*/ 1053092 w 2230147"/>
              <a:gd name="connsiteY62" fmla="*/ 1956371 h 2227137"/>
              <a:gd name="connsiteX63" fmla="*/ 1048805 w 2230147"/>
              <a:gd name="connsiteY63" fmla="*/ 1952743 h 2227137"/>
              <a:gd name="connsiteX64" fmla="*/ 1051113 w 2230147"/>
              <a:gd name="connsiteY64" fmla="*/ 1949775 h 2227137"/>
              <a:gd name="connsiteX65" fmla="*/ 1166543 w 2230147"/>
              <a:gd name="connsiteY65" fmla="*/ 1907891 h 2227137"/>
              <a:gd name="connsiteX66" fmla="*/ 1169511 w 2230147"/>
              <a:gd name="connsiteY66" fmla="*/ 1911519 h 2227137"/>
              <a:gd name="connsiteX67" fmla="*/ 1165884 w 2230147"/>
              <a:gd name="connsiteY67" fmla="*/ 1914816 h 2227137"/>
              <a:gd name="connsiteX68" fmla="*/ 1163905 w 2230147"/>
              <a:gd name="connsiteY68" fmla="*/ 1910529 h 2227137"/>
              <a:gd name="connsiteX69" fmla="*/ 1166543 w 2230147"/>
              <a:gd name="connsiteY69" fmla="*/ 1907891 h 2227137"/>
              <a:gd name="connsiteX70" fmla="*/ 1273399 w 2230147"/>
              <a:gd name="connsiteY70" fmla="*/ 1871942 h 2227137"/>
              <a:gd name="connsiteX71" fmla="*/ 1306709 w 2230147"/>
              <a:gd name="connsiteY71" fmla="*/ 1890081 h 2227137"/>
              <a:gd name="connsiteX72" fmla="*/ 1275707 w 2230147"/>
              <a:gd name="connsiteY72" fmla="*/ 1930317 h 2227137"/>
              <a:gd name="connsiteX73" fmla="*/ 1256909 w 2230147"/>
              <a:gd name="connsiteY73" fmla="*/ 1920423 h 2227137"/>
              <a:gd name="connsiteX74" fmla="*/ 1256908 w 2230147"/>
              <a:gd name="connsiteY74" fmla="*/ 1911571 h 2227137"/>
              <a:gd name="connsiteX75" fmla="*/ 1254562 w 2230147"/>
              <a:gd name="connsiteY75" fmla="*/ 1907066 h 2227137"/>
              <a:gd name="connsiteX76" fmla="*/ 1256908 w 2230147"/>
              <a:gd name="connsiteY76" fmla="*/ 1902562 h 2227137"/>
              <a:gd name="connsiteX77" fmla="*/ 1256908 w 2230147"/>
              <a:gd name="connsiteY77" fmla="*/ 1894039 h 2227137"/>
              <a:gd name="connsiteX78" fmla="*/ 1273399 w 2230147"/>
              <a:gd name="connsiteY78" fmla="*/ 1871942 h 2227137"/>
              <a:gd name="connsiteX79" fmla="*/ 1688945 w 2230147"/>
              <a:gd name="connsiteY79" fmla="*/ 1726830 h 2227137"/>
              <a:gd name="connsiteX80" fmla="*/ 1693233 w 2230147"/>
              <a:gd name="connsiteY80" fmla="*/ 1731448 h 2227137"/>
              <a:gd name="connsiteX81" fmla="*/ 1686307 w 2230147"/>
              <a:gd name="connsiteY81" fmla="*/ 1739693 h 2227137"/>
              <a:gd name="connsiteX82" fmla="*/ 1683009 w 2230147"/>
              <a:gd name="connsiteY82" fmla="*/ 1733756 h 2227137"/>
              <a:gd name="connsiteX83" fmla="*/ 1688945 w 2230147"/>
              <a:gd name="connsiteY83" fmla="*/ 1726830 h 2227137"/>
              <a:gd name="connsiteX84" fmla="*/ 2056013 w 2230147"/>
              <a:gd name="connsiteY84" fmla="*/ 1589964 h 2227137"/>
              <a:gd name="connsiteX85" fmla="*/ 2100206 w 2230147"/>
              <a:gd name="connsiteY85" fmla="*/ 1598868 h 2227137"/>
              <a:gd name="connsiteX86" fmla="*/ 2110759 w 2230147"/>
              <a:gd name="connsiteY86" fmla="*/ 1612060 h 2227137"/>
              <a:gd name="connsiteX87" fmla="*/ 2117686 w 2230147"/>
              <a:gd name="connsiteY87" fmla="*/ 1633827 h 2227137"/>
              <a:gd name="connsiteX88" fmla="*/ 2090971 w 2230147"/>
              <a:gd name="connsiteY88" fmla="*/ 1626242 h 2227137"/>
              <a:gd name="connsiteX89" fmla="*/ 2079429 w 2230147"/>
              <a:gd name="connsiteY89" fmla="*/ 1611401 h 2227137"/>
              <a:gd name="connsiteX90" fmla="*/ 2064588 w 2230147"/>
              <a:gd name="connsiteY90" fmla="*/ 1605464 h 2227137"/>
              <a:gd name="connsiteX91" fmla="*/ 2049417 w 2230147"/>
              <a:gd name="connsiteY91" fmla="*/ 1603156 h 2227137"/>
              <a:gd name="connsiteX92" fmla="*/ 2046119 w 2230147"/>
              <a:gd name="connsiteY92" fmla="*/ 1595241 h 2227137"/>
              <a:gd name="connsiteX93" fmla="*/ 2056013 w 2230147"/>
              <a:gd name="connsiteY93" fmla="*/ 1589964 h 2227137"/>
              <a:gd name="connsiteX94" fmla="*/ 1110807 w 2230147"/>
              <a:gd name="connsiteY94" fmla="*/ 1876889 h 2227137"/>
              <a:gd name="connsiteX95" fmla="*/ 1117403 w 2230147"/>
              <a:gd name="connsiteY95" fmla="*/ 1880847 h 2227137"/>
              <a:gd name="connsiteX96" fmla="*/ 1113775 w 2230147"/>
              <a:gd name="connsiteY96" fmla="*/ 1885464 h 2227137"/>
              <a:gd name="connsiteX97" fmla="*/ 1108168 w 2230147"/>
              <a:gd name="connsiteY97" fmla="*/ 1880517 h 2227137"/>
              <a:gd name="connsiteX98" fmla="*/ 1110807 w 2230147"/>
              <a:gd name="connsiteY98" fmla="*/ 1876889 h 2227137"/>
              <a:gd name="connsiteX99" fmla="*/ 1441596 w 2230147"/>
              <a:gd name="connsiteY99" fmla="*/ 1773992 h 2227137"/>
              <a:gd name="connsiteX100" fmla="*/ 1446213 w 2230147"/>
              <a:gd name="connsiteY100" fmla="*/ 1773333 h 2227137"/>
              <a:gd name="connsiteX101" fmla="*/ 1449841 w 2230147"/>
              <a:gd name="connsiteY101" fmla="*/ 1778939 h 2227137"/>
              <a:gd name="connsiteX102" fmla="*/ 1445223 w 2230147"/>
              <a:gd name="connsiteY102" fmla="*/ 1782237 h 2227137"/>
              <a:gd name="connsiteX103" fmla="*/ 1441596 w 2230147"/>
              <a:gd name="connsiteY103" fmla="*/ 1773992 h 2227137"/>
              <a:gd name="connsiteX104" fmla="*/ 1905294 w 2230147"/>
              <a:gd name="connsiteY104" fmla="*/ 1621294 h 2227137"/>
              <a:gd name="connsiteX105" fmla="*/ 1909911 w 2230147"/>
              <a:gd name="connsiteY105" fmla="*/ 1624263 h 2227137"/>
              <a:gd name="connsiteX106" fmla="*/ 1903645 w 2230147"/>
              <a:gd name="connsiteY106" fmla="*/ 1634157 h 2227137"/>
              <a:gd name="connsiteX107" fmla="*/ 1897709 w 2230147"/>
              <a:gd name="connsiteY107" fmla="*/ 1628880 h 2227137"/>
              <a:gd name="connsiteX108" fmla="*/ 1905294 w 2230147"/>
              <a:gd name="connsiteY108" fmla="*/ 1621294 h 2227137"/>
              <a:gd name="connsiteX109" fmla="*/ 1371678 w 2230147"/>
              <a:gd name="connsiteY109" fmla="*/ 1784216 h 2227137"/>
              <a:gd name="connsiteX110" fmla="*/ 1377286 w 2230147"/>
              <a:gd name="connsiteY110" fmla="*/ 1788833 h 2227137"/>
              <a:gd name="connsiteX111" fmla="*/ 1371678 w 2230147"/>
              <a:gd name="connsiteY111" fmla="*/ 1792461 h 2227137"/>
              <a:gd name="connsiteX112" fmla="*/ 1367062 w 2230147"/>
              <a:gd name="connsiteY112" fmla="*/ 1788503 h 2227137"/>
              <a:gd name="connsiteX113" fmla="*/ 1371678 w 2230147"/>
              <a:gd name="connsiteY113" fmla="*/ 1784216 h 2227137"/>
              <a:gd name="connsiteX114" fmla="*/ 2034576 w 2230147"/>
              <a:gd name="connsiteY114" fmla="*/ 1548740 h 2227137"/>
              <a:gd name="connsiteX115" fmla="*/ 2053703 w 2230147"/>
              <a:gd name="connsiteY115" fmla="*/ 1567868 h 2227137"/>
              <a:gd name="connsiteX116" fmla="*/ 2041171 w 2230147"/>
              <a:gd name="connsiteY116" fmla="*/ 1579081 h 2227137"/>
              <a:gd name="connsiteX117" fmla="*/ 2023033 w 2230147"/>
              <a:gd name="connsiteY117" fmla="*/ 1557974 h 2227137"/>
              <a:gd name="connsiteX118" fmla="*/ 2034576 w 2230147"/>
              <a:gd name="connsiteY118" fmla="*/ 1548740 h 2227137"/>
              <a:gd name="connsiteX119" fmla="*/ 1154671 w 2230147"/>
              <a:gd name="connsiteY119" fmla="*/ 1784216 h 2227137"/>
              <a:gd name="connsiteX120" fmla="*/ 1158299 w 2230147"/>
              <a:gd name="connsiteY120" fmla="*/ 1787184 h 2227137"/>
              <a:gd name="connsiteX121" fmla="*/ 1154670 w 2230147"/>
              <a:gd name="connsiteY121" fmla="*/ 1790152 h 2227137"/>
              <a:gd name="connsiteX122" fmla="*/ 1151372 w 2230147"/>
              <a:gd name="connsiteY122" fmla="*/ 1787184 h 2227137"/>
              <a:gd name="connsiteX123" fmla="*/ 1154671 w 2230147"/>
              <a:gd name="connsiteY123" fmla="*/ 1784216 h 2227137"/>
              <a:gd name="connsiteX124" fmla="*/ 1883526 w 2230147"/>
              <a:gd name="connsiteY124" fmla="*/ 1551378 h 2227137"/>
              <a:gd name="connsiteX125" fmla="*/ 1891112 w 2230147"/>
              <a:gd name="connsiteY125" fmla="*/ 1557974 h 2227137"/>
              <a:gd name="connsiteX126" fmla="*/ 1883527 w 2230147"/>
              <a:gd name="connsiteY126" fmla="*/ 1563910 h 2227137"/>
              <a:gd name="connsiteX127" fmla="*/ 1876601 w 2230147"/>
              <a:gd name="connsiteY127" fmla="*/ 1555995 h 2227137"/>
              <a:gd name="connsiteX128" fmla="*/ 1883526 w 2230147"/>
              <a:gd name="connsiteY128" fmla="*/ 1551378 h 2227137"/>
              <a:gd name="connsiteX129" fmla="*/ 1220630 w 2230147"/>
              <a:gd name="connsiteY129" fmla="*/ 1747608 h 2227137"/>
              <a:gd name="connsiteX130" fmla="*/ 1220960 w 2230147"/>
              <a:gd name="connsiteY130" fmla="*/ 1761130 h 2227137"/>
              <a:gd name="connsiteX131" fmla="*/ 1217333 w 2230147"/>
              <a:gd name="connsiteY131" fmla="*/ 1760470 h 2227137"/>
              <a:gd name="connsiteX132" fmla="*/ 1220630 w 2230147"/>
              <a:gd name="connsiteY132" fmla="*/ 1747608 h 2227137"/>
              <a:gd name="connsiteX133" fmla="*/ 1799758 w 2230147"/>
              <a:gd name="connsiteY133" fmla="*/ 1562590 h 2227137"/>
              <a:gd name="connsiteX134" fmla="*/ 1804375 w 2230147"/>
              <a:gd name="connsiteY134" fmla="*/ 1566548 h 2227137"/>
              <a:gd name="connsiteX135" fmla="*/ 1799758 w 2230147"/>
              <a:gd name="connsiteY135" fmla="*/ 1571165 h 2227137"/>
              <a:gd name="connsiteX136" fmla="*/ 1795470 w 2230147"/>
              <a:gd name="connsiteY136" fmla="*/ 1567867 h 2227137"/>
              <a:gd name="connsiteX137" fmla="*/ 1799758 w 2230147"/>
              <a:gd name="connsiteY137" fmla="*/ 1562590 h 2227137"/>
              <a:gd name="connsiteX138" fmla="*/ 1015825 w 2230147"/>
              <a:gd name="connsiteY138" fmla="*/ 1795099 h 2227137"/>
              <a:gd name="connsiteX139" fmla="*/ 1020442 w 2230147"/>
              <a:gd name="connsiteY139" fmla="*/ 1799057 h 2227137"/>
              <a:gd name="connsiteX140" fmla="*/ 1016814 w 2230147"/>
              <a:gd name="connsiteY140" fmla="*/ 1805653 h 2227137"/>
              <a:gd name="connsiteX141" fmla="*/ 1012197 w 2230147"/>
              <a:gd name="connsiteY141" fmla="*/ 1801036 h 2227137"/>
              <a:gd name="connsiteX142" fmla="*/ 1015825 w 2230147"/>
              <a:gd name="connsiteY142" fmla="*/ 1795099 h 2227137"/>
              <a:gd name="connsiteX143" fmla="*/ 1160607 w 2230147"/>
              <a:gd name="connsiteY143" fmla="*/ 1731778 h 2227137"/>
              <a:gd name="connsiteX144" fmla="*/ 1163905 w 2230147"/>
              <a:gd name="connsiteY144" fmla="*/ 1735076 h 2227137"/>
              <a:gd name="connsiteX145" fmla="*/ 1160937 w 2230147"/>
              <a:gd name="connsiteY145" fmla="*/ 1738704 h 2227137"/>
              <a:gd name="connsiteX146" fmla="*/ 1156979 w 2230147"/>
              <a:gd name="connsiteY146" fmla="*/ 1734416 h 2227137"/>
              <a:gd name="connsiteX147" fmla="*/ 1160607 w 2230147"/>
              <a:gd name="connsiteY147" fmla="*/ 1731778 h 2227137"/>
              <a:gd name="connsiteX148" fmla="*/ 1009228 w 2230147"/>
              <a:gd name="connsiteY148" fmla="*/ 1773003 h 2227137"/>
              <a:gd name="connsiteX149" fmla="*/ 1017474 w 2230147"/>
              <a:gd name="connsiteY149" fmla="*/ 1779598 h 2227137"/>
              <a:gd name="connsiteX150" fmla="*/ 1012197 w 2230147"/>
              <a:gd name="connsiteY150" fmla="*/ 1783886 h 2227137"/>
              <a:gd name="connsiteX151" fmla="*/ 1005601 w 2230147"/>
              <a:gd name="connsiteY151" fmla="*/ 1778279 h 2227137"/>
              <a:gd name="connsiteX152" fmla="*/ 1009228 w 2230147"/>
              <a:gd name="connsiteY152" fmla="*/ 1773003 h 2227137"/>
              <a:gd name="connsiteX153" fmla="*/ 1437968 w 2230147"/>
              <a:gd name="connsiteY153" fmla="*/ 1637785 h 2227137"/>
              <a:gd name="connsiteX154" fmla="*/ 1440607 w 2230147"/>
              <a:gd name="connsiteY154" fmla="*/ 1637456 h 2227137"/>
              <a:gd name="connsiteX155" fmla="*/ 1441266 w 2230147"/>
              <a:gd name="connsiteY155" fmla="*/ 1648999 h 2227137"/>
              <a:gd name="connsiteX156" fmla="*/ 1437968 w 2230147"/>
              <a:gd name="connsiteY156" fmla="*/ 1637785 h 2227137"/>
              <a:gd name="connsiteX157" fmla="*/ 1089040 w 2230147"/>
              <a:gd name="connsiteY157" fmla="*/ 1721224 h 2227137"/>
              <a:gd name="connsiteX158" fmla="*/ 1093987 w 2230147"/>
              <a:gd name="connsiteY158" fmla="*/ 1726501 h 2227137"/>
              <a:gd name="connsiteX159" fmla="*/ 1090689 w 2230147"/>
              <a:gd name="connsiteY159" fmla="*/ 1731118 h 2227137"/>
              <a:gd name="connsiteX160" fmla="*/ 1085742 w 2230147"/>
              <a:gd name="connsiteY160" fmla="*/ 1723863 h 2227137"/>
              <a:gd name="connsiteX161" fmla="*/ 1089040 w 2230147"/>
              <a:gd name="connsiteY161" fmla="*/ 1721224 h 2227137"/>
              <a:gd name="connsiteX162" fmla="*/ 1469298 w 2230147"/>
              <a:gd name="connsiteY162" fmla="*/ 1604145 h 2227137"/>
              <a:gd name="connsiteX163" fmla="*/ 1477873 w 2230147"/>
              <a:gd name="connsiteY163" fmla="*/ 1604145 h 2227137"/>
              <a:gd name="connsiteX164" fmla="*/ 1498321 w 2230147"/>
              <a:gd name="connsiteY164" fmla="*/ 1601507 h 2227137"/>
              <a:gd name="connsiteX165" fmla="*/ 1510524 w 2230147"/>
              <a:gd name="connsiteY165" fmla="*/ 1610081 h 2227137"/>
              <a:gd name="connsiteX166" fmla="*/ 1503268 w 2230147"/>
              <a:gd name="connsiteY166" fmla="*/ 1622944 h 2227137"/>
              <a:gd name="connsiteX167" fmla="*/ 1466331 w 2230147"/>
              <a:gd name="connsiteY167" fmla="*/ 1609752 h 2227137"/>
              <a:gd name="connsiteX168" fmla="*/ 1469298 w 2230147"/>
              <a:gd name="connsiteY168" fmla="*/ 1604145 h 2227137"/>
              <a:gd name="connsiteX169" fmla="*/ 1099388 w 2230147"/>
              <a:gd name="connsiteY169" fmla="*/ 1693273 h 2227137"/>
              <a:gd name="connsiteX170" fmla="*/ 1109488 w 2230147"/>
              <a:gd name="connsiteY170" fmla="*/ 1690553 h 2227137"/>
              <a:gd name="connsiteX171" fmla="*/ 1120701 w 2230147"/>
              <a:gd name="connsiteY171" fmla="*/ 1701106 h 2227137"/>
              <a:gd name="connsiteX172" fmla="*/ 1106520 w 2230147"/>
              <a:gd name="connsiteY172" fmla="*/ 1715287 h 2227137"/>
              <a:gd name="connsiteX173" fmla="*/ 1094977 w 2230147"/>
              <a:gd name="connsiteY173" fmla="*/ 1702425 h 2227137"/>
              <a:gd name="connsiteX174" fmla="*/ 1099388 w 2230147"/>
              <a:gd name="connsiteY174" fmla="*/ 1693273 h 2227137"/>
              <a:gd name="connsiteX175" fmla="*/ 1162256 w 2230147"/>
              <a:gd name="connsiteY175" fmla="*/ 1651637 h 2227137"/>
              <a:gd name="connsiteX176" fmla="*/ 1166213 w 2230147"/>
              <a:gd name="connsiteY176" fmla="*/ 1654605 h 2227137"/>
              <a:gd name="connsiteX177" fmla="*/ 1164564 w 2230147"/>
              <a:gd name="connsiteY177" fmla="*/ 1658892 h 2227137"/>
              <a:gd name="connsiteX178" fmla="*/ 1160277 w 2230147"/>
              <a:gd name="connsiteY178" fmla="*/ 1655594 h 2227137"/>
              <a:gd name="connsiteX179" fmla="*/ 1162256 w 2230147"/>
              <a:gd name="connsiteY179" fmla="*/ 1651637 h 2227137"/>
              <a:gd name="connsiteX180" fmla="*/ 1431702 w 2230147"/>
              <a:gd name="connsiteY180" fmla="*/ 1551708 h 2227137"/>
              <a:gd name="connsiteX181" fmla="*/ 1434670 w 2230147"/>
              <a:gd name="connsiteY181" fmla="*/ 1555006 h 2227137"/>
              <a:gd name="connsiteX182" fmla="*/ 1431702 w 2230147"/>
              <a:gd name="connsiteY182" fmla="*/ 1558634 h 2227137"/>
              <a:gd name="connsiteX183" fmla="*/ 1428734 w 2230147"/>
              <a:gd name="connsiteY183" fmla="*/ 1555006 h 2227137"/>
              <a:gd name="connsiteX184" fmla="*/ 1431702 w 2230147"/>
              <a:gd name="connsiteY184" fmla="*/ 1551708 h 2227137"/>
              <a:gd name="connsiteX185" fmla="*/ 1192267 w 2230147"/>
              <a:gd name="connsiteY185" fmla="*/ 1599528 h 2227137"/>
              <a:gd name="connsiteX186" fmla="*/ 1195565 w 2230147"/>
              <a:gd name="connsiteY186" fmla="*/ 1605794 h 2227137"/>
              <a:gd name="connsiteX187" fmla="*/ 1191278 w 2230147"/>
              <a:gd name="connsiteY187" fmla="*/ 1613050 h 2227137"/>
              <a:gd name="connsiteX188" fmla="*/ 1188969 w 2230147"/>
              <a:gd name="connsiteY188" fmla="*/ 1607113 h 2227137"/>
              <a:gd name="connsiteX189" fmla="*/ 1192267 w 2230147"/>
              <a:gd name="connsiteY189" fmla="*/ 1599528 h 2227137"/>
              <a:gd name="connsiteX190" fmla="*/ 1143786 w 2230147"/>
              <a:gd name="connsiteY190" fmla="*/ 1590953 h 2227137"/>
              <a:gd name="connsiteX191" fmla="*/ 1151702 w 2230147"/>
              <a:gd name="connsiteY191" fmla="*/ 1596560 h 2227137"/>
              <a:gd name="connsiteX192" fmla="*/ 1144117 w 2230147"/>
              <a:gd name="connsiteY192" fmla="*/ 1603485 h 2227137"/>
              <a:gd name="connsiteX193" fmla="*/ 1136861 w 2230147"/>
              <a:gd name="connsiteY193" fmla="*/ 1598868 h 2227137"/>
              <a:gd name="connsiteX194" fmla="*/ 1143786 w 2230147"/>
              <a:gd name="connsiteY194" fmla="*/ 1590953 h 2227137"/>
              <a:gd name="connsiteX195" fmla="*/ 1222609 w 2230147"/>
              <a:gd name="connsiteY195" fmla="*/ 1552697 h 2227137"/>
              <a:gd name="connsiteX196" fmla="*/ 1234482 w 2230147"/>
              <a:gd name="connsiteY196" fmla="*/ 1550388 h 2227137"/>
              <a:gd name="connsiteX197" fmla="*/ 1240749 w 2230147"/>
              <a:gd name="connsiteY197" fmla="*/ 1557974 h 2227137"/>
              <a:gd name="connsiteX198" fmla="*/ 1248004 w 2230147"/>
              <a:gd name="connsiteY198" fmla="*/ 1617667 h 2227137"/>
              <a:gd name="connsiteX199" fmla="*/ 1234153 w 2230147"/>
              <a:gd name="connsiteY199" fmla="*/ 1631519 h 2227137"/>
              <a:gd name="connsiteX200" fmla="*/ 1214694 w 2230147"/>
              <a:gd name="connsiteY200" fmla="*/ 1626242 h 2227137"/>
              <a:gd name="connsiteX201" fmla="*/ 1213705 w 2230147"/>
              <a:gd name="connsiteY201" fmla="*/ 1622285 h 2227137"/>
              <a:gd name="connsiteX202" fmla="*/ 1211396 w 2230147"/>
              <a:gd name="connsiteY202" fmla="*/ 1594581 h 2227137"/>
              <a:gd name="connsiteX203" fmla="*/ 1222609 w 2230147"/>
              <a:gd name="connsiteY203" fmla="*/ 1552697 h 2227137"/>
              <a:gd name="connsiteX204" fmla="*/ 1409935 w 2230147"/>
              <a:gd name="connsiteY204" fmla="*/ 1494982 h 2227137"/>
              <a:gd name="connsiteX205" fmla="*/ 1417191 w 2230147"/>
              <a:gd name="connsiteY205" fmla="*/ 1502237 h 2227137"/>
              <a:gd name="connsiteX206" fmla="*/ 1406967 w 2230147"/>
              <a:gd name="connsiteY206" fmla="*/ 1509493 h 2227137"/>
              <a:gd name="connsiteX207" fmla="*/ 1400041 w 2230147"/>
              <a:gd name="connsiteY207" fmla="*/ 1503887 h 2227137"/>
              <a:gd name="connsiteX208" fmla="*/ 1409935 w 2230147"/>
              <a:gd name="connsiteY208" fmla="*/ 1494982 h 2227137"/>
              <a:gd name="connsiteX209" fmla="*/ 1468969 w 2230147"/>
              <a:gd name="connsiteY209" fmla="*/ 1476184 h 2227137"/>
              <a:gd name="connsiteX210" fmla="*/ 1474246 w 2230147"/>
              <a:gd name="connsiteY210" fmla="*/ 1483110 h 2227137"/>
              <a:gd name="connsiteX211" fmla="*/ 1471608 w 2230147"/>
              <a:gd name="connsiteY211" fmla="*/ 1490365 h 2227137"/>
              <a:gd name="connsiteX212" fmla="*/ 1466001 w 2230147"/>
              <a:gd name="connsiteY212" fmla="*/ 1496631 h 2227137"/>
              <a:gd name="connsiteX213" fmla="*/ 1465671 w 2230147"/>
              <a:gd name="connsiteY213" fmla="*/ 1489046 h 2227137"/>
              <a:gd name="connsiteX214" fmla="*/ 1466661 w 2230147"/>
              <a:gd name="connsiteY214" fmla="*/ 1482450 h 2227137"/>
              <a:gd name="connsiteX215" fmla="*/ 1468969 w 2230147"/>
              <a:gd name="connsiteY215" fmla="*/ 1476184 h 2227137"/>
              <a:gd name="connsiteX216" fmla="*/ 1113445 w 2230147"/>
              <a:gd name="connsiteY216" fmla="*/ 1573145 h 2227137"/>
              <a:gd name="connsiteX217" fmla="*/ 1116744 w 2230147"/>
              <a:gd name="connsiteY217" fmla="*/ 1576772 h 2227137"/>
              <a:gd name="connsiteX218" fmla="*/ 1114105 w 2230147"/>
              <a:gd name="connsiteY218" fmla="*/ 1579411 h 2227137"/>
              <a:gd name="connsiteX219" fmla="*/ 1109488 w 2230147"/>
              <a:gd name="connsiteY219" fmla="*/ 1576112 h 2227137"/>
              <a:gd name="connsiteX220" fmla="*/ 1113445 w 2230147"/>
              <a:gd name="connsiteY220" fmla="*/ 1573145 h 2227137"/>
              <a:gd name="connsiteX221" fmla="*/ 566968 w 2230147"/>
              <a:gd name="connsiteY221" fmla="*/ 1739033 h 2227137"/>
              <a:gd name="connsiteX222" fmla="*/ 569277 w 2230147"/>
              <a:gd name="connsiteY222" fmla="*/ 1741671 h 2227137"/>
              <a:gd name="connsiteX223" fmla="*/ 565649 w 2230147"/>
              <a:gd name="connsiteY223" fmla="*/ 1745959 h 2227137"/>
              <a:gd name="connsiteX224" fmla="*/ 563340 w 2230147"/>
              <a:gd name="connsiteY224" fmla="*/ 1743320 h 2227137"/>
              <a:gd name="connsiteX225" fmla="*/ 566968 w 2230147"/>
              <a:gd name="connsiteY225" fmla="*/ 1739033 h 2227137"/>
              <a:gd name="connsiteX226" fmla="*/ 972951 w 2230147"/>
              <a:gd name="connsiteY226" fmla="*/ 1605794 h 2227137"/>
              <a:gd name="connsiteX227" fmla="*/ 964376 w 2230147"/>
              <a:gd name="connsiteY227" fmla="*/ 1621295 h 2227137"/>
              <a:gd name="connsiteX228" fmla="*/ 972951 w 2230147"/>
              <a:gd name="connsiteY228" fmla="*/ 1605794 h 2227137"/>
              <a:gd name="connsiteX229" fmla="*/ 1410595 w 2230147"/>
              <a:gd name="connsiteY229" fmla="*/ 1460353 h 2227137"/>
              <a:gd name="connsiteX230" fmla="*/ 1417191 w 2230147"/>
              <a:gd name="connsiteY230" fmla="*/ 1473875 h 2227137"/>
              <a:gd name="connsiteX231" fmla="*/ 1413563 w 2230147"/>
              <a:gd name="connsiteY231" fmla="*/ 1474534 h 2227137"/>
              <a:gd name="connsiteX232" fmla="*/ 1410595 w 2230147"/>
              <a:gd name="connsiteY232" fmla="*/ 1460353 h 2227137"/>
              <a:gd name="connsiteX233" fmla="*/ 1452480 w 2230147"/>
              <a:gd name="connsiteY233" fmla="*/ 1434628 h 2227137"/>
              <a:gd name="connsiteX234" fmla="*/ 1457756 w 2230147"/>
              <a:gd name="connsiteY234" fmla="*/ 1439575 h 2227137"/>
              <a:gd name="connsiteX235" fmla="*/ 1447532 w 2230147"/>
              <a:gd name="connsiteY235" fmla="*/ 1446171 h 2227137"/>
              <a:gd name="connsiteX236" fmla="*/ 1441926 w 2230147"/>
              <a:gd name="connsiteY236" fmla="*/ 1441884 h 2227137"/>
              <a:gd name="connsiteX237" fmla="*/ 1452480 w 2230147"/>
              <a:gd name="connsiteY237" fmla="*/ 1434628 h 2227137"/>
              <a:gd name="connsiteX238" fmla="*/ 1070901 w 2230147"/>
              <a:gd name="connsiteY238" fmla="*/ 1549398 h 2227137"/>
              <a:gd name="connsiteX239" fmla="*/ 1075189 w 2230147"/>
              <a:gd name="connsiteY239" fmla="*/ 1553686 h 2227137"/>
              <a:gd name="connsiteX240" fmla="*/ 1057379 w 2230147"/>
              <a:gd name="connsiteY240" fmla="*/ 1568527 h 2227137"/>
              <a:gd name="connsiteX241" fmla="*/ 1055071 w 2230147"/>
              <a:gd name="connsiteY241" fmla="*/ 1576442 h 2227137"/>
              <a:gd name="connsiteX242" fmla="*/ 1050124 w 2230147"/>
              <a:gd name="connsiteY242" fmla="*/ 1581719 h 2227137"/>
              <a:gd name="connsiteX243" fmla="*/ 1047816 w 2230147"/>
              <a:gd name="connsiteY243" fmla="*/ 1574793 h 2227137"/>
              <a:gd name="connsiteX244" fmla="*/ 1056060 w 2230147"/>
              <a:gd name="connsiteY244" fmla="*/ 1566218 h 2227137"/>
              <a:gd name="connsiteX245" fmla="*/ 1056060 w 2230147"/>
              <a:gd name="connsiteY245" fmla="*/ 1566218 h 2227137"/>
              <a:gd name="connsiteX246" fmla="*/ 1405318 w 2230147"/>
              <a:gd name="connsiteY246" fmla="*/ 1426714 h 2227137"/>
              <a:gd name="connsiteX247" fmla="*/ 1418180 w 2230147"/>
              <a:gd name="connsiteY247" fmla="*/ 1452768 h 2227137"/>
              <a:gd name="connsiteX248" fmla="*/ 1416531 w 2230147"/>
              <a:gd name="connsiteY248" fmla="*/ 1457055 h 2227137"/>
              <a:gd name="connsiteX249" fmla="*/ 1411914 w 2230147"/>
              <a:gd name="connsiteY249" fmla="*/ 1453428 h 2227137"/>
              <a:gd name="connsiteX250" fmla="*/ 1405318 w 2230147"/>
              <a:gd name="connsiteY250" fmla="*/ 1426714 h 2227137"/>
              <a:gd name="connsiteX251" fmla="*/ 1164235 w 2230147"/>
              <a:gd name="connsiteY251" fmla="*/ 1486077 h 2227137"/>
              <a:gd name="connsiteX252" fmla="*/ 1166993 w 2230147"/>
              <a:gd name="connsiteY252" fmla="*/ 1488042 h 2227137"/>
              <a:gd name="connsiteX253" fmla="*/ 1167404 w 2230147"/>
              <a:gd name="connsiteY253" fmla="*/ 1486077 h 2227137"/>
              <a:gd name="connsiteX254" fmla="*/ 1167612 w 2230147"/>
              <a:gd name="connsiteY254" fmla="*/ 1488483 h 2227137"/>
              <a:gd name="connsiteX255" fmla="*/ 1169676 w 2230147"/>
              <a:gd name="connsiteY255" fmla="*/ 1489953 h 2227137"/>
              <a:gd name="connsiteX256" fmla="*/ 1169182 w 2230147"/>
              <a:gd name="connsiteY256" fmla="*/ 1496301 h 2227137"/>
              <a:gd name="connsiteX257" fmla="*/ 1168831 w 2230147"/>
              <a:gd name="connsiteY257" fmla="*/ 1502555 h 2227137"/>
              <a:gd name="connsiteX258" fmla="*/ 1169312 w 2230147"/>
              <a:gd name="connsiteY258" fmla="*/ 1508110 h 2227137"/>
              <a:gd name="connsiteX259" fmla="*/ 1173056 w 2230147"/>
              <a:gd name="connsiteY259" fmla="*/ 1496631 h 2227137"/>
              <a:gd name="connsiteX260" fmla="*/ 1167341 w 2230147"/>
              <a:gd name="connsiteY260" fmla="*/ 1531920 h 2227137"/>
              <a:gd name="connsiteX261" fmla="*/ 1167341 w 2230147"/>
              <a:gd name="connsiteY261" fmla="*/ 1529107 h 2227137"/>
              <a:gd name="connsiteX262" fmla="*/ 1167202 w 2230147"/>
              <a:gd name="connsiteY262" fmla="*/ 1531590 h 2227137"/>
              <a:gd name="connsiteX263" fmla="*/ 1166873 w 2230147"/>
              <a:gd name="connsiteY263" fmla="*/ 1531717 h 2227137"/>
              <a:gd name="connsiteX264" fmla="*/ 1166872 w 2230147"/>
              <a:gd name="connsiteY264" fmla="*/ 1532579 h 2227137"/>
              <a:gd name="connsiteX265" fmla="*/ 1167532 w 2230147"/>
              <a:gd name="connsiteY265" fmla="*/ 1544782 h 2227137"/>
              <a:gd name="connsiteX266" fmla="*/ 1163905 w 2230147"/>
              <a:gd name="connsiteY266" fmla="*/ 1545441 h 2227137"/>
              <a:gd name="connsiteX267" fmla="*/ 1162915 w 2230147"/>
              <a:gd name="connsiteY267" fmla="*/ 1533239 h 2227137"/>
              <a:gd name="connsiteX268" fmla="*/ 1162932 w 2230147"/>
              <a:gd name="connsiteY268" fmla="*/ 1533232 h 2227137"/>
              <a:gd name="connsiteX269" fmla="*/ 1162915 w 2230147"/>
              <a:gd name="connsiteY269" fmla="*/ 1533239 h 2227137"/>
              <a:gd name="connsiteX270" fmla="*/ 1162916 w 2230147"/>
              <a:gd name="connsiteY270" fmla="*/ 1530271 h 2227137"/>
              <a:gd name="connsiteX271" fmla="*/ 1163353 w 2230147"/>
              <a:gd name="connsiteY271" fmla="*/ 1515596 h 2227137"/>
              <a:gd name="connsiteX272" fmla="*/ 1162760 w 2230147"/>
              <a:gd name="connsiteY272" fmla="*/ 1508297 h 2227137"/>
              <a:gd name="connsiteX273" fmla="*/ 1163707 w 2230147"/>
              <a:gd name="connsiteY273" fmla="*/ 1503768 h 2227137"/>
              <a:gd name="connsiteX274" fmla="*/ 1453798 w 2230147"/>
              <a:gd name="connsiteY274" fmla="*/ 1364711 h 2227137"/>
              <a:gd name="connsiteX275" fmla="*/ 1458746 w 2230147"/>
              <a:gd name="connsiteY275" fmla="*/ 1369988 h 2227137"/>
              <a:gd name="connsiteX276" fmla="*/ 1455447 w 2230147"/>
              <a:gd name="connsiteY276" fmla="*/ 1373946 h 2227137"/>
              <a:gd name="connsiteX277" fmla="*/ 1450171 w 2230147"/>
              <a:gd name="connsiteY277" fmla="*/ 1367680 h 2227137"/>
              <a:gd name="connsiteX278" fmla="*/ 1453798 w 2230147"/>
              <a:gd name="connsiteY278" fmla="*/ 1364711 h 2227137"/>
              <a:gd name="connsiteX279" fmla="*/ 1368051 w 2230147"/>
              <a:gd name="connsiteY279" fmla="*/ 1355146 h 2227137"/>
              <a:gd name="connsiteX280" fmla="*/ 1380583 w 2230147"/>
              <a:gd name="connsiteY280" fmla="*/ 1370976 h 2227137"/>
              <a:gd name="connsiteX281" fmla="*/ 1380582 w 2230147"/>
              <a:gd name="connsiteY281" fmla="*/ 1370978 h 2227137"/>
              <a:gd name="connsiteX282" fmla="*/ 1380582 w 2230147"/>
              <a:gd name="connsiteY282" fmla="*/ 1370978 h 2227137"/>
              <a:gd name="connsiteX283" fmla="*/ 1399711 w 2230147"/>
              <a:gd name="connsiteY283" fmla="*/ 1413192 h 2227137"/>
              <a:gd name="connsiteX284" fmla="*/ 1377944 w 2230147"/>
              <a:gd name="connsiteY284" fmla="*/ 1374935 h 2227137"/>
              <a:gd name="connsiteX285" fmla="*/ 1378130 w 2230147"/>
              <a:gd name="connsiteY285" fmla="*/ 1374655 h 2227137"/>
              <a:gd name="connsiteX286" fmla="*/ 1037097 w 2230147"/>
              <a:gd name="connsiteY286" fmla="*/ 1434505 h 2227137"/>
              <a:gd name="connsiteX287" fmla="*/ 1043198 w 2230147"/>
              <a:gd name="connsiteY287" fmla="*/ 1433639 h 2227137"/>
              <a:gd name="connsiteX288" fmla="*/ 1051113 w 2230147"/>
              <a:gd name="connsiteY288" fmla="*/ 1440894 h 2227137"/>
              <a:gd name="connsiteX289" fmla="*/ 1042209 w 2230147"/>
              <a:gd name="connsiteY289" fmla="*/ 1448150 h 2227137"/>
              <a:gd name="connsiteX290" fmla="*/ 1034953 w 2230147"/>
              <a:gd name="connsiteY290" fmla="*/ 1439575 h 2227137"/>
              <a:gd name="connsiteX291" fmla="*/ 1037097 w 2230147"/>
              <a:gd name="connsiteY291" fmla="*/ 1434505 h 2227137"/>
              <a:gd name="connsiteX292" fmla="*/ 702845 w 2230147"/>
              <a:gd name="connsiteY292" fmla="*/ 1535547 h 2227137"/>
              <a:gd name="connsiteX293" fmla="*/ 708781 w 2230147"/>
              <a:gd name="connsiteY293" fmla="*/ 1534558 h 2227137"/>
              <a:gd name="connsiteX294" fmla="*/ 709111 w 2230147"/>
              <a:gd name="connsiteY294" fmla="*/ 1541153 h 2227137"/>
              <a:gd name="connsiteX295" fmla="*/ 703505 w 2230147"/>
              <a:gd name="connsiteY295" fmla="*/ 1542473 h 2227137"/>
              <a:gd name="connsiteX296" fmla="*/ 702845 w 2230147"/>
              <a:gd name="connsiteY296" fmla="*/ 1535547 h 2227137"/>
              <a:gd name="connsiteX297" fmla="*/ 1219970 w 2230147"/>
              <a:gd name="connsiteY297" fmla="*/ 1369988 h 2227137"/>
              <a:gd name="connsiteX298" fmla="*/ 1243056 w 2230147"/>
              <a:gd name="connsiteY298" fmla="*/ 1385158 h 2227137"/>
              <a:gd name="connsiteX299" fmla="*/ 1243386 w 2230147"/>
              <a:gd name="connsiteY299" fmla="*/ 1390765 h 2227137"/>
              <a:gd name="connsiteX300" fmla="*/ 1238109 w 2230147"/>
              <a:gd name="connsiteY300" fmla="*/ 1389116 h 2227137"/>
              <a:gd name="connsiteX301" fmla="*/ 1224587 w 2230147"/>
              <a:gd name="connsiteY301" fmla="*/ 1380541 h 2227137"/>
              <a:gd name="connsiteX302" fmla="*/ 1219970 w 2230147"/>
              <a:gd name="connsiteY302" fmla="*/ 1369988 h 2227137"/>
              <a:gd name="connsiteX303" fmla="*/ 1347933 w 2230147"/>
              <a:gd name="connsiteY303" fmla="*/ 1326124 h 2227137"/>
              <a:gd name="connsiteX304" fmla="*/ 1366072 w 2230147"/>
              <a:gd name="connsiteY304" fmla="*/ 1348551 h 2227137"/>
              <a:gd name="connsiteX305" fmla="*/ 1347933 w 2230147"/>
              <a:gd name="connsiteY305" fmla="*/ 1326124 h 2227137"/>
              <a:gd name="connsiteX306" fmla="*/ 1158958 w 2230147"/>
              <a:gd name="connsiteY306" fmla="*/ 1379552 h 2227137"/>
              <a:gd name="connsiteX307" fmla="*/ 1166873 w 2230147"/>
              <a:gd name="connsiteY307" fmla="*/ 1428362 h 2227137"/>
              <a:gd name="connsiteX308" fmla="*/ 1166802 w 2230147"/>
              <a:gd name="connsiteY308" fmla="*/ 1428893 h 2227137"/>
              <a:gd name="connsiteX309" fmla="*/ 1166873 w 2230147"/>
              <a:gd name="connsiteY309" fmla="*/ 1428692 h 2227137"/>
              <a:gd name="connsiteX310" fmla="*/ 1168522 w 2230147"/>
              <a:gd name="connsiteY310" fmla="*/ 1456395 h 2227137"/>
              <a:gd name="connsiteX311" fmla="*/ 1166543 w 2230147"/>
              <a:gd name="connsiteY311" fmla="*/ 1460683 h 2227137"/>
              <a:gd name="connsiteX312" fmla="*/ 1163245 w 2230147"/>
              <a:gd name="connsiteY312" fmla="*/ 1456396 h 2227137"/>
              <a:gd name="connsiteX313" fmla="*/ 1162915 w 2230147"/>
              <a:gd name="connsiteY313" fmla="*/ 1435948 h 2227137"/>
              <a:gd name="connsiteX314" fmla="*/ 1162915 w 2230147"/>
              <a:gd name="connsiteY314" fmla="*/ 1422096 h 2227137"/>
              <a:gd name="connsiteX315" fmla="*/ 1162586 w 2230147"/>
              <a:gd name="connsiteY315" fmla="*/ 1410553 h 2227137"/>
              <a:gd name="connsiteX316" fmla="*/ 1158958 w 2230147"/>
              <a:gd name="connsiteY316" fmla="*/ 1379552 h 2227137"/>
              <a:gd name="connsiteX317" fmla="*/ 1048402 w 2230147"/>
              <a:gd name="connsiteY317" fmla="*/ 1383180 h 2227137"/>
              <a:gd name="connsiteX318" fmla="*/ 1048681 w 2230147"/>
              <a:gd name="connsiteY318" fmla="*/ 1383738 h 2227137"/>
              <a:gd name="connsiteX319" fmla="*/ 1050013 w 2230147"/>
              <a:gd name="connsiteY319" fmla="*/ 1382849 h 2227137"/>
              <a:gd name="connsiteX320" fmla="*/ 1048998 w 2230147"/>
              <a:gd name="connsiteY320" fmla="*/ 1384373 h 2227137"/>
              <a:gd name="connsiteX321" fmla="*/ 1049354 w 2230147"/>
              <a:gd name="connsiteY321" fmla="*/ 1385085 h 2227137"/>
              <a:gd name="connsiteX322" fmla="*/ 1046496 w 2230147"/>
              <a:gd name="connsiteY322" fmla="*/ 1386990 h 2227137"/>
              <a:gd name="connsiteX323" fmla="*/ 1047462 w 2230147"/>
              <a:gd name="connsiteY323" fmla="*/ 1385059 h 2227137"/>
              <a:gd name="connsiteX324" fmla="*/ 1047157 w 2230147"/>
              <a:gd name="connsiteY324" fmla="*/ 1384754 h 2227137"/>
              <a:gd name="connsiteX325" fmla="*/ 1047843 w 2230147"/>
              <a:gd name="connsiteY325" fmla="*/ 1384296 h 2227137"/>
              <a:gd name="connsiteX326" fmla="*/ 723953 w 2230147"/>
              <a:gd name="connsiteY326" fmla="*/ 1476843 h 2227137"/>
              <a:gd name="connsiteX327" fmla="*/ 735496 w 2230147"/>
              <a:gd name="connsiteY327" fmla="*/ 1476513 h 2227137"/>
              <a:gd name="connsiteX328" fmla="*/ 737804 w 2230147"/>
              <a:gd name="connsiteY328" fmla="*/ 1488386 h 2227137"/>
              <a:gd name="connsiteX329" fmla="*/ 723293 w 2230147"/>
              <a:gd name="connsiteY329" fmla="*/ 1488386 h 2227137"/>
              <a:gd name="connsiteX330" fmla="*/ 723953 w 2230147"/>
              <a:gd name="connsiteY330" fmla="*/ 1476843 h 2227137"/>
              <a:gd name="connsiteX331" fmla="*/ 1155330 w 2230147"/>
              <a:gd name="connsiteY331" fmla="*/ 1341624 h 2227137"/>
              <a:gd name="connsiteX332" fmla="*/ 1157309 w 2230147"/>
              <a:gd name="connsiteY332" fmla="*/ 1358444 h 2227137"/>
              <a:gd name="connsiteX333" fmla="*/ 1155330 w 2230147"/>
              <a:gd name="connsiteY333" fmla="*/ 1341624 h 2227137"/>
              <a:gd name="connsiteX334" fmla="*/ 923811 w 2230147"/>
              <a:gd name="connsiteY334" fmla="*/ 1379882 h 2227137"/>
              <a:gd name="connsiteX335" fmla="*/ 933045 w 2230147"/>
              <a:gd name="connsiteY335" fmla="*/ 1388127 h 2227137"/>
              <a:gd name="connsiteX336" fmla="*/ 925460 w 2230147"/>
              <a:gd name="connsiteY336" fmla="*/ 1396702 h 2227137"/>
              <a:gd name="connsiteX337" fmla="*/ 916555 w 2230147"/>
              <a:gd name="connsiteY337" fmla="*/ 1388457 h 2227137"/>
              <a:gd name="connsiteX338" fmla="*/ 923811 w 2230147"/>
              <a:gd name="connsiteY338" fmla="*/ 1379882 h 2227137"/>
              <a:gd name="connsiteX339" fmla="*/ 1057709 w 2230147"/>
              <a:gd name="connsiteY339" fmla="*/ 1325794 h 2227137"/>
              <a:gd name="connsiteX340" fmla="*/ 1096625 w 2230147"/>
              <a:gd name="connsiteY340" fmla="*/ 1313921 h 2227137"/>
              <a:gd name="connsiteX341" fmla="*/ 1072880 w 2230147"/>
              <a:gd name="connsiteY341" fmla="*/ 1333710 h 2227137"/>
              <a:gd name="connsiteX342" fmla="*/ 1057709 w 2230147"/>
              <a:gd name="connsiteY342" fmla="*/ 1325794 h 2227137"/>
              <a:gd name="connsiteX343" fmla="*/ 964705 w 2230147"/>
              <a:gd name="connsiteY343" fmla="*/ 1332720 h 2227137"/>
              <a:gd name="connsiteX344" fmla="*/ 966024 w 2230147"/>
              <a:gd name="connsiteY344" fmla="*/ 1336348 h 2227137"/>
              <a:gd name="connsiteX345" fmla="*/ 961407 w 2230147"/>
              <a:gd name="connsiteY345" fmla="*/ 1337667 h 2227137"/>
              <a:gd name="connsiteX346" fmla="*/ 959429 w 2230147"/>
              <a:gd name="connsiteY346" fmla="*/ 1334699 h 2227137"/>
              <a:gd name="connsiteX347" fmla="*/ 964705 w 2230147"/>
              <a:gd name="connsiteY347" fmla="*/ 1332720 h 2227137"/>
              <a:gd name="connsiteX348" fmla="*/ 1083104 w 2230147"/>
              <a:gd name="connsiteY348" fmla="*/ 1293804 h 2227137"/>
              <a:gd name="connsiteX349" fmla="*/ 1091019 w 2230147"/>
              <a:gd name="connsiteY349" fmla="*/ 1301720 h 2227137"/>
              <a:gd name="connsiteX350" fmla="*/ 1086402 w 2230147"/>
              <a:gd name="connsiteY350" fmla="*/ 1309305 h 2227137"/>
              <a:gd name="connsiteX351" fmla="*/ 1077827 w 2230147"/>
              <a:gd name="connsiteY351" fmla="*/ 1312603 h 2227137"/>
              <a:gd name="connsiteX352" fmla="*/ 1080136 w 2230147"/>
              <a:gd name="connsiteY352" fmla="*/ 1302379 h 2227137"/>
              <a:gd name="connsiteX353" fmla="*/ 1083104 w 2230147"/>
              <a:gd name="connsiteY353" fmla="*/ 1293804 h 2227137"/>
              <a:gd name="connsiteX354" fmla="*/ 1579782 w 2230147"/>
              <a:gd name="connsiteY354" fmla="*/ 1136819 h 2227137"/>
              <a:gd name="connsiteX355" fmla="*/ 1598580 w 2230147"/>
              <a:gd name="connsiteY355" fmla="*/ 1148033 h 2227137"/>
              <a:gd name="connsiteX356" fmla="*/ 1601219 w 2230147"/>
              <a:gd name="connsiteY356" fmla="*/ 1154958 h 2227137"/>
              <a:gd name="connsiteX357" fmla="*/ 1595282 w 2230147"/>
              <a:gd name="connsiteY357" fmla="*/ 1152650 h 2227137"/>
              <a:gd name="connsiteX358" fmla="*/ 1578133 w 2230147"/>
              <a:gd name="connsiteY358" fmla="*/ 1138798 h 2227137"/>
              <a:gd name="connsiteX359" fmla="*/ 1579782 w 2230147"/>
              <a:gd name="connsiteY359" fmla="*/ 1136819 h 2227137"/>
              <a:gd name="connsiteX360" fmla="*/ 1107180 w 2230147"/>
              <a:gd name="connsiteY360" fmla="*/ 1270058 h 2227137"/>
              <a:gd name="connsiteX361" fmla="*/ 1112457 w 2230147"/>
              <a:gd name="connsiteY361" fmla="*/ 1275335 h 2227137"/>
              <a:gd name="connsiteX362" fmla="*/ 1109159 w 2230147"/>
              <a:gd name="connsiteY362" fmla="*/ 1278303 h 2227137"/>
              <a:gd name="connsiteX363" fmla="*/ 1104211 w 2230147"/>
              <a:gd name="connsiteY363" fmla="*/ 1272037 h 2227137"/>
              <a:gd name="connsiteX364" fmla="*/ 1107180 w 2230147"/>
              <a:gd name="connsiteY364" fmla="*/ 1270058 h 2227137"/>
              <a:gd name="connsiteX365" fmla="*/ 370407 w 2230147"/>
              <a:gd name="connsiteY365" fmla="*/ 1443533 h 2227137"/>
              <a:gd name="connsiteX366" fmla="*/ 373705 w 2230147"/>
              <a:gd name="connsiteY366" fmla="*/ 1446831 h 2227137"/>
              <a:gd name="connsiteX367" fmla="*/ 370737 w 2230147"/>
              <a:gd name="connsiteY367" fmla="*/ 1450788 h 2227137"/>
              <a:gd name="connsiteX368" fmla="*/ 366449 w 2230147"/>
              <a:gd name="connsiteY368" fmla="*/ 1447161 h 2227137"/>
              <a:gd name="connsiteX369" fmla="*/ 370407 w 2230147"/>
              <a:gd name="connsiteY369" fmla="*/ 1443533 h 2227137"/>
              <a:gd name="connsiteX370" fmla="*/ 1103881 w 2230147"/>
              <a:gd name="connsiteY370" fmla="*/ 1189917 h 2227137"/>
              <a:gd name="connsiteX371" fmla="*/ 1120701 w 2230147"/>
              <a:gd name="connsiteY371" fmla="*/ 1203109 h 2227137"/>
              <a:gd name="connsiteX372" fmla="*/ 1115754 w 2230147"/>
              <a:gd name="connsiteY372" fmla="*/ 1223557 h 2227137"/>
              <a:gd name="connsiteX373" fmla="*/ 1115094 w 2230147"/>
              <a:gd name="connsiteY373" fmla="*/ 1229163 h 2227137"/>
              <a:gd name="connsiteX374" fmla="*/ 1102892 w 2230147"/>
              <a:gd name="connsiteY374" fmla="*/ 1228504 h 2227137"/>
              <a:gd name="connsiteX375" fmla="*/ 1100584 w 2230147"/>
              <a:gd name="connsiteY375" fmla="*/ 1220259 h 2227137"/>
              <a:gd name="connsiteX376" fmla="*/ 1103881 w 2230147"/>
              <a:gd name="connsiteY376" fmla="*/ 1189917 h 2227137"/>
              <a:gd name="connsiteX377" fmla="*/ 985153 w 2230147"/>
              <a:gd name="connsiteY377" fmla="*/ 1222568 h 2227137"/>
              <a:gd name="connsiteX378" fmla="*/ 988781 w 2230147"/>
              <a:gd name="connsiteY378" fmla="*/ 1226855 h 2227137"/>
              <a:gd name="connsiteX379" fmla="*/ 983834 w 2230147"/>
              <a:gd name="connsiteY379" fmla="*/ 1230483 h 2227137"/>
              <a:gd name="connsiteX380" fmla="*/ 980206 w 2230147"/>
              <a:gd name="connsiteY380" fmla="*/ 1226195 h 2227137"/>
              <a:gd name="connsiteX381" fmla="*/ 985153 w 2230147"/>
              <a:gd name="connsiteY381" fmla="*/ 1222568 h 2227137"/>
              <a:gd name="connsiteX382" fmla="*/ 1523716 w 2230147"/>
              <a:gd name="connsiteY382" fmla="*/ 1053710 h 2227137"/>
              <a:gd name="connsiteX383" fmla="*/ 1538887 w 2230147"/>
              <a:gd name="connsiteY383" fmla="*/ 1050741 h 2227137"/>
              <a:gd name="connsiteX384" fmla="*/ 1556037 w 2230147"/>
              <a:gd name="connsiteY384" fmla="*/ 1058986 h 2227137"/>
              <a:gd name="connsiteX385" fmla="*/ 1556366 w 2230147"/>
              <a:gd name="connsiteY385" fmla="*/ 1072178 h 2227137"/>
              <a:gd name="connsiteX386" fmla="*/ 1520418 w 2230147"/>
              <a:gd name="connsiteY386" fmla="*/ 1065912 h 2227137"/>
              <a:gd name="connsiteX387" fmla="*/ 1514481 w 2230147"/>
              <a:gd name="connsiteY387" fmla="*/ 1062615 h 2227137"/>
              <a:gd name="connsiteX388" fmla="*/ 1523716 w 2230147"/>
              <a:gd name="connsiteY388" fmla="*/ 1053710 h 2227137"/>
              <a:gd name="connsiteX389" fmla="*/ 679347 w 2230147"/>
              <a:gd name="connsiteY389" fmla="*/ 1289970 h 2227137"/>
              <a:gd name="connsiteX390" fmla="*/ 688663 w 2230147"/>
              <a:gd name="connsiteY390" fmla="*/ 1287868 h 2227137"/>
              <a:gd name="connsiteX391" fmla="*/ 689983 w 2230147"/>
              <a:gd name="connsiteY391" fmla="*/ 1288528 h 2227137"/>
              <a:gd name="connsiteX392" fmla="*/ 673493 w 2230147"/>
              <a:gd name="connsiteY392" fmla="*/ 1297762 h 2227137"/>
              <a:gd name="connsiteX393" fmla="*/ 679347 w 2230147"/>
              <a:gd name="connsiteY393" fmla="*/ 1289970 h 2227137"/>
              <a:gd name="connsiteX394" fmla="*/ 694971 w 2230147"/>
              <a:gd name="connsiteY394" fmla="*/ 1283085 h 2227137"/>
              <a:gd name="connsiteX395" fmla="*/ 703505 w 2230147"/>
              <a:gd name="connsiteY395" fmla="*/ 1284240 h 2227137"/>
              <a:gd name="connsiteX396" fmla="*/ 689983 w 2230147"/>
              <a:gd name="connsiteY396" fmla="*/ 1288527 h 2227137"/>
              <a:gd name="connsiteX397" fmla="*/ 689323 w 2230147"/>
              <a:gd name="connsiteY397" fmla="*/ 1287867 h 2227137"/>
              <a:gd name="connsiteX398" fmla="*/ 688664 w 2230147"/>
              <a:gd name="connsiteY398" fmla="*/ 1287867 h 2227137"/>
              <a:gd name="connsiteX399" fmla="*/ 694971 w 2230147"/>
              <a:gd name="connsiteY399" fmla="*/ 1283085 h 2227137"/>
              <a:gd name="connsiteX400" fmla="*/ 991419 w 2230147"/>
              <a:gd name="connsiteY400" fmla="*/ 1173427 h 2227137"/>
              <a:gd name="connsiteX401" fmla="*/ 994387 w 2230147"/>
              <a:gd name="connsiteY401" fmla="*/ 1177055 h 2227137"/>
              <a:gd name="connsiteX402" fmla="*/ 989111 w 2230147"/>
              <a:gd name="connsiteY402" fmla="*/ 1180023 h 2227137"/>
              <a:gd name="connsiteX403" fmla="*/ 987132 w 2230147"/>
              <a:gd name="connsiteY403" fmla="*/ 1176066 h 2227137"/>
              <a:gd name="connsiteX404" fmla="*/ 991419 w 2230147"/>
              <a:gd name="connsiteY404" fmla="*/ 1173427 h 2227137"/>
              <a:gd name="connsiteX405" fmla="*/ 583128 w 2230147"/>
              <a:gd name="connsiteY405" fmla="*/ 1261484 h 2227137"/>
              <a:gd name="connsiteX406" fmla="*/ 587415 w 2230147"/>
              <a:gd name="connsiteY406" fmla="*/ 1263462 h 2227137"/>
              <a:gd name="connsiteX407" fmla="*/ 583787 w 2230147"/>
              <a:gd name="connsiteY407" fmla="*/ 1267420 h 2227137"/>
              <a:gd name="connsiteX408" fmla="*/ 580159 w 2230147"/>
              <a:gd name="connsiteY408" fmla="*/ 1264122 h 2227137"/>
              <a:gd name="connsiteX409" fmla="*/ 583128 w 2230147"/>
              <a:gd name="connsiteY409" fmla="*/ 1261484 h 2227137"/>
              <a:gd name="connsiteX410" fmla="*/ 1745341 w 2230147"/>
              <a:gd name="connsiteY410" fmla="*/ 903321 h 2227137"/>
              <a:gd name="connsiteX411" fmla="*/ 1750617 w 2230147"/>
              <a:gd name="connsiteY411" fmla="*/ 907938 h 2227137"/>
              <a:gd name="connsiteX412" fmla="*/ 1745011 w 2230147"/>
              <a:gd name="connsiteY412" fmla="*/ 911896 h 2227137"/>
              <a:gd name="connsiteX413" fmla="*/ 1740394 w 2230147"/>
              <a:gd name="connsiteY413" fmla="*/ 907279 h 2227137"/>
              <a:gd name="connsiteX414" fmla="*/ 1745341 w 2230147"/>
              <a:gd name="connsiteY414" fmla="*/ 903321 h 2227137"/>
              <a:gd name="connsiteX415" fmla="*/ 604565 w 2230147"/>
              <a:gd name="connsiteY415" fmla="*/ 1240046 h 2227137"/>
              <a:gd name="connsiteX416" fmla="*/ 609511 w 2230147"/>
              <a:gd name="connsiteY416" fmla="*/ 1244334 h 2227137"/>
              <a:gd name="connsiteX417" fmla="*/ 600607 w 2230147"/>
              <a:gd name="connsiteY417" fmla="*/ 1251260 h 2227137"/>
              <a:gd name="connsiteX418" fmla="*/ 596650 w 2230147"/>
              <a:gd name="connsiteY418" fmla="*/ 1245323 h 2227137"/>
              <a:gd name="connsiteX419" fmla="*/ 604565 w 2230147"/>
              <a:gd name="connsiteY419" fmla="*/ 1240046 h 2227137"/>
              <a:gd name="connsiteX420" fmla="*/ 1445553 w 2230147"/>
              <a:gd name="connsiteY420" fmla="*/ 956749 h 2227137"/>
              <a:gd name="connsiteX421" fmla="*/ 1452480 w 2230147"/>
              <a:gd name="connsiteY421" fmla="*/ 960707 h 2227137"/>
              <a:gd name="connsiteX422" fmla="*/ 1443904 w 2230147"/>
              <a:gd name="connsiteY422" fmla="*/ 970601 h 2227137"/>
              <a:gd name="connsiteX423" fmla="*/ 1434670 w 2230147"/>
              <a:gd name="connsiteY423" fmla="*/ 963675 h 2227137"/>
              <a:gd name="connsiteX424" fmla="*/ 1445553 w 2230147"/>
              <a:gd name="connsiteY424" fmla="*/ 956749 h 2227137"/>
              <a:gd name="connsiteX425" fmla="*/ 814318 w 2230147"/>
              <a:gd name="connsiteY425" fmla="*/ 1062614 h 2227137"/>
              <a:gd name="connsiteX426" fmla="*/ 816296 w 2230147"/>
              <a:gd name="connsiteY426" fmla="*/ 1064593 h 2227137"/>
              <a:gd name="connsiteX427" fmla="*/ 809041 w 2230147"/>
              <a:gd name="connsiteY427" fmla="*/ 1075146 h 2227137"/>
              <a:gd name="connsiteX428" fmla="*/ 804093 w 2230147"/>
              <a:gd name="connsiteY428" fmla="*/ 1076795 h 2227137"/>
              <a:gd name="connsiteX429" fmla="*/ 806072 w 2230147"/>
              <a:gd name="connsiteY429" fmla="*/ 1071519 h 2227137"/>
              <a:gd name="connsiteX430" fmla="*/ 814318 w 2230147"/>
              <a:gd name="connsiteY430" fmla="*/ 1062614 h 2227137"/>
              <a:gd name="connsiteX431" fmla="*/ 659641 w 2230147"/>
              <a:gd name="connsiteY431" fmla="*/ 1109776 h 2227137"/>
              <a:gd name="connsiteX432" fmla="*/ 670525 w 2230147"/>
              <a:gd name="connsiteY432" fmla="*/ 1123628 h 2227137"/>
              <a:gd name="connsiteX433" fmla="*/ 666896 w 2230147"/>
              <a:gd name="connsiteY433" fmla="*/ 1128905 h 2227137"/>
              <a:gd name="connsiteX434" fmla="*/ 632928 w 2230147"/>
              <a:gd name="connsiteY434" fmla="*/ 1151991 h 2227137"/>
              <a:gd name="connsiteX435" fmla="*/ 621715 w 2230147"/>
              <a:gd name="connsiteY435" fmla="*/ 1157597 h 2227137"/>
              <a:gd name="connsiteX436" fmla="*/ 615778 w 2230147"/>
              <a:gd name="connsiteY436" fmla="*/ 1153970 h 2227137"/>
              <a:gd name="connsiteX437" fmla="*/ 617427 w 2230147"/>
              <a:gd name="connsiteY437" fmla="*/ 1145065 h 2227137"/>
              <a:gd name="connsiteX438" fmla="*/ 649747 w 2230147"/>
              <a:gd name="connsiteY438" fmla="*/ 1122968 h 2227137"/>
              <a:gd name="connsiteX439" fmla="*/ 658322 w 2230147"/>
              <a:gd name="connsiteY439" fmla="*/ 1114724 h 2227137"/>
              <a:gd name="connsiteX440" fmla="*/ 659641 w 2230147"/>
              <a:gd name="connsiteY440" fmla="*/ 1109776 h 2227137"/>
              <a:gd name="connsiteX441" fmla="*/ 1786896 w 2230147"/>
              <a:gd name="connsiteY441" fmla="*/ 742380 h 2227137"/>
              <a:gd name="connsiteX442" fmla="*/ 1798770 w 2230147"/>
              <a:gd name="connsiteY442" fmla="*/ 753593 h 2227137"/>
              <a:gd name="connsiteX443" fmla="*/ 1788215 w 2230147"/>
              <a:gd name="connsiteY443" fmla="*/ 765136 h 2227137"/>
              <a:gd name="connsiteX444" fmla="*/ 1777332 w 2230147"/>
              <a:gd name="connsiteY444" fmla="*/ 757551 h 2227137"/>
              <a:gd name="connsiteX445" fmla="*/ 1786896 w 2230147"/>
              <a:gd name="connsiteY445" fmla="*/ 742380 h 2227137"/>
              <a:gd name="connsiteX446" fmla="*/ 470006 w 2230147"/>
              <a:gd name="connsiteY446" fmla="*/ 1129894 h 2227137"/>
              <a:gd name="connsiteX447" fmla="*/ 473964 w 2230147"/>
              <a:gd name="connsiteY447" fmla="*/ 1130224 h 2227137"/>
              <a:gd name="connsiteX448" fmla="*/ 474623 w 2230147"/>
              <a:gd name="connsiteY448" fmla="*/ 1137479 h 2227137"/>
              <a:gd name="connsiteX449" fmla="*/ 474623 w 2230147"/>
              <a:gd name="connsiteY449" fmla="*/ 1138469 h 2227137"/>
              <a:gd name="connsiteX450" fmla="*/ 473304 w 2230147"/>
              <a:gd name="connsiteY450" fmla="*/ 1147703 h 2227137"/>
              <a:gd name="connsiteX451" fmla="*/ 470336 w 2230147"/>
              <a:gd name="connsiteY451" fmla="*/ 1144281 h 2227137"/>
              <a:gd name="connsiteX452" fmla="*/ 470337 w 2230147"/>
              <a:gd name="connsiteY452" fmla="*/ 1138139 h 2227137"/>
              <a:gd name="connsiteX453" fmla="*/ 470336 w 2230147"/>
              <a:gd name="connsiteY453" fmla="*/ 1138139 h 2227137"/>
              <a:gd name="connsiteX454" fmla="*/ 470006 w 2230147"/>
              <a:gd name="connsiteY454" fmla="*/ 1129894 h 2227137"/>
              <a:gd name="connsiteX455" fmla="*/ 460772 w 2230147"/>
              <a:gd name="connsiteY455" fmla="*/ 1054039 h 2227137"/>
              <a:gd name="connsiteX456" fmla="*/ 470667 w 2230147"/>
              <a:gd name="connsiteY456" fmla="*/ 1066572 h 2227137"/>
              <a:gd name="connsiteX457" fmla="*/ 463080 w 2230147"/>
              <a:gd name="connsiteY457" fmla="*/ 1076136 h 2227137"/>
              <a:gd name="connsiteX458" fmla="*/ 455495 w 2230147"/>
              <a:gd name="connsiteY458" fmla="*/ 1062285 h 2227137"/>
              <a:gd name="connsiteX459" fmla="*/ 460772 w 2230147"/>
              <a:gd name="connsiteY459" fmla="*/ 1054039 h 2227137"/>
              <a:gd name="connsiteX460" fmla="*/ 1789204 w 2230147"/>
              <a:gd name="connsiteY460" fmla="*/ 623981 h 2227137"/>
              <a:gd name="connsiteX461" fmla="*/ 1792502 w 2230147"/>
              <a:gd name="connsiteY461" fmla="*/ 627279 h 2227137"/>
              <a:gd name="connsiteX462" fmla="*/ 1788874 w 2230147"/>
              <a:gd name="connsiteY462" fmla="*/ 630248 h 2227137"/>
              <a:gd name="connsiteX463" fmla="*/ 1785577 w 2230147"/>
              <a:gd name="connsiteY463" fmla="*/ 626950 h 2227137"/>
              <a:gd name="connsiteX464" fmla="*/ 1789204 w 2230147"/>
              <a:gd name="connsiteY464" fmla="*/ 623981 h 2227137"/>
              <a:gd name="connsiteX465" fmla="*/ 1654976 w 2230147"/>
              <a:gd name="connsiteY465" fmla="*/ 660918 h 2227137"/>
              <a:gd name="connsiteX466" fmla="*/ 1661243 w 2230147"/>
              <a:gd name="connsiteY466" fmla="*/ 677079 h 2227137"/>
              <a:gd name="connsiteX467" fmla="*/ 1647392 w 2230147"/>
              <a:gd name="connsiteY467" fmla="*/ 667845 h 2227137"/>
              <a:gd name="connsiteX468" fmla="*/ 1654976 w 2230147"/>
              <a:gd name="connsiteY468" fmla="*/ 660918 h 2227137"/>
              <a:gd name="connsiteX469" fmla="*/ 1720937 w 2230147"/>
              <a:gd name="connsiteY469" fmla="*/ 562968 h 2227137"/>
              <a:gd name="connsiteX470" fmla="*/ 1724234 w 2230147"/>
              <a:gd name="connsiteY470" fmla="*/ 566267 h 2227137"/>
              <a:gd name="connsiteX471" fmla="*/ 1719947 w 2230147"/>
              <a:gd name="connsiteY471" fmla="*/ 569565 h 2227137"/>
              <a:gd name="connsiteX472" fmla="*/ 1716320 w 2230147"/>
              <a:gd name="connsiteY472" fmla="*/ 565607 h 2227137"/>
              <a:gd name="connsiteX473" fmla="*/ 1720937 w 2230147"/>
              <a:gd name="connsiteY473" fmla="*/ 562968 h 2227137"/>
              <a:gd name="connsiteX474" fmla="*/ 563011 w 2230147"/>
              <a:gd name="connsiteY474" fmla="*/ 883533 h 2227137"/>
              <a:gd name="connsiteX475" fmla="*/ 515849 w 2230147"/>
              <a:gd name="connsiteY475" fmla="*/ 919811 h 2227137"/>
              <a:gd name="connsiteX476" fmla="*/ 563011 w 2230147"/>
              <a:gd name="connsiteY476" fmla="*/ 883533 h 2227137"/>
              <a:gd name="connsiteX477" fmla="*/ 1534599 w 2230147"/>
              <a:gd name="connsiteY477" fmla="*/ 540212 h 2227137"/>
              <a:gd name="connsiteX478" fmla="*/ 1541525 w 2230147"/>
              <a:gd name="connsiteY478" fmla="*/ 545489 h 2227137"/>
              <a:gd name="connsiteX479" fmla="*/ 1534929 w 2230147"/>
              <a:gd name="connsiteY479" fmla="*/ 550106 h 2227137"/>
              <a:gd name="connsiteX480" fmla="*/ 1529322 w 2230147"/>
              <a:gd name="connsiteY480" fmla="*/ 544829 h 2227137"/>
              <a:gd name="connsiteX481" fmla="*/ 1534599 w 2230147"/>
              <a:gd name="connsiteY481" fmla="*/ 540212 h 2227137"/>
              <a:gd name="connsiteX482" fmla="*/ 688334 w 2230147"/>
              <a:gd name="connsiteY482" fmla="*/ 777998 h 2227137"/>
              <a:gd name="connsiteX483" fmla="*/ 683387 w 2230147"/>
              <a:gd name="connsiteY483" fmla="*/ 782945 h 2227137"/>
              <a:gd name="connsiteX484" fmla="*/ 705484 w 2230147"/>
              <a:gd name="connsiteY484" fmla="*/ 814606 h 2227137"/>
              <a:gd name="connsiteX485" fmla="*/ 732527 w 2230147"/>
              <a:gd name="connsiteY485" fmla="*/ 827138 h 2227137"/>
              <a:gd name="connsiteX486" fmla="*/ 721644 w 2230147"/>
              <a:gd name="connsiteY486" fmla="*/ 815265 h 2227137"/>
              <a:gd name="connsiteX487" fmla="*/ 707133 w 2230147"/>
              <a:gd name="connsiteY487" fmla="*/ 799765 h 2227137"/>
              <a:gd name="connsiteX488" fmla="*/ 707133 w 2230147"/>
              <a:gd name="connsiteY488" fmla="*/ 791520 h 2227137"/>
              <a:gd name="connsiteX489" fmla="*/ 705813 w 2230147"/>
              <a:gd name="connsiteY489" fmla="*/ 785583 h 2227137"/>
              <a:gd name="connsiteX490" fmla="*/ 688334 w 2230147"/>
              <a:gd name="connsiteY490" fmla="*/ 777998 h 2227137"/>
              <a:gd name="connsiteX491" fmla="*/ 933128 w 2230147"/>
              <a:gd name="connsiteY491" fmla="*/ 632309 h 2227137"/>
              <a:gd name="connsiteX492" fmla="*/ 928098 w 2230147"/>
              <a:gd name="connsiteY492" fmla="*/ 636844 h 2227137"/>
              <a:gd name="connsiteX493" fmla="*/ 923481 w 2230147"/>
              <a:gd name="connsiteY493" fmla="*/ 670483 h 2227137"/>
              <a:gd name="connsiteX494" fmla="*/ 956462 w 2230147"/>
              <a:gd name="connsiteY494" fmla="*/ 717644 h 2227137"/>
              <a:gd name="connsiteX495" fmla="*/ 964706 w 2230147"/>
              <a:gd name="connsiteY495" fmla="*/ 713687 h 2227137"/>
              <a:gd name="connsiteX496" fmla="*/ 956461 w 2230147"/>
              <a:gd name="connsiteY496" fmla="*/ 699176 h 2227137"/>
              <a:gd name="connsiteX497" fmla="*/ 969323 w 2230147"/>
              <a:gd name="connsiteY497" fmla="*/ 703793 h 2227137"/>
              <a:gd name="connsiteX498" fmla="*/ 984824 w 2230147"/>
              <a:gd name="connsiteY498" fmla="*/ 698846 h 2227137"/>
              <a:gd name="connsiteX499" fmla="*/ 990430 w 2230147"/>
              <a:gd name="connsiteY499" fmla="*/ 682356 h 2227137"/>
              <a:gd name="connsiteX500" fmla="*/ 964706 w 2230147"/>
              <a:gd name="connsiteY500" fmla="*/ 653993 h 2227137"/>
              <a:gd name="connsiteX501" fmla="*/ 939641 w 2230147"/>
              <a:gd name="connsiteY501" fmla="*/ 636184 h 2227137"/>
              <a:gd name="connsiteX502" fmla="*/ 933128 w 2230147"/>
              <a:gd name="connsiteY502" fmla="*/ 632309 h 2227137"/>
              <a:gd name="connsiteX503" fmla="*/ 791231 w 2230147"/>
              <a:gd name="connsiteY503" fmla="*/ 663228 h 2227137"/>
              <a:gd name="connsiteX504" fmla="*/ 803763 w 2230147"/>
              <a:gd name="connsiteY504" fmla="*/ 677739 h 2227137"/>
              <a:gd name="connsiteX505" fmla="*/ 792220 w 2230147"/>
              <a:gd name="connsiteY505" fmla="*/ 688952 h 2227137"/>
              <a:gd name="connsiteX506" fmla="*/ 778038 w 2230147"/>
              <a:gd name="connsiteY506" fmla="*/ 675430 h 2227137"/>
              <a:gd name="connsiteX507" fmla="*/ 791231 w 2230147"/>
              <a:gd name="connsiteY507" fmla="*/ 663228 h 2227137"/>
              <a:gd name="connsiteX508" fmla="*/ 867415 w 2230147"/>
              <a:gd name="connsiteY508" fmla="*/ 621673 h 2227137"/>
              <a:gd name="connsiteX509" fmla="*/ 865766 w 2230147"/>
              <a:gd name="connsiteY509" fmla="*/ 623322 h 2227137"/>
              <a:gd name="connsiteX510" fmla="*/ 862798 w 2230147"/>
              <a:gd name="connsiteY510" fmla="*/ 631897 h 2227137"/>
              <a:gd name="connsiteX511" fmla="*/ 878299 w 2230147"/>
              <a:gd name="connsiteY511" fmla="*/ 637173 h 2227137"/>
              <a:gd name="connsiteX512" fmla="*/ 896768 w 2230147"/>
              <a:gd name="connsiteY512" fmla="*/ 630907 h 2227137"/>
              <a:gd name="connsiteX513" fmla="*/ 896767 w 2230147"/>
              <a:gd name="connsiteY513" fmla="*/ 624312 h 2227137"/>
              <a:gd name="connsiteX514" fmla="*/ 867415 w 2230147"/>
              <a:gd name="connsiteY514" fmla="*/ 621673 h 2227137"/>
              <a:gd name="connsiteX515" fmla="*/ 308076 w 2230147"/>
              <a:gd name="connsiteY515" fmla="*/ 782945 h 2227137"/>
              <a:gd name="connsiteX516" fmla="*/ 323905 w 2230147"/>
              <a:gd name="connsiteY516" fmla="*/ 797786 h 2227137"/>
              <a:gd name="connsiteX517" fmla="*/ 307086 w 2230147"/>
              <a:gd name="connsiteY517" fmla="*/ 816914 h 2227137"/>
              <a:gd name="connsiteX518" fmla="*/ 291915 w 2230147"/>
              <a:gd name="connsiteY518" fmla="*/ 800424 h 2227137"/>
              <a:gd name="connsiteX519" fmla="*/ 308076 w 2230147"/>
              <a:gd name="connsiteY519" fmla="*/ 782945 h 2227137"/>
              <a:gd name="connsiteX520" fmla="*/ 159005 w 2230147"/>
              <a:gd name="connsiteY520" fmla="*/ 828456 h 2227137"/>
              <a:gd name="connsiteX521" fmla="*/ 162633 w 2230147"/>
              <a:gd name="connsiteY521" fmla="*/ 831425 h 2227137"/>
              <a:gd name="connsiteX522" fmla="*/ 158675 w 2230147"/>
              <a:gd name="connsiteY522" fmla="*/ 834063 h 2227137"/>
              <a:gd name="connsiteX523" fmla="*/ 155707 w 2230147"/>
              <a:gd name="connsiteY523" fmla="*/ 830435 h 2227137"/>
              <a:gd name="connsiteX524" fmla="*/ 159005 w 2230147"/>
              <a:gd name="connsiteY524" fmla="*/ 828456 h 2227137"/>
              <a:gd name="connsiteX525" fmla="*/ 758911 w 2230147"/>
              <a:gd name="connsiteY525" fmla="*/ 619364 h 2227137"/>
              <a:gd name="connsiteX526" fmla="*/ 768804 w 2230147"/>
              <a:gd name="connsiteY526" fmla="*/ 628928 h 2227137"/>
              <a:gd name="connsiteX527" fmla="*/ 760890 w 2230147"/>
              <a:gd name="connsiteY527" fmla="*/ 636843 h 2227137"/>
              <a:gd name="connsiteX528" fmla="*/ 751326 w 2230147"/>
              <a:gd name="connsiteY528" fmla="*/ 628928 h 2227137"/>
              <a:gd name="connsiteX529" fmla="*/ 758911 w 2230147"/>
              <a:gd name="connsiteY529" fmla="*/ 619364 h 2227137"/>
              <a:gd name="connsiteX530" fmla="*/ 1393115 w 2230147"/>
              <a:gd name="connsiteY530" fmla="*/ 395430 h 2227137"/>
              <a:gd name="connsiteX531" fmla="*/ 1399051 w 2230147"/>
              <a:gd name="connsiteY531" fmla="*/ 401036 h 2227137"/>
              <a:gd name="connsiteX532" fmla="*/ 1391796 w 2230147"/>
              <a:gd name="connsiteY532" fmla="*/ 408292 h 2227137"/>
              <a:gd name="connsiteX533" fmla="*/ 1384870 w 2230147"/>
              <a:gd name="connsiteY533" fmla="*/ 402026 h 2227137"/>
              <a:gd name="connsiteX534" fmla="*/ 1393115 w 2230147"/>
              <a:gd name="connsiteY534" fmla="*/ 395430 h 2227137"/>
              <a:gd name="connsiteX535" fmla="*/ 914906 w 2230147"/>
              <a:gd name="connsiteY535" fmla="*/ 538564 h 2227137"/>
              <a:gd name="connsiteX536" fmla="*/ 917214 w 2230147"/>
              <a:gd name="connsiteY536" fmla="*/ 553075 h 2227137"/>
              <a:gd name="connsiteX537" fmla="*/ 914906 w 2230147"/>
              <a:gd name="connsiteY537" fmla="*/ 538564 h 2227137"/>
              <a:gd name="connsiteX538" fmla="*/ 656673 w 2230147"/>
              <a:gd name="connsiteY538" fmla="*/ 615077 h 2227137"/>
              <a:gd name="connsiteX539" fmla="*/ 666237 w 2230147"/>
              <a:gd name="connsiteY539" fmla="*/ 622992 h 2227137"/>
              <a:gd name="connsiteX540" fmla="*/ 658982 w 2230147"/>
              <a:gd name="connsiteY540" fmla="*/ 632227 h 2227137"/>
              <a:gd name="connsiteX541" fmla="*/ 645790 w 2230147"/>
              <a:gd name="connsiteY541" fmla="*/ 635855 h 2227137"/>
              <a:gd name="connsiteX542" fmla="*/ 639853 w 2230147"/>
              <a:gd name="connsiteY542" fmla="*/ 634865 h 2227137"/>
              <a:gd name="connsiteX543" fmla="*/ 638534 w 2230147"/>
              <a:gd name="connsiteY543" fmla="*/ 627939 h 2227137"/>
              <a:gd name="connsiteX544" fmla="*/ 656673 w 2230147"/>
              <a:gd name="connsiteY544" fmla="*/ 615077 h 2227137"/>
              <a:gd name="connsiteX545" fmla="*/ 712409 w 2230147"/>
              <a:gd name="connsiteY545" fmla="*/ 578799 h 2227137"/>
              <a:gd name="connsiteX546" fmla="*/ 722632 w 2230147"/>
              <a:gd name="connsiteY546" fmla="*/ 582427 h 2227137"/>
              <a:gd name="connsiteX547" fmla="*/ 745058 w 2230147"/>
              <a:gd name="connsiteY547" fmla="*/ 597597 h 2227137"/>
              <a:gd name="connsiteX548" fmla="*/ 745058 w 2230147"/>
              <a:gd name="connsiteY548" fmla="*/ 609140 h 2227137"/>
              <a:gd name="connsiteX549" fmla="*/ 732856 w 2230147"/>
              <a:gd name="connsiteY549" fmla="*/ 610460 h 2227137"/>
              <a:gd name="connsiteX550" fmla="*/ 708121 w 2230147"/>
              <a:gd name="connsiteY550" fmla="*/ 591661 h 2227137"/>
              <a:gd name="connsiteX551" fmla="*/ 706472 w 2230147"/>
              <a:gd name="connsiteY551" fmla="*/ 583746 h 2227137"/>
              <a:gd name="connsiteX552" fmla="*/ 712409 w 2230147"/>
              <a:gd name="connsiteY552" fmla="*/ 578799 h 2227137"/>
              <a:gd name="connsiteX553" fmla="*/ 668215 w 2230147"/>
              <a:gd name="connsiteY553" fmla="*/ 589022 h 2227137"/>
              <a:gd name="connsiteX554" fmla="*/ 677120 w 2230147"/>
              <a:gd name="connsiteY554" fmla="*/ 596938 h 2227137"/>
              <a:gd name="connsiteX555" fmla="*/ 668875 w 2230147"/>
              <a:gd name="connsiteY555" fmla="*/ 606172 h 2227137"/>
              <a:gd name="connsiteX556" fmla="*/ 659970 w 2230147"/>
              <a:gd name="connsiteY556" fmla="*/ 596608 h 2227137"/>
              <a:gd name="connsiteX557" fmla="*/ 668215 w 2230147"/>
              <a:gd name="connsiteY557" fmla="*/ 589022 h 2227137"/>
              <a:gd name="connsiteX558" fmla="*/ 647108 w 2230147"/>
              <a:gd name="connsiteY558" fmla="*/ 575500 h 2227137"/>
              <a:gd name="connsiteX559" fmla="*/ 657662 w 2230147"/>
              <a:gd name="connsiteY559" fmla="*/ 586054 h 2227137"/>
              <a:gd name="connsiteX560" fmla="*/ 647768 w 2230147"/>
              <a:gd name="connsiteY560" fmla="*/ 595288 h 2227137"/>
              <a:gd name="connsiteX561" fmla="*/ 636225 w 2230147"/>
              <a:gd name="connsiteY561" fmla="*/ 584735 h 2227137"/>
              <a:gd name="connsiteX562" fmla="*/ 647108 w 2230147"/>
              <a:gd name="connsiteY562" fmla="*/ 575500 h 2227137"/>
              <a:gd name="connsiteX563" fmla="*/ 685036 w 2230147"/>
              <a:gd name="connsiteY563" fmla="*/ 563298 h 2227137"/>
              <a:gd name="connsiteX564" fmla="*/ 689982 w 2230147"/>
              <a:gd name="connsiteY564" fmla="*/ 570224 h 2227137"/>
              <a:gd name="connsiteX565" fmla="*/ 684376 w 2230147"/>
              <a:gd name="connsiteY565" fmla="*/ 575501 h 2227137"/>
              <a:gd name="connsiteX566" fmla="*/ 679429 w 2230147"/>
              <a:gd name="connsiteY566" fmla="*/ 568575 h 2227137"/>
              <a:gd name="connsiteX567" fmla="*/ 685036 w 2230147"/>
              <a:gd name="connsiteY567" fmla="*/ 563298 h 2227137"/>
              <a:gd name="connsiteX568" fmla="*/ 526401 w 2230147"/>
              <a:gd name="connsiteY568" fmla="*/ 604193 h 2227137"/>
              <a:gd name="connsiteX569" fmla="*/ 542892 w 2230147"/>
              <a:gd name="connsiteY569" fmla="*/ 622332 h 2227137"/>
              <a:gd name="connsiteX570" fmla="*/ 529700 w 2230147"/>
              <a:gd name="connsiteY570" fmla="*/ 641131 h 2227137"/>
              <a:gd name="connsiteX571" fmla="*/ 509581 w 2230147"/>
              <a:gd name="connsiteY571" fmla="*/ 619364 h 2227137"/>
              <a:gd name="connsiteX572" fmla="*/ 526401 w 2230147"/>
              <a:gd name="connsiteY572" fmla="*/ 604193 h 2227137"/>
              <a:gd name="connsiteX573" fmla="*/ 827509 w 2230147"/>
              <a:gd name="connsiteY573" fmla="*/ 510200 h 2227137"/>
              <a:gd name="connsiteX574" fmla="*/ 831796 w 2230147"/>
              <a:gd name="connsiteY574" fmla="*/ 510200 h 2227137"/>
              <a:gd name="connsiteX575" fmla="*/ 851914 w 2230147"/>
              <a:gd name="connsiteY575" fmla="*/ 528339 h 2227137"/>
              <a:gd name="connsiteX576" fmla="*/ 828828 w 2230147"/>
              <a:gd name="connsiteY576" fmla="*/ 513828 h 2227137"/>
              <a:gd name="connsiteX577" fmla="*/ 827509 w 2230147"/>
              <a:gd name="connsiteY577" fmla="*/ 510200 h 2227137"/>
              <a:gd name="connsiteX578" fmla="*/ 750089 w 2230147"/>
              <a:gd name="connsiteY578" fmla="*/ 525866 h 2227137"/>
              <a:gd name="connsiteX579" fmla="*/ 763528 w 2230147"/>
              <a:gd name="connsiteY579" fmla="*/ 526360 h 2227137"/>
              <a:gd name="connsiteX580" fmla="*/ 776390 w 2230147"/>
              <a:gd name="connsiteY580" fmla="*/ 534276 h 2227137"/>
              <a:gd name="connsiteX581" fmla="*/ 781338 w 2230147"/>
              <a:gd name="connsiteY581" fmla="*/ 555712 h 2227137"/>
              <a:gd name="connsiteX582" fmla="*/ 781997 w 2230147"/>
              <a:gd name="connsiteY582" fmla="*/ 566266 h 2227137"/>
              <a:gd name="connsiteX583" fmla="*/ 783976 w 2230147"/>
              <a:gd name="connsiteY583" fmla="*/ 582426 h 2227137"/>
              <a:gd name="connsiteX584" fmla="*/ 766166 w 2230147"/>
              <a:gd name="connsiteY584" fmla="*/ 588363 h 2227137"/>
              <a:gd name="connsiteX585" fmla="*/ 756272 w 2230147"/>
              <a:gd name="connsiteY585" fmla="*/ 571213 h 2227137"/>
              <a:gd name="connsiteX586" fmla="*/ 758911 w 2230147"/>
              <a:gd name="connsiteY586" fmla="*/ 561979 h 2227137"/>
              <a:gd name="connsiteX587" fmla="*/ 744070 w 2230147"/>
              <a:gd name="connsiteY587" fmla="*/ 557361 h 2227137"/>
              <a:gd name="connsiteX588" fmla="*/ 741102 w 2230147"/>
              <a:gd name="connsiteY588" fmla="*/ 535265 h 2227137"/>
              <a:gd name="connsiteX589" fmla="*/ 750089 w 2230147"/>
              <a:gd name="connsiteY589" fmla="*/ 525866 h 2227137"/>
              <a:gd name="connsiteX590" fmla="*/ 773752 w 2230147"/>
              <a:gd name="connsiteY590" fmla="*/ 502615 h 2227137"/>
              <a:gd name="connsiteX591" fmla="*/ 786285 w 2230147"/>
              <a:gd name="connsiteY591" fmla="*/ 506573 h 2227137"/>
              <a:gd name="connsiteX592" fmla="*/ 794200 w 2230147"/>
              <a:gd name="connsiteY592" fmla="*/ 518445 h 2227137"/>
              <a:gd name="connsiteX593" fmla="*/ 784636 w 2230147"/>
              <a:gd name="connsiteY593" fmla="*/ 529329 h 2227137"/>
              <a:gd name="connsiteX594" fmla="*/ 772103 w 2230147"/>
              <a:gd name="connsiteY594" fmla="*/ 525701 h 2227137"/>
              <a:gd name="connsiteX595" fmla="*/ 764847 w 2230147"/>
              <a:gd name="connsiteY595" fmla="*/ 517786 h 2227137"/>
              <a:gd name="connsiteX596" fmla="*/ 761220 w 2230147"/>
              <a:gd name="connsiteY596" fmla="*/ 507892 h 2227137"/>
              <a:gd name="connsiteX597" fmla="*/ 773752 w 2230147"/>
              <a:gd name="connsiteY597" fmla="*/ 502615 h 2227137"/>
              <a:gd name="connsiteX598" fmla="*/ 473964 w 2230147"/>
              <a:gd name="connsiteY598" fmla="*/ 586713 h 2227137"/>
              <a:gd name="connsiteX599" fmla="*/ 483528 w 2230147"/>
              <a:gd name="connsiteY599" fmla="*/ 595288 h 2227137"/>
              <a:gd name="connsiteX600" fmla="*/ 474953 w 2230147"/>
              <a:gd name="connsiteY600" fmla="*/ 604193 h 2227137"/>
              <a:gd name="connsiteX601" fmla="*/ 466379 w 2230147"/>
              <a:gd name="connsiteY601" fmla="*/ 596278 h 2227137"/>
              <a:gd name="connsiteX602" fmla="*/ 473964 w 2230147"/>
              <a:gd name="connsiteY602" fmla="*/ 586713 h 2227137"/>
              <a:gd name="connsiteX603" fmla="*/ 532998 w 2230147"/>
              <a:gd name="connsiteY603" fmla="*/ 558681 h 2227137"/>
              <a:gd name="connsiteX604" fmla="*/ 541244 w 2230147"/>
              <a:gd name="connsiteY604" fmla="*/ 567915 h 2227137"/>
              <a:gd name="connsiteX605" fmla="*/ 531350 w 2230147"/>
              <a:gd name="connsiteY605" fmla="*/ 575831 h 2227137"/>
              <a:gd name="connsiteX606" fmla="*/ 522775 w 2230147"/>
              <a:gd name="connsiteY606" fmla="*/ 569235 h 2227137"/>
              <a:gd name="connsiteX607" fmla="*/ 532998 w 2230147"/>
              <a:gd name="connsiteY607" fmla="*/ 558681 h 2227137"/>
              <a:gd name="connsiteX608" fmla="*/ 766207 w 2230147"/>
              <a:gd name="connsiteY608" fmla="*/ 479693 h 2227137"/>
              <a:gd name="connsiteX609" fmla="*/ 776719 w 2230147"/>
              <a:gd name="connsiteY609" fmla="*/ 477220 h 2227137"/>
              <a:gd name="connsiteX610" fmla="*/ 786283 w 2230147"/>
              <a:gd name="connsiteY610" fmla="*/ 487773 h 2227137"/>
              <a:gd name="connsiteX611" fmla="*/ 772432 w 2230147"/>
              <a:gd name="connsiteY611" fmla="*/ 499976 h 2227137"/>
              <a:gd name="connsiteX612" fmla="*/ 760890 w 2230147"/>
              <a:gd name="connsiteY612" fmla="*/ 488103 h 2227137"/>
              <a:gd name="connsiteX613" fmla="*/ 766207 w 2230147"/>
              <a:gd name="connsiteY613" fmla="*/ 479693 h 2227137"/>
              <a:gd name="connsiteX614" fmla="*/ 320278 w 2230147"/>
              <a:gd name="connsiteY614" fmla="*/ 615076 h 2227137"/>
              <a:gd name="connsiteX615" fmla="*/ 320282 w 2230147"/>
              <a:gd name="connsiteY615" fmla="*/ 615078 h 2227137"/>
              <a:gd name="connsiteX616" fmla="*/ 337427 w 2230147"/>
              <a:gd name="connsiteY616" fmla="*/ 619035 h 2227137"/>
              <a:gd name="connsiteX617" fmla="*/ 323905 w 2230147"/>
              <a:gd name="connsiteY617" fmla="*/ 621343 h 2227137"/>
              <a:gd name="connsiteX618" fmla="*/ 322917 w 2230147"/>
              <a:gd name="connsiteY618" fmla="*/ 622002 h 2227137"/>
              <a:gd name="connsiteX619" fmla="*/ 312033 w 2230147"/>
              <a:gd name="connsiteY619" fmla="*/ 624971 h 2227137"/>
              <a:gd name="connsiteX620" fmla="*/ 310054 w 2230147"/>
              <a:gd name="connsiteY620" fmla="*/ 620683 h 2227137"/>
              <a:gd name="connsiteX621" fmla="*/ 320278 w 2230147"/>
              <a:gd name="connsiteY621" fmla="*/ 615076 h 2227137"/>
              <a:gd name="connsiteX622" fmla="*/ 817863 w 2230147"/>
              <a:gd name="connsiteY622" fmla="*/ 453721 h 2227137"/>
              <a:gd name="connsiteX623" fmla="*/ 825860 w 2230147"/>
              <a:gd name="connsiteY623" fmla="*/ 452155 h 2227137"/>
              <a:gd name="connsiteX624" fmla="*/ 835755 w 2230147"/>
              <a:gd name="connsiteY624" fmla="*/ 468645 h 2227137"/>
              <a:gd name="connsiteX625" fmla="*/ 823552 w 2230147"/>
              <a:gd name="connsiteY625" fmla="*/ 492061 h 2227137"/>
              <a:gd name="connsiteX626" fmla="*/ 812668 w 2230147"/>
              <a:gd name="connsiteY626" fmla="*/ 484475 h 2227137"/>
              <a:gd name="connsiteX627" fmla="*/ 812998 w 2230147"/>
              <a:gd name="connsiteY627" fmla="*/ 483486 h 2227137"/>
              <a:gd name="connsiteX628" fmla="*/ 812338 w 2230147"/>
              <a:gd name="connsiteY628" fmla="*/ 482496 h 2227137"/>
              <a:gd name="connsiteX629" fmla="*/ 813328 w 2230147"/>
              <a:gd name="connsiteY629" fmla="*/ 460730 h 2227137"/>
              <a:gd name="connsiteX630" fmla="*/ 817863 w 2230147"/>
              <a:gd name="connsiteY630" fmla="*/ 453721 h 2227137"/>
              <a:gd name="connsiteX631" fmla="*/ 712409 w 2230147"/>
              <a:gd name="connsiteY631" fmla="*/ 467326 h 2227137"/>
              <a:gd name="connsiteX632" fmla="*/ 720984 w 2230147"/>
              <a:gd name="connsiteY632" fmla="*/ 476890 h 2227137"/>
              <a:gd name="connsiteX633" fmla="*/ 712409 w 2230147"/>
              <a:gd name="connsiteY633" fmla="*/ 486454 h 2227137"/>
              <a:gd name="connsiteX634" fmla="*/ 703834 w 2230147"/>
              <a:gd name="connsiteY634" fmla="*/ 476561 h 2227137"/>
              <a:gd name="connsiteX635" fmla="*/ 712409 w 2230147"/>
              <a:gd name="connsiteY635" fmla="*/ 467326 h 2227137"/>
              <a:gd name="connsiteX636" fmla="*/ 420536 w 2230147"/>
              <a:gd name="connsiteY636" fmla="*/ 551755 h 2227137"/>
              <a:gd name="connsiteX637" fmla="*/ 429112 w 2230147"/>
              <a:gd name="connsiteY637" fmla="*/ 560660 h 2227137"/>
              <a:gd name="connsiteX638" fmla="*/ 419547 w 2230147"/>
              <a:gd name="connsiteY638" fmla="*/ 569235 h 2227137"/>
              <a:gd name="connsiteX639" fmla="*/ 409983 w 2230147"/>
              <a:gd name="connsiteY639" fmla="*/ 560000 h 2227137"/>
              <a:gd name="connsiteX640" fmla="*/ 420536 w 2230147"/>
              <a:gd name="connsiteY640" fmla="*/ 551755 h 2227137"/>
              <a:gd name="connsiteX641" fmla="*/ 566639 w 2230147"/>
              <a:gd name="connsiteY641" fmla="*/ 504594 h 2227137"/>
              <a:gd name="connsiteX642" fmla="*/ 573894 w 2230147"/>
              <a:gd name="connsiteY642" fmla="*/ 502615 h 2227137"/>
              <a:gd name="connsiteX643" fmla="*/ 594012 w 2230147"/>
              <a:gd name="connsiteY643" fmla="*/ 514488 h 2227137"/>
              <a:gd name="connsiteX644" fmla="*/ 602916 w 2230147"/>
              <a:gd name="connsiteY644" fmla="*/ 535266 h 2227137"/>
              <a:gd name="connsiteX645" fmla="*/ 614129 w 2230147"/>
              <a:gd name="connsiteY645" fmla="*/ 538234 h 2227137"/>
              <a:gd name="connsiteX646" fmla="*/ 628641 w 2230147"/>
              <a:gd name="connsiteY646" fmla="*/ 534276 h 2227137"/>
              <a:gd name="connsiteX647" fmla="*/ 637875 w 2230147"/>
              <a:gd name="connsiteY647" fmla="*/ 544500 h 2227137"/>
              <a:gd name="connsiteX648" fmla="*/ 627651 w 2230147"/>
              <a:gd name="connsiteY648" fmla="*/ 554394 h 2227137"/>
              <a:gd name="connsiteX649" fmla="*/ 614129 w 2230147"/>
              <a:gd name="connsiteY649" fmla="*/ 561320 h 2227137"/>
              <a:gd name="connsiteX650" fmla="*/ 596320 w 2230147"/>
              <a:gd name="connsiteY650" fmla="*/ 556373 h 2227137"/>
              <a:gd name="connsiteX651" fmla="*/ 581149 w 2230147"/>
              <a:gd name="connsiteY651" fmla="*/ 540872 h 2227137"/>
              <a:gd name="connsiteX652" fmla="*/ 573564 w 2230147"/>
              <a:gd name="connsiteY652" fmla="*/ 542851 h 2227137"/>
              <a:gd name="connsiteX653" fmla="*/ 557404 w 2230147"/>
              <a:gd name="connsiteY653" fmla="*/ 532957 h 2227137"/>
              <a:gd name="connsiteX654" fmla="*/ 559713 w 2230147"/>
              <a:gd name="connsiteY654" fmla="*/ 525041 h 2227137"/>
              <a:gd name="connsiteX655" fmla="*/ 564330 w 2230147"/>
              <a:gd name="connsiteY655" fmla="*/ 511520 h 2227137"/>
              <a:gd name="connsiteX656" fmla="*/ 566639 w 2230147"/>
              <a:gd name="connsiteY656" fmla="*/ 504594 h 2227137"/>
              <a:gd name="connsiteX657" fmla="*/ 547179 w 2230147"/>
              <a:gd name="connsiteY657" fmla="*/ 509541 h 2227137"/>
              <a:gd name="connsiteX658" fmla="*/ 555425 w 2230147"/>
              <a:gd name="connsiteY658" fmla="*/ 518445 h 2227137"/>
              <a:gd name="connsiteX659" fmla="*/ 546850 w 2230147"/>
              <a:gd name="connsiteY659" fmla="*/ 526030 h 2227137"/>
              <a:gd name="connsiteX660" fmla="*/ 538934 w 2230147"/>
              <a:gd name="connsiteY660" fmla="*/ 517456 h 2227137"/>
              <a:gd name="connsiteX661" fmla="*/ 547179 w 2230147"/>
              <a:gd name="connsiteY661" fmla="*/ 509541 h 2227137"/>
              <a:gd name="connsiteX662" fmla="*/ 272127 w 2230147"/>
              <a:gd name="connsiteY662" fmla="*/ 573192 h 2227137"/>
              <a:gd name="connsiteX663" fmla="*/ 271798 w 2230147"/>
              <a:gd name="connsiteY663" fmla="*/ 575831 h 2227137"/>
              <a:gd name="connsiteX664" fmla="*/ 277404 w 2230147"/>
              <a:gd name="connsiteY664" fmla="*/ 578799 h 2227137"/>
              <a:gd name="connsiteX665" fmla="*/ 331491 w 2230147"/>
              <a:gd name="connsiteY665" fmla="*/ 596278 h 2227137"/>
              <a:gd name="connsiteX666" fmla="*/ 342045 w 2230147"/>
              <a:gd name="connsiteY666" fmla="*/ 598257 h 2227137"/>
              <a:gd name="connsiteX667" fmla="*/ 335448 w 2230147"/>
              <a:gd name="connsiteY667" fmla="*/ 586384 h 2227137"/>
              <a:gd name="connsiteX668" fmla="*/ 327534 w 2230147"/>
              <a:gd name="connsiteY668" fmla="*/ 583086 h 2227137"/>
              <a:gd name="connsiteX669" fmla="*/ 302468 w 2230147"/>
              <a:gd name="connsiteY669" fmla="*/ 576161 h 2227137"/>
              <a:gd name="connsiteX670" fmla="*/ 272127 w 2230147"/>
              <a:gd name="connsiteY670" fmla="*/ 573192 h 2227137"/>
              <a:gd name="connsiteX671" fmla="*/ 518816 w 2230147"/>
              <a:gd name="connsiteY671" fmla="*/ 487115 h 2227137"/>
              <a:gd name="connsiteX672" fmla="*/ 532998 w 2230147"/>
              <a:gd name="connsiteY672" fmla="*/ 498987 h 2227137"/>
              <a:gd name="connsiteX673" fmla="*/ 518817 w 2230147"/>
              <a:gd name="connsiteY673" fmla="*/ 512839 h 2227137"/>
              <a:gd name="connsiteX674" fmla="*/ 505955 w 2230147"/>
              <a:gd name="connsiteY674" fmla="*/ 497668 h 2227137"/>
              <a:gd name="connsiteX675" fmla="*/ 518816 w 2230147"/>
              <a:gd name="connsiteY675" fmla="*/ 487115 h 2227137"/>
              <a:gd name="connsiteX676" fmla="*/ 720324 w 2230147"/>
              <a:gd name="connsiteY676" fmla="*/ 402356 h 2227137"/>
              <a:gd name="connsiteX677" fmla="*/ 722633 w 2230147"/>
              <a:gd name="connsiteY677" fmla="*/ 404335 h 2227137"/>
              <a:gd name="connsiteX678" fmla="*/ 718676 w 2230147"/>
              <a:gd name="connsiteY678" fmla="*/ 411260 h 2227137"/>
              <a:gd name="connsiteX679" fmla="*/ 709771 w 2230147"/>
              <a:gd name="connsiteY679" fmla="*/ 417197 h 2227137"/>
              <a:gd name="connsiteX680" fmla="*/ 715377 w 2230147"/>
              <a:gd name="connsiteY680" fmla="*/ 407303 h 2227137"/>
              <a:gd name="connsiteX681" fmla="*/ 720324 w 2230147"/>
              <a:gd name="connsiteY681" fmla="*/ 402356 h 2227137"/>
              <a:gd name="connsiteX682" fmla="*/ 227603 w 2230147"/>
              <a:gd name="connsiteY682" fmla="*/ 529328 h 2227137"/>
              <a:gd name="connsiteX683" fmla="*/ 236178 w 2230147"/>
              <a:gd name="connsiteY683" fmla="*/ 530647 h 2227137"/>
              <a:gd name="connsiteX684" fmla="*/ 234859 w 2230147"/>
              <a:gd name="connsiteY684" fmla="*/ 533945 h 2227137"/>
              <a:gd name="connsiteX685" fmla="*/ 227603 w 2230147"/>
              <a:gd name="connsiteY685" fmla="*/ 529328 h 2227137"/>
              <a:gd name="connsiteX686" fmla="*/ 402397 w 2230147"/>
              <a:gd name="connsiteY686" fmla="*/ 473923 h 2227137"/>
              <a:gd name="connsiteX687" fmla="*/ 411633 w 2230147"/>
              <a:gd name="connsiteY687" fmla="*/ 484476 h 2227137"/>
              <a:gd name="connsiteX688" fmla="*/ 402068 w 2230147"/>
              <a:gd name="connsiteY688" fmla="*/ 493380 h 2227137"/>
              <a:gd name="connsiteX689" fmla="*/ 392174 w 2230147"/>
              <a:gd name="connsiteY689" fmla="*/ 483817 h 2227137"/>
              <a:gd name="connsiteX690" fmla="*/ 402397 w 2230147"/>
              <a:gd name="connsiteY690" fmla="*/ 473923 h 2227137"/>
              <a:gd name="connsiteX691" fmla="*/ 639524 w 2230147"/>
              <a:gd name="connsiteY691" fmla="*/ 368386 h 2227137"/>
              <a:gd name="connsiteX692" fmla="*/ 658652 w 2230147"/>
              <a:gd name="connsiteY692" fmla="*/ 385207 h 2227137"/>
              <a:gd name="connsiteX693" fmla="*/ 639524 w 2230147"/>
              <a:gd name="connsiteY693" fmla="*/ 368386 h 2227137"/>
              <a:gd name="connsiteX694" fmla="*/ 624023 w 2230147"/>
              <a:gd name="connsiteY694" fmla="*/ 344970 h 2227137"/>
              <a:gd name="connsiteX695" fmla="*/ 631279 w 2230147"/>
              <a:gd name="connsiteY695" fmla="*/ 349588 h 2227137"/>
              <a:gd name="connsiteX696" fmla="*/ 635896 w 2230147"/>
              <a:gd name="connsiteY696" fmla="*/ 364099 h 2227137"/>
              <a:gd name="connsiteX697" fmla="*/ 622374 w 2230147"/>
              <a:gd name="connsiteY697" fmla="*/ 359811 h 2227137"/>
              <a:gd name="connsiteX698" fmla="*/ 620725 w 2230147"/>
              <a:gd name="connsiteY698" fmla="*/ 350247 h 2227137"/>
              <a:gd name="connsiteX699" fmla="*/ 624023 w 2230147"/>
              <a:gd name="connsiteY699" fmla="*/ 344970 h 2227137"/>
              <a:gd name="connsiteX700" fmla="*/ 558063 w 2230147"/>
              <a:gd name="connsiteY700" fmla="*/ 354205 h 2227137"/>
              <a:gd name="connsiteX701" fmla="*/ 569277 w 2230147"/>
              <a:gd name="connsiteY701" fmla="*/ 364758 h 2227137"/>
              <a:gd name="connsiteX702" fmla="*/ 560702 w 2230147"/>
              <a:gd name="connsiteY702" fmla="*/ 373663 h 2227137"/>
              <a:gd name="connsiteX703" fmla="*/ 548829 w 2230147"/>
              <a:gd name="connsiteY703" fmla="*/ 363769 h 2227137"/>
              <a:gd name="connsiteX704" fmla="*/ 558063 w 2230147"/>
              <a:gd name="connsiteY704" fmla="*/ 354205 h 2227137"/>
              <a:gd name="connsiteX705" fmla="*/ 647439 w 2230147"/>
              <a:gd name="connsiteY705" fmla="*/ 318917 h 2227137"/>
              <a:gd name="connsiteX706" fmla="*/ 655354 w 2230147"/>
              <a:gd name="connsiteY706" fmla="*/ 327821 h 2227137"/>
              <a:gd name="connsiteX707" fmla="*/ 647109 w 2230147"/>
              <a:gd name="connsiteY707" fmla="*/ 336396 h 2227137"/>
              <a:gd name="connsiteX708" fmla="*/ 638204 w 2230147"/>
              <a:gd name="connsiteY708" fmla="*/ 327492 h 2227137"/>
              <a:gd name="connsiteX709" fmla="*/ 647439 w 2230147"/>
              <a:gd name="connsiteY709" fmla="*/ 318917 h 2227137"/>
              <a:gd name="connsiteX710" fmla="*/ 376344 w 2230147"/>
              <a:gd name="connsiteY710" fmla="*/ 397739 h 2227137"/>
              <a:gd name="connsiteX711" fmla="*/ 389866 w 2230147"/>
              <a:gd name="connsiteY711" fmla="*/ 405654 h 2227137"/>
              <a:gd name="connsiteX712" fmla="*/ 380301 w 2230147"/>
              <a:gd name="connsiteY712" fmla="*/ 414559 h 2227137"/>
              <a:gd name="connsiteX713" fmla="*/ 368758 w 2230147"/>
              <a:gd name="connsiteY713" fmla="*/ 404665 h 2227137"/>
              <a:gd name="connsiteX714" fmla="*/ 376344 w 2230147"/>
              <a:gd name="connsiteY714" fmla="*/ 397739 h 2227137"/>
              <a:gd name="connsiteX715" fmla="*/ 546849 w 2230147"/>
              <a:gd name="connsiteY715" fmla="*/ 329800 h 2227137"/>
              <a:gd name="connsiteX716" fmla="*/ 555425 w 2230147"/>
              <a:gd name="connsiteY716" fmla="*/ 337055 h 2227137"/>
              <a:gd name="connsiteX717" fmla="*/ 546191 w 2230147"/>
              <a:gd name="connsiteY717" fmla="*/ 349258 h 2227137"/>
              <a:gd name="connsiteX718" fmla="*/ 536296 w 2230147"/>
              <a:gd name="connsiteY718" fmla="*/ 340023 h 2227137"/>
              <a:gd name="connsiteX719" fmla="*/ 546849 w 2230147"/>
              <a:gd name="connsiteY719" fmla="*/ 329800 h 2227137"/>
              <a:gd name="connsiteX720" fmla="*/ 469346 w 2230147"/>
              <a:gd name="connsiteY720" fmla="*/ 288905 h 2227137"/>
              <a:gd name="connsiteX721" fmla="*/ 475942 w 2230147"/>
              <a:gd name="connsiteY721" fmla="*/ 295830 h 2227137"/>
              <a:gd name="connsiteX722" fmla="*/ 469346 w 2230147"/>
              <a:gd name="connsiteY722" fmla="*/ 301767 h 2227137"/>
              <a:gd name="connsiteX723" fmla="*/ 461761 w 2230147"/>
              <a:gd name="connsiteY723" fmla="*/ 295501 h 2227137"/>
              <a:gd name="connsiteX724" fmla="*/ 469346 w 2230147"/>
              <a:gd name="connsiteY724" fmla="*/ 288905 h 2227137"/>
              <a:gd name="connsiteX725" fmla="*/ 930407 w 2230147"/>
              <a:gd name="connsiteY725" fmla="*/ 133898 h 2227137"/>
              <a:gd name="connsiteX726" fmla="*/ 935354 w 2230147"/>
              <a:gd name="connsiteY726" fmla="*/ 138186 h 2227137"/>
              <a:gd name="connsiteX727" fmla="*/ 929418 w 2230147"/>
              <a:gd name="connsiteY727" fmla="*/ 143133 h 2227137"/>
              <a:gd name="connsiteX728" fmla="*/ 925790 w 2230147"/>
              <a:gd name="connsiteY728" fmla="*/ 137856 h 2227137"/>
              <a:gd name="connsiteX729" fmla="*/ 930407 w 2230147"/>
              <a:gd name="connsiteY729" fmla="*/ 133898 h 2227137"/>
              <a:gd name="connsiteX730" fmla="*/ 934694 w 2230147"/>
              <a:gd name="connsiteY730" fmla="*/ 90365 h 2227137"/>
              <a:gd name="connsiteX731" fmla="*/ 940631 w 2230147"/>
              <a:gd name="connsiteY731" fmla="*/ 97291 h 2227137"/>
              <a:gd name="connsiteX732" fmla="*/ 933375 w 2230147"/>
              <a:gd name="connsiteY732" fmla="*/ 103227 h 2227137"/>
              <a:gd name="connsiteX733" fmla="*/ 928427 w 2230147"/>
              <a:gd name="connsiteY733" fmla="*/ 95972 h 2227137"/>
              <a:gd name="connsiteX734" fmla="*/ 934694 w 2230147"/>
              <a:gd name="connsiteY734" fmla="*/ 90365 h 2227137"/>
              <a:gd name="connsiteX735" fmla="*/ 467368 w 2230147"/>
              <a:gd name="connsiteY735" fmla="*/ 225583 h 2227137"/>
              <a:gd name="connsiteX736" fmla="*/ 478581 w 2230147"/>
              <a:gd name="connsiteY736" fmla="*/ 234488 h 2227137"/>
              <a:gd name="connsiteX737" fmla="*/ 468357 w 2230147"/>
              <a:gd name="connsiteY737" fmla="*/ 243062 h 2227137"/>
              <a:gd name="connsiteX738" fmla="*/ 457474 w 2230147"/>
              <a:gd name="connsiteY738" fmla="*/ 235477 h 2227137"/>
              <a:gd name="connsiteX739" fmla="*/ 467368 w 2230147"/>
              <a:gd name="connsiteY739" fmla="*/ 225583 h 2227137"/>
              <a:gd name="connsiteX740" fmla="*/ 522444 w 2230147"/>
              <a:gd name="connsiteY740" fmla="*/ 207774 h 2227137"/>
              <a:gd name="connsiteX741" fmla="*/ 531348 w 2230147"/>
              <a:gd name="connsiteY741" fmla="*/ 217008 h 2227137"/>
              <a:gd name="connsiteX742" fmla="*/ 522773 w 2230147"/>
              <a:gd name="connsiteY742" fmla="*/ 225583 h 2227137"/>
              <a:gd name="connsiteX743" fmla="*/ 513870 w 2230147"/>
              <a:gd name="connsiteY743" fmla="*/ 216349 h 2227137"/>
              <a:gd name="connsiteX744" fmla="*/ 522444 w 2230147"/>
              <a:gd name="connsiteY744" fmla="*/ 207774 h 2227137"/>
              <a:gd name="connsiteX745" fmla="*/ 601597 w 2230147"/>
              <a:gd name="connsiteY745" fmla="*/ 170837 h 2227137"/>
              <a:gd name="connsiteX746" fmla="*/ 606873 w 2230147"/>
              <a:gd name="connsiteY746" fmla="*/ 175124 h 2227137"/>
              <a:gd name="connsiteX747" fmla="*/ 603245 w 2230147"/>
              <a:gd name="connsiteY747" fmla="*/ 181720 h 2227137"/>
              <a:gd name="connsiteX748" fmla="*/ 596320 w 2230147"/>
              <a:gd name="connsiteY748" fmla="*/ 177762 h 2227137"/>
              <a:gd name="connsiteX749" fmla="*/ 601597 w 2230147"/>
              <a:gd name="connsiteY749" fmla="*/ 170837 h 2227137"/>
              <a:gd name="connsiteX750" fmla="*/ 334129 w 2230147"/>
              <a:gd name="connsiteY750" fmla="*/ 177762 h 2227137"/>
              <a:gd name="connsiteX751" fmla="*/ 348640 w 2230147"/>
              <a:gd name="connsiteY751" fmla="*/ 185348 h 2227137"/>
              <a:gd name="connsiteX752" fmla="*/ 340725 w 2230147"/>
              <a:gd name="connsiteY752" fmla="*/ 194582 h 2227137"/>
              <a:gd name="connsiteX753" fmla="*/ 327533 w 2230147"/>
              <a:gd name="connsiteY753" fmla="*/ 184029 h 2227137"/>
              <a:gd name="connsiteX754" fmla="*/ 334129 w 2230147"/>
              <a:gd name="connsiteY754" fmla="*/ 177762 h 2227137"/>
              <a:gd name="connsiteX755" fmla="*/ 139218 w 2230147"/>
              <a:gd name="connsiteY755" fmla="*/ 202828 h 2227137"/>
              <a:gd name="connsiteX756" fmla="*/ 128334 w 2230147"/>
              <a:gd name="connsiteY756" fmla="*/ 212062 h 2227137"/>
              <a:gd name="connsiteX757" fmla="*/ 134271 w 2230147"/>
              <a:gd name="connsiteY757" fmla="*/ 246361 h 2227137"/>
              <a:gd name="connsiteX758" fmla="*/ 157357 w 2230147"/>
              <a:gd name="connsiteY758" fmla="*/ 285937 h 2227137"/>
              <a:gd name="connsiteX759" fmla="*/ 180113 w 2230147"/>
              <a:gd name="connsiteY759" fmla="*/ 316279 h 2227137"/>
              <a:gd name="connsiteX760" fmla="*/ 186049 w 2230147"/>
              <a:gd name="connsiteY760" fmla="*/ 225584 h 2227137"/>
              <a:gd name="connsiteX761" fmla="*/ 139218 w 2230147"/>
              <a:gd name="connsiteY761" fmla="*/ 202828 h 2227137"/>
              <a:gd name="connsiteX762" fmla="*/ 585436 w 2230147"/>
              <a:gd name="connsiteY762" fmla="*/ 49800 h 2227137"/>
              <a:gd name="connsiteX763" fmla="*/ 589394 w 2230147"/>
              <a:gd name="connsiteY763" fmla="*/ 53428 h 2227137"/>
              <a:gd name="connsiteX764" fmla="*/ 586426 w 2230147"/>
              <a:gd name="connsiteY764" fmla="*/ 57055 h 2227137"/>
              <a:gd name="connsiteX765" fmla="*/ 582468 w 2230147"/>
              <a:gd name="connsiteY765" fmla="*/ 54417 h 2227137"/>
              <a:gd name="connsiteX766" fmla="*/ 585436 w 2230147"/>
              <a:gd name="connsiteY766" fmla="*/ 49800 h 2227137"/>
              <a:gd name="connsiteX767" fmla="*/ 191326 w 2230147"/>
              <a:gd name="connsiteY767" fmla="*/ 0 h 2227137"/>
              <a:gd name="connsiteX768" fmla="*/ 200560 w 2230147"/>
              <a:gd name="connsiteY768" fmla="*/ 11213 h 2227137"/>
              <a:gd name="connsiteX769" fmla="*/ 194953 w 2230147"/>
              <a:gd name="connsiteY769" fmla="*/ 14182 h 2227137"/>
              <a:gd name="connsiteX770" fmla="*/ 186049 w 2230147"/>
              <a:gd name="connsiteY770" fmla="*/ 4947 h 2227137"/>
              <a:gd name="connsiteX771" fmla="*/ 191326 w 2230147"/>
              <a:gd name="connsiteY771" fmla="*/ 0 h 2227137"/>
              <a:gd name="connsiteX772" fmla="*/ 35002 w 2230147"/>
              <a:gd name="connsiteY772" fmla="*/ 6267 h 2227137"/>
              <a:gd name="connsiteX773" fmla="*/ 74248 w 2230147"/>
              <a:gd name="connsiteY773" fmla="*/ 4948 h 2227137"/>
              <a:gd name="connsiteX774" fmla="*/ 81833 w 2230147"/>
              <a:gd name="connsiteY774" fmla="*/ 6267 h 2227137"/>
              <a:gd name="connsiteX775" fmla="*/ 129653 w 2230147"/>
              <a:gd name="connsiteY775" fmla="*/ 23417 h 2227137"/>
              <a:gd name="connsiteX776" fmla="*/ 146803 w 2230147"/>
              <a:gd name="connsiteY776" fmla="*/ 30013 h 2227137"/>
              <a:gd name="connsiteX777" fmla="*/ 154059 w 2230147"/>
              <a:gd name="connsiteY777" fmla="*/ 43864 h 2227137"/>
              <a:gd name="connsiteX778" fmla="*/ 156697 w 2230147"/>
              <a:gd name="connsiteY778" fmla="*/ 53428 h 2227137"/>
              <a:gd name="connsiteX779" fmla="*/ 172857 w 2230147"/>
              <a:gd name="connsiteY779" fmla="*/ 85419 h 2227137"/>
              <a:gd name="connsiteX780" fmla="*/ 194294 w 2230147"/>
              <a:gd name="connsiteY780" fmla="*/ 142145 h 2227137"/>
              <a:gd name="connsiteX781" fmla="*/ 222987 w 2230147"/>
              <a:gd name="connsiteY781" fmla="*/ 168199 h 2227137"/>
              <a:gd name="connsiteX782" fmla="*/ 301479 w 2230147"/>
              <a:gd name="connsiteY782" fmla="*/ 251638 h 2227137"/>
              <a:gd name="connsiteX783" fmla="*/ 338087 w 2230147"/>
              <a:gd name="connsiteY783" fmla="*/ 332768 h 2227137"/>
              <a:gd name="connsiteX784" fmla="*/ 355567 w 2230147"/>
              <a:gd name="connsiteY784" fmla="*/ 367397 h 2227137"/>
              <a:gd name="connsiteX785" fmla="*/ 346662 w 2230147"/>
              <a:gd name="connsiteY785" fmla="*/ 403675 h 2227137"/>
              <a:gd name="connsiteX786" fmla="*/ 341715 w 2230147"/>
              <a:gd name="connsiteY786" fmla="*/ 405654 h 2227137"/>
              <a:gd name="connsiteX787" fmla="*/ 323906 w 2230147"/>
              <a:gd name="connsiteY787" fmla="*/ 415878 h 2227137"/>
              <a:gd name="connsiteX788" fmla="*/ 328523 w 2230147"/>
              <a:gd name="connsiteY788" fmla="*/ 444241 h 2227137"/>
              <a:gd name="connsiteX789" fmla="*/ 369088 w 2230147"/>
              <a:gd name="connsiteY789" fmla="*/ 527680 h 2227137"/>
              <a:gd name="connsiteX790" fmla="*/ 401079 w 2230147"/>
              <a:gd name="connsiteY790" fmla="*/ 591661 h 2227137"/>
              <a:gd name="connsiteX791" fmla="*/ 411962 w 2230147"/>
              <a:gd name="connsiteY791" fmla="*/ 602215 h 2227137"/>
              <a:gd name="connsiteX792" fmla="*/ 476273 w 2230147"/>
              <a:gd name="connsiteY792" fmla="*/ 648717 h 2227137"/>
              <a:gd name="connsiteX793" fmla="*/ 529041 w 2230147"/>
              <a:gd name="connsiteY793" fmla="*/ 675760 h 2227137"/>
              <a:gd name="connsiteX794" fmla="*/ 552046 w 2230147"/>
              <a:gd name="connsiteY794" fmla="*/ 685214 h 2227137"/>
              <a:gd name="connsiteX795" fmla="*/ 552456 w 2230147"/>
              <a:gd name="connsiteY795" fmla="*/ 684994 h 2227137"/>
              <a:gd name="connsiteX796" fmla="*/ 576860 w 2230147"/>
              <a:gd name="connsiteY796" fmla="*/ 691260 h 2227137"/>
              <a:gd name="connsiteX797" fmla="*/ 576861 w 2230147"/>
              <a:gd name="connsiteY797" fmla="*/ 691260 h 2227137"/>
              <a:gd name="connsiteX798" fmla="*/ 613799 w 2230147"/>
              <a:gd name="connsiteY798" fmla="*/ 696537 h 2227137"/>
              <a:gd name="connsiteX799" fmla="*/ 626661 w 2230147"/>
              <a:gd name="connsiteY799" fmla="*/ 703462 h 2227137"/>
              <a:gd name="connsiteX800" fmla="*/ 618746 w 2230147"/>
              <a:gd name="connsiteY800" fmla="*/ 716984 h 2227137"/>
              <a:gd name="connsiteX801" fmla="*/ 608852 w 2230147"/>
              <a:gd name="connsiteY801" fmla="*/ 712367 h 2227137"/>
              <a:gd name="connsiteX802" fmla="*/ 577521 w 2230147"/>
              <a:gd name="connsiteY802" fmla="*/ 695547 h 2227137"/>
              <a:gd name="connsiteX803" fmla="*/ 577502 w 2230147"/>
              <a:gd name="connsiteY803" fmla="*/ 695541 h 2227137"/>
              <a:gd name="connsiteX804" fmla="*/ 577521 w 2230147"/>
              <a:gd name="connsiteY804" fmla="*/ 695548 h 2227137"/>
              <a:gd name="connsiteX805" fmla="*/ 571031 w 2230147"/>
              <a:gd name="connsiteY805" fmla="*/ 697908 h 2227137"/>
              <a:gd name="connsiteX806" fmla="*/ 591373 w 2230147"/>
              <a:gd name="connsiteY806" fmla="*/ 707751 h 2227137"/>
              <a:gd name="connsiteX807" fmla="*/ 598299 w 2230147"/>
              <a:gd name="connsiteY807" fmla="*/ 710719 h 2227137"/>
              <a:gd name="connsiteX808" fmla="*/ 626992 w 2230147"/>
              <a:gd name="connsiteY808" fmla="*/ 732815 h 2227137"/>
              <a:gd name="connsiteX809" fmla="*/ 663599 w 2230147"/>
              <a:gd name="connsiteY809" fmla="*/ 759199 h 2227137"/>
              <a:gd name="connsiteX810" fmla="*/ 670855 w 2230147"/>
              <a:gd name="connsiteY810" fmla="*/ 760848 h 2227137"/>
              <a:gd name="connsiteX811" fmla="*/ 676791 w 2230147"/>
              <a:gd name="connsiteY811" fmla="*/ 756891 h 2227137"/>
              <a:gd name="connsiteX812" fmla="*/ 673823 w 2230147"/>
              <a:gd name="connsiteY812" fmla="*/ 751614 h 2227137"/>
              <a:gd name="connsiteX813" fmla="*/ 663929 w 2230147"/>
              <a:gd name="connsiteY813" fmla="*/ 745018 h 2227137"/>
              <a:gd name="connsiteX814" fmla="*/ 657663 w 2230147"/>
              <a:gd name="connsiteY814" fmla="*/ 728199 h 2227137"/>
              <a:gd name="connsiteX815" fmla="*/ 677121 w 2230147"/>
              <a:gd name="connsiteY815" fmla="*/ 724241 h 2227137"/>
              <a:gd name="connsiteX816" fmla="*/ 682397 w 2230147"/>
              <a:gd name="connsiteY816" fmla="*/ 728199 h 2227137"/>
              <a:gd name="connsiteX817" fmla="*/ 682627 w 2230147"/>
              <a:gd name="connsiteY817" fmla="*/ 728632 h 2227137"/>
              <a:gd name="connsiteX818" fmla="*/ 700990 w 2230147"/>
              <a:gd name="connsiteY818" fmla="*/ 725230 h 2227137"/>
              <a:gd name="connsiteX819" fmla="*/ 721313 w 2230147"/>
              <a:gd name="connsiteY819" fmla="*/ 725559 h 2227137"/>
              <a:gd name="connsiteX820" fmla="*/ 702763 w 2230147"/>
              <a:gd name="connsiteY820" fmla="*/ 731413 h 2227137"/>
              <a:gd name="connsiteX821" fmla="*/ 684799 w 2230147"/>
              <a:gd name="connsiteY821" fmla="*/ 732735 h 2227137"/>
              <a:gd name="connsiteX822" fmla="*/ 685366 w 2230147"/>
              <a:gd name="connsiteY822" fmla="*/ 733805 h 2227137"/>
              <a:gd name="connsiteX823" fmla="*/ 704494 w 2230147"/>
              <a:gd name="connsiteY823" fmla="*/ 750955 h 2227137"/>
              <a:gd name="connsiteX824" fmla="*/ 741102 w 2230147"/>
              <a:gd name="connsiteY824" fmla="*/ 753923 h 2227137"/>
              <a:gd name="connsiteX825" fmla="*/ 782986 w 2230147"/>
              <a:gd name="connsiteY825" fmla="*/ 741720 h 2227137"/>
              <a:gd name="connsiteX826" fmla="*/ 807721 w 2230147"/>
              <a:gd name="connsiteY826" fmla="*/ 733475 h 2227137"/>
              <a:gd name="connsiteX827" fmla="*/ 811679 w 2230147"/>
              <a:gd name="connsiteY827" fmla="*/ 728858 h 2227137"/>
              <a:gd name="connsiteX828" fmla="*/ 817945 w 2230147"/>
              <a:gd name="connsiteY828" fmla="*/ 690931 h 2227137"/>
              <a:gd name="connsiteX829" fmla="*/ 829159 w 2230147"/>
              <a:gd name="connsiteY829" fmla="*/ 680707 h 2227137"/>
              <a:gd name="connsiteX830" fmla="*/ 845649 w 2230147"/>
              <a:gd name="connsiteY830" fmla="*/ 654653 h 2227137"/>
              <a:gd name="connsiteX831" fmla="*/ 840042 w 2230147"/>
              <a:gd name="connsiteY831" fmla="*/ 625301 h 2227137"/>
              <a:gd name="connsiteX832" fmla="*/ 830148 w 2230147"/>
              <a:gd name="connsiteY832" fmla="*/ 616066 h 2227137"/>
              <a:gd name="connsiteX833" fmla="*/ 826190 w 2230147"/>
              <a:gd name="connsiteY833" fmla="*/ 603204 h 2227137"/>
              <a:gd name="connsiteX834" fmla="*/ 828499 w 2230147"/>
              <a:gd name="connsiteY834" fmla="*/ 594629 h 2227137"/>
              <a:gd name="connsiteX835" fmla="*/ 831137 w 2230147"/>
              <a:gd name="connsiteY835" fmla="*/ 589682 h 2227137"/>
              <a:gd name="connsiteX836" fmla="*/ 836414 w 2230147"/>
              <a:gd name="connsiteY836" fmla="*/ 592651 h 2227137"/>
              <a:gd name="connsiteX837" fmla="*/ 842680 w 2230147"/>
              <a:gd name="connsiteY837" fmla="*/ 608811 h 2227137"/>
              <a:gd name="connsiteX838" fmla="*/ 859830 w 2230147"/>
              <a:gd name="connsiteY838" fmla="*/ 615407 h 2227137"/>
              <a:gd name="connsiteX839" fmla="*/ 875331 w 2230147"/>
              <a:gd name="connsiteY839" fmla="*/ 613098 h 2227137"/>
              <a:gd name="connsiteX840" fmla="*/ 871372 w 2230147"/>
              <a:gd name="connsiteY840" fmla="*/ 603534 h 2227137"/>
              <a:gd name="connsiteX841" fmla="*/ 870054 w 2230147"/>
              <a:gd name="connsiteY841" fmla="*/ 588363 h 2227137"/>
              <a:gd name="connsiteX842" fmla="*/ 883905 w 2230147"/>
              <a:gd name="connsiteY842" fmla="*/ 580778 h 2227137"/>
              <a:gd name="connsiteX843" fmla="*/ 889512 w 2230147"/>
              <a:gd name="connsiteY843" fmla="*/ 594299 h 2227137"/>
              <a:gd name="connsiteX844" fmla="*/ 894789 w 2230147"/>
              <a:gd name="connsiteY844" fmla="*/ 613758 h 2227137"/>
              <a:gd name="connsiteX845" fmla="*/ 902704 w 2230147"/>
              <a:gd name="connsiteY845" fmla="*/ 613428 h 2227137"/>
              <a:gd name="connsiteX846" fmla="*/ 916556 w 2230147"/>
              <a:gd name="connsiteY846" fmla="*/ 605183 h 2227137"/>
              <a:gd name="connsiteX847" fmla="*/ 893469 w 2230147"/>
              <a:gd name="connsiteY847" fmla="*/ 577809 h 2227137"/>
              <a:gd name="connsiteX848" fmla="*/ 890831 w 2230147"/>
              <a:gd name="connsiteY848" fmla="*/ 568905 h 2227137"/>
              <a:gd name="connsiteX849" fmla="*/ 892203 w 2230147"/>
              <a:gd name="connsiteY849" fmla="*/ 567670 h 2227137"/>
              <a:gd name="connsiteX850" fmla="*/ 854883 w 2230147"/>
              <a:gd name="connsiteY850" fmla="*/ 534605 h 2227137"/>
              <a:gd name="connsiteX851" fmla="*/ 874341 w 2230147"/>
              <a:gd name="connsiteY851" fmla="*/ 547468 h 2227137"/>
              <a:gd name="connsiteX852" fmla="*/ 895118 w 2230147"/>
              <a:gd name="connsiteY852" fmla="*/ 565277 h 2227137"/>
              <a:gd name="connsiteX853" fmla="*/ 894320 w 2230147"/>
              <a:gd name="connsiteY853" fmla="*/ 566075 h 2227137"/>
              <a:gd name="connsiteX854" fmla="*/ 915896 w 2230147"/>
              <a:gd name="connsiteY854" fmla="*/ 581767 h 2227137"/>
              <a:gd name="connsiteX855" fmla="*/ 922821 w 2230147"/>
              <a:gd name="connsiteY855" fmla="*/ 583746 h 2227137"/>
              <a:gd name="connsiteX856" fmla="*/ 925130 w 2230147"/>
              <a:gd name="connsiteY856" fmla="*/ 575831 h 2227137"/>
              <a:gd name="connsiteX857" fmla="*/ 920184 w 2230147"/>
              <a:gd name="connsiteY857" fmla="*/ 564947 h 2227137"/>
              <a:gd name="connsiteX858" fmla="*/ 923151 w 2230147"/>
              <a:gd name="connsiteY858" fmla="*/ 560330 h 2227137"/>
              <a:gd name="connsiteX859" fmla="*/ 942610 w 2230147"/>
              <a:gd name="connsiteY859" fmla="*/ 565277 h 2227137"/>
              <a:gd name="connsiteX860" fmla="*/ 959100 w 2230147"/>
              <a:gd name="connsiteY860" fmla="*/ 564947 h 2227137"/>
              <a:gd name="connsiteX861" fmla="*/ 967674 w 2230147"/>
              <a:gd name="connsiteY861" fmla="*/ 550107 h 2227137"/>
              <a:gd name="connsiteX862" fmla="*/ 959759 w 2230147"/>
              <a:gd name="connsiteY862" fmla="*/ 526361 h 2227137"/>
              <a:gd name="connsiteX863" fmla="*/ 960418 w 2230147"/>
              <a:gd name="connsiteY863" fmla="*/ 516467 h 2227137"/>
              <a:gd name="connsiteX864" fmla="*/ 965205 w 2230147"/>
              <a:gd name="connsiteY864" fmla="*/ 516978 h 2227137"/>
              <a:gd name="connsiteX865" fmla="*/ 968673 w 2230147"/>
              <a:gd name="connsiteY865" fmla="*/ 521565 h 2227137"/>
              <a:gd name="connsiteX866" fmla="*/ 968994 w 2230147"/>
              <a:gd name="connsiteY866" fmla="*/ 522074 h 2227137"/>
              <a:gd name="connsiteX867" fmla="*/ 971302 w 2230147"/>
              <a:gd name="connsiteY867" fmla="*/ 525042 h 2227137"/>
              <a:gd name="connsiteX868" fmla="*/ 968673 w 2230147"/>
              <a:gd name="connsiteY868" fmla="*/ 521565 h 2227137"/>
              <a:gd name="connsiteX869" fmla="*/ 965820 w 2230147"/>
              <a:gd name="connsiteY869" fmla="*/ 517044 h 2227137"/>
              <a:gd name="connsiteX870" fmla="*/ 965205 w 2230147"/>
              <a:gd name="connsiteY870" fmla="*/ 516978 h 2227137"/>
              <a:gd name="connsiteX871" fmla="*/ 961078 w 2230147"/>
              <a:gd name="connsiteY871" fmla="*/ 511520 h 2227137"/>
              <a:gd name="connsiteX872" fmla="*/ 943929 w 2230147"/>
              <a:gd name="connsiteY872" fmla="*/ 488104 h 2227137"/>
              <a:gd name="connsiteX873" fmla="*/ 892480 w 2230147"/>
              <a:gd name="connsiteY873" fmla="*/ 443911 h 2227137"/>
              <a:gd name="connsiteX874" fmla="*/ 860159 w 2230147"/>
              <a:gd name="connsiteY874" fmla="*/ 440943 h 2227137"/>
              <a:gd name="connsiteX875" fmla="*/ 846309 w 2230147"/>
              <a:gd name="connsiteY875" fmla="*/ 433357 h 2227137"/>
              <a:gd name="connsiteX876" fmla="*/ 814977 w 2230147"/>
              <a:gd name="connsiteY876" fmla="*/ 421155 h 2227137"/>
              <a:gd name="connsiteX877" fmla="*/ 765178 w 2230147"/>
              <a:gd name="connsiteY877" fmla="*/ 386196 h 2227137"/>
              <a:gd name="connsiteX878" fmla="*/ 696909 w 2230147"/>
              <a:gd name="connsiteY878" fmla="*/ 331779 h 2227137"/>
              <a:gd name="connsiteX879" fmla="*/ 657663 w 2230147"/>
              <a:gd name="connsiteY879" fmla="*/ 289895 h 2227137"/>
              <a:gd name="connsiteX880" fmla="*/ 579171 w 2230147"/>
              <a:gd name="connsiteY880" fmla="*/ 211072 h 2227137"/>
              <a:gd name="connsiteX881" fmla="*/ 489465 w 2230147"/>
              <a:gd name="connsiteY881" fmla="*/ 162262 h 2227137"/>
              <a:gd name="connsiteX882" fmla="*/ 457145 w 2230147"/>
              <a:gd name="connsiteY882" fmla="*/ 144123 h 2227137"/>
              <a:gd name="connsiteX883" fmla="*/ 451208 w 2230147"/>
              <a:gd name="connsiteY883" fmla="*/ 136868 h 2227137"/>
              <a:gd name="connsiteX884" fmla="*/ 452280 w 2230147"/>
              <a:gd name="connsiteY884" fmla="*/ 135558 h 2227137"/>
              <a:gd name="connsiteX885" fmla="*/ 393493 w 2230147"/>
              <a:gd name="connsiteY885" fmla="*/ 114771 h 2227137"/>
              <a:gd name="connsiteX886" fmla="*/ 399759 w 2230147"/>
              <a:gd name="connsiteY886" fmla="*/ 110813 h 2227137"/>
              <a:gd name="connsiteX887" fmla="*/ 452527 w 2230147"/>
              <a:gd name="connsiteY887" fmla="*/ 130931 h 2227137"/>
              <a:gd name="connsiteX888" fmla="*/ 454676 w 2230147"/>
              <a:gd name="connsiteY888" fmla="*/ 133319 h 2227137"/>
              <a:gd name="connsiteX889" fmla="*/ 466708 w 2230147"/>
              <a:gd name="connsiteY889" fmla="*/ 135219 h 2227137"/>
              <a:gd name="connsiteX890" fmla="*/ 556744 w 2230147"/>
              <a:gd name="connsiteY890" fmla="*/ 183369 h 2227137"/>
              <a:gd name="connsiteX891" fmla="*/ 578840 w 2230147"/>
              <a:gd name="connsiteY891" fmla="*/ 188317 h 2227137"/>
              <a:gd name="connsiteX892" fmla="*/ 579830 w 2230147"/>
              <a:gd name="connsiteY892" fmla="*/ 167209 h 2227137"/>
              <a:gd name="connsiteX893" fmla="*/ 563340 w 2230147"/>
              <a:gd name="connsiteY893" fmla="*/ 122686 h 2227137"/>
              <a:gd name="connsiteX894" fmla="*/ 557073 w 2230147"/>
              <a:gd name="connsiteY894" fmla="*/ 107845 h 2227137"/>
              <a:gd name="connsiteX895" fmla="*/ 565649 w 2230147"/>
              <a:gd name="connsiteY895" fmla="*/ 90696 h 2227137"/>
              <a:gd name="connsiteX896" fmla="*/ 583458 w 2230147"/>
              <a:gd name="connsiteY896" fmla="*/ 94323 h 2227137"/>
              <a:gd name="connsiteX897" fmla="*/ 600608 w 2230147"/>
              <a:gd name="connsiteY897" fmla="*/ 119388 h 2227137"/>
              <a:gd name="connsiteX898" fmla="*/ 590383 w 2230147"/>
              <a:gd name="connsiteY898" fmla="*/ 134559 h 2227137"/>
              <a:gd name="connsiteX899" fmla="*/ 585767 w 2230147"/>
              <a:gd name="connsiteY899" fmla="*/ 138516 h 2227137"/>
              <a:gd name="connsiteX900" fmla="*/ 605225 w 2230147"/>
              <a:gd name="connsiteY900" fmla="*/ 206455 h 2227137"/>
              <a:gd name="connsiteX901" fmla="*/ 675801 w 2230147"/>
              <a:gd name="connsiteY901" fmla="*/ 288905 h 2227137"/>
              <a:gd name="connsiteX902" fmla="*/ 728900 w 2230147"/>
              <a:gd name="connsiteY902" fmla="*/ 328481 h 2227137"/>
              <a:gd name="connsiteX903" fmla="*/ 765177 w 2230147"/>
              <a:gd name="connsiteY903" fmla="*/ 357834 h 2227137"/>
              <a:gd name="connsiteX904" fmla="*/ 862139 w 2230147"/>
              <a:gd name="connsiteY904" fmla="*/ 419176 h 2227137"/>
              <a:gd name="connsiteX905" fmla="*/ 894459 w 2230147"/>
              <a:gd name="connsiteY905" fmla="*/ 423463 h 2227137"/>
              <a:gd name="connsiteX906" fmla="*/ 950194 w 2230147"/>
              <a:gd name="connsiteY906" fmla="*/ 460071 h 2227137"/>
              <a:gd name="connsiteX907" fmla="*/ 970312 w 2230147"/>
              <a:gd name="connsiteY907" fmla="*/ 486785 h 2227137"/>
              <a:gd name="connsiteX908" fmla="*/ 977239 w 2230147"/>
              <a:gd name="connsiteY908" fmla="*/ 496349 h 2227137"/>
              <a:gd name="connsiteX909" fmla="*/ 1018134 w 2230147"/>
              <a:gd name="connsiteY909" fmla="*/ 543181 h 2227137"/>
              <a:gd name="connsiteX910" fmla="*/ 1052762 w 2230147"/>
              <a:gd name="connsiteY910" fmla="*/ 574182 h 2227137"/>
              <a:gd name="connsiteX911" fmla="*/ 1080466 w 2230147"/>
              <a:gd name="connsiteY911" fmla="*/ 598257 h 2227137"/>
              <a:gd name="connsiteX912" fmla="*/ 1103882 w 2230147"/>
              <a:gd name="connsiteY912" fmla="*/ 634205 h 2227137"/>
              <a:gd name="connsiteX913" fmla="*/ 1106850 w 2230147"/>
              <a:gd name="connsiteY913" fmla="*/ 642450 h 2227137"/>
              <a:gd name="connsiteX914" fmla="*/ 1124659 w 2230147"/>
              <a:gd name="connsiteY914" fmla="*/ 648387 h 2227137"/>
              <a:gd name="connsiteX915" fmla="*/ 1167203 w 2230147"/>
              <a:gd name="connsiteY915" fmla="*/ 628929 h 2227137"/>
              <a:gd name="connsiteX916" fmla="*/ 1256578 w 2230147"/>
              <a:gd name="connsiteY916" fmla="*/ 690271 h 2227137"/>
              <a:gd name="connsiteX917" fmla="*/ 1290878 w 2230147"/>
              <a:gd name="connsiteY917" fmla="*/ 736773 h 2227137"/>
              <a:gd name="connsiteX918" fmla="*/ 1344306 w 2230147"/>
              <a:gd name="connsiteY918" fmla="*/ 774700 h 2227137"/>
              <a:gd name="connsiteX919" fmla="*/ 1382562 w 2230147"/>
              <a:gd name="connsiteY919" fmla="*/ 831096 h 2227137"/>
              <a:gd name="connsiteX920" fmla="*/ 1406968 w 2230147"/>
              <a:gd name="connsiteY920" fmla="*/ 853192 h 2227137"/>
              <a:gd name="connsiteX921" fmla="*/ 1432692 w 2230147"/>
              <a:gd name="connsiteY921" fmla="*/ 854182 h 2227137"/>
              <a:gd name="connsiteX922" fmla="*/ 1486779 w 2230147"/>
              <a:gd name="connsiteY922" fmla="*/ 852533 h 2227137"/>
              <a:gd name="connsiteX923" fmla="*/ 1497663 w 2230147"/>
              <a:gd name="connsiteY923" fmla="*/ 853192 h 2227137"/>
              <a:gd name="connsiteX924" fmla="*/ 1514812 w 2230147"/>
              <a:gd name="connsiteY924" fmla="*/ 889470 h 2227137"/>
              <a:gd name="connsiteX925" fmla="*/ 1490737 w 2230147"/>
              <a:gd name="connsiteY925" fmla="*/ 921131 h 2227137"/>
              <a:gd name="connsiteX926" fmla="*/ 1485789 w 2230147"/>
              <a:gd name="connsiteY926" fmla="*/ 930366 h 2227137"/>
              <a:gd name="connsiteX927" fmla="*/ 1494365 w 2230147"/>
              <a:gd name="connsiteY927" fmla="*/ 935312 h 2227137"/>
              <a:gd name="connsiteX928" fmla="*/ 1550760 w 2230147"/>
              <a:gd name="connsiteY928" fmla="*/ 945866 h 2227137"/>
              <a:gd name="connsiteX929" fmla="*/ 1634529 w 2230147"/>
              <a:gd name="connsiteY929" fmla="*/ 971591 h 2227137"/>
              <a:gd name="connsiteX930" fmla="*/ 1685318 w 2230147"/>
              <a:gd name="connsiteY930" fmla="*/ 991049 h 2227137"/>
              <a:gd name="connsiteX931" fmla="*/ 1701148 w 2230147"/>
              <a:gd name="connsiteY931" fmla="*/ 1004571 h 2227137"/>
              <a:gd name="connsiteX932" fmla="*/ 1700537 w 2230147"/>
              <a:gd name="connsiteY932" fmla="*/ 1004900 h 2227137"/>
              <a:gd name="connsiteX933" fmla="*/ 1700817 w 2230147"/>
              <a:gd name="connsiteY933" fmla="*/ 1004900 h 2227137"/>
              <a:gd name="connsiteX934" fmla="*/ 1733468 w 2230147"/>
              <a:gd name="connsiteY934" fmla="*/ 1037550 h 2227137"/>
              <a:gd name="connsiteX935" fmla="*/ 1733139 w 2230147"/>
              <a:gd name="connsiteY935" fmla="*/ 1037550 h 2227137"/>
              <a:gd name="connsiteX936" fmla="*/ 1752886 w 2230147"/>
              <a:gd name="connsiteY936" fmla="*/ 1055730 h 2227137"/>
              <a:gd name="connsiteX937" fmla="*/ 1774363 w 2230147"/>
              <a:gd name="connsiteY937" fmla="*/ 1072179 h 2227137"/>
              <a:gd name="connsiteX938" fmla="*/ 1800418 w 2230147"/>
              <a:gd name="connsiteY938" fmla="*/ 1111095 h 2227137"/>
              <a:gd name="connsiteX939" fmla="*/ 1807014 w 2230147"/>
              <a:gd name="connsiteY939" fmla="*/ 1121979 h 2227137"/>
              <a:gd name="connsiteX940" fmla="*/ 1807674 w 2230147"/>
              <a:gd name="connsiteY940" fmla="*/ 1128245 h 2227137"/>
              <a:gd name="connsiteX941" fmla="*/ 1801407 w 2230147"/>
              <a:gd name="connsiteY941" fmla="*/ 1126266 h 2227137"/>
              <a:gd name="connsiteX942" fmla="*/ 1788215 w 2230147"/>
              <a:gd name="connsiteY942" fmla="*/ 1102191 h 2227137"/>
              <a:gd name="connsiteX943" fmla="*/ 1766119 w 2230147"/>
              <a:gd name="connsiteY943" fmla="*/ 1075147 h 2227137"/>
              <a:gd name="connsiteX944" fmla="*/ 1730171 w 2230147"/>
              <a:gd name="connsiteY944" fmla="*/ 1037550 h 2227137"/>
              <a:gd name="connsiteX945" fmla="*/ 1730499 w 2230147"/>
              <a:gd name="connsiteY945" fmla="*/ 1037550 h 2227137"/>
              <a:gd name="connsiteX946" fmla="*/ 1708404 w 2230147"/>
              <a:gd name="connsiteY946" fmla="*/ 1015453 h 2227137"/>
              <a:gd name="connsiteX947" fmla="*/ 1697864 w 2230147"/>
              <a:gd name="connsiteY947" fmla="*/ 1006339 h 2227137"/>
              <a:gd name="connsiteX948" fmla="*/ 1696861 w 2230147"/>
              <a:gd name="connsiteY948" fmla="*/ 1006879 h 2227137"/>
              <a:gd name="connsiteX949" fmla="*/ 1671136 w 2230147"/>
              <a:gd name="connsiteY949" fmla="*/ 995006 h 2227137"/>
              <a:gd name="connsiteX950" fmla="*/ 1554717 w 2230147"/>
              <a:gd name="connsiteY950" fmla="*/ 959388 h 2227137"/>
              <a:gd name="connsiteX951" fmla="*/ 1490077 w 2230147"/>
              <a:gd name="connsiteY951" fmla="*/ 951473 h 2227137"/>
              <a:gd name="connsiteX952" fmla="*/ 1476555 w 2230147"/>
              <a:gd name="connsiteY952" fmla="*/ 947515 h 2227137"/>
              <a:gd name="connsiteX953" fmla="*/ 1431042 w 2230147"/>
              <a:gd name="connsiteY953" fmla="*/ 938611 h 2227137"/>
              <a:gd name="connsiteX954" fmla="*/ 1417191 w 2230147"/>
              <a:gd name="connsiteY954" fmla="*/ 957739 h 2227137"/>
              <a:gd name="connsiteX955" fmla="*/ 1437969 w 2230147"/>
              <a:gd name="connsiteY955" fmla="*/ 981155 h 2227137"/>
              <a:gd name="connsiteX956" fmla="*/ 1456767 w 2230147"/>
              <a:gd name="connsiteY956" fmla="*/ 990060 h 2227137"/>
              <a:gd name="connsiteX957" fmla="*/ 1476225 w 2230147"/>
              <a:gd name="connsiteY957" fmla="*/ 1007868 h 2227137"/>
              <a:gd name="connsiteX958" fmla="*/ 1490406 w 2230147"/>
              <a:gd name="connsiteY958" fmla="*/ 1018092 h 2227137"/>
              <a:gd name="connsiteX959" fmla="*/ 1505907 w 2230147"/>
              <a:gd name="connsiteY959" fmla="*/ 1022709 h 2227137"/>
              <a:gd name="connsiteX960" fmla="*/ 1512173 w 2230147"/>
              <a:gd name="connsiteY960" fmla="*/ 1024029 h 2227137"/>
              <a:gd name="connsiteX961" fmla="*/ 1530312 w 2230147"/>
              <a:gd name="connsiteY961" fmla="*/ 1028975 h 2227137"/>
              <a:gd name="connsiteX962" fmla="*/ 1533281 w 2230147"/>
              <a:gd name="connsiteY962" fmla="*/ 1038210 h 2227137"/>
              <a:gd name="connsiteX963" fmla="*/ 1525035 w 2230147"/>
              <a:gd name="connsiteY963" fmla="*/ 1041838 h 2227137"/>
              <a:gd name="connsiteX964" fmla="*/ 1510194 w 2230147"/>
              <a:gd name="connsiteY964" fmla="*/ 1035571 h 2227137"/>
              <a:gd name="connsiteX965" fmla="*/ 1485460 w 2230147"/>
              <a:gd name="connsiteY965" fmla="*/ 1049093 h 2227137"/>
              <a:gd name="connsiteX966" fmla="*/ 1511184 w 2230147"/>
              <a:gd name="connsiteY966" fmla="*/ 1076137 h 2227137"/>
              <a:gd name="connsiteX967" fmla="*/ 1521738 w 2230147"/>
              <a:gd name="connsiteY967" fmla="*/ 1080424 h 2227137"/>
              <a:gd name="connsiteX968" fmla="*/ 1553399 w 2230147"/>
              <a:gd name="connsiteY968" fmla="*/ 1111096 h 2227137"/>
              <a:gd name="connsiteX969" fmla="*/ 1568899 w 2230147"/>
              <a:gd name="connsiteY969" fmla="*/ 1126266 h 2227137"/>
              <a:gd name="connsiteX970" fmla="*/ 1570877 w 2230147"/>
              <a:gd name="connsiteY970" fmla="*/ 1132862 h 2227137"/>
              <a:gd name="connsiteX971" fmla="*/ 1562962 w 2230147"/>
              <a:gd name="connsiteY971" fmla="*/ 1132862 h 2227137"/>
              <a:gd name="connsiteX972" fmla="*/ 1551089 w 2230147"/>
              <a:gd name="connsiteY972" fmla="*/ 1123628 h 2227137"/>
              <a:gd name="connsiteX973" fmla="*/ 1538887 w 2230147"/>
              <a:gd name="connsiteY973" fmla="*/ 1113075 h 2227137"/>
              <a:gd name="connsiteX974" fmla="*/ 1521078 w 2230147"/>
              <a:gd name="connsiteY974" fmla="*/ 1113405 h 2227137"/>
              <a:gd name="connsiteX975" fmla="*/ 1517450 w 2230147"/>
              <a:gd name="connsiteY975" fmla="*/ 1115713 h 2227137"/>
              <a:gd name="connsiteX976" fmla="*/ 1512173 w 2230147"/>
              <a:gd name="connsiteY976" fmla="*/ 1134841 h 2227137"/>
              <a:gd name="connsiteX977" fmla="*/ 1537567 w 2230147"/>
              <a:gd name="connsiteY977" fmla="*/ 1161225 h 2227137"/>
              <a:gd name="connsiteX978" fmla="*/ 1585059 w 2230147"/>
              <a:gd name="connsiteY978" fmla="*/ 1201131 h 2227137"/>
              <a:gd name="connsiteX979" fmla="*/ 1596272 w 2230147"/>
              <a:gd name="connsiteY979" fmla="*/ 1207727 h 2227137"/>
              <a:gd name="connsiteX980" fmla="*/ 1616390 w 2230147"/>
              <a:gd name="connsiteY980" fmla="*/ 1222238 h 2227137"/>
              <a:gd name="connsiteX981" fmla="*/ 1679052 w 2230147"/>
              <a:gd name="connsiteY981" fmla="*/ 1280613 h 2227137"/>
              <a:gd name="connsiteX982" fmla="*/ 1710054 w 2230147"/>
              <a:gd name="connsiteY982" fmla="*/ 1310624 h 2227137"/>
              <a:gd name="connsiteX983" fmla="*/ 1738746 w 2230147"/>
              <a:gd name="connsiteY983" fmla="*/ 1333710 h 2227137"/>
              <a:gd name="connsiteX984" fmla="*/ 1804046 w 2230147"/>
              <a:gd name="connsiteY984" fmla="*/ 1390436 h 2227137"/>
              <a:gd name="connsiteX985" fmla="*/ 1834057 w 2230147"/>
              <a:gd name="connsiteY985" fmla="*/ 1410224 h 2227137"/>
              <a:gd name="connsiteX986" fmla="*/ 1853846 w 2230147"/>
              <a:gd name="connsiteY986" fmla="*/ 1425395 h 2227137"/>
              <a:gd name="connsiteX987" fmla="*/ 1923433 w 2230147"/>
              <a:gd name="connsiteY987" fmla="*/ 1467939 h 2227137"/>
              <a:gd name="connsiteX988" fmla="*/ 1937945 w 2230147"/>
              <a:gd name="connsiteY988" fmla="*/ 1476844 h 2227137"/>
              <a:gd name="connsiteX989" fmla="*/ 1972904 w 2230147"/>
              <a:gd name="connsiteY989" fmla="*/ 1502898 h 2227137"/>
              <a:gd name="connsiteX990" fmla="*/ 1966637 w 2230147"/>
              <a:gd name="connsiteY990" fmla="*/ 1526973 h 2227137"/>
              <a:gd name="connsiteX991" fmla="*/ 1940583 w 2230147"/>
              <a:gd name="connsiteY991" fmla="*/ 1524994 h 2227137"/>
              <a:gd name="connsiteX992" fmla="*/ 1911231 w 2230147"/>
              <a:gd name="connsiteY992" fmla="*/ 1499270 h 2227137"/>
              <a:gd name="connsiteX993" fmla="*/ 1867697 w 2230147"/>
              <a:gd name="connsiteY993" fmla="*/ 1458705 h 2227137"/>
              <a:gd name="connsiteX994" fmla="*/ 1825153 w 2230147"/>
              <a:gd name="connsiteY994" fmla="*/ 1425065 h 2227137"/>
              <a:gd name="connsiteX995" fmla="*/ 1802397 w 2230147"/>
              <a:gd name="connsiteY995" fmla="*/ 1422427 h 2227137"/>
              <a:gd name="connsiteX996" fmla="*/ 1791843 w 2230147"/>
              <a:gd name="connsiteY996" fmla="*/ 1423746 h 2227137"/>
              <a:gd name="connsiteX997" fmla="*/ 1767768 w 2230147"/>
              <a:gd name="connsiteY997" fmla="*/ 1426714 h 2227137"/>
              <a:gd name="connsiteX998" fmla="*/ 1758863 w 2230147"/>
              <a:gd name="connsiteY998" fmla="*/ 1423416 h 2227137"/>
              <a:gd name="connsiteX999" fmla="*/ 1763151 w 2230147"/>
              <a:gd name="connsiteY999" fmla="*/ 1415501 h 2227137"/>
              <a:gd name="connsiteX1000" fmla="*/ 1777992 w 2230147"/>
              <a:gd name="connsiteY1000" fmla="*/ 1413192 h 2227137"/>
              <a:gd name="connsiteX1001" fmla="*/ 1789205 w 2230147"/>
              <a:gd name="connsiteY1001" fmla="*/ 1407585 h 2227137"/>
              <a:gd name="connsiteX1002" fmla="*/ 1786237 w 2230147"/>
              <a:gd name="connsiteY1002" fmla="*/ 1396702 h 2227137"/>
              <a:gd name="connsiteX1003" fmla="*/ 1738086 w 2230147"/>
              <a:gd name="connsiteY1003" fmla="*/ 1362403 h 2227137"/>
              <a:gd name="connsiteX1004" fmla="*/ 1701149 w 2230147"/>
              <a:gd name="connsiteY1004" fmla="*/ 1338987 h 2227137"/>
              <a:gd name="connsiteX1005" fmla="*/ 1649040 w 2230147"/>
              <a:gd name="connsiteY1005" fmla="*/ 1304358 h 2227137"/>
              <a:gd name="connsiteX1006" fmla="*/ 1587038 w 2230147"/>
              <a:gd name="connsiteY1006" fmla="*/ 1256867 h 2227137"/>
              <a:gd name="connsiteX1007" fmla="*/ 1565601 w 2230147"/>
              <a:gd name="connsiteY1007" fmla="*/ 1226855 h 2227137"/>
              <a:gd name="connsiteX1008" fmla="*/ 1513493 w 2230147"/>
              <a:gd name="connsiteY1008" fmla="*/ 1176396 h 2227137"/>
              <a:gd name="connsiteX1009" fmla="*/ 1494034 w 2230147"/>
              <a:gd name="connsiteY1009" fmla="*/ 1169800 h 2227137"/>
              <a:gd name="connsiteX1010" fmla="*/ 1469629 w 2230147"/>
              <a:gd name="connsiteY1010" fmla="*/ 1159576 h 2227137"/>
              <a:gd name="connsiteX1011" fmla="*/ 1454458 w 2230147"/>
              <a:gd name="connsiteY1011" fmla="*/ 1155289 h 2227137"/>
              <a:gd name="connsiteX1012" fmla="*/ 1448852 w 2230147"/>
              <a:gd name="connsiteY1012" fmla="*/ 1171779 h 2227137"/>
              <a:gd name="connsiteX1013" fmla="*/ 1450830 w 2230147"/>
              <a:gd name="connsiteY1013" fmla="*/ 1182332 h 2227137"/>
              <a:gd name="connsiteX1014" fmla="*/ 1435990 w 2230147"/>
              <a:gd name="connsiteY1014" fmla="*/ 1199811 h 2227137"/>
              <a:gd name="connsiteX1015" fmla="*/ 1425842 w 2230147"/>
              <a:gd name="connsiteY1015" fmla="*/ 1199278 h 2227137"/>
              <a:gd name="connsiteX1016" fmla="*/ 1435989 w 2230147"/>
              <a:gd name="connsiteY1016" fmla="*/ 1200800 h 2227137"/>
              <a:gd name="connsiteX1017" fmla="*/ 1425229 w 2230147"/>
              <a:gd name="connsiteY1017" fmla="*/ 1200718 h 2227137"/>
              <a:gd name="connsiteX1018" fmla="*/ 1417612 w 2230147"/>
              <a:gd name="connsiteY1018" fmla="*/ 1207670 h 2227137"/>
              <a:gd name="connsiteX1019" fmla="*/ 1430712 w 2230147"/>
              <a:gd name="connsiteY1019" fmla="*/ 1246643 h 2227137"/>
              <a:gd name="connsiteX1020" fmla="*/ 1402350 w 2230147"/>
              <a:gd name="connsiteY1020" fmla="*/ 1291166 h 2227137"/>
              <a:gd name="connsiteX1021" fmla="*/ 1400975 w 2230147"/>
              <a:gd name="connsiteY1021" fmla="*/ 1291666 h 2227137"/>
              <a:gd name="connsiteX1022" fmla="*/ 1402351 w 2230147"/>
              <a:gd name="connsiteY1022" fmla="*/ 1291825 h 2227137"/>
              <a:gd name="connsiteX1023" fmla="*/ 1422798 w 2230147"/>
              <a:gd name="connsiteY1023" fmla="*/ 1344263 h 2227137"/>
              <a:gd name="connsiteX1024" fmla="*/ 1426425 w 2230147"/>
              <a:gd name="connsiteY1024" fmla="*/ 1354487 h 2227137"/>
              <a:gd name="connsiteX1025" fmla="*/ 1421808 w 2230147"/>
              <a:gd name="connsiteY1025" fmla="*/ 1357455 h 2227137"/>
              <a:gd name="connsiteX1026" fmla="*/ 1418181 w 2230147"/>
              <a:gd name="connsiteY1026" fmla="*/ 1354817 h 2227137"/>
              <a:gd name="connsiteX1027" fmla="*/ 1407297 w 2230147"/>
              <a:gd name="connsiteY1027" fmla="*/ 1331731 h 2227137"/>
              <a:gd name="connsiteX1028" fmla="*/ 1398063 w 2230147"/>
              <a:gd name="connsiteY1028" fmla="*/ 1304357 h 2227137"/>
              <a:gd name="connsiteX1029" fmla="*/ 1391467 w 2230147"/>
              <a:gd name="connsiteY1029" fmla="*/ 1295783 h 2227137"/>
              <a:gd name="connsiteX1030" fmla="*/ 1392420 w 2230147"/>
              <a:gd name="connsiteY1030" fmla="*/ 1294777 h 2227137"/>
              <a:gd name="connsiteX1031" fmla="*/ 1391466 w 2230147"/>
              <a:gd name="connsiteY1031" fmla="*/ 1295124 h 2227137"/>
              <a:gd name="connsiteX1032" fmla="*/ 1361784 w 2230147"/>
              <a:gd name="connsiteY1032" fmla="*/ 1283911 h 2227137"/>
              <a:gd name="connsiteX1033" fmla="*/ 1344305 w 2230147"/>
              <a:gd name="connsiteY1033" fmla="*/ 1264452 h 2227137"/>
              <a:gd name="connsiteX1034" fmla="*/ 1324517 w 2230147"/>
              <a:gd name="connsiteY1034" fmla="*/ 1277644 h 2227137"/>
              <a:gd name="connsiteX1035" fmla="*/ 1315943 w 2230147"/>
              <a:gd name="connsiteY1035" fmla="*/ 1281932 h 2227137"/>
              <a:gd name="connsiteX1036" fmla="*/ 1309016 w 2230147"/>
              <a:gd name="connsiteY1036" fmla="*/ 1300071 h 2227137"/>
              <a:gd name="connsiteX1037" fmla="*/ 1311326 w 2230147"/>
              <a:gd name="connsiteY1037" fmla="*/ 1318539 h 2227137"/>
              <a:gd name="connsiteX1038" fmla="*/ 1306049 w 2230147"/>
              <a:gd name="connsiteY1038" fmla="*/ 1326785 h 2227137"/>
              <a:gd name="connsiteX1039" fmla="*/ 1297474 w 2230147"/>
              <a:gd name="connsiteY1039" fmla="*/ 1324476 h 2227137"/>
              <a:gd name="connsiteX1040" fmla="*/ 1285601 w 2230147"/>
              <a:gd name="connsiteY1040" fmla="*/ 1299741 h 2227137"/>
              <a:gd name="connsiteX1041" fmla="*/ 1278675 w 2230147"/>
              <a:gd name="connsiteY1041" fmla="*/ 1286549 h 2227137"/>
              <a:gd name="connsiteX1042" fmla="*/ 1266802 w 2230147"/>
              <a:gd name="connsiteY1042" fmla="*/ 1288858 h 2227137"/>
              <a:gd name="connsiteX1043" fmla="*/ 1266143 w 2230147"/>
              <a:gd name="connsiteY1043" fmla="*/ 1303699 h 2227137"/>
              <a:gd name="connsiteX1044" fmla="*/ 1278015 w 2230147"/>
              <a:gd name="connsiteY1044" fmla="*/ 1341296 h 2227137"/>
              <a:gd name="connsiteX1045" fmla="*/ 1279005 w 2230147"/>
              <a:gd name="connsiteY1045" fmla="*/ 1354818 h 2227137"/>
              <a:gd name="connsiteX1046" fmla="*/ 1282303 w 2230147"/>
              <a:gd name="connsiteY1046" fmla="*/ 1375595 h 2227137"/>
              <a:gd name="connsiteX1047" fmla="*/ 1283623 w 2230147"/>
              <a:gd name="connsiteY1047" fmla="*/ 1403628 h 2227137"/>
              <a:gd name="connsiteX1048" fmla="*/ 1287250 w 2230147"/>
              <a:gd name="connsiteY1048" fmla="*/ 1445842 h 2227137"/>
              <a:gd name="connsiteX1049" fmla="*/ 1287250 w 2230147"/>
              <a:gd name="connsiteY1049" fmla="*/ 1447419 h 2227137"/>
              <a:gd name="connsiteX1050" fmla="*/ 1290630 w 2230147"/>
              <a:gd name="connsiteY1050" fmla="*/ 1453427 h 2227137"/>
              <a:gd name="connsiteX1051" fmla="*/ 1287250 w 2230147"/>
              <a:gd name="connsiteY1051" fmla="*/ 1459435 h 2227137"/>
              <a:gd name="connsiteX1052" fmla="*/ 1287250 w 2230147"/>
              <a:gd name="connsiteY1052" fmla="*/ 1523675 h 2227137"/>
              <a:gd name="connsiteX1053" fmla="*/ 1297144 w 2230147"/>
              <a:gd name="connsiteY1053" fmla="*/ 1537197 h 2227137"/>
              <a:gd name="connsiteX1054" fmla="*/ 1320230 w 2230147"/>
              <a:gd name="connsiteY1054" fmla="*/ 1595242 h 2227137"/>
              <a:gd name="connsiteX1055" fmla="*/ 1315613 w 2230147"/>
              <a:gd name="connsiteY1055" fmla="*/ 1616019 h 2227137"/>
              <a:gd name="connsiteX1056" fmla="*/ 1299782 w 2230147"/>
              <a:gd name="connsiteY1056" fmla="*/ 1628881 h 2227137"/>
              <a:gd name="connsiteX1057" fmla="*/ 1293189 w 2230147"/>
              <a:gd name="connsiteY1057" fmla="*/ 1636973 h 2227137"/>
              <a:gd name="connsiteX1058" fmla="*/ 1294898 w 2230147"/>
              <a:gd name="connsiteY1058" fmla="*/ 1639269 h 2227137"/>
              <a:gd name="connsiteX1059" fmla="*/ 1292419 w 2230147"/>
              <a:gd name="connsiteY1059" fmla="*/ 1643052 h 2227137"/>
              <a:gd name="connsiteX1060" fmla="*/ 1292197 w 2230147"/>
              <a:gd name="connsiteY1060" fmla="*/ 1653863 h 2227137"/>
              <a:gd name="connsiteX1061" fmla="*/ 1295825 w 2230147"/>
              <a:gd name="connsiteY1061" fmla="*/ 1669447 h 2227137"/>
              <a:gd name="connsiteX1062" fmla="*/ 1291868 w 2230147"/>
              <a:gd name="connsiteY1062" fmla="*/ 1678681 h 2227137"/>
              <a:gd name="connsiteX1063" fmla="*/ 1283622 w 2230147"/>
              <a:gd name="connsiteY1063" fmla="*/ 1671096 h 2227137"/>
              <a:gd name="connsiteX1064" fmla="*/ 1287844 w 2230147"/>
              <a:gd name="connsiteY1064" fmla="*/ 1649337 h 2227137"/>
              <a:gd name="connsiteX1065" fmla="*/ 1286920 w 2230147"/>
              <a:gd name="connsiteY1065" fmla="*/ 1628551 h 2227137"/>
              <a:gd name="connsiteX1066" fmla="*/ 1287609 w 2230147"/>
              <a:gd name="connsiteY1066" fmla="*/ 1629476 h 2227137"/>
              <a:gd name="connsiteX1067" fmla="*/ 1287580 w 2230147"/>
              <a:gd name="connsiteY1067" fmla="*/ 1627562 h 2227137"/>
              <a:gd name="connsiteX1068" fmla="*/ 1259547 w 2230147"/>
              <a:gd name="connsiteY1068" fmla="*/ 1565559 h 2227137"/>
              <a:gd name="connsiteX1069" fmla="*/ 1267792 w 2230147"/>
              <a:gd name="connsiteY1069" fmla="*/ 1536867 h 2227137"/>
              <a:gd name="connsiteX1070" fmla="*/ 1275377 w 2230147"/>
              <a:gd name="connsiteY1070" fmla="*/ 1486078 h 2227137"/>
              <a:gd name="connsiteX1071" fmla="*/ 1274718 w 2230147"/>
              <a:gd name="connsiteY1071" fmla="*/ 1464311 h 2227137"/>
              <a:gd name="connsiteX1072" fmla="*/ 1274962 w 2230147"/>
              <a:gd name="connsiteY1072" fmla="*/ 1459729 h 2227137"/>
              <a:gd name="connsiteX1073" fmla="*/ 1273632 w 2230147"/>
              <a:gd name="connsiteY1073" fmla="*/ 1452685 h 2227137"/>
              <a:gd name="connsiteX1074" fmla="*/ 1275536 w 2230147"/>
              <a:gd name="connsiteY1074" fmla="*/ 1448957 h 2227137"/>
              <a:gd name="connsiteX1075" fmla="*/ 1276036 w 2230147"/>
              <a:gd name="connsiteY1075" fmla="*/ 1439576 h 2227137"/>
              <a:gd name="connsiteX1076" fmla="*/ 1270431 w 2230147"/>
              <a:gd name="connsiteY1076" fmla="*/ 1400989 h 2227137"/>
              <a:gd name="connsiteX1077" fmla="*/ 1266143 w 2230147"/>
              <a:gd name="connsiteY1077" fmla="*/ 1393074 h 2227137"/>
              <a:gd name="connsiteX1078" fmla="*/ 1263834 w 2230147"/>
              <a:gd name="connsiteY1078" fmla="*/ 1389117 h 2227137"/>
              <a:gd name="connsiteX1079" fmla="*/ 1257898 w 2230147"/>
              <a:gd name="connsiteY1079" fmla="*/ 1343604 h 2227137"/>
              <a:gd name="connsiteX1080" fmla="*/ 1248994 w 2230147"/>
              <a:gd name="connsiteY1080" fmla="*/ 1306007 h 2227137"/>
              <a:gd name="connsiteX1081" fmla="*/ 1245695 w 2230147"/>
              <a:gd name="connsiteY1081" fmla="*/ 1298422 h 2227137"/>
              <a:gd name="connsiteX1082" fmla="*/ 1238439 w 2230147"/>
              <a:gd name="connsiteY1082" fmla="*/ 1304028 h 2227137"/>
              <a:gd name="connsiteX1083" fmla="*/ 1231514 w 2230147"/>
              <a:gd name="connsiteY1083" fmla="*/ 1300730 h 2227137"/>
              <a:gd name="connsiteX1084" fmla="*/ 1234482 w 2230147"/>
              <a:gd name="connsiteY1084" fmla="*/ 1295784 h 2227137"/>
              <a:gd name="connsiteX1085" fmla="*/ 1241078 w 2230147"/>
              <a:gd name="connsiteY1085" fmla="*/ 1289517 h 2227137"/>
              <a:gd name="connsiteX1086" fmla="*/ 1231843 w 2230147"/>
              <a:gd name="connsiteY1086" fmla="*/ 1284570 h 2227137"/>
              <a:gd name="connsiteX1087" fmla="*/ 1196225 w 2230147"/>
              <a:gd name="connsiteY1087" fmla="*/ 1269400 h 2227137"/>
              <a:gd name="connsiteX1088" fmla="*/ 1175118 w 2230147"/>
              <a:gd name="connsiteY1088" fmla="*/ 1229824 h 2227137"/>
              <a:gd name="connsiteX1089" fmla="*/ 1163905 w 2230147"/>
              <a:gd name="connsiteY1089" fmla="*/ 1241696 h 2227137"/>
              <a:gd name="connsiteX1090" fmla="*/ 1170171 w 2230147"/>
              <a:gd name="connsiteY1090" fmla="*/ 1227845 h 2227137"/>
              <a:gd name="connsiteX1091" fmla="*/ 1171160 w 2230147"/>
              <a:gd name="connsiteY1091" fmla="*/ 1211684 h 2227137"/>
              <a:gd name="connsiteX1092" fmla="*/ 1155001 w 2230147"/>
              <a:gd name="connsiteY1092" fmla="*/ 1206408 h 2227137"/>
              <a:gd name="connsiteX1093" fmla="*/ 1154295 w 2230147"/>
              <a:gd name="connsiteY1093" fmla="*/ 1214751 h 2227137"/>
              <a:gd name="connsiteX1094" fmla="*/ 1154505 w 2230147"/>
              <a:gd name="connsiteY1094" fmla="*/ 1220465 h 2227137"/>
              <a:gd name="connsiteX1095" fmla="*/ 1152928 w 2230147"/>
              <a:gd name="connsiteY1095" fmla="*/ 1226227 h 2227137"/>
              <a:gd name="connsiteX1096" fmla="*/ 1152032 w 2230147"/>
              <a:gd name="connsiteY1096" fmla="*/ 1232462 h 2227137"/>
              <a:gd name="connsiteX1097" fmla="*/ 1144777 w 2230147"/>
              <a:gd name="connsiteY1097" fmla="*/ 1271048 h 2227137"/>
              <a:gd name="connsiteX1098" fmla="*/ 1155330 w 2230147"/>
              <a:gd name="connsiteY1098" fmla="*/ 1283251 h 2227137"/>
              <a:gd name="connsiteX1099" fmla="*/ 1159288 w 2230147"/>
              <a:gd name="connsiteY1099" fmla="*/ 1285559 h 2227137"/>
              <a:gd name="connsiteX1100" fmla="*/ 1166213 w 2230147"/>
              <a:gd name="connsiteY1100" fmla="*/ 1319529 h 2227137"/>
              <a:gd name="connsiteX1101" fmla="*/ 1151702 w 2230147"/>
              <a:gd name="connsiteY1101" fmla="*/ 1337008 h 2227137"/>
              <a:gd name="connsiteX1102" fmla="*/ 1143127 w 2230147"/>
              <a:gd name="connsiteY1102" fmla="*/ 1337338 h 2227137"/>
              <a:gd name="connsiteX1103" fmla="*/ 1128617 w 2230147"/>
              <a:gd name="connsiteY1103" fmla="*/ 1350200 h 2227137"/>
              <a:gd name="connsiteX1104" fmla="*/ 1121361 w 2230147"/>
              <a:gd name="connsiteY1104" fmla="*/ 1374606 h 2227137"/>
              <a:gd name="connsiteX1105" fmla="*/ 1126637 w 2230147"/>
              <a:gd name="connsiteY1105" fmla="*/ 1393404 h 2227137"/>
              <a:gd name="connsiteX1106" fmla="*/ 1110148 w 2230147"/>
              <a:gd name="connsiteY1106" fmla="*/ 1406266 h 2227137"/>
              <a:gd name="connsiteX1107" fmla="*/ 1096296 w 2230147"/>
              <a:gd name="connsiteY1107" fmla="*/ 1462992 h 2227137"/>
              <a:gd name="connsiteX1108" fmla="*/ 1092008 w 2230147"/>
              <a:gd name="connsiteY1108" fmla="*/ 1484759 h 2227137"/>
              <a:gd name="connsiteX1109" fmla="*/ 1091061 w 2230147"/>
              <a:gd name="connsiteY1109" fmla="*/ 1499105 h 2227137"/>
              <a:gd name="connsiteX1110" fmla="*/ 1090796 w 2230147"/>
              <a:gd name="connsiteY1110" fmla="*/ 1501344 h 2227137"/>
              <a:gd name="connsiteX1111" fmla="*/ 1091120 w 2230147"/>
              <a:gd name="connsiteY1111" fmla="*/ 1499640 h 2227137"/>
              <a:gd name="connsiteX1112" fmla="*/ 1096001 w 2230147"/>
              <a:gd name="connsiteY1112" fmla="*/ 1485417 h 2227137"/>
              <a:gd name="connsiteX1113" fmla="*/ 1096001 w 2230147"/>
              <a:gd name="connsiteY1113" fmla="*/ 1507076 h 2227137"/>
              <a:gd name="connsiteX1114" fmla="*/ 1089404 w 2230147"/>
              <a:gd name="connsiteY1114" fmla="*/ 1513165 h 2227137"/>
              <a:gd name="connsiteX1115" fmla="*/ 1089370 w 2230147"/>
              <a:gd name="connsiteY1115" fmla="*/ 1513451 h 2227137"/>
              <a:gd name="connsiteX1116" fmla="*/ 1092668 w 2230147"/>
              <a:gd name="connsiteY1116" fmla="*/ 1571826 h 2227137"/>
              <a:gd name="connsiteX1117" fmla="*/ 1092669 w 2230147"/>
              <a:gd name="connsiteY1117" fmla="*/ 1586667 h 2227137"/>
              <a:gd name="connsiteX1118" fmla="*/ 1076508 w 2230147"/>
              <a:gd name="connsiteY1118" fmla="*/ 1552697 h 2227137"/>
              <a:gd name="connsiteX1119" fmla="*/ 1072221 w 2230147"/>
              <a:gd name="connsiteY1119" fmla="*/ 1548410 h 2227137"/>
              <a:gd name="connsiteX1120" fmla="*/ 1081126 w 2230147"/>
              <a:gd name="connsiteY1120" fmla="*/ 1515760 h 2227137"/>
              <a:gd name="connsiteX1121" fmla="*/ 1080466 w 2230147"/>
              <a:gd name="connsiteY1121" fmla="*/ 1500259 h 2227137"/>
              <a:gd name="connsiteX1122" fmla="*/ 1078817 w 2230147"/>
              <a:gd name="connsiteY1122" fmla="*/ 1479482 h 2227137"/>
              <a:gd name="connsiteX1123" fmla="*/ 1082115 w 2230147"/>
              <a:gd name="connsiteY1123" fmla="*/ 1452108 h 2227137"/>
              <a:gd name="connsiteX1124" fmla="*/ 1110807 w 2230147"/>
              <a:gd name="connsiteY1124" fmla="*/ 1375925 h 2227137"/>
              <a:gd name="connsiteX1125" fmla="*/ 1116744 w 2230147"/>
              <a:gd name="connsiteY1125" fmla="*/ 1303699 h 2227137"/>
              <a:gd name="connsiteX1126" fmla="*/ 1118722 w 2230147"/>
              <a:gd name="connsiteY1126" fmla="*/ 1282592 h 2227137"/>
              <a:gd name="connsiteX1127" fmla="*/ 1122680 w 2230147"/>
              <a:gd name="connsiteY1127" fmla="*/ 1258186 h 2227137"/>
              <a:gd name="connsiteX1128" fmla="*/ 1130596 w 2230147"/>
              <a:gd name="connsiteY1128" fmla="*/ 1206738 h 2227137"/>
              <a:gd name="connsiteX1129" fmla="*/ 1130053 w 2230147"/>
              <a:gd name="connsiteY1129" fmla="*/ 1200386 h 2227137"/>
              <a:gd name="connsiteX1130" fmla="*/ 1126309 w 2230147"/>
              <a:gd name="connsiteY1130" fmla="*/ 1192349 h 2227137"/>
              <a:gd name="connsiteX1131" fmla="*/ 1122173 w 2230147"/>
              <a:gd name="connsiteY1131" fmla="*/ 1181495 h 2227137"/>
              <a:gd name="connsiteX1132" fmla="*/ 1120371 w 2230147"/>
              <a:gd name="connsiteY1132" fmla="*/ 1179694 h 2227137"/>
              <a:gd name="connsiteX1133" fmla="*/ 1119718 w 2230147"/>
              <a:gd name="connsiteY1133" fmla="*/ 1179282 h 2227137"/>
              <a:gd name="connsiteX1134" fmla="*/ 1107056 w 2230147"/>
              <a:gd name="connsiteY1134" fmla="*/ 1178497 h 2227137"/>
              <a:gd name="connsiteX1135" fmla="*/ 1097465 w 2230147"/>
              <a:gd name="connsiteY1135" fmla="*/ 1180484 h 2227137"/>
              <a:gd name="connsiteX1136" fmla="*/ 1096625 w 2230147"/>
              <a:gd name="connsiteY1136" fmla="*/ 1181673 h 2227137"/>
              <a:gd name="connsiteX1137" fmla="*/ 1094526 w 2230147"/>
              <a:gd name="connsiteY1137" fmla="*/ 1187713 h 2227137"/>
              <a:gd name="connsiteX1138" fmla="*/ 1096212 w 2230147"/>
              <a:gd name="connsiteY1138" fmla="*/ 1200594 h 2227137"/>
              <a:gd name="connsiteX1139" fmla="*/ 1095364 w 2230147"/>
              <a:gd name="connsiteY1139" fmla="*/ 1207402 h 2227137"/>
              <a:gd name="connsiteX1140" fmla="*/ 1092823 w 2230147"/>
              <a:gd name="connsiteY1140" fmla="*/ 1209918 h 2227137"/>
              <a:gd name="connsiteX1141" fmla="*/ 1092668 w 2230147"/>
              <a:gd name="connsiteY1141" fmla="*/ 1212674 h 2227137"/>
              <a:gd name="connsiteX1142" fmla="*/ 1086732 w 2230147"/>
              <a:gd name="connsiteY1142" fmla="*/ 1248622 h 2227137"/>
              <a:gd name="connsiteX1143" fmla="*/ 1084986 w 2230147"/>
              <a:gd name="connsiteY1143" fmla="*/ 1255453 h 2227137"/>
              <a:gd name="connsiteX1144" fmla="*/ 1088050 w 2230147"/>
              <a:gd name="connsiteY1144" fmla="*/ 1259835 h 2227137"/>
              <a:gd name="connsiteX1145" fmla="*/ 1088050 w 2230147"/>
              <a:gd name="connsiteY1145" fmla="*/ 1259839 h 2227137"/>
              <a:gd name="connsiteX1146" fmla="*/ 1088051 w 2230147"/>
              <a:gd name="connsiteY1146" fmla="*/ 1259835 h 2227137"/>
              <a:gd name="connsiteX1147" fmla="*/ 1092998 w 2230147"/>
              <a:gd name="connsiteY1147" fmla="*/ 1253569 h 2227137"/>
              <a:gd name="connsiteX1148" fmla="*/ 1092009 w 2230147"/>
              <a:gd name="connsiteY1148" fmla="*/ 1261154 h 2227137"/>
              <a:gd name="connsiteX1149" fmla="*/ 1088711 w 2230147"/>
              <a:gd name="connsiteY1149" fmla="*/ 1275006 h 2227137"/>
              <a:gd name="connsiteX1150" fmla="*/ 1088710 w 2230147"/>
              <a:gd name="connsiteY1150" fmla="*/ 1275005 h 2227137"/>
              <a:gd name="connsiteX1151" fmla="*/ 1088710 w 2230147"/>
              <a:gd name="connsiteY1151" fmla="*/ 1275006 h 2227137"/>
              <a:gd name="connsiteX1152" fmla="*/ 1082526 w 2230147"/>
              <a:gd name="connsiteY1152" fmla="*/ 1279458 h 2227137"/>
              <a:gd name="connsiteX1153" fmla="*/ 1078407 w 2230147"/>
              <a:gd name="connsiteY1153" fmla="*/ 1279192 h 2227137"/>
              <a:gd name="connsiteX1154" fmla="*/ 1075849 w 2230147"/>
              <a:gd name="connsiteY1154" fmla="*/ 1282261 h 2227137"/>
              <a:gd name="connsiteX1155" fmla="*/ 1073539 w 2230147"/>
              <a:gd name="connsiteY1155" fmla="*/ 1282608 h 2227137"/>
              <a:gd name="connsiteX1156" fmla="*/ 1073539 w 2230147"/>
              <a:gd name="connsiteY1156" fmla="*/ 1296442 h 2227137"/>
              <a:gd name="connsiteX1157" fmla="*/ 1069912 w 2230147"/>
              <a:gd name="connsiteY1157" fmla="*/ 1301719 h 2227137"/>
              <a:gd name="connsiteX1158" fmla="*/ 1068262 w 2230147"/>
              <a:gd name="connsiteY1158" fmla="*/ 1296442 h 2227137"/>
              <a:gd name="connsiteX1159" fmla="*/ 1069252 w 2230147"/>
              <a:gd name="connsiteY1159" fmla="*/ 1283580 h 2227137"/>
              <a:gd name="connsiteX1160" fmla="*/ 1070098 w 2230147"/>
              <a:gd name="connsiteY1160" fmla="*/ 1283124 h 2227137"/>
              <a:gd name="connsiteX1161" fmla="*/ 1069252 w 2230147"/>
              <a:gd name="connsiteY1161" fmla="*/ 1283251 h 2227137"/>
              <a:gd name="connsiteX1162" fmla="*/ 1054412 w 2230147"/>
              <a:gd name="connsiteY1162" fmla="*/ 1233781 h 2227137"/>
              <a:gd name="connsiteX1163" fmla="*/ 1064635 w 2230147"/>
              <a:gd name="connsiteY1163" fmla="*/ 1190577 h 2227137"/>
              <a:gd name="connsiteX1164" fmla="*/ 1066284 w 2230147"/>
              <a:gd name="connsiteY1164" fmla="*/ 1181013 h 2227137"/>
              <a:gd name="connsiteX1165" fmla="*/ 1073135 w 2230147"/>
              <a:gd name="connsiteY1165" fmla="*/ 1169922 h 2227137"/>
              <a:gd name="connsiteX1166" fmla="*/ 1070489 w 2230147"/>
              <a:gd name="connsiteY1166" fmla="*/ 1167862 h 2227137"/>
              <a:gd name="connsiteX1167" fmla="*/ 1066944 w 2230147"/>
              <a:gd name="connsiteY1167" fmla="*/ 1162214 h 2227137"/>
              <a:gd name="connsiteX1168" fmla="*/ 1066945 w 2230147"/>
              <a:gd name="connsiteY1168" fmla="*/ 1162214 h 2227137"/>
              <a:gd name="connsiteX1169" fmla="*/ 1066944 w 2230147"/>
              <a:gd name="connsiteY1169" fmla="*/ 1162214 h 2227137"/>
              <a:gd name="connsiteX1170" fmla="*/ 1053752 w 2230147"/>
              <a:gd name="connsiteY1170" fmla="*/ 1159245 h 2227137"/>
              <a:gd name="connsiteX1171" fmla="*/ 1053168 w 2230147"/>
              <a:gd name="connsiteY1171" fmla="*/ 1159141 h 2227137"/>
              <a:gd name="connsiteX1172" fmla="*/ 1053422 w 2230147"/>
              <a:gd name="connsiteY1172" fmla="*/ 1159246 h 2227137"/>
              <a:gd name="connsiteX1173" fmla="*/ 1040871 w 2230147"/>
              <a:gd name="connsiteY1173" fmla="*/ 1159076 h 2227137"/>
              <a:gd name="connsiteX1174" fmla="*/ 1030336 w 2230147"/>
              <a:gd name="connsiteY1174" fmla="*/ 1161555 h 2227137"/>
              <a:gd name="connsiteX1175" fmla="*/ 881267 w 2230147"/>
              <a:gd name="connsiteY1175" fmla="*/ 1194865 h 2227137"/>
              <a:gd name="connsiteX1176" fmla="*/ 873577 w 2230147"/>
              <a:gd name="connsiteY1176" fmla="*/ 1195270 h 2227137"/>
              <a:gd name="connsiteX1177" fmla="*/ 866385 w 2230147"/>
              <a:gd name="connsiteY1177" fmla="*/ 1198893 h 2227137"/>
              <a:gd name="connsiteX1178" fmla="*/ 852904 w 2230147"/>
              <a:gd name="connsiteY1178" fmla="*/ 1196989 h 2227137"/>
              <a:gd name="connsiteX1179" fmla="*/ 855863 w 2230147"/>
              <a:gd name="connsiteY1179" fmla="*/ 1196145 h 2227137"/>
              <a:gd name="connsiteX1180" fmla="*/ 815471 w 2230147"/>
              <a:gd name="connsiteY1180" fmla="*/ 1191485 h 2227137"/>
              <a:gd name="connsiteX1181" fmla="*/ 780678 w 2230147"/>
              <a:gd name="connsiteY1181" fmla="*/ 1170459 h 2227137"/>
              <a:gd name="connsiteX1182" fmla="*/ 792221 w 2230147"/>
              <a:gd name="connsiteY1182" fmla="*/ 1126266 h 2227137"/>
              <a:gd name="connsiteX1183" fmla="*/ 810360 w 2230147"/>
              <a:gd name="connsiteY1183" fmla="*/ 1119341 h 2227137"/>
              <a:gd name="connsiteX1184" fmla="*/ 818935 w 2230147"/>
              <a:gd name="connsiteY1184" fmla="*/ 1089989 h 2227137"/>
              <a:gd name="connsiteX1185" fmla="*/ 817912 w 2230147"/>
              <a:gd name="connsiteY1185" fmla="*/ 1088088 h 2227137"/>
              <a:gd name="connsiteX1186" fmla="*/ 804093 w 2230147"/>
              <a:gd name="connsiteY1186" fmla="*/ 1093616 h 2227137"/>
              <a:gd name="connsiteX1187" fmla="*/ 816626 w 2230147"/>
              <a:gd name="connsiteY1187" fmla="*/ 1085371 h 2227137"/>
              <a:gd name="connsiteX1188" fmla="*/ 816752 w 2230147"/>
              <a:gd name="connsiteY1188" fmla="*/ 1085497 h 2227137"/>
              <a:gd name="connsiteX1189" fmla="*/ 835754 w 2230147"/>
              <a:gd name="connsiteY1189" fmla="*/ 1054700 h 2227137"/>
              <a:gd name="connsiteX1190" fmla="*/ 836084 w 2230147"/>
              <a:gd name="connsiteY1190" fmla="*/ 1041178 h 2227137"/>
              <a:gd name="connsiteX1191" fmla="*/ 832639 w 2230147"/>
              <a:gd name="connsiteY1191" fmla="*/ 1042741 h 2227137"/>
              <a:gd name="connsiteX1192" fmla="*/ 830972 w 2230147"/>
              <a:gd name="connsiteY1192" fmla="*/ 1045094 h 2227137"/>
              <a:gd name="connsiteX1193" fmla="*/ 833775 w 2230147"/>
              <a:gd name="connsiteY1193" fmla="*/ 1055029 h 2227137"/>
              <a:gd name="connsiteX1194" fmla="*/ 820843 w 2230147"/>
              <a:gd name="connsiteY1194" fmla="*/ 1049641 h 2227137"/>
              <a:gd name="connsiteX1195" fmla="*/ 819265 w 2230147"/>
              <a:gd name="connsiteY1195" fmla="*/ 1050742 h 2227137"/>
              <a:gd name="connsiteX1196" fmla="*/ 791231 w 2230147"/>
              <a:gd name="connsiteY1196" fmla="*/ 1074818 h 2227137"/>
              <a:gd name="connsiteX1197" fmla="*/ 753964 w 2230147"/>
              <a:gd name="connsiteY1197" fmla="*/ 1109447 h 2227137"/>
              <a:gd name="connsiteX1198" fmla="*/ 738134 w 2230147"/>
              <a:gd name="connsiteY1198" fmla="*/ 1112415 h 2227137"/>
              <a:gd name="connsiteX1199" fmla="*/ 730218 w 2230147"/>
              <a:gd name="connsiteY1199" fmla="*/ 1096585 h 2227137"/>
              <a:gd name="connsiteX1200" fmla="*/ 741432 w 2230147"/>
              <a:gd name="connsiteY1200" fmla="*/ 1086690 h 2227137"/>
              <a:gd name="connsiteX1201" fmla="*/ 785625 w 2230147"/>
              <a:gd name="connsiteY1201" fmla="*/ 1059317 h 2227137"/>
              <a:gd name="connsiteX1202" fmla="*/ 814977 w 2230147"/>
              <a:gd name="connsiteY1202" fmla="*/ 1027327 h 2227137"/>
              <a:gd name="connsiteX1203" fmla="*/ 817650 w 2230147"/>
              <a:gd name="connsiteY1203" fmla="*/ 1025501 h 2227137"/>
              <a:gd name="connsiteX1204" fmla="*/ 821243 w 2230147"/>
              <a:gd name="connsiteY1204" fmla="*/ 1014464 h 2227137"/>
              <a:gd name="connsiteX1205" fmla="*/ 822232 w 2230147"/>
              <a:gd name="connsiteY1205" fmla="*/ 998963 h 2227137"/>
              <a:gd name="connsiteX1206" fmla="*/ 823222 w 2230147"/>
              <a:gd name="connsiteY1206" fmla="*/ 991048 h 2227137"/>
              <a:gd name="connsiteX1207" fmla="*/ 830477 w 2230147"/>
              <a:gd name="connsiteY1207" fmla="*/ 993027 h 2227137"/>
              <a:gd name="connsiteX1208" fmla="*/ 835884 w 2230147"/>
              <a:gd name="connsiteY1208" fmla="*/ 991946 h 2227137"/>
              <a:gd name="connsiteX1209" fmla="*/ 834435 w 2230147"/>
              <a:gd name="connsiteY1209" fmla="*/ 984123 h 2227137"/>
              <a:gd name="connsiteX1210" fmla="*/ 833691 w 2230147"/>
              <a:gd name="connsiteY1210" fmla="*/ 982387 h 2227137"/>
              <a:gd name="connsiteX1211" fmla="*/ 826026 w 2230147"/>
              <a:gd name="connsiteY1211" fmla="*/ 979999 h 2227137"/>
              <a:gd name="connsiteX1212" fmla="*/ 822955 w 2230147"/>
              <a:gd name="connsiteY1212" fmla="*/ 970144 h 2227137"/>
              <a:gd name="connsiteX1213" fmla="*/ 822892 w 2230147"/>
              <a:gd name="connsiteY1213" fmla="*/ 970271 h 2227137"/>
              <a:gd name="connsiteX1214" fmla="*/ 813823 w 2230147"/>
              <a:gd name="connsiteY1214" fmla="*/ 962356 h 2227137"/>
              <a:gd name="connsiteX1215" fmla="*/ 816057 w 2230147"/>
              <a:gd name="connsiteY1215" fmla="*/ 952892 h 2227137"/>
              <a:gd name="connsiteX1216" fmla="*/ 815966 w 2230147"/>
              <a:gd name="connsiteY1216" fmla="*/ 952792 h 2227137"/>
              <a:gd name="connsiteX1217" fmla="*/ 802115 w 2230147"/>
              <a:gd name="connsiteY1217" fmla="*/ 937621 h 2227137"/>
              <a:gd name="connsiteX1218" fmla="*/ 800036 w 2230147"/>
              <a:gd name="connsiteY1218" fmla="*/ 935958 h 2227137"/>
              <a:gd name="connsiteX1219" fmla="*/ 796838 w 2230147"/>
              <a:gd name="connsiteY1219" fmla="*/ 936631 h 2227137"/>
              <a:gd name="connsiteX1220" fmla="*/ 782656 w 2230147"/>
              <a:gd name="connsiteY1220" fmla="*/ 930036 h 2227137"/>
              <a:gd name="connsiteX1221" fmla="*/ 779128 w 2230147"/>
              <a:gd name="connsiteY1221" fmla="*/ 919232 h 2227137"/>
              <a:gd name="connsiteX1222" fmla="*/ 775731 w 2230147"/>
              <a:gd name="connsiteY1222" fmla="*/ 916514 h 2227137"/>
              <a:gd name="connsiteX1223" fmla="*/ 726591 w 2230147"/>
              <a:gd name="connsiteY1223" fmla="*/ 892439 h 2227137"/>
              <a:gd name="connsiteX1224" fmla="*/ 721870 w 2230147"/>
              <a:gd name="connsiteY1224" fmla="*/ 891022 h 2227137"/>
              <a:gd name="connsiteX1225" fmla="*/ 719005 w 2230147"/>
              <a:gd name="connsiteY1225" fmla="*/ 891902 h 2227137"/>
              <a:gd name="connsiteX1226" fmla="*/ 717361 w 2230147"/>
              <a:gd name="connsiteY1226" fmla="*/ 889669 h 2227137"/>
              <a:gd name="connsiteX1227" fmla="*/ 713399 w 2230147"/>
              <a:gd name="connsiteY1227" fmla="*/ 888481 h 2227137"/>
              <a:gd name="connsiteX1228" fmla="*/ 683387 w 2230147"/>
              <a:gd name="connsiteY1228" fmla="*/ 886172 h 2227137"/>
              <a:gd name="connsiteX1229" fmla="*/ 681899 w 2230147"/>
              <a:gd name="connsiteY1229" fmla="*/ 886149 h 2227137"/>
              <a:gd name="connsiteX1230" fmla="*/ 683387 w 2230147"/>
              <a:gd name="connsiteY1230" fmla="*/ 886979 h 2227137"/>
              <a:gd name="connsiteX1231" fmla="*/ 660960 w 2230147"/>
              <a:gd name="connsiteY1231" fmla="*/ 886026 h 2227137"/>
              <a:gd name="connsiteX1232" fmla="*/ 661218 w 2230147"/>
              <a:gd name="connsiteY1232" fmla="*/ 885907 h 2227137"/>
              <a:gd name="connsiteX1233" fmla="*/ 624147 w 2230147"/>
              <a:gd name="connsiteY1233" fmla="*/ 887285 h 2227137"/>
              <a:gd name="connsiteX1234" fmla="*/ 585107 w 2230147"/>
              <a:gd name="connsiteY1234" fmla="*/ 882545 h 2227137"/>
              <a:gd name="connsiteX1235" fmla="*/ 522115 w 2230147"/>
              <a:gd name="connsiteY1235" fmla="*/ 839671 h 2227137"/>
              <a:gd name="connsiteX1236" fmla="*/ 513633 w 2230147"/>
              <a:gd name="connsiteY1236" fmla="*/ 831361 h 2227137"/>
              <a:gd name="connsiteX1237" fmla="*/ 513417 w 2230147"/>
              <a:gd name="connsiteY1237" fmla="*/ 831219 h 2227137"/>
              <a:gd name="connsiteX1238" fmla="*/ 513288 w 2230147"/>
              <a:gd name="connsiteY1238" fmla="*/ 831023 h 2227137"/>
              <a:gd name="connsiteX1239" fmla="*/ 505955 w 2230147"/>
              <a:gd name="connsiteY1239" fmla="*/ 823840 h 2227137"/>
              <a:gd name="connsiteX1240" fmla="*/ 464071 w 2230147"/>
              <a:gd name="connsiteY1240" fmla="*/ 768764 h 2227137"/>
              <a:gd name="connsiteX1241" fmla="*/ 458793 w 2230147"/>
              <a:gd name="connsiteY1241" fmla="*/ 736773 h 2227137"/>
              <a:gd name="connsiteX1242" fmla="*/ 398770 w 2230147"/>
              <a:gd name="connsiteY1242" fmla="*/ 647397 h 2227137"/>
              <a:gd name="connsiteX1243" fmla="*/ 354247 w 2230147"/>
              <a:gd name="connsiteY1243" fmla="*/ 622662 h 2227137"/>
              <a:gd name="connsiteX1244" fmla="*/ 244094 w 2230147"/>
              <a:gd name="connsiteY1244" fmla="*/ 581437 h 2227137"/>
              <a:gd name="connsiteX1245" fmla="*/ 231231 w 2230147"/>
              <a:gd name="connsiteY1245" fmla="*/ 575501 h 2227137"/>
              <a:gd name="connsiteX1246" fmla="*/ 181102 w 2230147"/>
              <a:gd name="connsiteY1246" fmla="*/ 557032 h 2227137"/>
              <a:gd name="connsiteX1247" fmla="*/ 160325 w 2230147"/>
              <a:gd name="connsiteY1247" fmla="*/ 550436 h 2227137"/>
              <a:gd name="connsiteX1248" fmla="*/ 33023 w 2230147"/>
              <a:gd name="connsiteY1248" fmla="*/ 510201 h 2227137"/>
              <a:gd name="connsiteX1249" fmla="*/ 6309 w 2230147"/>
              <a:gd name="connsiteY1249" fmla="*/ 497998 h 2227137"/>
              <a:gd name="connsiteX1250" fmla="*/ 702 w 2230147"/>
              <a:gd name="connsiteY1250" fmla="*/ 485466 h 2227137"/>
              <a:gd name="connsiteX1251" fmla="*/ 12575 w 2230147"/>
              <a:gd name="connsiteY1251" fmla="*/ 482498 h 2227137"/>
              <a:gd name="connsiteX1252" fmla="*/ 47204 w 2230147"/>
              <a:gd name="connsiteY1252" fmla="*/ 495360 h 2227137"/>
              <a:gd name="connsiteX1253" fmla="*/ 53140 w 2230147"/>
              <a:gd name="connsiteY1253" fmla="*/ 497998 h 2227137"/>
              <a:gd name="connsiteX1254" fmla="*/ 128994 w 2230147"/>
              <a:gd name="connsiteY1254" fmla="*/ 521744 h 2227137"/>
              <a:gd name="connsiteX1255" fmla="*/ 201880 w 2230147"/>
              <a:gd name="connsiteY1255" fmla="*/ 541202 h 2227137"/>
              <a:gd name="connsiteX1256" fmla="*/ 186050 w 2230147"/>
              <a:gd name="connsiteY1256" fmla="*/ 524382 h 2227137"/>
              <a:gd name="connsiteX1257" fmla="*/ 186723 w 2230147"/>
              <a:gd name="connsiteY1257" fmla="*/ 522952 h 2227137"/>
              <a:gd name="connsiteX1258" fmla="*/ 149112 w 2230147"/>
              <a:gd name="connsiteY1258" fmla="*/ 497338 h 2227137"/>
              <a:gd name="connsiteX1259" fmla="*/ 170837 w 2230147"/>
              <a:gd name="connsiteY1259" fmla="*/ 505377 h 2227137"/>
              <a:gd name="connsiteX1260" fmla="*/ 189200 w 2230147"/>
              <a:gd name="connsiteY1260" fmla="*/ 518995 h 2227137"/>
              <a:gd name="connsiteX1261" fmla="*/ 221008 w 2230147"/>
              <a:gd name="connsiteY1261" fmla="*/ 532627 h 2227137"/>
              <a:gd name="connsiteX1262" fmla="*/ 236179 w 2230147"/>
              <a:gd name="connsiteY1262" fmla="*/ 541202 h 2227137"/>
              <a:gd name="connsiteX1263" fmla="*/ 311703 w 2230147"/>
              <a:gd name="connsiteY1263" fmla="*/ 554064 h 2227137"/>
              <a:gd name="connsiteX1264" fmla="*/ 325555 w 2230147"/>
              <a:gd name="connsiteY1264" fmla="*/ 532627 h 2227137"/>
              <a:gd name="connsiteX1265" fmla="*/ 312033 w 2230147"/>
              <a:gd name="connsiteY1265" fmla="*/ 501626 h 2227137"/>
              <a:gd name="connsiteX1266" fmla="*/ 261574 w 2230147"/>
              <a:gd name="connsiteY1266" fmla="*/ 404665 h 2227137"/>
              <a:gd name="connsiteX1267" fmla="*/ 235520 w 2230147"/>
              <a:gd name="connsiteY1267" fmla="*/ 396750 h 2227137"/>
              <a:gd name="connsiteX1268" fmla="*/ 169560 w 2230147"/>
              <a:gd name="connsiteY1268" fmla="*/ 375312 h 2227137"/>
              <a:gd name="connsiteX1269" fmla="*/ 166591 w 2230147"/>
              <a:gd name="connsiteY1269" fmla="*/ 334417 h 2227137"/>
              <a:gd name="connsiteX1270" fmla="*/ 162633 w 2230147"/>
              <a:gd name="connsiteY1270" fmla="*/ 313310 h 2227137"/>
              <a:gd name="connsiteX1271" fmla="*/ 141526 w 2230147"/>
              <a:gd name="connsiteY1271" fmla="*/ 280660 h 2227137"/>
              <a:gd name="connsiteX1272" fmla="*/ 117121 w 2230147"/>
              <a:gd name="connsiteY1272" fmla="*/ 253947 h 2227137"/>
              <a:gd name="connsiteX1273" fmla="*/ 96673 w 2230147"/>
              <a:gd name="connsiteY1273" fmla="*/ 205466 h 2227137"/>
              <a:gd name="connsiteX1274" fmla="*/ 83811 w 2230147"/>
              <a:gd name="connsiteY1274" fmla="*/ 164571 h 2227137"/>
              <a:gd name="connsiteX1275" fmla="*/ 69630 w 2230147"/>
              <a:gd name="connsiteY1275" fmla="*/ 152698 h 2227137"/>
              <a:gd name="connsiteX1276" fmla="*/ 57757 w 2230147"/>
              <a:gd name="connsiteY1276" fmla="*/ 126974 h 2227137"/>
              <a:gd name="connsiteX1277" fmla="*/ 56438 w 2230147"/>
              <a:gd name="connsiteY1277" fmla="*/ 103558 h 2227137"/>
              <a:gd name="connsiteX1278" fmla="*/ 48853 w 2230147"/>
              <a:gd name="connsiteY1278" fmla="*/ 61343 h 2227137"/>
              <a:gd name="connsiteX1279" fmla="*/ 35991 w 2230147"/>
              <a:gd name="connsiteY1279" fmla="*/ 37268 h 2227137"/>
              <a:gd name="connsiteX1280" fmla="*/ 27415 w 2230147"/>
              <a:gd name="connsiteY1280" fmla="*/ 28694 h 2227137"/>
              <a:gd name="connsiteX1281" fmla="*/ 35002 w 2230147"/>
              <a:gd name="connsiteY1281" fmla="*/ 6267 h 222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Lst>
            <a:rect l="l" t="t" r="r" b="b"/>
            <a:pathLst>
              <a:path w="2230147" h="2227137">
                <a:moveTo>
                  <a:pt x="1015824" y="2109399"/>
                </a:moveTo>
                <a:cubicBezTo>
                  <a:pt x="1022091" y="2110718"/>
                  <a:pt x="1012857" y="2118633"/>
                  <a:pt x="1015495" y="2124240"/>
                </a:cubicBezTo>
                <a:cubicBezTo>
                  <a:pt x="1016484" y="2126548"/>
                  <a:pt x="1015495" y="2129517"/>
                  <a:pt x="1013187" y="2131166"/>
                </a:cubicBezTo>
                <a:lnTo>
                  <a:pt x="1013187" y="2131165"/>
                </a:lnTo>
                <a:lnTo>
                  <a:pt x="1012198" y="2144027"/>
                </a:lnTo>
                <a:cubicBezTo>
                  <a:pt x="1008570" y="2151613"/>
                  <a:pt x="1006261" y="2158539"/>
                  <a:pt x="1012857" y="2167113"/>
                </a:cubicBezTo>
                <a:cubicBezTo>
                  <a:pt x="1017804" y="2173380"/>
                  <a:pt x="1012197" y="2186572"/>
                  <a:pt x="1004612" y="2190859"/>
                </a:cubicBezTo>
                <a:cubicBezTo>
                  <a:pt x="1001644" y="2192508"/>
                  <a:pt x="998676" y="2192508"/>
                  <a:pt x="996697" y="2190529"/>
                </a:cubicBezTo>
                <a:cubicBezTo>
                  <a:pt x="993399" y="2187561"/>
                  <a:pt x="990101" y="2183603"/>
                  <a:pt x="992080" y="2179316"/>
                </a:cubicBezTo>
                <a:cubicBezTo>
                  <a:pt x="996038" y="2170906"/>
                  <a:pt x="998593" y="2161919"/>
                  <a:pt x="1001232" y="2152932"/>
                </a:cubicBezTo>
                <a:lnTo>
                  <a:pt x="1010878" y="2126549"/>
                </a:lnTo>
                <a:lnTo>
                  <a:pt x="1010877" y="2126549"/>
                </a:lnTo>
                <a:cubicBezTo>
                  <a:pt x="1012197" y="2120282"/>
                  <a:pt x="1011867" y="2108740"/>
                  <a:pt x="1015824" y="2109399"/>
                </a:cubicBezTo>
                <a:close/>
                <a:moveTo>
                  <a:pt x="1219311" y="2015735"/>
                </a:moveTo>
                <a:cubicBezTo>
                  <a:pt x="1227885" y="2015405"/>
                  <a:pt x="1232503" y="2020682"/>
                  <a:pt x="1233163" y="2027938"/>
                </a:cubicBezTo>
                <a:cubicBezTo>
                  <a:pt x="1234153" y="2035193"/>
                  <a:pt x="1235471" y="2042779"/>
                  <a:pt x="1233492" y="2050364"/>
                </a:cubicBezTo>
                <a:lnTo>
                  <a:pt x="1233383" y="2059216"/>
                </a:lnTo>
                <a:lnTo>
                  <a:pt x="1237110" y="2050694"/>
                </a:lnTo>
                <a:cubicBezTo>
                  <a:pt x="1237110" y="2059268"/>
                  <a:pt x="1237109" y="2068173"/>
                  <a:pt x="1237110" y="2077078"/>
                </a:cubicBezTo>
                <a:lnTo>
                  <a:pt x="1233272" y="2068137"/>
                </a:lnTo>
                <a:lnTo>
                  <a:pt x="1233162" y="2077078"/>
                </a:lnTo>
                <a:cubicBezTo>
                  <a:pt x="1235141" y="2084333"/>
                  <a:pt x="1237120" y="2091589"/>
                  <a:pt x="1239428" y="2098515"/>
                </a:cubicBezTo>
                <a:cubicBezTo>
                  <a:pt x="1243717" y="2113026"/>
                  <a:pt x="1241408" y="2128856"/>
                  <a:pt x="1235472" y="2140070"/>
                </a:cubicBezTo>
                <a:cubicBezTo>
                  <a:pt x="1229865" y="2151283"/>
                  <a:pt x="1221619" y="2162826"/>
                  <a:pt x="1213044" y="2173379"/>
                </a:cubicBezTo>
                <a:cubicBezTo>
                  <a:pt x="1201172" y="2187890"/>
                  <a:pt x="1194246" y="2205040"/>
                  <a:pt x="1187320" y="2222190"/>
                </a:cubicBezTo>
                <a:cubicBezTo>
                  <a:pt x="1185672" y="2226477"/>
                  <a:pt x="1183033" y="2227137"/>
                  <a:pt x="1179075" y="2227137"/>
                </a:cubicBezTo>
                <a:cubicBezTo>
                  <a:pt x="1165554" y="2227137"/>
                  <a:pt x="1154670" y="2217902"/>
                  <a:pt x="1150712" y="2203721"/>
                </a:cubicBezTo>
                <a:cubicBezTo>
                  <a:pt x="1146755" y="2189540"/>
                  <a:pt x="1144776" y="2177337"/>
                  <a:pt x="1154011" y="2162826"/>
                </a:cubicBezTo>
                <a:cubicBezTo>
                  <a:pt x="1161267" y="2150953"/>
                  <a:pt x="1162256" y="2134463"/>
                  <a:pt x="1163905" y="2119951"/>
                </a:cubicBezTo>
                <a:cubicBezTo>
                  <a:pt x="1165554" y="2101483"/>
                  <a:pt x="1170830" y="2084993"/>
                  <a:pt x="1183693" y="2071141"/>
                </a:cubicBezTo>
                <a:cubicBezTo>
                  <a:pt x="1192927" y="2061247"/>
                  <a:pt x="1197544" y="2048715"/>
                  <a:pt x="1199193" y="2035193"/>
                </a:cubicBezTo>
                <a:cubicBezTo>
                  <a:pt x="1200842" y="2022991"/>
                  <a:pt x="1208758" y="2016065"/>
                  <a:pt x="1219311" y="2015735"/>
                </a:cubicBezTo>
                <a:close/>
                <a:moveTo>
                  <a:pt x="1028688" y="2033544"/>
                </a:moveTo>
                <a:cubicBezTo>
                  <a:pt x="1041549" y="2058280"/>
                  <a:pt x="1023740" y="2079057"/>
                  <a:pt x="1019453" y="2101813"/>
                </a:cubicBezTo>
                <a:cubicBezTo>
                  <a:pt x="1026049" y="2079387"/>
                  <a:pt x="1025059" y="2056301"/>
                  <a:pt x="1028688" y="2033544"/>
                </a:cubicBezTo>
                <a:close/>
                <a:moveTo>
                  <a:pt x="2155942" y="1661860"/>
                </a:moveTo>
                <a:cubicBezTo>
                  <a:pt x="2177710" y="1672744"/>
                  <a:pt x="2203103" y="1678680"/>
                  <a:pt x="2218274" y="1700447"/>
                </a:cubicBezTo>
                <a:cubicBezTo>
                  <a:pt x="2221243" y="1704404"/>
                  <a:pt x="2222892" y="1709022"/>
                  <a:pt x="2220253" y="1714298"/>
                </a:cubicBezTo>
                <a:cubicBezTo>
                  <a:pt x="2215966" y="1722214"/>
                  <a:pt x="2209369" y="1723533"/>
                  <a:pt x="2201784" y="1722214"/>
                </a:cubicBezTo>
                <a:cubicBezTo>
                  <a:pt x="2184965" y="1725512"/>
                  <a:pt x="2162208" y="1706053"/>
                  <a:pt x="2157921" y="1691212"/>
                </a:cubicBezTo>
                <a:cubicBezTo>
                  <a:pt x="2155942" y="1684287"/>
                  <a:pt x="2153304" y="1677361"/>
                  <a:pt x="2150006" y="1670765"/>
                </a:cubicBezTo>
                <a:cubicBezTo>
                  <a:pt x="2149346" y="1669116"/>
                  <a:pt x="2145719" y="1667796"/>
                  <a:pt x="2148357" y="1664499"/>
                </a:cubicBezTo>
                <a:cubicBezTo>
                  <a:pt x="2150665" y="1661860"/>
                  <a:pt x="2153633" y="1660871"/>
                  <a:pt x="2155942" y="1661860"/>
                </a:cubicBezTo>
                <a:close/>
                <a:moveTo>
                  <a:pt x="1496796" y="1837808"/>
                </a:moveTo>
                <a:cubicBezTo>
                  <a:pt x="1497909" y="1836901"/>
                  <a:pt x="1500136" y="1836983"/>
                  <a:pt x="1503928" y="1837313"/>
                </a:cubicBezTo>
                <a:cubicBezTo>
                  <a:pt x="1517450" y="1838633"/>
                  <a:pt x="1527673" y="1842590"/>
                  <a:pt x="1533939" y="1855123"/>
                </a:cubicBezTo>
                <a:cubicBezTo>
                  <a:pt x="1540536" y="1867985"/>
                  <a:pt x="1533610" y="1879528"/>
                  <a:pt x="1519429" y="1879528"/>
                </a:cubicBezTo>
                <a:cubicBezTo>
                  <a:pt x="1511843" y="1879528"/>
                  <a:pt x="1500630" y="1869963"/>
                  <a:pt x="1499970" y="1861389"/>
                </a:cubicBezTo>
                <a:cubicBezTo>
                  <a:pt x="1499311" y="1855452"/>
                  <a:pt x="1497332" y="1849846"/>
                  <a:pt x="1496342" y="1844239"/>
                </a:cubicBezTo>
                <a:cubicBezTo>
                  <a:pt x="1495683" y="1840612"/>
                  <a:pt x="1495683" y="1838715"/>
                  <a:pt x="1496796" y="1837808"/>
                </a:cubicBezTo>
                <a:close/>
                <a:moveTo>
                  <a:pt x="1109488" y="1946478"/>
                </a:moveTo>
                <a:cubicBezTo>
                  <a:pt x="1115095" y="1946807"/>
                  <a:pt x="1119712" y="1948127"/>
                  <a:pt x="1118723" y="1955382"/>
                </a:cubicBezTo>
                <a:cubicBezTo>
                  <a:pt x="1118392" y="1960989"/>
                  <a:pt x="1117403" y="1966266"/>
                  <a:pt x="1109818" y="1966266"/>
                </a:cubicBezTo>
                <a:cubicBezTo>
                  <a:pt x="1103221" y="1966266"/>
                  <a:pt x="1099924" y="1962308"/>
                  <a:pt x="1099594" y="1956372"/>
                </a:cubicBezTo>
                <a:cubicBezTo>
                  <a:pt x="1099264" y="1950106"/>
                  <a:pt x="1102232" y="1946478"/>
                  <a:pt x="1109488" y="1946478"/>
                </a:cubicBezTo>
                <a:close/>
                <a:moveTo>
                  <a:pt x="2225200" y="1603156"/>
                </a:moveTo>
                <a:cubicBezTo>
                  <a:pt x="2228168" y="1602826"/>
                  <a:pt x="2229817" y="1603816"/>
                  <a:pt x="2230147" y="1607114"/>
                </a:cubicBezTo>
                <a:cubicBezTo>
                  <a:pt x="2230147" y="1609422"/>
                  <a:pt x="2230147" y="1611731"/>
                  <a:pt x="2227179" y="1611731"/>
                </a:cubicBezTo>
                <a:cubicBezTo>
                  <a:pt x="2224870" y="1611731"/>
                  <a:pt x="2221902" y="1611401"/>
                  <a:pt x="2221902" y="1607773"/>
                </a:cubicBezTo>
                <a:cubicBezTo>
                  <a:pt x="2221902" y="1605465"/>
                  <a:pt x="2222232" y="1603486"/>
                  <a:pt x="2225200" y="1603156"/>
                </a:cubicBezTo>
                <a:close/>
                <a:moveTo>
                  <a:pt x="1051113" y="1949775"/>
                </a:moveTo>
                <a:cubicBezTo>
                  <a:pt x="1053421" y="1949445"/>
                  <a:pt x="1055401" y="1950435"/>
                  <a:pt x="1056060" y="1952743"/>
                </a:cubicBezTo>
                <a:cubicBezTo>
                  <a:pt x="1056060" y="1954722"/>
                  <a:pt x="1054741" y="1956371"/>
                  <a:pt x="1053092" y="1956371"/>
                </a:cubicBezTo>
                <a:cubicBezTo>
                  <a:pt x="1050783" y="1956701"/>
                  <a:pt x="1049134" y="1955382"/>
                  <a:pt x="1048805" y="1952743"/>
                </a:cubicBezTo>
                <a:cubicBezTo>
                  <a:pt x="1048804" y="1951094"/>
                  <a:pt x="1049464" y="1949775"/>
                  <a:pt x="1051113" y="1949775"/>
                </a:cubicBezTo>
                <a:close/>
                <a:moveTo>
                  <a:pt x="1166543" y="1907891"/>
                </a:moveTo>
                <a:cubicBezTo>
                  <a:pt x="1168192" y="1908221"/>
                  <a:pt x="1169512" y="1909540"/>
                  <a:pt x="1169511" y="1911519"/>
                </a:cubicBezTo>
                <a:cubicBezTo>
                  <a:pt x="1168852" y="1913497"/>
                  <a:pt x="1167862" y="1915147"/>
                  <a:pt x="1165884" y="1914816"/>
                </a:cubicBezTo>
                <a:cubicBezTo>
                  <a:pt x="1163575" y="1914487"/>
                  <a:pt x="1163575" y="1912508"/>
                  <a:pt x="1163905" y="1910529"/>
                </a:cubicBezTo>
                <a:cubicBezTo>
                  <a:pt x="1163905" y="1908880"/>
                  <a:pt x="1164895" y="1907561"/>
                  <a:pt x="1166543" y="1907891"/>
                </a:cubicBezTo>
                <a:close/>
                <a:moveTo>
                  <a:pt x="1273399" y="1871942"/>
                </a:moveTo>
                <a:cubicBezTo>
                  <a:pt x="1287580" y="1865676"/>
                  <a:pt x="1306049" y="1873921"/>
                  <a:pt x="1306709" y="1890081"/>
                </a:cubicBezTo>
                <a:cubicBezTo>
                  <a:pt x="1307698" y="1911188"/>
                  <a:pt x="1296155" y="1925040"/>
                  <a:pt x="1275707" y="1930317"/>
                </a:cubicBezTo>
                <a:cubicBezTo>
                  <a:pt x="1267462" y="1932295"/>
                  <a:pt x="1260866" y="1927678"/>
                  <a:pt x="1256909" y="1920423"/>
                </a:cubicBezTo>
                <a:lnTo>
                  <a:pt x="1256908" y="1911571"/>
                </a:lnTo>
                <a:lnTo>
                  <a:pt x="1254562" y="1907066"/>
                </a:lnTo>
                <a:lnTo>
                  <a:pt x="1256908" y="1902562"/>
                </a:lnTo>
                <a:lnTo>
                  <a:pt x="1256908" y="1894039"/>
                </a:lnTo>
                <a:cubicBezTo>
                  <a:pt x="1259877" y="1884804"/>
                  <a:pt x="1262845" y="1876559"/>
                  <a:pt x="1273399" y="1871942"/>
                </a:cubicBezTo>
                <a:close/>
                <a:moveTo>
                  <a:pt x="1688945" y="1726830"/>
                </a:moveTo>
                <a:cubicBezTo>
                  <a:pt x="1692243" y="1726830"/>
                  <a:pt x="1693562" y="1728150"/>
                  <a:pt x="1693233" y="1731448"/>
                </a:cubicBezTo>
                <a:cubicBezTo>
                  <a:pt x="1692903" y="1736065"/>
                  <a:pt x="1690594" y="1739033"/>
                  <a:pt x="1686307" y="1739693"/>
                </a:cubicBezTo>
                <a:cubicBezTo>
                  <a:pt x="1681690" y="1740352"/>
                  <a:pt x="1683009" y="1736395"/>
                  <a:pt x="1683009" y="1733756"/>
                </a:cubicBezTo>
                <a:cubicBezTo>
                  <a:pt x="1682679" y="1729469"/>
                  <a:pt x="1684328" y="1726830"/>
                  <a:pt x="1688945" y="1726830"/>
                </a:cubicBezTo>
                <a:close/>
                <a:moveTo>
                  <a:pt x="2056013" y="1589964"/>
                </a:moveTo>
                <a:cubicBezTo>
                  <a:pt x="2069865" y="1597879"/>
                  <a:pt x="2085365" y="1595900"/>
                  <a:pt x="2100206" y="1598868"/>
                </a:cubicBezTo>
                <a:cubicBezTo>
                  <a:pt x="2106803" y="1600188"/>
                  <a:pt x="2110760" y="1605464"/>
                  <a:pt x="2110759" y="1612060"/>
                </a:cubicBezTo>
                <a:cubicBezTo>
                  <a:pt x="2109770" y="1620635"/>
                  <a:pt x="2114388" y="1626572"/>
                  <a:pt x="2117686" y="1633827"/>
                </a:cubicBezTo>
                <a:cubicBezTo>
                  <a:pt x="2109441" y="1626901"/>
                  <a:pt x="2100536" y="1626572"/>
                  <a:pt x="2090971" y="1626242"/>
                </a:cubicBezTo>
                <a:cubicBezTo>
                  <a:pt x="2083057" y="1625912"/>
                  <a:pt x="2081408" y="1617337"/>
                  <a:pt x="2079429" y="1611401"/>
                </a:cubicBezTo>
                <a:cubicBezTo>
                  <a:pt x="2076130" y="1603156"/>
                  <a:pt x="2073492" y="1599858"/>
                  <a:pt x="2064588" y="1605464"/>
                </a:cubicBezTo>
                <a:cubicBezTo>
                  <a:pt x="2059971" y="1608433"/>
                  <a:pt x="2053374" y="1609092"/>
                  <a:pt x="2049417" y="1603156"/>
                </a:cubicBezTo>
                <a:cubicBezTo>
                  <a:pt x="2047768" y="1600847"/>
                  <a:pt x="2044140" y="1598209"/>
                  <a:pt x="2046119" y="1595241"/>
                </a:cubicBezTo>
                <a:cubicBezTo>
                  <a:pt x="2048097" y="1591943"/>
                  <a:pt x="2052385" y="1587985"/>
                  <a:pt x="2056013" y="1589964"/>
                </a:cubicBezTo>
                <a:close/>
                <a:moveTo>
                  <a:pt x="1110807" y="1876889"/>
                </a:moveTo>
                <a:cubicBezTo>
                  <a:pt x="1115094" y="1876230"/>
                  <a:pt x="1116744" y="1878208"/>
                  <a:pt x="1117403" y="1880847"/>
                </a:cubicBezTo>
                <a:cubicBezTo>
                  <a:pt x="1117733" y="1883155"/>
                  <a:pt x="1116084" y="1884804"/>
                  <a:pt x="1113775" y="1885464"/>
                </a:cubicBezTo>
                <a:cubicBezTo>
                  <a:pt x="1109818" y="1886453"/>
                  <a:pt x="1108828" y="1882496"/>
                  <a:pt x="1108168" y="1880517"/>
                </a:cubicBezTo>
                <a:cubicBezTo>
                  <a:pt x="1106849" y="1877879"/>
                  <a:pt x="1110147" y="1877219"/>
                  <a:pt x="1110807" y="1876889"/>
                </a:cubicBezTo>
                <a:close/>
                <a:moveTo>
                  <a:pt x="1441596" y="1773992"/>
                </a:moveTo>
                <a:cubicBezTo>
                  <a:pt x="1441596" y="1774322"/>
                  <a:pt x="1443574" y="1772673"/>
                  <a:pt x="1446213" y="1773333"/>
                </a:cubicBezTo>
                <a:cubicBezTo>
                  <a:pt x="1448522" y="1773992"/>
                  <a:pt x="1450500" y="1775971"/>
                  <a:pt x="1449841" y="1778939"/>
                </a:cubicBezTo>
                <a:cubicBezTo>
                  <a:pt x="1449181" y="1781578"/>
                  <a:pt x="1447532" y="1782567"/>
                  <a:pt x="1445223" y="1782237"/>
                </a:cubicBezTo>
                <a:cubicBezTo>
                  <a:pt x="1442585" y="1781908"/>
                  <a:pt x="1440606" y="1780588"/>
                  <a:pt x="1441596" y="1773992"/>
                </a:cubicBezTo>
                <a:close/>
                <a:moveTo>
                  <a:pt x="1905294" y="1621294"/>
                </a:moveTo>
                <a:cubicBezTo>
                  <a:pt x="1908922" y="1621295"/>
                  <a:pt x="1909911" y="1623603"/>
                  <a:pt x="1909911" y="1624263"/>
                </a:cubicBezTo>
                <a:cubicBezTo>
                  <a:pt x="1910241" y="1631189"/>
                  <a:pt x="1907603" y="1633497"/>
                  <a:pt x="1903645" y="1634157"/>
                </a:cubicBezTo>
                <a:cubicBezTo>
                  <a:pt x="1899687" y="1634817"/>
                  <a:pt x="1897049" y="1630859"/>
                  <a:pt x="1897709" y="1628880"/>
                </a:cubicBezTo>
                <a:cubicBezTo>
                  <a:pt x="1898698" y="1625912"/>
                  <a:pt x="1900017" y="1621295"/>
                  <a:pt x="1905294" y="1621294"/>
                </a:cubicBezTo>
                <a:close/>
                <a:moveTo>
                  <a:pt x="1371678" y="1784216"/>
                </a:moveTo>
                <a:cubicBezTo>
                  <a:pt x="1374646" y="1784876"/>
                  <a:pt x="1377286" y="1785865"/>
                  <a:pt x="1377286" y="1788833"/>
                </a:cubicBezTo>
                <a:cubicBezTo>
                  <a:pt x="1376956" y="1791471"/>
                  <a:pt x="1374647" y="1792791"/>
                  <a:pt x="1371678" y="1792461"/>
                </a:cubicBezTo>
                <a:cubicBezTo>
                  <a:pt x="1369370" y="1792131"/>
                  <a:pt x="1367391" y="1790812"/>
                  <a:pt x="1367062" y="1788503"/>
                </a:cubicBezTo>
                <a:cubicBezTo>
                  <a:pt x="1367062" y="1785535"/>
                  <a:pt x="1369370" y="1784216"/>
                  <a:pt x="1371678" y="1784216"/>
                </a:cubicBezTo>
                <a:close/>
                <a:moveTo>
                  <a:pt x="2034576" y="1548740"/>
                </a:moveTo>
                <a:cubicBezTo>
                  <a:pt x="2044799" y="1549399"/>
                  <a:pt x="2053704" y="1558303"/>
                  <a:pt x="2053703" y="1567868"/>
                </a:cubicBezTo>
                <a:cubicBezTo>
                  <a:pt x="2053374" y="1576113"/>
                  <a:pt x="2049417" y="1579741"/>
                  <a:pt x="2041171" y="1579081"/>
                </a:cubicBezTo>
                <a:cubicBezTo>
                  <a:pt x="2031607" y="1578751"/>
                  <a:pt x="2022703" y="1567868"/>
                  <a:pt x="2023033" y="1557974"/>
                </a:cubicBezTo>
                <a:cubicBezTo>
                  <a:pt x="2023362" y="1550388"/>
                  <a:pt x="2027649" y="1548409"/>
                  <a:pt x="2034576" y="1548740"/>
                </a:cubicBezTo>
                <a:close/>
                <a:moveTo>
                  <a:pt x="1154671" y="1784216"/>
                </a:moveTo>
                <a:cubicBezTo>
                  <a:pt x="1156649" y="1784216"/>
                  <a:pt x="1158299" y="1785535"/>
                  <a:pt x="1158299" y="1787184"/>
                </a:cubicBezTo>
                <a:cubicBezTo>
                  <a:pt x="1158298" y="1788833"/>
                  <a:pt x="1156649" y="1790152"/>
                  <a:pt x="1154670" y="1790152"/>
                </a:cubicBezTo>
                <a:cubicBezTo>
                  <a:pt x="1152691" y="1790152"/>
                  <a:pt x="1151372" y="1789163"/>
                  <a:pt x="1151372" y="1787184"/>
                </a:cubicBezTo>
                <a:cubicBezTo>
                  <a:pt x="1151373" y="1785205"/>
                  <a:pt x="1152692" y="1784215"/>
                  <a:pt x="1154671" y="1784216"/>
                </a:cubicBezTo>
                <a:close/>
                <a:moveTo>
                  <a:pt x="1883526" y="1551378"/>
                </a:moveTo>
                <a:cubicBezTo>
                  <a:pt x="1888474" y="1551048"/>
                  <a:pt x="1890783" y="1553686"/>
                  <a:pt x="1891112" y="1557974"/>
                </a:cubicBezTo>
                <a:cubicBezTo>
                  <a:pt x="1891113" y="1563580"/>
                  <a:pt x="1887485" y="1563910"/>
                  <a:pt x="1883527" y="1563910"/>
                </a:cubicBezTo>
                <a:cubicBezTo>
                  <a:pt x="1878250" y="1563910"/>
                  <a:pt x="1877261" y="1558633"/>
                  <a:pt x="1876601" y="1555995"/>
                </a:cubicBezTo>
                <a:cubicBezTo>
                  <a:pt x="1875613" y="1552367"/>
                  <a:pt x="1879899" y="1551708"/>
                  <a:pt x="1883526" y="1551378"/>
                </a:cubicBezTo>
                <a:close/>
                <a:moveTo>
                  <a:pt x="1220630" y="1747608"/>
                </a:moveTo>
                <a:cubicBezTo>
                  <a:pt x="1223269" y="1753874"/>
                  <a:pt x="1222279" y="1757502"/>
                  <a:pt x="1220960" y="1761130"/>
                </a:cubicBezTo>
                <a:cubicBezTo>
                  <a:pt x="1220630" y="1762119"/>
                  <a:pt x="1217992" y="1761789"/>
                  <a:pt x="1217333" y="1760470"/>
                </a:cubicBezTo>
                <a:cubicBezTo>
                  <a:pt x="1215683" y="1756183"/>
                  <a:pt x="1218651" y="1753215"/>
                  <a:pt x="1220630" y="1747608"/>
                </a:cubicBezTo>
                <a:close/>
                <a:moveTo>
                  <a:pt x="1799758" y="1562590"/>
                </a:moveTo>
                <a:cubicBezTo>
                  <a:pt x="1802396" y="1562920"/>
                  <a:pt x="1804045" y="1563910"/>
                  <a:pt x="1804375" y="1566548"/>
                </a:cubicBezTo>
                <a:cubicBezTo>
                  <a:pt x="1804375" y="1569516"/>
                  <a:pt x="1803056" y="1571165"/>
                  <a:pt x="1799758" y="1571165"/>
                </a:cubicBezTo>
                <a:cubicBezTo>
                  <a:pt x="1797450" y="1571165"/>
                  <a:pt x="1795141" y="1570835"/>
                  <a:pt x="1795470" y="1567867"/>
                </a:cubicBezTo>
                <a:cubicBezTo>
                  <a:pt x="1795471" y="1564569"/>
                  <a:pt x="1797120" y="1563250"/>
                  <a:pt x="1799758" y="1562590"/>
                </a:cubicBezTo>
                <a:close/>
                <a:moveTo>
                  <a:pt x="1015825" y="1795099"/>
                </a:moveTo>
                <a:cubicBezTo>
                  <a:pt x="1019123" y="1794770"/>
                  <a:pt x="1020442" y="1796089"/>
                  <a:pt x="1020442" y="1799057"/>
                </a:cubicBezTo>
                <a:cubicBezTo>
                  <a:pt x="1020443" y="1801695"/>
                  <a:pt x="1020772" y="1804664"/>
                  <a:pt x="1016814" y="1805653"/>
                </a:cubicBezTo>
                <a:cubicBezTo>
                  <a:pt x="1013516" y="1805653"/>
                  <a:pt x="1012527" y="1803344"/>
                  <a:pt x="1012197" y="1801036"/>
                </a:cubicBezTo>
                <a:cubicBezTo>
                  <a:pt x="1011867" y="1798068"/>
                  <a:pt x="1011538" y="1795429"/>
                  <a:pt x="1015825" y="1795099"/>
                </a:cubicBezTo>
                <a:close/>
                <a:moveTo>
                  <a:pt x="1160607" y="1731778"/>
                </a:moveTo>
                <a:cubicBezTo>
                  <a:pt x="1162915" y="1731778"/>
                  <a:pt x="1163904" y="1733098"/>
                  <a:pt x="1163905" y="1735076"/>
                </a:cubicBezTo>
                <a:cubicBezTo>
                  <a:pt x="1163905" y="1737055"/>
                  <a:pt x="1162915" y="1738704"/>
                  <a:pt x="1160937" y="1738704"/>
                </a:cubicBezTo>
                <a:cubicBezTo>
                  <a:pt x="1158628" y="1738704"/>
                  <a:pt x="1156979" y="1736725"/>
                  <a:pt x="1156979" y="1734416"/>
                </a:cubicBezTo>
                <a:cubicBezTo>
                  <a:pt x="1156979" y="1732768"/>
                  <a:pt x="1158628" y="1731778"/>
                  <a:pt x="1160607" y="1731778"/>
                </a:cubicBezTo>
                <a:close/>
                <a:moveTo>
                  <a:pt x="1009228" y="1773003"/>
                </a:moveTo>
                <a:cubicBezTo>
                  <a:pt x="1013846" y="1773992"/>
                  <a:pt x="1017144" y="1775311"/>
                  <a:pt x="1017474" y="1779598"/>
                </a:cubicBezTo>
                <a:cubicBezTo>
                  <a:pt x="1017804" y="1782237"/>
                  <a:pt x="1015165" y="1783556"/>
                  <a:pt x="1012197" y="1783886"/>
                </a:cubicBezTo>
                <a:cubicBezTo>
                  <a:pt x="1007580" y="1784546"/>
                  <a:pt x="1006590" y="1780588"/>
                  <a:pt x="1005601" y="1778279"/>
                </a:cubicBezTo>
                <a:cubicBezTo>
                  <a:pt x="1004282" y="1775311"/>
                  <a:pt x="1007909" y="1774322"/>
                  <a:pt x="1009228" y="1773003"/>
                </a:cubicBezTo>
                <a:close/>
                <a:moveTo>
                  <a:pt x="1437968" y="1637785"/>
                </a:moveTo>
                <a:cubicBezTo>
                  <a:pt x="1438298" y="1637456"/>
                  <a:pt x="1439947" y="1637126"/>
                  <a:pt x="1440607" y="1637456"/>
                </a:cubicBezTo>
                <a:cubicBezTo>
                  <a:pt x="1444894" y="1640424"/>
                  <a:pt x="1444564" y="1644381"/>
                  <a:pt x="1441266" y="1648999"/>
                </a:cubicBezTo>
                <a:cubicBezTo>
                  <a:pt x="1441267" y="1644711"/>
                  <a:pt x="1434670" y="1642732"/>
                  <a:pt x="1437968" y="1637785"/>
                </a:cubicBezTo>
                <a:close/>
                <a:moveTo>
                  <a:pt x="1089040" y="1721224"/>
                </a:moveTo>
                <a:cubicBezTo>
                  <a:pt x="1092998" y="1721554"/>
                  <a:pt x="1092008" y="1725182"/>
                  <a:pt x="1093987" y="1726501"/>
                </a:cubicBezTo>
                <a:cubicBezTo>
                  <a:pt x="1093327" y="1729139"/>
                  <a:pt x="1091348" y="1731448"/>
                  <a:pt x="1090689" y="1731118"/>
                </a:cubicBezTo>
                <a:cubicBezTo>
                  <a:pt x="1088710" y="1729139"/>
                  <a:pt x="1086731" y="1726501"/>
                  <a:pt x="1085742" y="1723863"/>
                </a:cubicBezTo>
                <a:cubicBezTo>
                  <a:pt x="1085082" y="1721883"/>
                  <a:pt x="1087062" y="1720894"/>
                  <a:pt x="1089040" y="1721224"/>
                </a:cubicBezTo>
                <a:close/>
                <a:moveTo>
                  <a:pt x="1469298" y="1604145"/>
                </a:moveTo>
                <a:cubicBezTo>
                  <a:pt x="1472267" y="1603815"/>
                  <a:pt x="1475235" y="1604145"/>
                  <a:pt x="1477873" y="1604145"/>
                </a:cubicBezTo>
                <a:cubicBezTo>
                  <a:pt x="1485129" y="1606124"/>
                  <a:pt x="1491066" y="1601507"/>
                  <a:pt x="1498321" y="1601507"/>
                </a:cubicBezTo>
                <a:cubicBezTo>
                  <a:pt x="1504917" y="1601507"/>
                  <a:pt x="1508875" y="1604805"/>
                  <a:pt x="1510524" y="1610081"/>
                </a:cubicBezTo>
                <a:cubicBezTo>
                  <a:pt x="1512503" y="1616018"/>
                  <a:pt x="1508545" y="1619976"/>
                  <a:pt x="1503268" y="1622944"/>
                </a:cubicBezTo>
                <a:cubicBezTo>
                  <a:pt x="1493045" y="1628221"/>
                  <a:pt x="1470618" y="1620305"/>
                  <a:pt x="1466331" y="1609752"/>
                </a:cubicBezTo>
                <a:cubicBezTo>
                  <a:pt x="1465012" y="1606454"/>
                  <a:pt x="1466990" y="1604805"/>
                  <a:pt x="1469298" y="1604145"/>
                </a:cubicBezTo>
                <a:close/>
                <a:moveTo>
                  <a:pt x="1099388" y="1693273"/>
                </a:moveTo>
                <a:cubicBezTo>
                  <a:pt x="1102068" y="1691295"/>
                  <a:pt x="1105695" y="1690388"/>
                  <a:pt x="1109488" y="1690553"/>
                </a:cubicBezTo>
                <a:cubicBezTo>
                  <a:pt x="1116414" y="1690883"/>
                  <a:pt x="1120042" y="1696159"/>
                  <a:pt x="1120701" y="1701106"/>
                </a:cubicBezTo>
                <a:cubicBezTo>
                  <a:pt x="1120701" y="1710341"/>
                  <a:pt x="1114765" y="1715947"/>
                  <a:pt x="1106520" y="1715287"/>
                </a:cubicBezTo>
                <a:cubicBezTo>
                  <a:pt x="1098934" y="1714628"/>
                  <a:pt x="1094977" y="1708362"/>
                  <a:pt x="1094977" y="1702425"/>
                </a:cubicBezTo>
                <a:cubicBezTo>
                  <a:pt x="1094977" y="1698303"/>
                  <a:pt x="1096709" y="1695252"/>
                  <a:pt x="1099388" y="1693273"/>
                </a:cubicBezTo>
                <a:close/>
                <a:moveTo>
                  <a:pt x="1162256" y="1651637"/>
                </a:moveTo>
                <a:cubicBezTo>
                  <a:pt x="1164893" y="1651307"/>
                  <a:pt x="1165883" y="1652626"/>
                  <a:pt x="1166213" y="1654605"/>
                </a:cubicBezTo>
                <a:cubicBezTo>
                  <a:pt x="1166543" y="1656254"/>
                  <a:pt x="1166543" y="1658233"/>
                  <a:pt x="1164564" y="1658892"/>
                </a:cubicBezTo>
                <a:cubicBezTo>
                  <a:pt x="1161925" y="1659552"/>
                  <a:pt x="1160936" y="1657573"/>
                  <a:pt x="1160277" y="1655594"/>
                </a:cubicBezTo>
                <a:cubicBezTo>
                  <a:pt x="1159617" y="1653286"/>
                  <a:pt x="1160606" y="1651967"/>
                  <a:pt x="1162256" y="1651637"/>
                </a:cubicBezTo>
                <a:close/>
                <a:moveTo>
                  <a:pt x="1431702" y="1551708"/>
                </a:moveTo>
                <a:cubicBezTo>
                  <a:pt x="1433682" y="1552037"/>
                  <a:pt x="1434670" y="1553027"/>
                  <a:pt x="1434670" y="1555006"/>
                </a:cubicBezTo>
                <a:cubicBezTo>
                  <a:pt x="1434670" y="1556984"/>
                  <a:pt x="1433021" y="1558633"/>
                  <a:pt x="1431702" y="1558634"/>
                </a:cubicBezTo>
                <a:cubicBezTo>
                  <a:pt x="1430383" y="1558633"/>
                  <a:pt x="1429063" y="1556325"/>
                  <a:pt x="1428734" y="1555006"/>
                </a:cubicBezTo>
                <a:cubicBezTo>
                  <a:pt x="1428075" y="1552697"/>
                  <a:pt x="1430053" y="1552037"/>
                  <a:pt x="1431702" y="1551708"/>
                </a:cubicBezTo>
                <a:close/>
                <a:moveTo>
                  <a:pt x="1192267" y="1599528"/>
                </a:moveTo>
                <a:cubicBezTo>
                  <a:pt x="1196555" y="1599858"/>
                  <a:pt x="1195236" y="1603815"/>
                  <a:pt x="1195565" y="1605794"/>
                </a:cubicBezTo>
                <a:cubicBezTo>
                  <a:pt x="1195895" y="1609422"/>
                  <a:pt x="1195565" y="1613380"/>
                  <a:pt x="1191278" y="1613050"/>
                </a:cubicBezTo>
                <a:cubicBezTo>
                  <a:pt x="1187651" y="1613050"/>
                  <a:pt x="1188640" y="1609422"/>
                  <a:pt x="1188969" y="1607113"/>
                </a:cubicBezTo>
                <a:cubicBezTo>
                  <a:pt x="1189299" y="1604475"/>
                  <a:pt x="1186991" y="1599858"/>
                  <a:pt x="1192267" y="1599528"/>
                </a:cubicBezTo>
                <a:close/>
                <a:moveTo>
                  <a:pt x="1143786" y="1590953"/>
                </a:moveTo>
                <a:cubicBezTo>
                  <a:pt x="1148404" y="1589964"/>
                  <a:pt x="1149393" y="1594251"/>
                  <a:pt x="1151702" y="1596560"/>
                </a:cubicBezTo>
                <a:cubicBezTo>
                  <a:pt x="1150054" y="1600517"/>
                  <a:pt x="1148074" y="1603486"/>
                  <a:pt x="1144117" y="1603485"/>
                </a:cubicBezTo>
                <a:cubicBezTo>
                  <a:pt x="1140819" y="1603485"/>
                  <a:pt x="1136861" y="1602826"/>
                  <a:pt x="1136861" y="1598868"/>
                </a:cubicBezTo>
                <a:cubicBezTo>
                  <a:pt x="1136531" y="1594910"/>
                  <a:pt x="1139169" y="1591613"/>
                  <a:pt x="1143786" y="1590953"/>
                </a:cubicBezTo>
                <a:close/>
                <a:moveTo>
                  <a:pt x="1222609" y="1552697"/>
                </a:moveTo>
                <a:cubicBezTo>
                  <a:pt x="1225578" y="1546761"/>
                  <a:pt x="1229535" y="1545771"/>
                  <a:pt x="1234482" y="1550388"/>
                </a:cubicBezTo>
                <a:cubicBezTo>
                  <a:pt x="1236790" y="1552697"/>
                  <a:pt x="1240089" y="1555006"/>
                  <a:pt x="1240749" y="1557974"/>
                </a:cubicBezTo>
                <a:cubicBezTo>
                  <a:pt x="1244706" y="1577762"/>
                  <a:pt x="1253611" y="1596560"/>
                  <a:pt x="1248004" y="1617667"/>
                </a:cubicBezTo>
                <a:cubicBezTo>
                  <a:pt x="1246025" y="1625583"/>
                  <a:pt x="1240088" y="1628881"/>
                  <a:pt x="1234153" y="1631519"/>
                </a:cubicBezTo>
                <a:cubicBezTo>
                  <a:pt x="1227227" y="1634817"/>
                  <a:pt x="1220961" y="1628881"/>
                  <a:pt x="1214694" y="1626242"/>
                </a:cubicBezTo>
                <a:cubicBezTo>
                  <a:pt x="1214035" y="1625913"/>
                  <a:pt x="1213375" y="1623604"/>
                  <a:pt x="1213705" y="1622285"/>
                </a:cubicBezTo>
                <a:cubicBezTo>
                  <a:pt x="1214694" y="1612721"/>
                  <a:pt x="1209088" y="1603816"/>
                  <a:pt x="1211396" y="1594581"/>
                </a:cubicBezTo>
                <a:cubicBezTo>
                  <a:pt x="1210407" y="1579081"/>
                  <a:pt x="1215684" y="1565889"/>
                  <a:pt x="1222609" y="1552697"/>
                </a:cubicBezTo>
                <a:close/>
                <a:moveTo>
                  <a:pt x="1409935" y="1494982"/>
                </a:moveTo>
                <a:cubicBezTo>
                  <a:pt x="1414552" y="1494982"/>
                  <a:pt x="1417850" y="1496960"/>
                  <a:pt x="1417191" y="1502237"/>
                </a:cubicBezTo>
                <a:cubicBezTo>
                  <a:pt x="1416861" y="1507514"/>
                  <a:pt x="1413233" y="1509822"/>
                  <a:pt x="1406967" y="1509493"/>
                </a:cubicBezTo>
                <a:cubicBezTo>
                  <a:pt x="1403339" y="1509822"/>
                  <a:pt x="1399712" y="1508503"/>
                  <a:pt x="1400041" y="1503887"/>
                </a:cubicBezTo>
                <a:cubicBezTo>
                  <a:pt x="1400371" y="1498280"/>
                  <a:pt x="1403999" y="1494652"/>
                  <a:pt x="1409935" y="1494982"/>
                </a:cubicBezTo>
                <a:close/>
                <a:moveTo>
                  <a:pt x="1468969" y="1476184"/>
                </a:moveTo>
                <a:cubicBezTo>
                  <a:pt x="1472927" y="1475854"/>
                  <a:pt x="1474246" y="1478822"/>
                  <a:pt x="1474246" y="1483110"/>
                </a:cubicBezTo>
                <a:cubicBezTo>
                  <a:pt x="1473587" y="1485088"/>
                  <a:pt x="1472598" y="1488056"/>
                  <a:pt x="1471608" y="1490365"/>
                </a:cubicBezTo>
                <a:cubicBezTo>
                  <a:pt x="1470288" y="1493004"/>
                  <a:pt x="1470948" y="1497950"/>
                  <a:pt x="1466001" y="1496631"/>
                </a:cubicBezTo>
                <a:cubicBezTo>
                  <a:pt x="1459735" y="1494982"/>
                  <a:pt x="1467320" y="1491685"/>
                  <a:pt x="1465671" y="1489046"/>
                </a:cubicBezTo>
                <a:cubicBezTo>
                  <a:pt x="1464682" y="1487067"/>
                  <a:pt x="1468310" y="1485418"/>
                  <a:pt x="1466661" y="1482450"/>
                </a:cubicBezTo>
                <a:cubicBezTo>
                  <a:pt x="1465671" y="1480471"/>
                  <a:pt x="1464023" y="1476184"/>
                  <a:pt x="1468969" y="1476184"/>
                </a:cubicBezTo>
                <a:close/>
                <a:moveTo>
                  <a:pt x="1113445" y="1573145"/>
                </a:moveTo>
                <a:cubicBezTo>
                  <a:pt x="1115095" y="1573144"/>
                  <a:pt x="1116744" y="1573804"/>
                  <a:pt x="1116744" y="1576772"/>
                </a:cubicBezTo>
                <a:cubicBezTo>
                  <a:pt x="1116743" y="1578421"/>
                  <a:pt x="1115424" y="1579081"/>
                  <a:pt x="1114105" y="1579411"/>
                </a:cubicBezTo>
                <a:cubicBezTo>
                  <a:pt x="1111797" y="1579411"/>
                  <a:pt x="1109818" y="1578421"/>
                  <a:pt x="1109488" y="1576112"/>
                </a:cubicBezTo>
                <a:cubicBezTo>
                  <a:pt x="1108828" y="1574134"/>
                  <a:pt x="1110807" y="1573144"/>
                  <a:pt x="1113445" y="1573145"/>
                </a:cubicBezTo>
                <a:close/>
                <a:moveTo>
                  <a:pt x="566968" y="1739033"/>
                </a:moveTo>
                <a:cubicBezTo>
                  <a:pt x="568946" y="1739033"/>
                  <a:pt x="569277" y="1740352"/>
                  <a:pt x="569277" y="1741671"/>
                </a:cubicBezTo>
                <a:cubicBezTo>
                  <a:pt x="569277" y="1743980"/>
                  <a:pt x="567957" y="1745629"/>
                  <a:pt x="565649" y="1745959"/>
                </a:cubicBezTo>
                <a:cubicBezTo>
                  <a:pt x="563669" y="1746289"/>
                  <a:pt x="563340" y="1744640"/>
                  <a:pt x="563340" y="1743320"/>
                </a:cubicBezTo>
                <a:cubicBezTo>
                  <a:pt x="563670" y="1741012"/>
                  <a:pt x="564659" y="1739363"/>
                  <a:pt x="566968" y="1739033"/>
                </a:cubicBezTo>
                <a:close/>
                <a:moveTo>
                  <a:pt x="972951" y="1605794"/>
                </a:moveTo>
                <a:cubicBezTo>
                  <a:pt x="971301" y="1611071"/>
                  <a:pt x="971961" y="1617337"/>
                  <a:pt x="964376" y="1621295"/>
                </a:cubicBezTo>
                <a:cubicBezTo>
                  <a:pt x="965366" y="1613379"/>
                  <a:pt x="968004" y="1609092"/>
                  <a:pt x="972951" y="1605794"/>
                </a:cubicBezTo>
                <a:close/>
                <a:moveTo>
                  <a:pt x="1410595" y="1460353"/>
                </a:moveTo>
                <a:cubicBezTo>
                  <a:pt x="1416861" y="1463651"/>
                  <a:pt x="1419169" y="1467938"/>
                  <a:pt x="1417191" y="1473875"/>
                </a:cubicBezTo>
                <a:cubicBezTo>
                  <a:pt x="1416531" y="1475853"/>
                  <a:pt x="1414553" y="1475194"/>
                  <a:pt x="1413563" y="1474534"/>
                </a:cubicBezTo>
                <a:cubicBezTo>
                  <a:pt x="1408616" y="1471236"/>
                  <a:pt x="1407956" y="1466289"/>
                  <a:pt x="1410595" y="1460353"/>
                </a:cubicBezTo>
                <a:close/>
                <a:moveTo>
                  <a:pt x="1452480" y="1434628"/>
                </a:moveTo>
                <a:cubicBezTo>
                  <a:pt x="1454788" y="1434298"/>
                  <a:pt x="1457426" y="1436607"/>
                  <a:pt x="1457756" y="1439575"/>
                </a:cubicBezTo>
                <a:cubicBezTo>
                  <a:pt x="1455447" y="1443203"/>
                  <a:pt x="1452480" y="1446171"/>
                  <a:pt x="1447532" y="1446171"/>
                </a:cubicBezTo>
                <a:cubicBezTo>
                  <a:pt x="1444565" y="1446171"/>
                  <a:pt x="1440277" y="1445511"/>
                  <a:pt x="1441926" y="1441884"/>
                </a:cubicBezTo>
                <a:cubicBezTo>
                  <a:pt x="1443575" y="1437926"/>
                  <a:pt x="1448192" y="1435617"/>
                  <a:pt x="1452480" y="1434628"/>
                </a:cubicBezTo>
                <a:close/>
                <a:moveTo>
                  <a:pt x="1070901" y="1549398"/>
                </a:moveTo>
                <a:cubicBezTo>
                  <a:pt x="1070241" y="1553027"/>
                  <a:pt x="1074858" y="1551377"/>
                  <a:pt x="1075189" y="1553686"/>
                </a:cubicBezTo>
                <a:cubicBezTo>
                  <a:pt x="1066943" y="1555665"/>
                  <a:pt x="1063975" y="1564240"/>
                  <a:pt x="1057379" y="1568527"/>
                </a:cubicBezTo>
                <a:cubicBezTo>
                  <a:pt x="1056720" y="1571165"/>
                  <a:pt x="1055731" y="1573804"/>
                  <a:pt x="1055071" y="1576442"/>
                </a:cubicBezTo>
                <a:cubicBezTo>
                  <a:pt x="1054412" y="1579080"/>
                  <a:pt x="1054081" y="1582708"/>
                  <a:pt x="1050124" y="1581719"/>
                </a:cubicBezTo>
                <a:cubicBezTo>
                  <a:pt x="1045837" y="1580729"/>
                  <a:pt x="1047815" y="1577431"/>
                  <a:pt x="1047816" y="1574793"/>
                </a:cubicBezTo>
                <a:cubicBezTo>
                  <a:pt x="1048145" y="1569846"/>
                  <a:pt x="1051773" y="1567537"/>
                  <a:pt x="1056060" y="1566218"/>
                </a:cubicBezTo>
                <a:lnTo>
                  <a:pt x="1056060" y="1566218"/>
                </a:lnTo>
                <a:close/>
                <a:moveTo>
                  <a:pt x="1405318" y="1426714"/>
                </a:moveTo>
                <a:cubicBezTo>
                  <a:pt x="1412903" y="1434299"/>
                  <a:pt x="1413233" y="1444523"/>
                  <a:pt x="1418180" y="1452768"/>
                </a:cubicBezTo>
                <a:cubicBezTo>
                  <a:pt x="1419170" y="1454747"/>
                  <a:pt x="1418510" y="1456396"/>
                  <a:pt x="1416531" y="1457055"/>
                </a:cubicBezTo>
                <a:cubicBezTo>
                  <a:pt x="1413893" y="1457715"/>
                  <a:pt x="1412574" y="1457055"/>
                  <a:pt x="1411914" y="1453428"/>
                </a:cubicBezTo>
                <a:cubicBezTo>
                  <a:pt x="1409935" y="1444193"/>
                  <a:pt x="1407297" y="1435618"/>
                  <a:pt x="1405318" y="1426714"/>
                </a:cubicBezTo>
                <a:close/>
                <a:moveTo>
                  <a:pt x="1164235" y="1486077"/>
                </a:moveTo>
                <a:lnTo>
                  <a:pt x="1166993" y="1488042"/>
                </a:lnTo>
                <a:lnTo>
                  <a:pt x="1167404" y="1486077"/>
                </a:lnTo>
                <a:lnTo>
                  <a:pt x="1167612" y="1488483"/>
                </a:lnTo>
                <a:lnTo>
                  <a:pt x="1169676" y="1489953"/>
                </a:lnTo>
                <a:cubicBezTo>
                  <a:pt x="1169429" y="1492179"/>
                  <a:pt x="1168193" y="1494817"/>
                  <a:pt x="1169182" y="1496301"/>
                </a:cubicBezTo>
                <a:lnTo>
                  <a:pt x="1168831" y="1502555"/>
                </a:lnTo>
                <a:lnTo>
                  <a:pt x="1169312" y="1508110"/>
                </a:lnTo>
                <a:lnTo>
                  <a:pt x="1173056" y="1496631"/>
                </a:lnTo>
                <a:cubicBezTo>
                  <a:pt x="1170199" y="1508174"/>
                  <a:pt x="1180677" y="1520377"/>
                  <a:pt x="1167341" y="1531920"/>
                </a:cubicBezTo>
                <a:lnTo>
                  <a:pt x="1167341" y="1529107"/>
                </a:lnTo>
                <a:lnTo>
                  <a:pt x="1167202" y="1531590"/>
                </a:lnTo>
                <a:lnTo>
                  <a:pt x="1166873" y="1531717"/>
                </a:lnTo>
                <a:lnTo>
                  <a:pt x="1166872" y="1532579"/>
                </a:lnTo>
                <a:cubicBezTo>
                  <a:pt x="1167532" y="1536537"/>
                  <a:pt x="1170831" y="1540495"/>
                  <a:pt x="1167532" y="1544782"/>
                </a:cubicBezTo>
                <a:cubicBezTo>
                  <a:pt x="1166543" y="1546101"/>
                  <a:pt x="1164564" y="1546761"/>
                  <a:pt x="1163905" y="1545441"/>
                </a:cubicBezTo>
                <a:cubicBezTo>
                  <a:pt x="1161266" y="1541814"/>
                  <a:pt x="1162915" y="1537526"/>
                  <a:pt x="1162915" y="1533239"/>
                </a:cubicBezTo>
                <a:lnTo>
                  <a:pt x="1162932" y="1533232"/>
                </a:lnTo>
                <a:lnTo>
                  <a:pt x="1162915" y="1533239"/>
                </a:lnTo>
                <a:cubicBezTo>
                  <a:pt x="1162915" y="1532249"/>
                  <a:pt x="1162916" y="1531260"/>
                  <a:pt x="1162916" y="1530271"/>
                </a:cubicBezTo>
                <a:lnTo>
                  <a:pt x="1163353" y="1515596"/>
                </a:lnTo>
                <a:lnTo>
                  <a:pt x="1162760" y="1508297"/>
                </a:lnTo>
                <a:lnTo>
                  <a:pt x="1163707" y="1503768"/>
                </a:lnTo>
                <a:close/>
                <a:moveTo>
                  <a:pt x="1453798" y="1364711"/>
                </a:moveTo>
                <a:cubicBezTo>
                  <a:pt x="1456437" y="1365041"/>
                  <a:pt x="1458745" y="1366690"/>
                  <a:pt x="1458746" y="1369988"/>
                </a:cubicBezTo>
                <a:cubicBezTo>
                  <a:pt x="1458745" y="1372297"/>
                  <a:pt x="1457096" y="1374605"/>
                  <a:pt x="1455447" y="1373946"/>
                </a:cubicBezTo>
                <a:cubicBezTo>
                  <a:pt x="1453139" y="1372957"/>
                  <a:pt x="1450500" y="1370978"/>
                  <a:pt x="1450171" y="1367680"/>
                </a:cubicBezTo>
                <a:cubicBezTo>
                  <a:pt x="1450171" y="1365701"/>
                  <a:pt x="1451160" y="1364711"/>
                  <a:pt x="1453798" y="1364711"/>
                </a:cubicBezTo>
                <a:close/>
                <a:moveTo>
                  <a:pt x="1368051" y="1355146"/>
                </a:moveTo>
                <a:cubicBezTo>
                  <a:pt x="1372998" y="1359763"/>
                  <a:pt x="1378275" y="1364380"/>
                  <a:pt x="1380583" y="1370976"/>
                </a:cubicBezTo>
                <a:lnTo>
                  <a:pt x="1380582" y="1370978"/>
                </a:lnTo>
                <a:lnTo>
                  <a:pt x="1380582" y="1370978"/>
                </a:lnTo>
                <a:cubicBezTo>
                  <a:pt x="1388169" y="1384499"/>
                  <a:pt x="1397732" y="1397032"/>
                  <a:pt x="1399711" y="1413192"/>
                </a:cubicBezTo>
                <a:cubicBezTo>
                  <a:pt x="1390807" y="1401319"/>
                  <a:pt x="1387179" y="1386478"/>
                  <a:pt x="1377944" y="1374935"/>
                </a:cubicBezTo>
                <a:lnTo>
                  <a:pt x="1378130" y="1374655"/>
                </a:lnTo>
                <a:close/>
                <a:moveTo>
                  <a:pt x="1037097" y="1434505"/>
                </a:moveTo>
                <a:cubicBezTo>
                  <a:pt x="1038663" y="1433804"/>
                  <a:pt x="1040890" y="1433804"/>
                  <a:pt x="1043198" y="1433639"/>
                </a:cubicBezTo>
                <a:cubicBezTo>
                  <a:pt x="1048474" y="1432649"/>
                  <a:pt x="1050783" y="1436277"/>
                  <a:pt x="1051113" y="1440894"/>
                </a:cubicBezTo>
                <a:cubicBezTo>
                  <a:pt x="1051773" y="1446831"/>
                  <a:pt x="1046166" y="1447820"/>
                  <a:pt x="1042209" y="1448150"/>
                </a:cubicBezTo>
                <a:cubicBezTo>
                  <a:pt x="1036273" y="1448809"/>
                  <a:pt x="1035613" y="1443863"/>
                  <a:pt x="1034953" y="1439575"/>
                </a:cubicBezTo>
                <a:cubicBezTo>
                  <a:pt x="1034624" y="1436607"/>
                  <a:pt x="1035531" y="1435205"/>
                  <a:pt x="1037097" y="1434505"/>
                </a:cubicBezTo>
                <a:close/>
                <a:moveTo>
                  <a:pt x="702845" y="1535547"/>
                </a:moveTo>
                <a:cubicBezTo>
                  <a:pt x="704493" y="1533238"/>
                  <a:pt x="706473" y="1533568"/>
                  <a:pt x="708781" y="1534558"/>
                </a:cubicBezTo>
                <a:cubicBezTo>
                  <a:pt x="710760" y="1536536"/>
                  <a:pt x="710760" y="1538845"/>
                  <a:pt x="709111" y="1541153"/>
                </a:cubicBezTo>
                <a:cubicBezTo>
                  <a:pt x="707462" y="1543132"/>
                  <a:pt x="705153" y="1543462"/>
                  <a:pt x="703505" y="1542473"/>
                </a:cubicBezTo>
                <a:cubicBezTo>
                  <a:pt x="701196" y="1540823"/>
                  <a:pt x="701526" y="1537855"/>
                  <a:pt x="702845" y="1535547"/>
                </a:cubicBezTo>
                <a:close/>
                <a:moveTo>
                  <a:pt x="1219970" y="1369988"/>
                </a:moveTo>
                <a:cubicBezTo>
                  <a:pt x="1230523" y="1370977"/>
                  <a:pt x="1235471" y="1380211"/>
                  <a:pt x="1243056" y="1385158"/>
                </a:cubicBezTo>
                <a:cubicBezTo>
                  <a:pt x="1244046" y="1385818"/>
                  <a:pt x="1245694" y="1388787"/>
                  <a:pt x="1243386" y="1390765"/>
                </a:cubicBezTo>
                <a:cubicBezTo>
                  <a:pt x="1241078" y="1393074"/>
                  <a:pt x="1239428" y="1391095"/>
                  <a:pt x="1238109" y="1389116"/>
                </a:cubicBezTo>
                <a:cubicBezTo>
                  <a:pt x="1234811" y="1384499"/>
                  <a:pt x="1234811" y="1376254"/>
                  <a:pt x="1224587" y="1380541"/>
                </a:cubicBezTo>
                <a:cubicBezTo>
                  <a:pt x="1222279" y="1381861"/>
                  <a:pt x="1222608" y="1373616"/>
                  <a:pt x="1219970" y="1369988"/>
                </a:cubicBezTo>
                <a:close/>
                <a:moveTo>
                  <a:pt x="1347933" y="1326124"/>
                </a:moveTo>
                <a:cubicBezTo>
                  <a:pt x="1359476" y="1330082"/>
                  <a:pt x="1360135" y="1339976"/>
                  <a:pt x="1366072" y="1348551"/>
                </a:cubicBezTo>
                <a:cubicBezTo>
                  <a:pt x="1353539" y="1344923"/>
                  <a:pt x="1353539" y="1334699"/>
                  <a:pt x="1347933" y="1326124"/>
                </a:cubicBezTo>
                <a:close/>
                <a:moveTo>
                  <a:pt x="1158958" y="1379552"/>
                </a:moveTo>
                <a:cubicBezTo>
                  <a:pt x="1173139" y="1395053"/>
                  <a:pt x="1165554" y="1412532"/>
                  <a:pt x="1166873" y="1428362"/>
                </a:cubicBezTo>
                <a:lnTo>
                  <a:pt x="1166802" y="1428893"/>
                </a:lnTo>
                <a:lnTo>
                  <a:pt x="1166873" y="1428692"/>
                </a:lnTo>
                <a:cubicBezTo>
                  <a:pt x="1167533" y="1437927"/>
                  <a:pt x="1167863" y="1447161"/>
                  <a:pt x="1168522" y="1456395"/>
                </a:cubicBezTo>
                <a:cubicBezTo>
                  <a:pt x="1168522" y="1458374"/>
                  <a:pt x="1168522" y="1460353"/>
                  <a:pt x="1166543" y="1460683"/>
                </a:cubicBezTo>
                <a:cubicBezTo>
                  <a:pt x="1163575" y="1461013"/>
                  <a:pt x="1163575" y="1458704"/>
                  <a:pt x="1163245" y="1456396"/>
                </a:cubicBezTo>
                <a:cubicBezTo>
                  <a:pt x="1163245" y="1449469"/>
                  <a:pt x="1162915" y="1442873"/>
                  <a:pt x="1162915" y="1435948"/>
                </a:cubicBezTo>
                <a:cubicBezTo>
                  <a:pt x="1162915" y="1431331"/>
                  <a:pt x="1158628" y="1427373"/>
                  <a:pt x="1162915" y="1422096"/>
                </a:cubicBezTo>
                <a:cubicBezTo>
                  <a:pt x="1164894" y="1419788"/>
                  <a:pt x="1164565" y="1413191"/>
                  <a:pt x="1162586" y="1410553"/>
                </a:cubicBezTo>
                <a:cubicBezTo>
                  <a:pt x="1155000" y="1400989"/>
                  <a:pt x="1159617" y="1390765"/>
                  <a:pt x="1158958" y="1379552"/>
                </a:cubicBezTo>
                <a:close/>
                <a:moveTo>
                  <a:pt x="1048402" y="1383180"/>
                </a:moveTo>
                <a:lnTo>
                  <a:pt x="1048681" y="1383738"/>
                </a:lnTo>
                <a:lnTo>
                  <a:pt x="1050013" y="1382849"/>
                </a:lnTo>
                <a:lnTo>
                  <a:pt x="1048998" y="1384373"/>
                </a:lnTo>
                <a:lnTo>
                  <a:pt x="1049354" y="1385085"/>
                </a:lnTo>
                <a:cubicBezTo>
                  <a:pt x="1048401" y="1386038"/>
                  <a:pt x="1047449" y="1386990"/>
                  <a:pt x="1046496" y="1386990"/>
                </a:cubicBezTo>
                <a:lnTo>
                  <a:pt x="1047462" y="1385059"/>
                </a:lnTo>
                <a:lnTo>
                  <a:pt x="1047157" y="1384754"/>
                </a:lnTo>
                <a:lnTo>
                  <a:pt x="1047843" y="1384296"/>
                </a:lnTo>
                <a:close/>
                <a:moveTo>
                  <a:pt x="723953" y="1476843"/>
                </a:moveTo>
                <a:cubicBezTo>
                  <a:pt x="726261" y="1472555"/>
                  <a:pt x="730548" y="1472555"/>
                  <a:pt x="735496" y="1476513"/>
                </a:cubicBezTo>
                <a:cubicBezTo>
                  <a:pt x="740112" y="1480140"/>
                  <a:pt x="740772" y="1484758"/>
                  <a:pt x="737804" y="1488386"/>
                </a:cubicBezTo>
                <a:cubicBezTo>
                  <a:pt x="733846" y="1493003"/>
                  <a:pt x="727910" y="1491354"/>
                  <a:pt x="723293" y="1488386"/>
                </a:cubicBezTo>
                <a:cubicBezTo>
                  <a:pt x="718016" y="1485088"/>
                  <a:pt x="720325" y="1481790"/>
                  <a:pt x="723953" y="1476843"/>
                </a:cubicBezTo>
                <a:close/>
                <a:moveTo>
                  <a:pt x="1155330" y="1341624"/>
                </a:moveTo>
                <a:cubicBezTo>
                  <a:pt x="1156319" y="1348551"/>
                  <a:pt x="1156649" y="1353497"/>
                  <a:pt x="1157309" y="1358444"/>
                </a:cubicBezTo>
                <a:cubicBezTo>
                  <a:pt x="1148734" y="1352508"/>
                  <a:pt x="1148734" y="1352508"/>
                  <a:pt x="1155330" y="1341624"/>
                </a:cubicBezTo>
                <a:close/>
                <a:moveTo>
                  <a:pt x="923811" y="1379882"/>
                </a:moveTo>
                <a:cubicBezTo>
                  <a:pt x="928758" y="1380212"/>
                  <a:pt x="933046" y="1382850"/>
                  <a:pt x="933045" y="1388127"/>
                </a:cubicBezTo>
                <a:cubicBezTo>
                  <a:pt x="933045" y="1392085"/>
                  <a:pt x="931726" y="1396702"/>
                  <a:pt x="925460" y="1396702"/>
                </a:cubicBezTo>
                <a:cubicBezTo>
                  <a:pt x="920183" y="1396372"/>
                  <a:pt x="917545" y="1393404"/>
                  <a:pt x="916555" y="1388457"/>
                </a:cubicBezTo>
                <a:cubicBezTo>
                  <a:pt x="915566" y="1382520"/>
                  <a:pt x="919523" y="1381201"/>
                  <a:pt x="923811" y="1379882"/>
                </a:cubicBezTo>
                <a:close/>
                <a:moveTo>
                  <a:pt x="1057709" y="1325794"/>
                </a:moveTo>
                <a:cubicBezTo>
                  <a:pt x="1070571" y="1321507"/>
                  <a:pt x="1085412" y="1327773"/>
                  <a:pt x="1096625" y="1313921"/>
                </a:cubicBezTo>
                <a:cubicBezTo>
                  <a:pt x="1094316" y="1326124"/>
                  <a:pt x="1090359" y="1329092"/>
                  <a:pt x="1072880" y="1333710"/>
                </a:cubicBezTo>
                <a:cubicBezTo>
                  <a:pt x="1065955" y="1335688"/>
                  <a:pt x="1065955" y="1335688"/>
                  <a:pt x="1057709" y="1325794"/>
                </a:cubicBezTo>
                <a:close/>
                <a:moveTo>
                  <a:pt x="964705" y="1332720"/>
                </a:moveTo>
                <a:cubicBezTo>
                  <a:pt x="965366" y="1333380"/>
                  <a:pt x="966684" y="1334700"/>
                  <a:pt x="966024" y="1336348"/>
                </a:cubicBezTo>
                <a:cubicBezTo>
                  <a:pt x="965036" y="1338327"/>
                  <a:pt x="963056" y="1338327"/>
                  <a:pt x="961407" y="1337667"/>
                </a:cubicBezTo>
                <a:cubicBezTo>
                  <a:pt x="959758" y="1337337"/>
                  <a:pt x="958769" y="1336018"/>
                  <a:pt x="959429" y="1334699"/>
                </a:cubicBezTo>
                <a:cubicBezTo>
                  <a:pt x="960418" y="1332391"/>
                  <a:pt x="962067" y="1331402"/>
                  <a:pt x="964705" y="1332720"/>
                </a:cubicBezTo>
                <a:close/>
                <a:moveTo>
                  <a:pt x="1083104" y="1293804"/>
                </a:moveTo>
                <a:cubicBezTo>
                  <a:pt x="1087061" y="1293474"/>
                  <a:pt x="1089040" y="1298751"/>
                  <a:pt x="1091019" y="1301720"/>
                </a:cubicBezTo>
                <a:cubicBezTo>
                  <a:pt x="1094647" y="1306666"/>
                  <a:pt x="1088710" y="1306996"/>
                  <a:pt x="1086402" y="1309305"/>
                </a:cubicBezTo>
                <a:cubicBezTo>
                  <a:pt x="1084422" y="1310954"/>
                  <a:pt x="1082114" y="1312603"/>
                  <a:pt x="1077827" y="1312603"/>
                </a:cubicBezTo>
                <a:cubicBezTo>
                  <a:pt x="1078817" y="1308315"/>
                  <a:pt x="1079146" y="1305347"/>
                  <a:pt x="1080136" y="1302379"/>
                </a:cubicBezTo>
                <a:cubicBezTo>
                  <a:pt x="1080795" y="1299411"/>
                  <a:pt x="1077827" y="1294134"/>
                  <a:pt x="1083104" y="1293804"/>
                </a:cubicBezTo>
                <a:close/>
                <a:moveTo>
                  <a:pt x="1579782" y="1136819"/>
                </a:moveTo>
                <a:cubicBezTo>
                  <a:pt x="1586048" y="1140447"/>
                  <a:pt x="1592315" y="1144404"/>
                  <a:pt x="1598580" y="1148033"/>
                </a:cubicBezTo>
                <a:cubicBezTo>
                  <a:pt x="1601219" y="1149682"/>
                  <a:pt x="1603528" y="1152320"/>
                  <a:pt x="1601219" y="1154958"/>
                </a:cubicBezTo>
                <a:cubicBezTo>
                  <a:pt x="1597921" y="1158916"/>
                  <a:pt x="1597261" y="1154299"/>
                  <a:pt x="1595282" y="1152650"/>
                </a:cubicBezTo>
                <a:cubicBezTo>
                  <a:pt x="1590006" y="1147702"/>
                  <a:pt x="1584069" y="1143416"/>
                  <a:pt x="1578133" y="1138798"/>
                </a:cubicBezTo>
                <a:cubicBezTo>
                  <a:pt x="1578793" y="1138139"/>
                  <a:pt x="1579122" y="1137479"/>
                  <a:pt x="1579782" y="1136819"/>
                </a:cubicBezTo>
                <a:close/>
                <a:moveTo>
                  <a:pt x="1107180" y="1270058"/>
                </a:moveTo>
                <a:cubicBezTo>
                  <a:pt x="1110148" y="1270718"/>
                  <a:pt x="1112786" y="1271377"/>
                  <a:pt x="1112457" y="1275335"/>
                </a:cubicBezTo>
                <a:cubicBezTo>
                  <a:pt x="1112127" y="1277314"/>
                  <a:pt x="1111467" y="1279293"/>
                  <a:pt x="1109159" y="1278303"/>
                </a:cubicBezTo>
                <a:cubicBezTo>
                  <a:pt x="1106520" y="1277314"/>
                  <a:pt x="1104211" y="1275335"/>
                  <a:pt x="1104211" y="1272037"/>
                </a:cubicBezTo>
                <a:cubicBezTo>
                  <a:pt x="1104212" y="1270058"/>
                  <a:pt x="1105531" y="1269728"/>
                  <a:pt x="1107180" y="1270058"/>
                </a:cubicBezTo>
                <a:close/>
                <a:moveTo>
                  <a:pt x="370407" y="1443533"/>
                </a:moveTo>
                <a:cubicBezTo>
                  <a:pt x="372386" y="1443533"/>
                  <a:pt x="373705" y="1445182"/>
                  <a:pt x="373705" y="1446831"/>
                </a:cubicBezTo>
                <a:cubicBezTo>
                  <a:pt x="374035" y="1448809"/>
                  <a:pt x="372386" y="1450459"/>
                  <a:pt x="370737" y="1450788"/>
                </a:cubicBezTo>
                <a:cubicBezTo>
                  <a:pt x="368428" y="1451118"/>
                  <a:pt x="367109" y="1449469"/>
                  <a:pt x="366449" y="1447161"/>
                </a:cubicBezTo>
                <a:cubicBezTo>
                  <a:pt x="366779" y="1444852"/>
                  <a:pt x="368098" y="1443203"/>
                  <a:pt x="370407" y="1443533"/>
                </a:cubicBezTo>
                <a:close/>
                <a:moveTo>
                  <a:pt x="1103881" y="1189917"/>
                </a:moveTo>
                <a:cubicBezTo>
                  <a:pt x="1108169" y="1197832"/>
                  <a:pt x="1111467" y="1203439"/>
                  <a:pt x="1120701" y="1203109"/>
                </a:cubicBezTo>
                <a:cubicBezTo>
                  <a:pt x="1108498" y="1210365"/>
                  <a:pt x="1107509" y="1213663"/>
                  <a:pt x="1115754" y="1223557"/>
                </a:cubicBezTo>
                <a:cubicBezTo>
                  <a:pt x="1118392" y="1226855"/>
                  <a:pt x="1116743" y="1227844"/>
                  <a:pt x="1115094" y="1229163"/>
                </a:cubicBezTo>
                <a:cubicBezTo>
                  <a:pt x="1110808" y="1232461"/>
                  <a:pt x="1106850" y="1229823"/>
                  <a:pt x="1102892" y="1228504"/>
                </a:cubicBezTo>
                <a:cubicBezTo>
                  <a:pt x="1098605" y="1226855"/>
                  <a:pt x="1099923" y="1223557"/>
                  <a:pt x="1100584" y="1220259"/>
                </a:cubicBezTo>
                <a:cubicBezTo>
                  <a:pt x="1102232" y="1211354"/>
                  <a:pt x="1104541" y="1202120"/>
                  <a:pt x="1103881" y="1189917"/>
                </a:cubicBezTo>
                <a:close/>
                <a:moveTo>
                  <a:pt x="985153" y="1222568"/>
                </a:moveTo>
                <a:cubicBezTo>
                  <a:pt x="987792" y="1222568"/>
                  <a:pt x="988781" y="1223887"/>
                  <a:pt x="988781" y="1226855"/>
                </a:cubicBezTo>
                <a:cubicBezTo>
                  <a:pt x="988122" y="1228834"/>
                  <a:pt x="986802" y="1231472"/>
                  <a:pt x="983834" y="1230483"/>
                </a:cubicBezTo>
                <a:cubicBezTo>
                  <a:pt x="981856" y="1229823"/>
                  <a:pt x="979217" y="1229164"/>
                  <a:pt x="980206" y="1226195"/>
                </a:cubicBezTo>
                <a:cubicBezTo>
                  <a:pt x="980866" y="1224217"/>
                  <a:pt x="982515" y="1222568"/>
                  <a:pt x="985153" y="1222568"/>
                </a:cubicBezTo>
                <a:close/>
                <a:moveTo>
                  <a:pt x="1523716" y="1053710"/>
                </a:moveTo>
                <a:cubicBezTo>
                  <a:pt x="1529652" y="1054699"/>
                  <a:pt x="1533939" y="1052720"/>
                  <a:pt x="1538887" y="1050741"/>
                </a:cubicBezTo>
                <a:cubicBezTo>
                  <a:pt x="1546802" y="1047773"/>
                  <a:pt x="1550430" y="1056018"/>
                  <a:pt x="1556037" y="1058986"/>
                </a:cubicBezTo>
                <a:cubicBezTo>
                  <a:pt x="1562302" y="1061954"/>
                  <a:pt x="1556036" y="1067561"/>
                  <a:pt x="1556366" y="1072178"/>
                </a:cubicBezTo>
                <a:cubicBezTo>
                  <a:pt x="1543504" y="1070859"/>
                  <a:pt x="1532950" y="1063274"/>
                  <a:pt x="1520418" y="1065912"/>
                </a:cubicBezTo>
                <a:cubicBezTo>
                  <a:pt x="1518109" y="1066242"/>
                  <a:pt x="1513492" y="1067231"/>
                  <a:pt x="1514481" y="1062615"/>
                </a:cubicBezTo>
                <a:cubicBezTo>
                  <a:pt x="1515470" y="1057997"/>
                  <a:pt x="1518110" y="1052720"/>
                  <a:pt x="1523716" y="1053710"/>
                </a:cubicBezTo>
                <a:close/>
                <a:moveTo>
                  <a:pt x="679347" y="1289970"/>
                </a:moveTo>
                <a:cubicBezTo>
                  <a:pt x="682150" y="1288775"/>
                  <a:pt x="685531" y="1288528"/>
                  <a:pt x="688663" y="1287868"/>
                </a:cubicBezTo>
                <a:cubicBezTo>
                  <a:pt x="689324" y="1288198"/>
                  <a:pt x="689653" y="1288528"/>
                  <a:pt x="689983" y="1288528"/>
                </a:cubicBezTo>
                <a:cubicBezTo>
                  <a:pt x="683717" y="1289847"/>
                  <a:pt x="682068" y="1298751"/>
                  <a:pt x="673493" y="1297762"/>
                </a:cubicBezTo>
                <a:cubicBezTo>
                  <a:pt x="674317" y="1293310"/>
                  <a:pt x="676543" y="1291166"/>
                  <a:pt x="679347" y="1289970"/>
                </a:cubicBezTo>
                <a:close/>
                <a:moveTo>
                  <a:pt x="694971" y="1283085"/>
                </a:moveTo>
                <a:cubicBezTo>
                  <a:pt x="697486" y="1283003"/>
                  <a:pt x="700372" y="1283909"/>
                  <a:pt x="703505" y="1284240"/>
                </a:cubicBezTo>
                <a:cubicBezTo>
                  <a:pt x="699547" y="1290176"/>
                  <a:pt x="695259" y="1291165"/>
                  <a:pt x="689983" y="1288527"/>
                </a:cubicBezTo>
                <a:lnTo>
                  <a:pt x="689323" y="1287867"/>
                </a:lnTo>
                <a:cubicBezTo>
                  <a:pt x="689323" y="1287867"/>
                  <a:pt x="688664" y="1287867"/>
                  <a:pt x="688664" y="1287867"/>
                </a:cubicBezTo>
                <a:cubicBezTo>
                  <a:pt x="690313" y="1284239"/>
                  <a:pt x="692457" y="1283167"/>
                  <a:pt x="694971" y="1283085"/>
                </a:cubicBezTo>
                <a:close/>
                <a:moveTo>
                  <a:pt x="991419" y="1173427"/>
                </a:moveTo>
                <a:cubicBezTo>
                  <a:pt x="993398" y="1173757"/>
                  <a:pt x="994387" y="1175076"/>
                  <a:pt x="994387" y="1177055"/>
                </a:cubicBezTo>
                <a:cubicBezTo>
                  <a:pt x="993398" y="1179364"/>
                  <a:pt x="991420" y="1180353"/>
                  <a:pt x="989111" y="1180023"/>
                </a:cubicBezTo>
                <a:cubicBezTo>
                  <a:pt x="987131" y="1179694"/>
                  <a:pt x="986472" y="1177715"/>
                  <a:pt x="987132" y="1176066"/>
                </a:cubicBezTo>
                <a:cubicBezTo>
                  <a:pt x="987791" y="1174417"/>
                  <a:pt x="989440" y="1173098"/>
                  <a:pt x="991419" y="1173427"/>
                </a:cubicBezTo>
                <a:close/>
                <a:moveTo>
                  <a:pt x="583128" y="1261484"/>
                </a:moveTo>
                <a:cubicBezTo>
                  <a:pt x="584776" y="1261814"/>
                  <a:pt x="586425" y="1262143"/>
                  <a:pt x="587415" y="1263462"/>
                </a:cubicBezTo>
                <a:cubicBezTo>
                  <a:pt x="587085" y="1266101"/>
                  <a:pt x="586095" y="1267420"/>
                  <a:pt x="583787" y="1267420"/>
                </a:cubicBezTo>
                <a:cubicBezTo>
                  <a:pt x="581808" y="1267420"/>
                  <a:pt x="580489" y="1266101"/>
                  <a:pt x="580159" y="1264122"/>
                </a:cubicBezTo>
                <a:cubicBezTo>
                  <a:pt x="580159" y="1262473"/>
                  <a:pt x="581479" y="1261813"/>
                  <a:pt x="583128" y="1261484"/>
                </a:cubicBezTo>
                <a:close/>
                <a:moveTo>
                  <a:pt x="1745341" y="903321"/>
                </a:moveTo>
                <a:cubicBezTo>
                  <a:pt x="1748639" y="903321"/>
                  <a:pt x="1749958" y="905300"/>
                  <a:pt x="1750617" y="907938"/>
                </a:cubicBezTo>
                <a:cubicBezTo>
                  <a:pt x="1749628" y="910577"/>
                  <a:pt x="1747979" y="912226"/>
                  <a:pt x="1745011" y="911896"/>
                </a:cubicBezTo>
                <a:cubicBezTo>
                  <a:pt x="1742043" y="911896"/>
                  <a:pt x="1740394" y="910577"/>
                  <a:pt x="1740394" y="907279"/>
                </a:cubicBezTo>
                <a:cubicBezTo>
                  <a:pt x="1740394" y="903651"/>
                  <a:pt x="1742703" y="903321"/>
                  <a:pt x="1745341" y="903321"/>
                </a:cubicBezTo>
                <a:close/>
                <a:moveTo>
                  <a:pt x="604565" y="1240046"/>
                </a:moveTo>
                <a:cubicBezTo>
                  <a:pt x="607203" y="1240047"/>
                  <a:pt x="610171" y="1239387"/>
                  <a:pt x="609511" y="1244334"/>
                </a:cubicBezTo>
                <a:cubicBezTo>
                  <a:pt x="608522" y="1248621"/>
                  <a:pt x="604895" y="1250600"/>
                  <a:pt x="600607" y="1251260"/>
                </a:cubicBezTo>
                <a:cubicBezTo>
                  <a:pt x="599288" y="1251590"/>
                  <a:pt x="596320" y="1248292"/>
                  <a:pt x="596650" y="1245323"/>
                </a:cubicBezTo>
                <a:cubicBezTo>
                  <a:pt x="597309" y="1241036"/>
                  <a:pt x="600607" y="1239717"/>
                  <a:pt x="604565" y="1240046"/>
                </a:cubicBezTo>
                <a:close/>
                <a:moveTo>
                  <a:pt x="1445553" y="956749"/>
                </a:moveTo>
                <a:cubicBezTo>
                  <a:pt x="1449841" y="957079"/>
                  <a:pt x="1452809" y="958068"/>
                  <a:pt x="1452480" y="960707"/>
                </a:cubicBezTo>
                <a:cubicBezTo>
                  <a:pt x="1451820" y="968292"/>
                  <a:pt x="1448852" y="971590"/>
                  <a:pt x="1443904" y="970601"/>
                </a:cubicBezTo>
                <a:cubicBezTo>
                  <a:pt x="1440277" y="969941"/>
                  <a:pt x="1433680" y="968952"/>
                  <a:pt x="1434670" y="963675"/>
                </a:cubicBezTo>
                <a:cubicBezTo>
                  <a:pt x="1435330" y="959387"/>
                  <a:pt x="1440277" y="956419"/>
                  <a:pt x="1445553" y="956749"/>
                </a:cubicBezTo>
                <a:close/>
                <a:moveTo>
                  <a:pt x="814318" y="1062614"/>
                </a:moveTo>
                <a:cubicBezTo>
                  <a:pt x="814978" y="1062614"/>
                  <a:pt x="815966" y="1063933"/>
                  <a:pt x="816296" y="1064593"/>
                </a:cubicBezTo>
                <a:cubicBezTo>
                  <a:pt x="817286" y="1070199"/>
                  <a:pt x="813328" y="1072838"/>
                  <a:pt x="809041" y="1075146"/>
                </a:cubicBezTo>
                <a:cubicBezTo>
                  <a:pt x="808051" y="1075476"/>
                  <a:pt x="807062" y="1075806"/>
                  <a:pt x="804093" y="1076795"/>
                </a:cubicBezTo>
                <a:cubicBezTo>
                  <a:pt x="805083" y="1073827"/>
                  <a:pt x="805413" y="1072508"/>
                  <a:pt x="806072" y="1071519"/>
                </a:cubicBezTo>
                <a:cubicBezTo>
                  <a:pt x="808051" y="1067891"/>
                  <a:pt x="809041" y="1063274"/>
                  <a:pt x="814318" y="1062614"/>
                </a:cubicBezTo>
                <a:close/>
                <a:moveTo>
                  <a:pt x="659641" y="1109776"/>
                </a:moveTo>
                <a:cubicBezTo>
                  <a:pt x="668546" y="1109776"/>
                  <a:pt x="666237" y="1119340"/>
                  <a:pt x="670525" y="1123628"/>
                </a:cubicBezTo>
                <a:cubicBezTo>
                  <a:pt x="673823" y="1126926"/>
                  <a:pt x="669535" y="1127915"/>
                  <a:pt x="666896" y="1128905"/>
                </a:cubicBezTo>
                <a:cubicBezTo>
                  <a:pt x="653705" y="1133851"/>
                  <a:pt x="640843" y="1138799"/>
                  <a:pt x="632928" y="1151991"/>
                </a:cubicBezTo>
                <a:cubicBezTo>
                  <a:pt x="630618" y="1155618"/>
                  <a:pt x="626332" y="1157597"/>
                  <a:pt x="621715" y="1157597"/>
                </a:cubicBezTo>
                <a:cubicBezTo>
                  <a:pt x="618086" y="1157268"/>
                  <a:pt x="615118" y="1156278"/>
                  <a:pt x="615778" y="1153970"/>
                </a:cubicBezTo>
                <a:cubicBezTo>
                  <a:pt x="616438" y="1149022"/>
                  <a:pt x="616108" y="1146054"/>
                  <a:pt x="617427" y="1145065"/>
                </a:cubicBezTo>
                <a:cubicBezTo>
                  <a:pt x="627651" y="1136820"/>
                  <a:pt x="633257" y="1121649"/>
                  <a:pt x="649747" y="1122968"/>
                </a:cubicBezTo>
                <a:cubicBezTo>
                  <a:pt x="656014" y="1123628"/>
                  <a:pt x="657003" y="1119011"/>
                  <a:pt x="658322" y="1114724"/>
                </a:cubicBezTo>
                <a:cubicBezTo>
                  <a:pt x="658652" y="1113074"/>
                  <a:pt x="656673" y="1109776"/>
                  <a:pt x="659641" y="1109776"/>
                </a:cubicBezTo>
                <a:close/>
                <a:moveTo>
                  <a:pt x="1786896" y="742380"/>
                </a:moveTo>
                <a:cubicBezTo>
                  <a:pt x="1793822" y="742709"/>
                  <a:pt x="1798440" y="746667"/>
                  <a:pt x="1798770" y="753593"/>
                </a:cubicBezTo>
                <a:cubicBezTo>
                  <a:pt x="1799099" y="760519"/>
                  <a:pt x="1795472" y="765466"/>
                  <a:pt x="1788215" y="765136"/>
                </a:cubicBezTo>
                <a:cubicBezTo>
                  <a:pt x="1782280" y="765136"/>
                  <a:pt x="1776673" y="763157"/>
                  <a:pt x="1777332" y="757551"/>
                </a:cubicBezTo>
                <a:cubicBezTo>
                  <a:pt x="1777992" y="748976"/>
                  <a:pt x="1777662" y="742380"/>
                  <a:pt x="1786896" y="742380"/>
                </a:cubicBezTo>
                <a:close/>
                <a:moveTo>
                  <a:pt x="470006" y="1129894"/>
                </a:moveTo>
                <a:cubicBezTo>
                  <a:pt x="470666" y="1129234"/>
                  <a:pt x="472974" y="1129564"/>
                  <a:pt x="473964" y="1130224"/>
                </a:cubicBezTo>
                <a:cubicBezTo>
                  <a:pt x="477922" y="1132203"/>
                  <a:pt x="475943" y="1134841"/>
                  <a:pt x="474623" y="1137479"/>
                </a:cubicBezTo>
                <a:lnTo>
                  <a:pt x="474623" y="1138469"/>
                </a:lnTo>
                <a:cubicBezTo>
                  <a:pt x="473305" y="1141766"/>
                  <a:pt x="479901" y="1147373"/>
                  <a:pt x="473304" y="1147703"/>
                </a:cubicBezTo>
                <a:cubicBezTo>
                  <a:pt x="470831" y="1147868"/>
                  <a:pt x="470336" y="1146301"/>
                  <a:pt x="470336" y="1144281"/>
                </a:cubicBezTo>
                <a:lnTo>
                  <a:pt x="470337" y="1138139"/>
                </a:lnTo>
                <a:lnTo>
                  <a:pt x="470336" y="1138139"/>
                </a:lnTo>
                <a:cubicBezTo>
                  <a:pt x="467697" y="1135501"/>
                  <a:pt x="467698" y="1132532"/>
                  <a:pt x="470006" y="1129894"/>
                </a:cubicBezTo>
                <a:close/>
                <a:moveTo>
                  <a:pt x="460772" y="1054039"/>
                </a:moveTo>
                <a:cubicBezTo>
                  <a:pt x="467038" y="1055029"/>
                  <a:pt x="469676" y="1060306"/>
                  <a:pt x="470667" y="1066572"/>
                </a:cubicBezTo>
                <a:cubicBezTo>
                  <a:pt x="470007" y="1071519"/>
                  <a:pt x="468028" y="1077125"/>
                  <a:pt x="463080" y="1076136"/>
                </a:cubicBezTo>
                <a:cubicBezTo>
                  <a:pt x="456485" y="1075146"/>
                  <a:pt x="456815" y="1067561"/>
                  <a:pt x="455495" y="1062285"/>
                </a:cubicBezTo>
                <a:cubicBezTo>
                  <a:pt x="454506" y="1058657"/>
                  <a:pt x="456814" y="1053710"/>
                  <a:pt x="460772" y="1054039"/>
                </a:cubicBezTo>
                <a:close/>
                <a:moveTo>
                  <a:pt x="1789204" y="623981"/>
                </a:moveTo>
                <a:cubicBezTo>
                  <a:pt x="1791183" y="624311"/>
                  <a:pt x="1792832" y="625301"/>
                  <a:pt x="1792502" y="627279"/>
                </a:cubicBezTo>
                <a:cubicBezTo>
                  <a:pt x="1792502" y="629258"/>
                  <a:pt x="1790524" y="630248"/>
                  <a:pt x="1788874" y="630248"/>
                </a:cubicBezTo>
                <a:cubicBezTo>
                  <a:pt x="1786896" y="630248"/>
                  <a:pt x="1785576" y="629258"/>
                  <a:pt x="1785577" y="626950"/>
                </a:cubicBezTo>
                <a:cubicBezTo>
                  <a:pt x="1785906" y="624971"/>
                  <a:pt x="1787226" y="623981"/>
                  <a:pt x="1789204" y="623981"/>
                </a:cubicBezTo>
                <a:close/>
                <a:moveTo>
                  <a:pt x="1654976" y="660918"/>
                </a:moveTo>
                <a:lnTo>
                  <a:pt x="1661243" y="677079"/>
                </a:lnTo>
                <a:cubicBezTo>
                  <a:pt x="1653327" y="677079"/>
                  <a:pt x="1646072" y="671802"/>
                  <a:pt x="1647392" y="667845"/>
                </a:cubicBezTo>
                <a:cubicBezTo>
                  <a:pt x="1648380" y="664876"/>
                  <a:pt x="1652008" y="661249"/>
                  <a:pt x="1654976" y="660918"/>
                </a:cubicBezTo>
                <a:close/>
                <a:moveTo>
                  <a:pt x="1720937" y="562968"/>
                </a:moveTo>
                <a:cubicBezTo>
                  <a:pt x="1722915" y="562968"/>
                  <a:pt x="1724564" y="564288"/>
                  <a:pt x="1724234" y="566267"/>
                </a:cubicBezTo>
                <a:cubicBezTo>
                  <a:pt x="1724234" y="568905"/>
                  <a:pt x="1722256" y="569894"/>
                  <a:pt x="1719947" y="569565"/>
                </a:cubicBezTo>
                <a:cubicBezTo>
                  <a:pt x="1717639" y="569564"/>
                  <a:pt x="1716319" y="568245"/>
                  <a:pt x="1716320" y="565607"/>
                </a:cubicBezTo>
                <a:cubicBezTo>
                  <a:pt x="1716649" y="562309"/>
                  <a:pt x="1719287" y="562969"/>
                  <a:pt x="1720937" y="562968"/>
                </a:cubicBezTo>
                <a:close/>
                <a:moveTo>
                  <a:pt x="563011" y="883533"/>
                </a:moveTo>
                <a:cubicBezTo>
                  <a:pt x="547180" y="895406"/>
                  <a:pt x="535967" y="913875"/>
                  <a:pt x="515849" y="919811"/>
                </a:cubicBezTo>
                <a:cubicBezTo>
                  <a:pt x="521126" y="893758"/>
                  <a:pt x="544871" y="892438"/>
                  <a:pt x="563011" y="883533"/>
                </a:cubicBezTo>
                <a:close/>
                <a:moveTo>
                  <a:pt x="1534599" y="540212"/>
                </a:moveTo>
                <a:cubicBezTo>
                  <a:pt x="1538226" y="539223"/>
                  <a:pt x="1539876" y="542850"/>
                  <a:pt x="1541525" y="545489"/>
                </a:cubicBezTo>
                <a:cubicBezTo>
                  <a:pt x="1540206" y="549116"/>
                  <a:pt x="1537897" y="549776"/>
                  <a:pt x="1534929" y="550106"/>
                </a:cubicBezTo>
                <a:cubicBezTo>
                  <a:pt x="1530972" y="550436"/>
                  <a:pt x="1529981" y="546478"/>
                  <a:pt x="1529322" y="544829"/>
                </a:cubicBezTo>
                <a:cubicBezTo>
                  <a:pt x="1528003" y="540871"/>
                  <a:pt x="1532950" y="540542"/>
                  <a:pt x="1534599" y="540212"/>
                </a:cubicBezTo>
                <a:close/>
                <a:moveTo>
                  <a:pt x="688334" y="777998"/>
                </a:moveTo>
                <a:cubicBezTo>
                  <a:pt x="683717" y="776679"/>
                  <a:pt x="682068" y="778328"/>
                  <a:pt x="683387" y="782945"/>
                </a:cubicBezTo>
                <a:cubicBezTo>
                  <a:pt x="692292" y="792509"/>
                  <a:pt x="699877" y="802733"/>
                  <a:pt x="705484" y="814606"/>
                </a:cubicBezTo>
                <a:cubicBezTo>
                  <a:pt x="708452" y="821202"/>
                  <a:pt x="724942" y="828128"/>
                  <a:pt x="732527" y="827138"/>
                </a:cubicBezTo>
                <a:cubicBezTo>
                  <a:pt x="728570" y="823181"/>
                  <a:pt x="724942" y="819553"/>
                  <a:pt x="721644" y="815265"/>
                </a:cubicBezTo>
                <a:cubicBezTo>
                  <a:pt x="717356" y="809659"/>
                  <a:pt x="717027" y="800755"/>
                  <a:pt x="707133" y="799765"/>
                </a:cubicBezTo>
                <a:cubicBezTo>
                  <a:pt x="705483" y="799765"/>
                  <a:pt x="701856" y="794818"/>
                  <a:pt x="707133" y="791520"/>
                </a:cubicBezTo>
                <a:cubicBezTo>
                  <a:pt x="711420" y="788552"/>
                  <a:pt x="709771" y="784594"/>
                  <a:pt x="705813" y="785583"/>
                </a:cubicBezTo>
                <a:cubicBezTo>
                  <a:pt x="697569" y="787562"/>
                  <a:pt x="694270" y="780637"/>
                  <a:pt x="688334" y="777998"/>
                </a:cubicBezTo>
                <a:close/>
                <a:moveTo>
                  <a:pt x="933128" y="632309"/>
                </a:moveTo>
                <a:cubicBezTo>
                  <a:pt x="931314" y="632309"/>
                  <a:pt x="929748" y="633711"/>
                  <a:pt x="928098" y="636844"/>
                </a:cubicBezTo>
                <a:cubicBezTo>
                  <a:pt x="922822" y="647727"/>
                  <a:pt x="920183" y="657951"/>
                  <a:pt x="923481" y="670483"/>
                </a:cubicBezTo>
                <a:cubicBezTo>
                  <a:pt x="929088" y="690271"/>
                  <a:pt x="938322" y="706761"/>
                  <a:pt x="956462" y="717644"/>
                </a:cubicBezTo>
                <a:cubicBezTo>
                  <a:pt x="962727" y="721272"/>
                  <a:pt x="963057" y="718634"/>
                  <a:pt x="964706" y="713687"/>
                </a:cubicBezTo>
                <a:cubicBezTo>
                  <a:pt x="967674" y="705112"/>
                  <a:pt x="957450" y="705112"/>
                  <a:pt x="956461" y="699176"/>
                </a:cubicBezTo>
                <a:cubicBezTo>
                  <a:pt x="960749" y="700495"/>
                  <a:pt x="965366" y="701485"/>
                  <a:pt x="969323" y="703793"/>
                </a:cubicBezTo>
                <a:cubicBezTo>
                  <a:pt x="976579" y="708410"/>
                  <a:pt x="980867" y="701814"/>
                  <a:pt x="984824" y="698846"/>
                </a:cubicBezTo>
                <a:cubicBezTo>
                  <a:pt x="989441" y="695218"/>
                  <a:pt x="993729" y="687633"/>
                  <a:pt x="990430" y="682356"/>
                </a:cubicBezTo>
                <a:cubicBezTo>
                  <a:pt x="983505" y="671802"/>
                  <a:pt x="977898" y="659930"/>
                  <a:pt x="964706" y="653993"/>
                </a:cubicBezTo>
                <a:cubicBezTo>
                  <a:pt x="955801" y="649706"/>
                  <a:pt x="947227" y="643110"/>
                  <a:pt x="939641" y="636184"/>
                </a:cubicBezTo>
                <a:cubicBezTo>
                  <a:pt x="937002" y="633711"/>
                  <a:pt x="934941" y="632309"/>
                  <a:pt x="933128" y="632309"/>
                </a:cubicBezTo>
                <a:close/>
                <a:moveTo>
                  <a:pt x="791231" y="663228"/>
                </a:moveTo>
                <a:cubicBezTo>
                  <a:pt x="797827" y="663887"/>
                  <a:pt x="803104" y="669164"/>
                  <a:pt x="803763" y="677739"/>
                </a:cubicBezTo>
                <a:cubicBezTo>
                  <a:pt x="802774" y="684005"/>
                  <a:pt x="799146" y="688622"/>
                  <a:pt x="792220" y="688952"/>
                </a:cubicBezTo>
                <a:cubicBezTo>
                  <a:pt x="786284" y="689612"/>
                  <a:pt x="776720" y="681037"/>
                  <a:pt x="778038" y="675430"/>
                </a:cubicBezTo>
                <a:cubicBezTo>
                  <a:pt x="779688" y="668834"/>
                  <a:pt x="784306" y="662898"/>
                  <a:pt x="791231" y="663228"/>
                </a:cubicBezTo>
                <a:close/>
                <a:moveTo>
                  <a:pt x="867415" y="621673"/>
                </a:moveTo>
                <a:cubicBezTo>
                  <a:pt x="866756" y="622333"/>
                  <a:pt x="865766" y="622662"/>
                  <a:pt x="865766" y="623322"/>
                </a:cubicBezTo>
                <a:cubicBezTo>
                  <a:pt x="864777" y="626290"/>
                  <a:pt x="860820" y="628929"/>
                  <a:pt x="862798" y="631897"/>
                </a:cubicBezTo>
                <a:cubicBezTo>
                  <a:pt x="865766" y="636514"/>
                  <a:pt x="871373" y="636514"/>
                  <a:pt x="878299" y="637173"/>
                </a:cubicBezTo>
                <a:cubicBezTo>
                  <a:pt x="883575" y="636514"/>
                  <a:pt x="888522" y="628929"/>
                  <a:pt x="896768" y="630907"/>
                </a:cubicBezTo>
                <a:cubicBezTo>
                  <a:pt x="898417" y="631567"/>
                  <a:pt x="899076" y="626950"/>
                  <a:pt x="896767" y="624312"/>
                </a:cubicBezTo>
                <a:cubicBezTo>
                  <a:pt x="892810" y="620354"/>
                  <a:pt x="871703" y="618375"/>
                  <a:pt x="867415" y="621673"/>
                </a:cubicBezTo>
                <a:close/>
                <a:moveTo>
                  <a:pt x="308076" y="782945"/>
                </a:moveTo>
                <a:cubicBezTo>
                  <a:pt x="317969" y="782615"/>
                  <a:pt x="323905" y="788222"/>
                  <a:pt x="323905" y="797786"/>
                </a:cubicBezTo>
                <a:cubicBezTo>
                  <a:pt x="323905" y="807350"/>
                  <a:pt x="315661" y="816914"/>
                  <a:pt x="307086" y="816914"/>
                </a:cubicBezTo>
                <a:cubicBezTo>
                  <a:pt x="298511" y="816914"/>
                  <a:pt x="291915" y="809659"/>
                  <a:pt x="291915" y="800424"/>
                </a:cubicBezTo>
                <a:cubicBezTo>
                  <a:pt x="291915" y="791190"/>
                  <a:pt x="299501" y="782945"/>
                  <a:pt x="308076" y="782945"/>
                </a:cubicBezTo>
                <a:close/>
                <a:moveTo>
                  <a:pt x="159005" y="828456"/>
                </a:moveTo>
                <a:cubicBezTo>
                  <a:pt x="160984" y="828456"/>
                  <a:pt x="162633" y="829116"/>
                  <a:pt x="162633" y="831425"/>
                </a:cubicBezTo>
                <a:cubicBezTo>
                  <a:pt x="161973" y="833074"/>
                  <a:pt x="160654" y="834723"/>
                  <a:pt x="158675" y="834063"/>
                </a:cubicBezTo>
                <a:cubicBezTo>
                  <a:pt x="156697" y="833733"/>
                  <a:pt x="155377" y="832414"/>
                  <a:pt x="155707" y="830435"/>
                </a:cubicBezTo>
                <a:cubicBezTo>
                  <a:pt x="156037" y="828786"/>
                  <a:pt x="157686" y="828456"/>
                  <a:pt x="159005" y="828456"/>
                </a:cubicBezTo>
                <a:close/>
                <a:moveTo>
                  <a:pt x="758911" y="619364"/>
                </a:moveTo>
                <a:cubicBezTo>
                  <a:pt x="766166" y="619034"/>
                  <a:pt x="768474" y="622662"/>
                  <a:pt x="768804" y="628928"/>
                </a:cubicBezTo>
                <a:cubicBezTo>
                  <a:pt x="769134" y="634205"/>
                  <a:pt x="766496" y="636514"/>
                  <a:pt x="760890" y="636843"/>
                </a:cubicBezTo>
                <a:cubicBezTo>
                  <a:pt x="754953" y="637173"/>
                  <a:pt x="750995" y="635524"/>
                  <a:pt x="751326" y="628928"/>
                </a:cubicBezTo>
                <a:cubicBezTo>
                  <a:pt x="750996" y="623322"/>
                  <a:pt x="752645" y="619694"/>
                  <a:pt x="758911" y="619364"/>
                </a:cubicBezTo>
                <a:close/>
                <a:moveTo>
                  <a:pt x="1393115" y="395430"/>
                </a:moveTo>
                <a:cubicBezTo>
                  <a:pt x="1397732" y="394110"/>
                  <a:pt x="1398721" y="398398"/>
                  <a:pt x="1399051" y="401036"/>
                </a:cubicBezTo>
                <a:cubicBezTo>
                  <a:pt x="1399711" y="405653"/>
                  <a:pt x="1396413" y="407962"/>
                  <a:pt x="1391796" y="408292"/>
                </a:cubicBezTo>
                <a:cubicBezTo>
                  <a:pt x="1387179" y="408621"/>
                  <a:pt x="1384870" y="404664"/>
                  <a:pt x="1384870" y="402026"/>
                </a:cubicBezTo>
                <a:cubicBezTo>
                  <a:pt x="1385529" y="398398"/>
                  <a:pt x="1388498" y="395100"/>
                  <a:pt x="1393115" y="395430"/>
                </a:cubicBezTo>
                <a:close/>
                <a:moveTo>
                  <a:pt x="914906" y="538564"/>
                </a:moveTo>
                <a:cubicBezTo>
                  <a:pt x="917874" y="543840"/>
                  <a:pt x="914906" y="549117"/>
                  <a:pt x="917214" y="553075"/>
                </a:cubicBezTo>
                <a:cubicBezTo>
                  <a:pt x="914906" y="548787"/>
                  <a:pt x="908970" y="545160"/>
                  <a:pt x="914906" y="538564"/>
                </a:cubicBezTo>
                <a:close/>
                <a:moveTo>
                  <a:pt x="656673" y="615077"/>
                </a:moveTo>
                <a:cubicBezTo>
                  <a:pt x="662280" y="615407"/>
                  <a:pt x="665577" y="618045"/>
                  <a:pt x="666237" y="622992"/>
                </a:cubicBezTo>
                <a:cubicBezTo>
                  <a:pt x="666897" y="627939"/>
                  <a:pt x="663929" y="631567"/>
                  <a:pt x="658982" y="632227"/>
                </a:cubicBezTo>
                <a:cubicBezTo>
                  <a:pt x="654364" y="632886"/>
                  <a:pt x="649747" y="632886"/>
                  <a:pt x="645790" y="635855"/>
                </a:cubicBezTo>
                <a:cubicBezTo>
                  <a:pt x="644141" y="637173"/>
                  <a:pt x="641503" y="636514"/>
                  <a:pt x="639853" y="634865"/>
                </a:cubicBezTo>
                <a:cubicBezTo>
                  <a:pt x="637874" y="632886"/>
                  <a:pt x="636885" y="629259"/>
                  <a:pt x="638534" y="627939"/>
                </a:cubicBezTo>
                <a:cubicBezTo>
                  <a:pt x="644471" y="623322"/>
                  <a:pt x="650737" y="619365"/>
                  <a:pt x="656673" y="615077"/>
                </a:cubicBezTo>
                <a:close/>
                <a:moveTo>
                  <a:pt x="712409" y="578799"/>
                </a:moveTo>
                <a:cubicBezTo>
                  <a:pt x="716036" y="580118"/>
                  <a:pt x="719335" y="581107"/>
                  <a:pt x="722632" y="582427"/>
                </a:cubicBezTo>
                <a:cubicBezTo>
                  <a:pt x="731207" y="585725"/>
                  <a:pt x="736154" y="594299"/>
                  <a:pt x="745058" y="597597"/>
                </a:cubicBezTo>
                <a:cubicBezTo>
                  <a:pt x="748687" y="598917"/>
                  <a:pt x="748027" y="605513"/>
                  <a:pt x="745058" y="609140"/>
                </a:cubicBezTo>
                <a:cubicBezTo>
                  <a:pt x="741432" y="613757"/>
                  <a:pt x="736154" y="614417"/>
                  <a:pt x="732856" y="610460"/>
                </a:cubicBezTo>
                <a:cubicBezTo>
                  <a:pt x="725930" y="602215"/>
                  <a:pt x="715377" y="599246"/>
                  <a:pt x="708121" y="591661"/>
                </a:cubicBezTo>
                <a:cubicBezTo>
                  <a:pt x="705812" y="589352"/>
                  <a:pt x="705153" y="586714"/>
                  <a:pt x="706472" y="583746"/>
                </a:cubicBezTo>
                <a:cubicBezTo>
                  <a:pt x="707132" y="581437"/>
                  <a:pt x="709111" y="579129"/>
                  <a:pt x="712409" y="578799"/>
                </a:cubicBezTo>
                <a:close/>
                <a:moveTo>
                  <a:pt x="668215" y="589022"/>
                </a:moveTo>
                <a:cubicBezTo>
                  <a:pt x="673493" y="589022"/>
                  <a:pt x="677449" y="590342"/>
                  <a:pt x="677120" y="596938"/>
                </a:cubicBezTo>
                <a:cubicBezTo>
                  <a:pt x="676790" y="602214"/>
                  <a:pt x="674152" y="606172"/>
                  <a:pt x="668875" y="606172"/>
                </a:cubicBezTo>
                <a:cubicBezTo>
                  <a:pt x="662939" y="606502"/>
                  <a:pt x="659971" y="602214"/>
                  <a:pt x="659970" y="596608"/>
                </a:cubicBezTo>
                <a:cubicBezTo>
                  <a:pt x="659971" y="591001"/>
                  <a:pt x="663269" y="589352"/>
                  <a:pt x="668215" y="589022"/>
                </a:cubicBezTo>
                <a:close/>
                <a:moveTo>
                  <a:pt x="647108" y="575500"/>
                </a:moveTo>
                <a:cubicBezTo>
                  <a:pt x="654034" y="576490"/>
                  <a:pt x="657332" y="579458"/>
                  <a:pt x="657662" y="586054"/>
                </a:cubicBezTo>
                <a:cubicBezTo>
                  <a:pt x="657002" y="591990"/>
                  <a:pt x="654034" y="595618"/>
                  <a:pt x="647768" y="595288"/>
                </a:cubicBezTo>
                <a:cubicBezTo>
                  <a:pt x="641172" y="595288"/>
                  <a:pt x="636225" y="591331"/>
                  <a:pt x="636225" y="584735"/>
                </a:cubicBezTo>
                <a:cubicBezTo>
                  <a:pt x="636225" y="578798"/>
                  <a:pt x="640182" y="575171"/>
                  <a:pt x="647108" y="575500"/>
                </a:cubicBezTo>
                <a:close/>
                <a:moveTo>
                  <a:pt x="685036" y="563298"/>
                </a:moveTo>
                <a:cubicBezTo>
                  <a:pt x="688993" y="563958"/>
                  <a:pt x="690312" y="566596"/>
                  <a:pt x="689982" y="570224"/>
                </a:cubicBezTo>
                <a:cubicBezTo>
                  <a:pt x="689653" y="573522"/>
                  <a:pt x="688003" y="575831"/>
                  <a:pt x="684376" y="575501"/>
                </a:cubicBezTo>
                <a:cubicBezTo>
                  <a:pt x="680418" y="575171"/>
                  <a:pt x="679099" y="572203"/>
                  <a:pt x="679429" y="568575"/>
                </a:cubicBezTo>
                <a:cubicBezTo>
                  <a:pt x="679759" y="565277"/>
                  <a:pt x="681737" y="563298"/>
                  <a:pt x="685036" y="563298"/>
                </a:cubicBezTo>
                <a:close/>
                <a:moveTo>
                  <a:pt x="526401" y="604193"/>
                </a:moveTo>
                <a:cubicBezTo>
                  <a:pt x="534317" y="604852"/>
                  <a:pt x="543221" y="614417"/>
                  <a:pt x="542892" y="622332"/>
                </a:cubicBezTo>
                <a:cubicBezTo>
                  <a:pt x="542232" y="635194"/>
                  <a:pt x="537944" y="641461"/>
                  <a:pt x="529700" y="641131"/>
                </a:cubicBezTo>
                <a:cubicBezTo>
                  <a:pt x="520466" y="640801"/>
                  <a:pt x="508922" y="628598"/>
                  <a:pt x="509581" y="619364"/>
                </a:cubicBezTo>
                <a:cubicBezTo>
                  <a:pt x="509912" y="611119"/>
                  <a:pt x="518157" y="603863"/>
                  <a:pt x="526401" y="604193"/>
                </a:cubicBezTo>
                <a:close/>
                <a:moveTo>
                  <a:pt x="827509" y="510200"/>
                </a:moveTo>
                <a:cubicBezTo>
                  <a:pt x="828499" y="507891"/>
                  <a:pt x="830477" y="508881"/>
                  <a:pt x="831796" y="510200"/>
                </a:cubicBezTo>
                <a:cubicBezTo>
                  <a:pt x="838062" y="515807"/>
                  <a:pt x="844328" y="521743"/>
                  <a:pt x="851914" y="528339"/>
                </a:cubicBezTo>
                <a:cubicBezTo>
                  <a:pt x="839711" y="527679"/>
                  <a:pt x="837073" y="516466"/>
                  <a:pt x="828828" y="513828"/>
                </a:cubicBezTo>
                <a:cubicBezTo>
                  <a:pt x="828169" y="513498"/>
                  <a:pt x="827179" y="511190"/>
                  <a:pt x="827509" y="510200"/>
                </a:cubicBezTo>
                <a:close/>
                <a:moveTo>
                  <a:pt x="750089" y="525866"/>
                </a:moveTo>
                <a:cubicBezTo>
                  <a:pt x="754870" y="523969"/>
                  <a:pt x="760395" y="523722"/>
                  <a:pt x="763528" y="526360"/>
                </a:cubicBezTo>
                <a:cubicBezTo>
                  <a:pt x="767486" y="529658"/>
                  <a:pt x="771773" y="531967"/>
                  <a:pt x="776390" y="534276"/>
                </a:cubicBezTo>
                <a:cubicBezTo>
                  <a:pt x="786614" y="539223"/>
                  <a:pt x="788923" y="546808"/>
                  <a:pt x="781338" y="555712"/>
                </a:cubicBezTo>
                <a:cubicBezTo>
                  <a:pt x="777709" y="560330"/>
                  <a:pt x="778039" y="562968"/>
                  <a:pt x="781997" y="566266"/>
                </a:cubicBezTo>
                <a:cubicBezTo>
                  <a:pt x="787274" y="570883"/>
                  <a:pt x="788593" y="577480"/>
                  <a:pt x="783976" y="582426"/>
                </a:cubicBezTo>
                <a:cubicBezTo>
                  <a:pt x="779688" y="587043"/>
                  <a:pt x="773752" y="592980"/>
                  <a:pt x="766166" y="588363"/>
                </a:cubicBezTo>
                <a:cubicBezTo>
                  <a:pt x="759901" y="584735"/>
                  <a:pt x="753964" y="580118"/>
                  <a:pt x="756272" y="571213"/>
                </a:cubicBezTo>
                <a:cubicBezTo>
                  <a:pt x="756932" y="568245"/>
                  <a:pt x="757921" y="564947"/>
                  <a:pt x="758911" y="561979"/>
                </a:cubicBezTo>
                <a:cubicBezTo>
                  <a:pt x="753963" y="558681"/>
                  <a:pt x="746048" y="563628"/>
                  <a:pt x="744070" y="557361"/>
                </a:cubicBezTo>
                <a:cubicBezTo>
                  <a:pt x="741762" y="550436"/>
                  <a:pt x="740772" y="542521"/>
                  <a:pt x="741102" y="535265"/>
                </a:cubicBezTo>
                <a:cubicBezTo>
                  <a:pt x="741267" y="531307"/>
                  <a:pt x="745307" y="527762"/>
                  <a:pt x="750089" y="525866"/>
                </a:cubicBezTo>
                <a:close/>
                <a:moveTo>
                  <a:pt x="773752" y="502615"/>
                </a:moveTo>
                <a:cubicBezTo>
                  <a:pt x="776060" y="503275"/>
                  <a:pt x="781337" y="504264"/>
                  <a:pt x="786285" y="506573"/>
                </a:cubicBezTo>
                <a:cubicBezTo>
                  <a:pt x="791231" y="508551"/>
                  <a:pt x="794859" y="512839"/>
                  <a:pt x="794200" y="518445"/>
                </a:cubicBezTo>
                <a:cubicBezTo>
                  <a:pt x="793540" y="523722"/>
                  <a:pt x="789583" y="527020"/>
                  <a:pt x="784636" y="529329"/>
                </a:cubicBezTo>
                <a:cubicBezTo>
                  <a:pt x="779358" y="531637"/>
                  <a:pt x="775401" y="528669"/>
                  <a:pt x="772103" y="525701"/>
                </a:cubicBezTo>
                <a:cubicBezTo>
                  <a:pt x="769465" y="523392"/>
                  <a:pt x="767816" y="519765"/>
                  <a:pt x="764847" y="517786"/>
                </a:cubicBezTo>
                <a:cubicBezTo>
                  <a:pt x="760889" y="515147"/>
                  <a:pt x="759241" y="512179"/>
                  <a:pt x="761220" y="507892"/>
                </a:cubicBezTo>
                <a:cubicBezTo>
                  <a:pt x="762539" y="503604"/>
                  <a:pt x="766167" y="501626"/>
                  <a:pt x="773752" y="502615"/>
                </a:cubicBezTo>
                <a:close/>
                <a:moveTo>
                  <a:pt x="473964" y="586713"/>
                </a:moveTo>
                <a:cubicBezTo>
                  <a:pt x="480230" y="586384"/>
                  <a:pt x="482539" y="589682"/>
                  <a:pt x="483528" y="595288"/>
                </a:cubicBezTo>
                <a:cubicBezTo>
                  <a:pt x="483199" y="600235"/>
                  <a:pt x="480560" y="603863"/>
                  <a:pt x="474953" y="604193"/>
                </a:cubicBezTo>
                <a:cubicBezTo>
                  <a:pt x="470006" y="604523"/>
                  <a:pt x="466709" y="601224"/>
                  <a:pt x="466379" y="596278"/>
                </a:cubicBezTo>
                <a:cubicBezTo>
                  <a:pt x="466049" y="591330"/>
                  <a:pt x="467698" y="587043"/>
                  <a:pt x="473964" y="586713"/>
                </a:cubicBezTo>
                <a:close/>
                <a:moveTo>
                  <a:pt x="532998" y="558681"/>
                </a:moveTo>
                <a:cubicBezTo>
                  <a:pt x="539265" y="558021"/>
                  <a:pt x="541574" y="563298"/>
                  <a:pt x="541244" y="567915"/>
                </a:cubicBezTo>
                <a:cubicBezTo>
                  <a:pt x="541574" y="574182"/>
                  <a:pt x="536626" y="576161"/>
                  <a:pt x="531350" y="575831"/>
                </a:cubicBezTo>
                <a:cubicBezTo>
                  <a:pt x="526403" y="575830"/>
                  <a:pt x="522445" y="574511"/>
                  <a:pt x="522775" y="569235"/>
                </a:cubicBezTo>
                <a:cubicBezTo>
                  <a:pt x="523104" y="563298"/>
                  <a:pt x="527062" y="559011"/>
                  <a:pt x="532998" y="558681"/>
                </a:cubicBezTo>
                <a:close/>
                <a:moveTo>
                  <a:pt x="766207" y="479693"/>
                </a:moveTo>
                <a:cubicBezTo>
                  <a:pt x="769134" y="478127"/>
                  <a:pt x="772927" y="477550"/>
                  <a:pt x="776719" y="477220"/>
                </a:cubicBezTo>
                <a:cubicBezTo>
                  <a:pt x="782985" y="477550"/>
                  <a:pt x="785954" y="481177"/>
                  <a:pt x="786283" y="487773"/>
                </a:cubicBezTo>
                <a:cubicBezTo>
                  <a:pt x="786284" y="494369"/>
                  <a:pt x="779028" y="500636"/>
                  <a:pt x="772432" y="499976"/>
                </a:cubicBezTo>
                <a:cubicBezTo>
                  <a:pt x="765507" y="498986"/>
                  <a:pt x="760230" y="494699"/>
                  <a:pt x="760890" y="488103"/>
                </a:cubicBezTo>
                <a:cubicBezTo>
                  <a:pt x="761220" y="483816"/>
                  <a:pt x="763280" y="481260"/>
                  <a:pt x="766207" y="479693"/>
                </a:cubicBezTo>
                <a:close/>
                <a:moveTo>
                  <a:pt x="320278" y="615076"/>
                </a:moveTo>
                <a:lnTo>
                  <a:pt x="320282" y="615078"/>
                </a:lnTo>
                <a:lnTo>
                  <a:pt x="337427" y="619035"/>
                </a:lnTo>
                <a:lnTo>
                  <a:pt x="323905" y="621343"/>
                </a:lnTo>
                <a:lnTo>
                  <a:pt x="322917" y="622002"/>
                </a:lnTo>
                <a:cubicBezTo>
                  <a:pt x="319948" y="625630"/>
                  <a:pt x="316321" y="627609"/>
                  <a:pt x="312033" y="624971"/>
                </a:cubicBezTo>
                <a:cubicBezTo>
                  <a:pt x="310713" y="624311"/>
                  <a:pt x="308735" y="622662"/>
                  <a:pt x="310054" y="620683"/>
                </a:cubicBezTo>
                <a:cubicBezTo>
                  <a:pt x="312692" y="617385"/>
                  <a:pt x="315001" y="613757"/>
                  <a:pt x="320278" y="615076"/>
                </a:cubicBezTo>
                <a:close/>
                <a:moveTo>
                  <a:pt x="817863" y="453721"/>
                </a:moveTo>
                <a:cubicBezTo>
                  <a:pt x="819676" y="451743"/>
                  <a:pt x="822068" y="450671"/>
                  <a:pt x="825860" y="452155"/>
                </a:cubicBezTo>
                <a:cubicBezTo>
                  <a:pt x="833116" y="454793"/>
                  <a:pt x="836413" y="461719"/>
                  <a:pt x="835755" y="468645"/>
                </a:cubicBezTo>
                <a:cubicBezTo>
                  <a:pt x="834765" y="477550"/>
                  <a:pt x="830478" y="486454"/>
                  <a:pt x="823552" y="492061"/>
                </a:cubicBezTo>
                <a:cubicBezTo>
                  <a:pt x="815306" y="498657"/>
                  <a:pt x="815637" y="488103"/>
                  <a:pt x="812668" y="484475"/>
                </a:cubicBezTo>
                <a:cubicBezTo>
                  <a:pt x="812668" y="484475"/>
                  <a:pt x="812998" y="483486"/>
                  <a:pt x="812998" y="483486"/>
                </a:cubicBezTo>
                <a:lnTo>
                  <a:pt x="812338" y="482496"/>
                </a:lnTo>
                <a:cubicBezTo>
                  <a:pt x="811020" y="475241"/>
                  <a:pt x="808381" y="467656"/>
                  <a:pt x="813328" y="460730"/>
                </a:cubicBezTo>
                <a:cubicBezTo>
                  <a:pt x="814812" y="458586"/>
                  <a:pt x="816049" y="455700"/>
                  <a:pt x="817863" y="453721"/>
                </a:cubicBezTo>
                <a:close/>
                <a:moveTo>
                  <a:pt x="712409" y="467326"/>
                </a:moveTo>
                <a:cubicBezTo>
                  <a:pt x="718345" y="467326"/>
                  <a:pt x="720654" y="471614"/>
                  <a:pt x="720984" y="476890"/>
                </a:cubicBezTo>
                <a:cubicBezTo>
                  <a:pt x="720324" y="482827"/>
                  <a:pt x="717686" y="486784"/>
                  <a:pt x="712409" y="486454"/>
                </a:cubicBezTo>
                <a:cubicBezTo>
                  <a:pt x="706472" y="486454"/>
                  <a:pt x="703505" y="482497"/>
                  <a:pt x="703834" y="476561"/>
                </a:cubicBezTo>
                <a:cubicBezTo>
                  <a:pt x="703834" y="471284"/>
                  <a:pt x="706802" y="467656"/>
                  <a:pt x="712409" y="467326"/>
                </a:cubicBezTo>
                <a:close/>
                <a:moveTo>
                  <a:pt x="420536" y="551755"/>
                </a:moveTo>
                <a:cubicBezTo>
                  <a:pt x="426802" y="551755"/>
                  <a:pt x="429771" y="555053"/>
                  <a:pt x="429112" y="560660"/>
                </a:cubicBezTo>
                <a:cubicBezTo>
                  <a:pt x="429442" y="568245"/>
                  <a:pt x="425154" y="569564"/>
                  <a:pt x="419547" y="569235"/>
                </a:cubicBezTo>
                <a:cubicBezTo>
                  <a:pt x="413611" y="568905"/>
                  <a:pt x="409653" y="565937"/>
                  <a:pt x="409983" y="560000"/>
                </a:cubicBezTo>
                <a:cubicBezTo>
                  <a:pt x="410313" y="554064"/>
                  <a:pt x="414930" y="551755"/>
                  <a:pt x="420536" y="551755"/>
                </a:cubicBezTo>
                <a:close/>
                <a:moveTo>
                  <a:pt x="566639" y="504594"/>
                </a:moveTo>
                <a:cubicBezTo>
                  <a:pt x="568617" y="503110"/>
                  <a:pt x="571421" y="502450"/>
                  <a:pt x="573894" y="502615"/>
                </a:cubicBezTo>
                <a:cubicBezTo>
                  <a:pt x="582139" y="503275"/>
                  <a:pt x="590384" y="504924"/>
                  <a:pt x="594012" y="514488"/>
                </a:cubicBezTo>
                <a:cubicBezTo>
                  <a:pt x="596650" y="521414"/>
                  <a:pt x="600278" y="528339"/>
                  <a:pt x="602916" y="535266"/>
                </a:cubicBezTo>
                <a:cubicBezTo>
                  <a:pt x="605555" y="542191"/>
                  <a:pt x="608853" y="542851"/>
                  <a:pt x="614129" y="538234"/>
                </a:cubicBezTo>
                <a:cubicBezTo>
                  <a:pt x="618417" y="534606"/>
                  <a:pt x="622374" y="531638"/>
                  <a:pt x="628641" y="534276"/>
                </a:cubicBezTo>
                <a:cubicBezTo>
                  <a:pt x="633588" y="536255"/>
                  <a:pt x="638535" y="538233"/>
                  <a:pt x="637875" y="544500"/>
                </a:cubicBezTo>
                <a:cubicBezTo>
                  <a:pt x="637216" y="549777"/>
                  <a:pt x="633258" y="554064"/>
                  <a:pt x="627651" y="554394"/>
                </a:cubicBezTo>
                <a:cubicBezTo>
                  <a:pt x="621715" y="554724"/>
                  <a:pt x="618087" y="557032"/>
                  <a:pt x="614129" y="561320"/>
                </a:cubicBezTo>
                <a:cubicBezTo>
                  <a:pt x="607863" y="568575"/>
                  <a:pt x="598958" y="566597"/>
                  <a:pt x="596320" y="556373"/>
                </a:cubicBezTo>
                <a:cubicBezTo>
                  <a:pt x="594012" y="547468"/>
                  <a:pt x="585107" y="547138"/>
                  <a:pt x="581149" y="540872"/>
                </a:cubicBezTo>
                <a:cubicBezTo>
                  <a:pt x="579171" y="537574"/>
                  <a:pt x="576202" y="541862"/>
                  <a:pt x="573564" y="542851"/>
                </a:cubicBezTo>
                <a:cubicBezTo>
                  <a:pt x="564660" y="545819"/>
                  <a:pt x="557734" y="541531"/>
                  <a:pt x="557404" y="532957"/>
                </a:cubicBezTo>
                <a:cubicBezTo>
                  <a:pt x="557403" y="529989"/>
                  <a:pt x="557074" y="526691"/>
                  <a:pt x="559713" y="525041"/>
                </a:cubicBezTo>
                <a:cubicBezTo>
                  <a:pt x="564990" y="521414"/>
                  <a:pt x="565979" y="517786"/>
                  <a:pt x="564330" y="511520"/>
                </a:cubicBezTo>
                <a:cubicBezTo>
                  <a:pt x="563506" y="508387"/>
                  <a:pt x="564660" y="506078"/>
                  <a:pt x="566639" y="504594"/>
                </a:cubicBezTo>
                <a:close/>
                <a:moveTo>
                  <a:pt x="547179" y="509541"/>
                </a:moveTo>
                <a:cubicBezTo>
                  <a:pt x="551797" y="509870"/>
                  <a:pt x="555755" y="512508"/>
                  <a:pt x="555425" y="518445"/>
                </a:cubicBezTo>
                <a:cubicBezTo>
                  <a:pt x="555424" y="524381"/>
                  <a:pt x="552126" y="526030"/>
                  <a:pt x="546850" y="526030"/>
                </a:cubicBezTo>
                <a:cubicBezTo>
                  <a:pt x="541243" y="525700"/>
                  <a:pt x="538935" y="521743"/>
                  <a:pt x="538934" y="517456"/>
                </a:cubicBezTo>
                <a:cubicBezTo>
                  <a:pt x="538605" y="512508"/>
                  <a:pt x="542232" y="508881"/>
                  <a:pt x="547179" y="509541"/>
                </a:cubicBezTo>
                <a:close/>
                <a:moveTo>
                  <a:pt x="272127" y="573192"/>
                </a:moveTo>
                <a:cubicBezTo>
                  <a:pt x="272127" y="573852"/>
                  <a:pt x="271798" y="574841"/>
                  <a:pt x="271798" y="575831"/>
                </a:cubicBezTo>
                <a:cubicBezTo>
                  <a:pt x="273776" y="576820"/>
                  <a:pt x="275425" y="578140"/>
                  <a:pt x="277404" y="578799"/>
                </a:cubicBezTo>
                <a:cubicBezTo>
                  <a:pt x="295543" y="584735"/>
                  <a:pt x="313352" y="590672"/>
                  <a:pt x="331491" y="596278"/>
                </a:cubicBezTo>
                <a:cubicBezTo>
                  <a:pt x="335119" y="597268"/>
                  <a:pt x="339736" y="602545"/>
                  <a:pt x="342045" y="598257"/>
                </a:cubicBezTo>
                <a:cubicBezTo>
                  <a:pt x="344683" y="593310"/>
                  <a:pt x="339736" y="588693"/>
                  <a:pt x="335448" y="586384"/>
                </a:cubicBezTo>
                <a:cubicBezTo>
                  <a:pt x="333140" y="584736"/>
                  <a:pt x="330172" y="583746"/>
                  <a:pt x="327534" y="583086"/>
                </a:cubicBezTo>
                <a:cubicBezTo>
                  <a:pt x="319288" y="580448"/>
                  <a:pt x="311043" y="578140"/>
                  <a:pt x="302468" y="576161"/>
                </a:cubicBezTo>
                <a:cubicBezTo>
                  <a:pt x="292574" y="573852"/>
                  <a:pt x="282351" y="572203"/>
                  <a:pt x="272127" y="573192"/>
                </a:cubicBezTo>
                <a:close/>
                <a:moveTo>
                  <a:pt x="518816" y="487115"/>
                </a:moveTo>
                <a:cubicBezTo>
                  <a:pt x="525413" y="488104"/>
                  <a:pt x="530690" y="493051"/>
                  <a:pt x="532998" y="498987"/>
                </a:cubicBezTo>
                <a:cubicBezTo>
                  <a:pt x="532668" y="505583"/>
                  <a:pt x="524424" y="513169"/>
                  <a:pt x="518817" y="512839"/>
                </a:cubicBezTo>
                <a:cubicBezTo>
                  <a:pt x="513210" y="512509"/>
                  <a:pt x="504635" y="502945"/>
                  <a:pt x="505955" y="497668"/>
                </a:cubicBezTo>
                <a:cubicBezTo>
                  <a:pt x="507274" y="490743"/>
                  <a:pt x="512221" y="486125"/>
                  <a:pt x="518816" y="487115"/>
                </a:cubicBezTo>
                <a:close/>
                <a:moveTo>
                  <a:pt x="720324" y="402356"/>
                </a:moveTo>
                <a:cubicBezTo>
                  <a:pt x="720985" y="402356"/>
                  <a:pt x="722304" y="403346"/>
                  <a:pt x="722633" y="404335"/>
                </a:cubicBezTo>
                <a:cubicBezTo>
                  <a:pt x="723623" y="407962"/>
                  <a:pt x="720654" y="409612"/>
                  <a:pt x="718676" y="411260"/>
                </a:cubicBezTo>
                <a:cubicBezTo>
                  <a:pt x="716697" y="413240"/>
                  <a:pt x="713729" y="414558"/>
                  <a:pt x="709771" y="417197"/>
                </a:cubicBezTo>
                <a:cubicBezTo>
                  <a:pt x="710430" y="411261"/>
                  <a:pt x="714059" y="410271"/>
                  <a:pt x="715377" y="407303"/>
                </a:cubicBezTo>
                <a:cubicBezTo>
                  <a:pt x="716367" y="404994"/>
                  <a:pt x="717356" y="402356"/>
                  <a:pt x="720324" y="402356"/>
                </a:cubicBezTo>
                <a:close/>
                <a:moveTo>
                  <a:pt x="227603" y="529328"/>
                </a:moveTo>
                <a:cubicBezTo>
                  <a:pt x="231231" y="527019"/>
                  <a:pt x="234200" y="527679"/>
                  <a:pt x="236178" y="530647"/>
                </a:cubicBezTo>
                <a:cubicBezTo>
                  <a:pt x="237167" y="531967"/>
                  <a:pt x="236508" y="533616"/>
                  <a:pt x="234859" y="533945"/>
                </a:cubicBezTo>
                <a:cubicBezTo>
                  <a:pt x="231231" y="534935"/>
                  <a:pt x="229582" y="532296"/>
                  <a:pt x="227603" y="529328"/>
                </a:cubicBezTo>
                <a:close/>
                <a:moveTo>
                  <a:pt x="402397" y="473923"/>
                </a:moveTo>
                <a:cubicBezTo>
                  <a:pt x="408994" y="474252"/>
                  <a:pt x="411962" y="478210"/>
                  <a:pt x="411633" y="484476"/>
                </a:cubicBezTo>
                <a:cubicBezTo>
                  <a:pt x="411303" y="490412"/>
                  <a:pt x="407345" y="493051"/>
                  <a:pt x="402068" y="493380"/>
                </a:cubicBezTo>
                <a:cubicBezTo>
                  <a:pt x="395802" y="492721"/>
                  <a:pt x="392174" y="489753"/>
                  <a:pt x="392174" y="483817"/>
                </a:cubicBezTo>
                <a:cubicBezTo>
                  <a:pt x="392174" y="477220"/>
                  <a:pt x="395802" y="473592"/>
                  <a:pt x="402397" y="473923"/>
                </a:cubicBezTo>
                <a:close/>
                <a:moveTo>
                  <a:pt x="639524" y="368386"/>
                </a:moveTo>
                <a:cubicBezTo>
                  <a:pt x="648098" y="371355"/>
                  <a:pt x="652385" y="379270"/>
                  <a:pt x="658652" y="385207"/>
                </a:cubicBezTo>
                <a:cubicBezTo>
                  <a:pt x="651726" y="380259"/>
                  <a:pt x="642822" y="377291"/>
                  <a:pt x="639524" y="368386"/>
                </a:cubicBezTo>
                <a:close/>
                <a:moveTo>
                  <a:pt x="624023" y="344970"/>
                </a:moveTo>
                <a:cubicBezTo>
                  <a:pt x="627651" y="344970"/>
                  <a:pt x="631279" y="345630"/>
                  <a:pt x="631279" y="349588"/>
                </a:cubicBezTo>
                <a:cubicBezTo>
                  <a:pt x="631278" y="354535"/>
                  <a:pt x="634577" y="358492"/>
                  <a:pt x="635896" y="364099"/>
                </a:cubicBezTo>
                <a:cubicBezTo>
                  <a:pt x="630949" y="362450"/>
                  <a:pt x="629300" y="352226"/>
                  <a:pt x="622374" y="359811"/>
                </a:cubicBezTo>
                <a:cubicBezTo>
                  <a:pt x="622045" y="360141"/>
                  <a:pt x="621385" y="353545"/>
                  <a:pt x="620725" y="350247"/>
                </a:cubicBezTo>
                <a:cubicBezTo>
                  <a:pt x="620396" y="347939"/>
                  <a:pt x="620065" y="345300"/>
                  <a:pt x="624023" y="344970"/>
                </a:cubicBezTo>
                <a:close/>
                <a:moveTo>
                  <a:pt x="558063" y="354205"/>
                </a:moveTo>
                <a:cubicBezTo>
                  <a:pt x="565319" y="353875"/>
                  <a:pt x="568947" y="358822"/>
                  <a:pt x="569277" y="364758"/>
                </a:cubicBezTo>
                <a:cubicBezTo>
                  <a:pt x="569936" y="369705"/>
                  <a:pt x="566309" y="373992"/>
                  <a:pt x="560702" y="373663"/>
                </a:cubicBezTo>
                <a:cubicBezTo>
                  <a:pt x="553117" y="373663"/>
                  <a:pt x="548828" y="371025"/>
                  <a:pt x="548829" y="363769"/>
                </a:cubicBezTo>
                <a:cubicBezTo>
                  <a:pt x="548828" y="357833"/>
                  <a:pt x="552127" y="354535"/>
                  <a:pt x="558063" y="354205"/>
                </a:cubicBezTo>
                <a:close/>
                <a:moveTo>
                  <a:pt x="647439" y="318917"/>
                </a:moveTo>
                <a:cubicBezTo>
                  <a:pt x="653705" y="318917"/>
                  <a:pt x="655684" y="322215"/>
                  <a:pt x="655354" y="327821"/>
                </a:cubicBezTo>
                <a:cubicBezTo>
                  <a:pt x="655684" y="333758"/>
                  <a:pt x="653045" y="336726"/>
                  <a:pt x="647109" y="336396"/>
                </a:cubicBezTo>
                <a:cubicBezTo>
                  <a:pt x="641833" y="336066"/>
                  <a:pt x="638204" y="333098"/>
                  <a:pt x="638204" y="327492"/>
                </a:cubicBezTo>
                <a:cubicBezTo>
                  <a:pt x="638204" y="321885"/>
                  <a:pt x="641832" y="319247"/>
                  <a:pt x="647439" y="318917"/>
                </a:cubicBezTo>
                <a:close/>
                <a:moveTo>
                  <a:pt x="376344" y="397739"/>
                </a:moveTo>
                <a:cubicBezTo>
                  <a:pt x="381950" y="398398"/>
                  <a:pt x="388546" y="398728"/>
                  <a:pt x="389866" y="405654"/>
                </a:cubicBezTo>
                <a:cubicBezTo>
                  <a:pt x="388875" y="411591"/>
                  <a:pt x="385908" y="414888"/>
                  <a:pt x="380301" y="414559"/>
                </a:cubicBezTo>
                <a:cubicBezTo>
                  <a:pt x="374365" y="413899"/>
                  <a:pt x="369747" y="410601"/>
                  <a:pt x="368758" y="404665"/>
                </a:cubicBezTo>
                <a:cubicBezTo>
                  <a:pt x="368099" y="400047"/>
                  <a:pt x="372056" y="397079"/>
                  <a:pt x="376344" y="397739"/>
                </a:cubicBezTo>
                <a:close/>
                <a:moveTo>
                  <a:pt x="546849" y="329800"/>
                </a:moveTo>
                <a:cubicBezTo>
                  <a:pt x="553115" y="329470"/>
                  <a:pt x="555755" y="332438"/>
                  <a:pt x="555425" y="337055"/>
                </a:cubicBezTo>
                <a:cubicBezTo>
                  <a:pt x="555425" y="344641"/>
                  <a:pt x="552786" y="348928"/>
                  <a:pt x="546191" y="349258"/>
                </a:cubicBezTo>
                <a:cubicBezTo>
                  <a:pt x="539594" y="349918"/>
                  <a:pt x="536626" y="345300"/>
                  <a:pt x="536296" y="340023"/>
                </a:cubicBezTo>
                <a:cubicBezTo>
                  <a:pt x="536297" y="334087"/>
                  <a:pt x="540914" y="330459"/>
                  <a:pt x="546849" y="329800"/>
                </a:cubicBezTo>
                <a:close/>
                <a:moveTo>
                  <a:pt x="469346" y="288905"/>
                </a:moveTo>
                <a:cubicBezTo>
                  <a:pt x="473963" y="288905"/>
                  <a:pt x="475943" y="291873"/>
                  <a:pt x="475942" y="295830"/>
                </a:cubicBezTo>
                <a:cubicBezTo>
                  <a:pt x="475943" y="299458"/>
                  <a:pt x="473304" y="302097"/>
                  <a:pt x="469346" y="301767"/>
                </a:cubicBezTo>
                <a:cubicBezTo>
                  <a:pt x="464729" y="301767"/>
                  <a:pt x="462091" y="299788"/>
                  <a:pt x="461761" y="295501"/>
                </a:cubicBezTo>
                <a:cubicBezTo>
                  <a:pt x="461761" y="290224"/>
                  <a:pt x="464729" y="288905"/>
                  <a:pt x="469346" y="288905"/>
                </a:cubicBezTo>
                <a:close/>
                <a:moveTo>
                  <a:pt x="930407" y="133898"/>
                </a:moveTo>
                <a:cubicBezTo>
                  <a:pt x="933705" y="133898"/>
                  <a:pt x="935024" y="135548"/>
                  <a:pt x="935354" y="138186"/>
                </a:cubicBezTo>
                <a:cubicBezTo>
                  <a:pt x="935024" y="141814"/>
                  <a:pt x="932386" y="143463"/>
                  <a:pt x="929418" y="143133"/>
                </a:cubicBezTo>
                <a:cubicBezTo>
                  <a:pt x="927109" y="143133"/>
                  <a:pt x="926449" y="140165"/>
                  <a:pt x="925790" y="137856"/>
                </a:cubicBezTo>
                <a:cubicBezTo>
                  <a:pt x="925130" y="134229"/>
                  <a:pt x="927769" y="133898"/>
                  <a:pt x="930407" y="133898"/>
                </a:cubicBezTo>
                <a:close/>
                <a:moveTo>
                  <a:pt x="934694" y="90365"/>
                </a:moveTo>
                <a:cubicBezTo>
                  <a:pt x="939971" y="90365"/>
                  <a:pt x="937992" y="95642"/>
                  <a:pt x="940631" y="97291"/>
                </a:cubicBezTo>
                <a:cubicBezTo>
                  <a:pt x="939311" y="101578"/>
                  <a:pt x="937332" y="103227"/>
                  <a:pt x="933375" y="103227"/>
                </a:cubicBezTo>
                <a:cubicBezTo>
                  <a:pt x="927768" y="103227"/>
                  <a:pt x="928097" y="99270"/>
                  <a:pt x="928427" y="95972"/>
                </a:cubicBezTo>
                <a:cubicBezTo>
                  <a:pt x="928428" y="92014"/>
                  <a:pt x="930406" y="90365"/>
                  <a:pt x="934694" y="90365"/>
                </a:cubicBezTo>
                <a:close/>
                <a:moveTo>
                  <a:pt x="467368" y="225583"/>
                </a:moveTo>
                <a:cubicBezTo>
                  <a:pt x="473964" y="224594"/>
                  <a:pt x="477921" y="228551"/>
                  <a:pt x="478581" y="234488"/>
                </a:cubicBezTo>
                <a:cubicBezTo>
                  <a:pt x="479241" y="240754"/>
                  <a:pt x="474294" y="243062"/>
                  <a:pt x="468357" y="243062"/>
                </a:cubicBezTo>
                <a:cubicBezTo>
                  <a:pt x="463080" y="243062"/>
                  <a:pt x="457474" y="242732"/>
                  <a:pt x="457474" y="235477"/>
                </a:cubicBezTo>
                <a:cubicBezTo>
                  <a:pt x="457474" y="228881"/>
                  <a:pt x="459782" y="224594"/>
                  <a:pt x="467368" y="225583"/>
                </a:cubicBezTo>
                <a:close/>
                <a:moveTo>
                  <a:pt x="522444" y="207774"/>
                </a:moveTo>
                <a:cubicBezTo>
                  <a:pt x="529040" y="207774"/>
                  <a:pt x="532008" y="210742"/>
                  <a:pt x="531348" y="217008"/>
                </a:cubicBezTo>
                <a:cubicBezTo>
                  <a:pt x="531678" y="222945"/>
                  <a:pt x="528710" y="225583"/>
                  <a:pt x="522773" y="225583"/>
                </a:cubicBezTo>
                <a:cubicBezTo>
                  <a:pt x="516178" y="225583"/>
                  <a:pt x="513539" y="222945"/>
                  <a:pt x="513870" y="216349"/>
                </a:cubicBezTo>
                <a:cubicBezTo>
                  <a:pt x="513869" y="210412"/>
                  <a:pt x="516508" y="208103"/>
                  <a:pt x="522444" y="207774"/>
                </a:cubicBezTo>
                <a:close/>
                <a:moveTo>
                  <a:pt x="601597" y="170837"/>
                </a:moveTo>
                <a:cubicBezTo>
                  <a:pt x="604565" y="170507"/>
                  <a:pt x="606544" y="172485"/>
                  <a:pt x="606873" y="175124"/>
                </a:cubicBezTo>
                <a:cubicBezTo>
                  <a:pt x="607533" y="178752"/>
                  <a:pt x="605884" y="181720"/>
                  <a:pt x="603245" y="181720"/>
                </a:cubicBezTo>
                <a:cubicBezTo>
                  <a:pt x="598958" y="181720"/>
                  <a:pt x="596650" y="181390"/>
                  <a:pt x="596320" y="177762"/>
                </a:cubicBezTo>
                <a:cubicBezTo>
                  <a:pt x="596320" y="173805"/>
                  <a:pt x="598299" y="171496"/>
                  <a:pt x="601597" y="170837"/>
                </a:cubicBezTo>
                <a:close/>
                <a:moveTo>
                  <a:pt x="334129" y="177762"/>
                </a:moveTo>
                <a:cubicBezTo>
                  <a:pt x="339406" y="179411"/>
                  <a:pt x="346661" y="178092"/>
                  <a:pt x="348640" y="185348"/>
                </a:cubicBezTo>
                <a:cubicBezTo>
                  <a:pt x="348310" y="190954"/>
                  <a:pt x="345672" y="194582"/>
                  <a:pt x="340725" y="194582"/>
                </a:cubicBezTo>
                <a:cubicBezTo>
                  <a:pt x="334128" y="194582"/>
                  <a:pt x="328852" y="190954"/>
                  <a:pt x="327533" y="184029"/>
                </a:cubicBezTo>
                <a:cubicBezTo>
                  <a:pt x="326873" y="180401"/>
                  <a:pt x="329842" y="176113"/>
                  <a:pt x="334129" y="177762"/>
                </a:cubicBezTo>
                <a:close/>
                <a:moveTo>
                  <a:pt x="139218" y="202828"/>
                </a:moveTo>
                <a:cubicBezTo>
                  <a:pt x="133611" y="203817"/>
                  <a:pt x="128335" y="206785"/>
                  <a:pt x="128334" y="212062"/>
                </a:cubicBezTo>
                <a:cubicBezTo>
                  <a:pt x="128665" y="223935"/>
                  <a:pt x="126026" y="237127"/>
                  <a:pt x="134271" y="246361"/>
                </a:cubicBezTo>
                <a:cubicBezTo>
                  <a:pt x="145155" y="257904"/>
                  <a:pt x="150761" y="272085"/>
                  <a:pt x="157357" y="285937"/>
                </a:cubicBezTo>
                <a:cubicBezTo>
                  <a:pt x="162634" y="297810"/>
                  <a:pt x="169560" y="308033"/>
                  <a:pt x="180113" y="316279"/>
                </a:cubicBezTo>
                <a:cubicBezTo>
                  <a:pt x="198582" y="291543"/>
                  <a:pt x="196933" y="248669"/>
                  <a:pt x="186049" y="225584"/>
                </a:cubicBezTo>
                <a:cubicBezTo>
                  <a:pt x="178794" y="210413"/>
                  <a:pt x="155378" y="199530"/>
                  <a:pt x="139218" y="202828"/>
                </a:cubicBezTo>
                <a:close/>
                <a:moveTo>
                  <a:pt x="585436" y="49800"/>
                </a:moveTo>
                <a:cubicBezTo>
                  <a:pt x="587745" y="49470"/>
                  <a:pt x="589394" y="51119"/>
                  <a:pt x="589394" y="53428"/>
                </a:cubicBezTo>
                <a:cubicBezTo>
                  <a:pt x="589394" y="55406"/>
                  <a:pt x="588075" y="56396"/>
                  <a:pt x="586426" y="57055"/>
                </a:cubicBezTo>
                <a:cubicBezTo>
                  <a:pt x="584446" y="57055"/>
                  <a:pt x="582798" y="56066"/>
                  <a:pt x="582468" y="54417"/>
                </a:cubicBezTo>
                <a:cubicBezTo>
                  <a:pt x="581808" y="52108"/>
                  <a:pt x="583128" y="50130"/>
                  <a:pt x="585436" y="49800"/>
                </a:cubicBezTo>
                <a:close/>
                <a:moveTo>
                  <a:pt x="191326" y="0"/>
                </a:moveTo>
                <a:cubicBezTo>
                  <a:pt x="197922" y="330"/>
                  <a:pt x="199901" y="5607"/>
                  <a:pt x="200560" y="11213"/>
                </a:cubicBezTo>
                <a:cubicBezTo>
                  <a:pt x="201550" y="16820"/>
                  <a:pt x="196932" y="13192"/>
                  <a:pt x="194953" y="14182"/>
                </a:cubicBezTo>
                <a:cubicBezTo>
                  <a:pt x="188358" y="14841"/>
                  <a:pt x="186709" y="10553"/>
                  <a:pt x="186049" y="4947"/>
                </a:cubicBezTo>
                <a:cubicBezTo>
                  <a:pt x="185390" y="989"/>
                  <a:pt x="189347" y="0"/>
                  <a:pt x="191326" y="0"/>
                </a:cubicBezTo>
                <a:close/>
                <a:moveTo>
                  <a:pt x="35002" y="6267"/>
                </a:moveTo>
                <a:cubicBezTo>
                  <a:pt x="47863" y="3299"/>
                  <a:pt x="60726" y="-1648"/>
                  <a:pt x="74248" y="4948"/>
                </a:cubicBezTo>
                <a:cubicBezTo>
                  <a:pt x="76556" y="5937"/>
                  <a:pt x="79194" y="6267"/>
                  <a:pt x="81833" y="6267"/>
                </a:cubicBezTo>
                <a:cubicBezTo>
                  <a:pt x="99972" y="6267"/>
                  <a:pt x="115802" y="11214"/>
                  <a:pt x="129653" y="23417"/>
                </a:cubicBezTo>
                <a:cubicBezTo>
                  <a:pt x="134271" y="27704"/>
                  <a:pt x="141197" y="27704"/>
                  <a:pt x="146803" y="30013"/>
                </a:cubicBezTo>
                <a:cubicBezTo>
                  <a:pt x="153069" y="32651"/>
                  <a:pt x="158346" y="35619"/>
                  <a:pt x="154059" y="43864"/>
                </a:cubicBezTo>
                <a:cubicBezTo>
                  <a:pt x="152080" y="47822"/>
                  <a:pt x="153729" y="50790"/>
                  <a:pt x="156697" y="53428"/>
                </a:cubicBezTo>
                <a:cubicBezTo>
                  <a:pt x="166262" y="62003"/>
                  <a:pt x="170219" y="72557"/>
                  <a:pt x="172857" y="85419"/>
                </a:cubicBezTo>
                <a:cubicBezTo>
                  <a:pt x="176485" y="105207"/>
                  <a:pt x="185390" y="124005"/>
                  <a:pt x="194294" y="142145"/>
                </a:cubicBezTo>
                <a:cubicBezTo>
                  <a:pt x="200230" y="153687"/>
                  <a:pt x="212763" y="160613"/>
                  <a:pt x="222987" y="168199"/>
                </a:cubicBezTo>
                <a:cubicBezTo>
                  <a:pt x="253988" y="190955"/>
                  <a:pt x="279382" y="218988"/>
                  <a:pt x="301479" y="251638"/>
                </a:cubicBezTo>
                <a:cubicBezTo>
                  <a:pt x="318959" y="276043"/>
                  <a:pt x="326874" y="305065"/>
                  <a:pt x="338087" y="332768"/>
                </a:cubicBezTo>
                <a:cubicBezTo>
                  <a:pt x="342704" y="344641"/>
                  <a:pt x="346992" y="357174"/>
                  <a:pt x="355567" y="367397"/>
                </a:cubicBezTo>
                <a:cubicBezTo>
                  <a:pt x="363482" y="376962"/>
                  <a:pt x="357546" y="397739"/>
                  <a:pt x="346662" y="403675"/>
                </a:cubicBezTo>
                <a:cubicBezTo>
                  <a:pt x="345013" y="404335"/>
                  <a:pt x="343364" y="404994"/>
                  <a:pt x="341715" y="405654"/>
                </a:cubicBezTo>
                <a:cubicBezTo>
                  <a:pt x="335449" y="408292"/>
                  <a:pt x="326214" y="407303"/>
                  <a:pt x="323906" y="415878"/>
                </a:cubicBezTo>
                <a:cubicBezTo>
                  <a:pt x="321268" y="425772"/>
                  <a:pt x="323576" y="435336"/>
                  <a:pt x="328523" y="444241"/>
                </a:cubicBezTo>
                <a:cubicBezTo>
                  <a:pt x="343363" y="471285"/>
                  <a:pt x="357546" y="498987"/>
                  <a:pt x="369088" y="527680"/>
                </a:cubicBezTo>
                <a:cubicBezTo>
                  <a:pt x="377993" y="550106"/>
                  <a:pt x="386238" y="572533"/>
                  <a:pt x="401079" y="591661"/>
                </a:cubicBezTo>
                <a:cubicBezTo>
                  <a:pt x="404377" y="595619"/>
                  <a:pt x="407675" y="599576"/>
                  <a:pt x="411962" y="602215"/>
                </a:cubicBezTo>
                <a:cubicBezTo>
                  <a:pt x="434719" y="616066"/>
                  <a:pt x="455825" y="631897"/>
                  <a:pt x="476273" y="648717"/>
                </a:cubicBezTo>
                <a:cubicBezTo>
                  <a:pt x="492103" y="661579"/>
                  <a:pt x="509253" y="670813"/>
                  <a:pt x="529041" y="675760"/>
                </a:cubicBezTo>
                <a:lnTo>
                  <a:pt x="552046" y="685214"/>
                </a:lnTo>
                <a:lnTo>
                  <a:pt x="552456" y="684994"/>
                </a:lnTo>
                <a:lnTo>
                  <a:pt x="576860" y="691260"/>
                </a:lnTo>
                <a:lnTo>
                  <a:pt x="576861" y="691260"/>
                </a:lnTo>
                <a:cubicBezTo>
                  <a:pt x="589064" y="694558"/>
                  <a:pt x="600936" y="700164"/>
                  <a:pt x="613799" y="696537"/>
                </a:cubicBezTo>
                <a:cubicBezTo>
                  <a:pt x="620065" y="694888"/>
                  <a:pt x="624022" y="697856"/>
                  <a:pt x="626661" y="703462"/>
                </a:cubicBezTo>
                <a:cubicBezTo>
                  <a:pt x="630949" y="712037"/>
                  <a:pt x="623033" y="713686"/>
                  <a:pt x="618746" y="716984"/>
                </a:cubicBezTo>
                <a:cubicBezTo>
                  <a:pt x="613139" y="721602"/>
                  <a:pt x="610171" y="715006"/>
                  <a:pt x="608852" y="712367"/>
                </a:cubicBezTo>
                <a:cubicBezTo>
                  <a:pt x="602916" y="698515"/>
                  <a:pt x="588734" y="699835"/>
                  <a:pt x="577521" y="695547"/>
                </a:cubicBezTo>
                <a:lnTo>
                  <a:pt x="577502" y="695541"/>
                </a:lnTo>
                <a:lnTo>
                  <a:pt x="577521" y="695548"/>
                </a:lnTo>
                <a:lnTo>
                  <a:pt x="571031" y="697908"/>
                </a:lnTo>
                <a:lnTo>
                  <a:pt x="591373" y="707751"/>
                </a:lnTo>
                <a:cubicBezTo>
                  <a:pt x="594011" y="708410"/>
                  <a:pt x="596980" y="708740"/>
                  <a:pt x="598299" y="710719"/>
                </a:cubicBezTo>
                <a:cubicBezTo>
                  <a:pt x="605555" y="721272"/>
                  <a:pt x="618087" y="724571"/>
                  <a:pt x="626992" y="732815"/>
                </a:cubicBezTo>
                <a:cubicBezTo>
                  <a:pt x="638204" y="743039"/>
                  <a:pt x="653376" y="747327"/>
                  <a:pt x="663599" y="759199"/>
                </a:cubicBezTo>
                <a:cubicBezTo>
                  <a:pt x="665248" y="761179"/>
                  <a:pt x="668216" y="761179"/>
                  <a:pt x="670855" y="760848"/>
                </a:cubicBezTo>
                <a:cubicBezTo>
                  <a:pt x="673163" y="760189"/>
                  <a:pt x="676131" y="759859"/>
                  <a:pt x="676791" y="756891"/>
                </a:cubicBezTo>
                <a:cubicBezTo>
                  <a:pt x="677451" y="754582"/>
                  <a:pt x="675472" y="752933"/>
                  <a:pt x="673823" y="751614"/>
                </a:cubicBezTo>
                <a:cubicBezTo>
                  <a:pt x="670524" y="749306"/>
                  <a:pt x="666897" y="747656"/>
                  <a:pt x="663929" y="745018"/>
                </a:cubicBezTo>
                <a:cubicBezTo>
                  <a:pt x="658982" y="740401"/>
                  <a:pt x="654035" y="735784"/>
                  <a:pt x="657663" y="728199"/>
                </a:cubicBezTo>
                <a:cubicBezTo>
                  <a:pt x="660301" y="722921"/>
                  <a:pt x="669535" y="720943"/>
                  <a:pt x="677121" y="724241"/>
                </a:cubicBezTo>
                <a:cubicBezTo>
                  <a:pt x="679100" y="725230"/>
                  <a:pt x="680748" y="726550"/>
                  <a:pt x="682397" y="728199"/>
                </a:cubicBezTo>
                <a:lnTo>
                  <a:pt x="682627" y="728632"/>
                </a:lnTo>
                <a:lnTo>
                  <a:pt x="700990" y="725230"/>
                </a:lnTo>
                <a:cubicBezTo>
                  <a:pt x="707545" y="723745"/>
                  <a:pt x="714223" y="722921"/>
                  <a:pt x="721313" y="725559"/>
                </a:cubicBezTo>
                <a:cubicBezTo>
                  <a:pt x="715377" y="729022"/>
                  <a:pt x="709111" y="730589"/>
                  <a:pt x="702763" y="731413"/>
                </a:cubicBezTo>
                <a:lnTo>
                  <a:pt x="684799" y="732735"/>
                </a:lnTo>
                <a:lnTo>
                  <a:pt x="685366" y="733805"/>
                </a:lnTo>
                <a:cubicBezTo>
                  <a:pt x="687345" y="747327"/>
                  <a:pt x="690972" y="750955"/>
                  <a:pt x="704494" y="750955"/>
                </a:cubicBezTo>
                <a:cubicBezTo>
                  <a:pt x="716696" y="750955"/>
                  <a:pt x="728900" y="752274"/>
                  <a:pt x="741102" y="753923"/>
                </a:cubicBezTo>
                <a:cubicBezTo>
                  <a:pt x="756273" y="755901"/>
                  <a:pt x="770124" y="749635"/>
                  <a:pt x="782986" y="741720"/>
                </a:cubicBezTo>
                <a:cubicBezTo>
                  <a:pt x="790572" y="737103"/>
                  <a:pt x="797498" y="730507"/>
                  <a:pt x="807721" y="733475"/>
                </a:cubicBezTo>
                <a:cubicBezTo>
                  <a:pt x="811019" y="734465"/>
                  <a:pt x="811679" y="732156"/>
                  <a:pt x="811679" y="728858"/>
                </a:cubicBezTo>
                <a:cubicBezTo>
                  <a:pt x="811349" y="715996"/>
                  <a:pt x="817615" y="704123"/>
                  <a:pt x="817945" y="690931"/>
                </a:cubicBezTo>
                <a:cubicBezTo>
                  <a:pt x="817946" y="684995"/>
                  <a:pt x="823552" y="682356"/>
                  <a:pt x="829159" y="680707"/>
                </a:cubicBezTo>
                <a:cubicBezTo>
                  <a:pt x="848616" y="674441"/>
                  <a:pt x="849276" y="674111"/>
                  <a:pt x="845649" y="654653"/>
                </a:cubicBezTo>
                <a:cubicBezTo>
                  <a:pt x="844000" y="645088"/>
                  <a:pt x="846308" y="634206"/>
                  <a:pt x="840042" y="625301"/>
                </a:cubicBezTo>
                <a:cubicBezTo>
                  <a:pt x="837403" y="621343"/>
                  <a:pt x="835424" y="617386"/>
                  <a:pt x="830148" y="616066"/>
                </a:cubicBezTo>
                <a:cubicBezTo>
                  <a:pt x="822232" y="614088"/>
                  <a:pt x="823222" y="608151"/>
                  <a:pt x="826190" y="603204"/>
                </a:cubicBezTo>
                <a:cubicBezTo>
                  <a:pt x="827839" y="600236"/>
                  <a:pt x="829818" y="598257"/>
                  <a:pt x="828499" y="594629"/>
                </a:cubicBezTo>
                <a:cubicBezTo>
                  <a:pt x="827510" y="592651"/>
                  <a:pt x="828498" y="590342"/>
                  <a:pt x="831137" y="589682"/>
                </a:cubicBezTo>
                <a:cubicBezTo>
                  <a:pt x="833445" y="589353"/>
                  <a:pt x="835425" y="590672"/>
                  <a:pt x="836414" y="592651"/>
                </a:cubicBezTo>
                <a:cubicBezTo>
                  <a:pt x="839052" y="597927"/>
                  <a:pt x="840372" y="603534"/>
                  <a:pt x="842680" y="608811"/>
                </a:cubicBezTo>
                <a:cubicBezTo>
                  <a:pt x="847297" y="619364"/>
                  <a:pt x="849936" y="620354"/>
                  <a:pt x="859830" y="615407"/>
                </a:cubicBezTo>
                <a:cubicBezTo>
                  <a:pt x="865107" y="613098"/>
                  <a:pt x="865107" y="613098"/>
                  <a:pt x="875331" y="613098"/>
                </a:cubicBezTo>
                <a:cubicBezTo>
                  <a:pt x="875990" y="609141"/>
                  <a:pt x="873681" y="606172"/>
                  <a:pt x="871372" y="603534"/>
                </a:cubicBezTo>
                <a:cubicBezTo>
                  <a:pt x="867085" y="598587"/>
                  <a:pt x="867415" y="593640"/>
                  <a:pt x="870054" y="588363"/>
                </a:cubicBezTo>
                <a:cubicBezTo>
                  <a:pt x="873022" y="582757"/>
                  <a:pt x="876980" y="578140"/>
                  <a:pt x="883905" y="580778"/>
                </a:cubicBezTo>
                <a:cubicBezTo>
                  <a:pt x="890171" y="583086"/>
                  <a:pt x="892150" y="589682"/>
                  <a:pt x="889512" y="594299"/>
                </a:cubicBezTo>
                <a:cubicBezTo>
                  <a:pt x="884894" y="603204"/>
                  <a:pt x="892480" y="607492"/>
                  <a:pt x="894789" y="613758"/>
                </a:cubicBezTo>
                <a:cubicBezTo>
                  <a:pt x="896437" y="618375"/>
                  <a:pt x="899735" y="614418"/>
                  <a:pt x="902704" y="613428"/>
                </a:cubicBezTo>
                <a:cubicBezTo>
                  <a:pt x="907980" y="611449"/>
                  <a:pt x="909630" y="603864"/>
                  <a:pt x="916556" y="605183"/>
                </a:cubicBezTo>
                <a:cubicBezTo>
                  <a:pt x="907980" y="596938"/>
                  <a:pt x="902704" y="585725"/>
                  <a:pt x="893469" y="577809"/>
                </a:cubicBezTo>
                <a:cubicBezTo>
                  <a:pt x="891161" y="575831"/>
                  <a:pt x="890171" y="572533"/>
                  <a:pt x="890831" y="568905"/>
                </a:cubicBezTo>
                <a:lnTo>
                  <a:pt x="892203" y="567670"/>
                </a:lnTo>
                <a:lnTo>
                  <a:pt x="854883" y="534605"/>
                </a:lnTo>
                <a:cubicBezTo>
                  <a:pt x="864777" y="536255"/>
                  <a:pt x="869394" y="542521"/>
                  <a:pt x="874341" y="547468"/>
                </a:cubicBezTo>
                <a:cubicBezTo>
                  <a:pt x="880607" y="554064"/>
                  <a:pt x="891491" y="555712"/>
                  <a:pt x="895118" y="565277"/>
                </a:cubicBezTo>
                <a:lnTo>
                  <a:pt x="894320" y="566075"/>
                </a:lnTo>
                <a:lnTo>
                  <a:pt x="915896" y="581767"/>
                </a:lnTo>
                <a:cubicBezTo>
                  <a:pt x="918204" y="583416"/>
                  <a:pt x="920183" y="585395"/>
                  <a:pt x="922821" y="583746"/>
                </a:cubicBezTo>
                <a:cubicBezTo>
                  <a:pt x="925790" y="581767"/>
                  <a:pt x="925790" y="578799"/>
                  <a:pt x="925130" y="575831"/>
                </a:cubicBezTo>
                <a:cubicBezTo>
                  <a:pt x="924141" y="571873"/>
                  <a:pt x="921172" y="568905"/>
                  <a:pt x="920184" y="564947"/>
                </a:cubicBezTo>
                <a:cubicBezTo>
                  <a:pt x="919524" y="562309"/>
                  <a:pt x="919853" y="558681"/>
                  <a:pt x="923151" y="560330"/>
                </a:cubicBezTo>
                <a:cubicBezTo>
                  <a:pt x="929418" y="563628"/>
                  <a:pt x="937003" y="559671"/>
                  <a:pt x="942610" y="565277"/>
                </a:cubicBezTo>
                <a:cubicBezTo>
                  <a:pt x="947887" y="570554"/>
                  <a:pt x="953493" y="565937"/>
                  <a:pt x="959100" y="564947"/>
                </a:cubicBezTo>
                <a:cubicBezTo>
                  <a:pt x="972291" y="562639"/>
                  <a:pt x="972621" y="562639"/>
                  <a:pt x="967674" y="550107"/>
                </a:cubicBezTo>
                <a:cubicBezTo>
                  <a:pt x="964376" y="542191"/>
                  <a:pt x="962068" y="534276"/>
                  <a:pt x="959759" y="526361"/>
                </a:cubicBezTo>
                <a:cubicBezTo>
                  <a:pt x="958770" y="522733"/>
                  <a:pt x="956132" y="518446"/>
                  <a:pt x="960418" y="516467"/>
                </a:cubicBezTo>
                <a:lnTo>
                  <a:pt x="965205" y="516978"/>
                </a:lnTo>
                <a:lnTo>
                  <a:pt x="968673" y="521565"/>
                </a:lnTo>
                <a:lnTo>
                  <a:pt x="968994" y="522074"/>
                </a:lnTo>
                <a:cubicBezTo>
                  <a:pt x="969653" y="523063"/>
                  <a:pt x="970643" y="524382"/>
                  <a:pt x="971302" y="525042"/>
                </a:cubicBezTo>
                <a:lnTo>
                  <a:pt x="968673" y="521565"/>
                </a:lnTo>
                <a:lnTo>
                  <a:pt x="965820" y="517044"/>
                </a:lnTo>
                <a:lnTo>
                  <a:pt x="965205" y="516978"/>
                </a:lnTo>
                <a:lnTo>
                  <a:pt x="961078" y="511520"/>
                </a:lnTo>
                <a:cubicBezTo>
                  <a:pt x="953823" y="504924"/>
                  <a:pt x="948216" y="497339"/>
                  <a:pt x="943929" y="488104"/>
                </a:cubicBezTo>
                <a:cubicBezTo>
                  <a:pt x="933705" y="466008"/>
                  <a:pt x="917875" y="448858"/>
                  <a:pt x="892480" y="443911"/>
                </a:cubicBezTo>
                <a:cubicBezTo>
                  <a:pt x="881926" y="441932"/>
                  <a:pt x="871043" y="440613"/>
                  <a:pt x="860159" y="440943"/>
                </a:cubicBezTo>
                <a:cubicBezTo>
                  <a:pt x="853234" y="440943"/>
                  <a:pt x="851585" y="435007"/>
                  <a:pt x="846309" y="433357"/>
                </a:cubicBezTo>
                <a:cubicBezTo>
                  <a:pt x="835754" y="429730"/>
                  <a:pt x="824871" y="426761"/>
                  <a:pt x="814977" y="421155"/>
                </a:cubicBezTo>
                <a:cubicBezTo>
                  <a:pt x="797167" y="410931"/>
                  <a:pt x="782656" y="396420"/>
                  <a:pt x="765178" y="386196"/>
                </a:cubicBezTo>
                <a:cubicBezTo>
                  <a:pt x="739453" y="371355"/>
                  <a:pt x="716367" y="353876"/>
                  <a:pt x="696909" y="331779"/>
                </a:cubicBezTo>
                <a:cubicBezTo>
                  <a:pt x="684376" y="317268"/>
                  <a:pt x="670525" y="304076"/>
                  <a:pt x="657663" y="289895"/>
                </a:cubicBezTo>
                <a:cubicBezTo>
                  <a:pt x="632928" y="262192"/>
                  <a:pt x="613799" y="228552"/>
                  <a:pt x="579171" y="211072"/>
                </a:cubicBezTo>
                <a:cubicBezTo>
                  <a:pt x="548829" y="195902"/>
                  <a:pt x="520796" y="176114"/>
                  <a:pt x="489465" y="162262"/>
                </a:cubicBezTo>
                <a:cubicBezTo>
                  <a:pt x="478252" y="157315"/>
                  <a:pt x="468028" y="149730"/>
                  <a:pt x="457145" y="144123"/>
                </a:cubicBezTo>
                <a:cubicBezTo>
                  <a:pt x="454506" y="142474"/>
                  <a:pt x="451538" y="140495"/>
                  <a:pt x="451208" y="136868"/>
                </a:cubicBezTo>
                <a:lnTo>
                  <a:pt x="452280" y="135558"/>
                </a:lnTo>
                <a:lnTo>
                  <a:pt x="393493" y="114771"/>
                </a:lnTo>
                <a:cubicBezTo>
                  <a:pt x="395802" y="111473"/>
                  <a:pt x="397781" y="109824"/>
                  <a:pt x="399759" y="110813"/>
                </a:cubicBezTo>
                <a:cubicBezTo>
                  <a:pt x="417239" y="117409"/>
                  <a:pt x="435048" y="124005"/>
                  <a:pt x="452527" y="130931"/>
                </a:cubicBezTo>
                <a:lnTo>
                  <a:pt x="454676" y="133319"/>
                </a:lnTo>
                <a:lnTo>
                  <a:pt x="466708" y="135219"/>
                </a:lnTo>
                <a:cubicBezTo>
                  <a:pt x="496721" y="151379"/>
                  <a:pt x="527392" y="166220"/>
                  <a:pt x="556744" y="183369"/>
                </a:cubicBezTo>
                <a:cubicBezTo>
                  <a:pt x="563670" y="187327"/>
                  <a:pt x="570925" y="193593"/>
                  <a:pt x="578840" y="188317"/>
                </a:cubicBezTo>
                <a:cubicBezTo>
                  <a:pt x="586756" y="183040"/>
                  <a:pt x="580819" y="174465"/>
                  <a:pt x="579830" y="167209"/>
                </a:cubicBezTo>
                <a:cubicBezTo>
                  <a:pt x="577521" y="151379"/>
                  <a:pt x="571915" y="136538"/>
                  <a:pt x="563340" y="122686"/>
                </a:cubicBezTo>
                <a:cubicBezTo>
                  <a:pt x="560702" y="118069"/>
                  <a:pt x="558063" y="113452"/>
                  <a:pt x="557073" y="107845"/>
                </a:cubicBezTo>
                <a:cubicBezTo>
                  <a:pt x="555755" y="99930"/>
                  <a:pt x="558393" y="93994"/>
                  <a:pt x="565649" y="90696"/>
                </a:cubicBezTo>
                <a:cubicBezTo>
                  <a:pt x="572574" y="87398"/>
                  <a:pt x="578840" y="88717"/>
                  <a:pt x="583458" y="94323"/>
                </a:cubicBezTo>
                <a:cubicBezTo>
                  <a:pt x="590054" y="101909"/>
                  <a:pt x="595990" y="110154"/>
                  <a:pt x="600608" y="119388"/>
                </a:cubicBezTo>
                <a:cubicBezTo>
                  <a:pt x="605884" y="129942"/>
                  <a:pt x="602587" y="135218"/>
                  <a:pt x="590383" y="134559"/>
                </a:cubicBezTo>
                <a:cubicBezTo>
                  <a:pt x="587085" y="134559"/>
                  <a:pt x="585107" y="135218"/>
                  <a:pt x="585767" y="138516"/>
                </a:cubicBezTo>
                <a:cubicBezTo>
                  <a:pt x="591043" y="161602"/>
                  <a:pt x="589394" y="187987"/>
                  <a:pt x="605225" y="206455"/>
                </a:cubicBezTo>
                <a:cubicBezTo>
                  <a:pt x="628641" y="233829"/>
                  <a:pt x="649417" y="264170"/>
                  <a:pt x="675801" y="288905"/>
                </a:cubicBezTo>
                <a:cubicBezTo>
                  <a:pt x="691962" y="304076"/>
                  <a:pt x="709771" y="317598"/>
                  <a:pt x="728900" y="328481"/>
                </a:cubicBezTo>
                <a:cubicBezTo>
                  <a:pt x="742751" y="336396"/>
                  <a:pt x="754624" y="346290"/>
                  <a:pt x="765177" y="357834"/>
                </a:cubicBezTo>
                <a:cubicBezTo>
                  <a:pt x="791891" y="387515"/>
                  <a:pt x="824211" y="407633"/>
                  <a:pt x="862139" y="419176"/>
                </a:cubicBezTo>
                <a:cubicBezTo>
                  <a:pt x="872692" y="422474"/>
                  <a:pt x="883906" y="422474"/>
                  <a:pt x="894459" y="423463"/>
                </a:cubicBezTo>
                <a:cubicBezTo>
                  <a:pt x="920183" y="425442"/>
                  <a:pt x="937333" y="439624"/>
                  <a:pt x="950194" y="460071"/>
                </a:cubicBezTo>
                <a:cubicBezTo>
                  <a:pt x="956131" y="469635"/>
                  <a:pt x="961408" y="479529"/>
                  <a:pt x="970312" y="486785"/>
                </a:cubicBezTo>
                <a:cubicBezTo>
                  <a:pt x="973611" y="489423"/>
                  <a:pt x="975589" y="492721"/>
                  <a:pt x="977239" y="496349"/>
                </a:cubicBezTo>
                <a:cubicBezTo>
                  <a:pt x="986473" y="515807"/>
                  <a:pt x="999995" y="531308"/>
                  <a:pt x="1018134" y="543181"/>
                </a:cubicBezTo>
                <a:cubicBezTo>
                  <a:pt x="1031326" y="551755"/>
                  <a:pt x="1043528" y="561650"/>
                  <a:pt x="1052762" y="574182"/>
                </a:cubicBezTo>
                <a:cubicBezTo>
                  <a:pt x="1060348" y="584406"/>
                  <a:pt x="1071231" y="590342"/>
                  <a:pt x="1080466" y="598257"/>
                </a:cubicBezTo>
                <a:cubicBezTo>
                  <a:pt x="1091678" y="608151"/>
                  <a:pt x="1098934" y="620354"/>
                  <a:pt x="1103882" y="634205"/>
                </a:cubicBezTo>
                <a:cubicBezTo>
                  <a:pt x="1104871" y="636844"/>
                  <a:pt x="1105531" y="639812"/>
                  <a:pt x="1106850" y="642450"/>
                </a:cubicBezTo>
                <a:cubicBezTo>
                  <a:pt x="1111467" y="652015"/>
                  <a:pt x="1115095" y="653334"/>
                  <a:pt x="1124659" y="648387"/>
                </a:cubicBezTo>
                <a:cubicBezTo>
                  <a:pt x="1138511" y="641131"/>
                  <a:pt x="1152032" y="633216"/>
                  <a:pt x="1167203" y="628929"/>
                </a:cubicBezTo>
                <a:cubicBezTo>
                  <a:pt x="1205790" y="618375"/>
                  <a:pt x="1254600" y="642780"/>
                  <a:pt x="1256578" y="690271"/>
                </a:cubicBezTo>
                <a:cubicBezTo>
                  <a:pt x="1257897" y="715006"/>
                  <a:pt x="1270101" y="728528"/>
                  <a:pt x="1290878" y="736773"/>
                </a:cubicBezTo>
                <a:cubicBezTo>
                  <a:pt x="1311985" y="745018"/>
                  <a:pt x="1330784" y="756561"/>
                  <a:pt x="1344306" y="774700"/>
                </a:cubicBezTo>
                <a:cubicBezTo>
                  <a:pt x="1358157" y="792839"/>
                  <a:pt x="1373988" y="809329"/>
                  <a:pt x="1382562" y="831096"/>
                </a:cubicBezTo>
                <a:cubicBezTo>
                  <a:pt x="1386849" y="841979"/>
                  <a:pt x="1396414" y="848575"/>
                  <a:pt x="1406968" y="853192"/>
                </a:cubicBezTo>
                <a:cubicBezTo>
                  <a:pt x="1415542" y="855171"/>
                  <a:pt x="1424117" y="854842"/>
                  <a:pt x="1432692" y="854182"/>
                </a:cubicBezTo>
                <a:cubicBezTo>
                  <a:pt x="1450501" y="853852"/>
                  <a:pt x="1468640" y="855831"/>
                  <a:pt x="1486779" y="852533"/>
                </a:cubicBezTo>
                <a:cubicBezTo>
                  <a:pt x="1490406" y="851873"/>
                  <a:pt x="1494034" y="852533"/>
                  <a:pt x="1497663" y="853192"/>
                </a:cubicBezTo>
                <a:cubicBezTo>
                  <a:pt x="1520089" y="857150"/>
                  <a:pt x="1525695" y="869353"/>
                  <a:pt x="1514812" y="889470"/>
                </a:cubicBezTo>
                <a:cubicBezTo>
                  <a:pt x="1508216" y="901343"/>
                  <a:pt x="1501619" y="912556"/>
                  <a:pt x="1490737" y="921131"/>
                </a:cubicBezTo>
                <a:cubicBezTo>
                  <a:pt x="1487768" y="923439"/>
                  <a:pt x="1485129" y="926408"/>
                  <a:pt x="1485789" y="930366"/>
                </a:cubicBezTo>
                <a:cubicBezTo>
                  <a:pt x="1486449" y="934653"/>
                  <a:pt x="1491066" y="934983"/>
                  <a:pt x="1494365" y="935312"/>
                </a:cubicBezTo>
                <a:cubicBezTo>
                  <a:pt x="1513492" y="937951"/>
                  <a:pt x="1531961" y="941909"/>
                  <a:pt x="1550760" y="945866"/>
                </a:cubicBezTo>
                <a:cubicBezTo>
                  <a:pt x="1579452" y="952132"/>
                  <a:pt x="1606825" y="962686"/>
                  <a:pt x="1634529" y="971591"/>
                </a:cubicBezTo>
                <a:cubicBezTo>
                  <a:pt x="1651679" y="977197"/>
                  <a:pt x="1669158" y="982474"/>
                  <a:pt x="1685318" y="991049"/>
                </a:cubicBezTo>
                <a:cubicBezTo>
                  <a:pt x="1691584" y="994347"/>
                  <a:pt x="1699169" y="996326"/>
                  <a:pt x="1701148" y="1004571"/>
                </a:cubicBezTo>
                <a:lnTo>
                  <a:pt x="1700537" y="1004900"/>
                </a:lnTo>
                <a:lnTo>
                  <a:pt x="1700817" y="1004900"/>
                </a:lnTo>
                <a:cubicBezTo>
                  <a:pt x="1712361" y="1015123"/>
                  <a:pt x="1723573" y="1025677"/>
                  <a:pt x="1733468" y="1037550"/>
                </a:cubicBezTo>
                <a:lnTo>
                  <a:pt x="1733139" y="1037550"/>
                </a:lnTo>
                <a:lnTo>
                  <a:pt x="1752886" y="1055730"/>
                </a:lnTo>
                <a:cubicBezTo>
                  <a:pt x="1759440" y="1061790"/>
                  <a:pt x="1766284" y="1067562"/>
                  <a:pt x="1774363" y="1072179"/>
                </a:cubicBezTo>
                <a:cubicBezTo>
                  <a:pt x="1788546" y="1080424"/>
                  <a:pt x="1792833" y="1097244"/>
                  <a:pt x="1800418" y="1111095"/>
                </a:cubicBezTo>
                <a:cubicBezTo>
                  <a:pt x="1802397" y="1114723"/>
                  <a:pt x="1804376" y="1118681"/>
                  <a:pt x="1807014" y="1121979"/>
                </a:cubicBezTo>
                <a:cubicBezTo>
                  <a:pt x="1808333" y="1123957"/>
                  <a:pt x="1810972" y="1126266"/>
                  <a:pt x="1807674" y="1128245"/>
                </a:cubicBezTo>
                <a:cubicBezTo>
                  <a:pt x="1805035" y="1130224"/>
                  <a:pt x="1802397" y="1128575"/>
                  <a:pt x="1801407" y="1126266"/>
                </a:cubicBezTo>
                <a:cubicBezTo>
                  <a:pt x="1797450" y="1118021"/>
                  <a:pt x="1791844" y="1110436"/>
                  <a:pt x="1788215" y="1102191"/>
                </a:cubicBezTo>
                <a:cubicBezTo>
                  <a:pt x="1783268" y="1090648"/>
                  <a:pt x="1775353" y="1083062"/>
                  <a:pt x="1766119" y="1075147"/>
                </a:cubicBezTo>
                <a:cubicBezTo>
                  <a:pt x="1753256" y="1063604"/>
                  <a:pt x="1742044" y="1050082"/>
                  <a:pt x="1730171" y="1037550"/>
                </a:cubicBezTo>
                <a:lnTo>
                  <a:pt x="1730499" y="1037550"/>
                </a:lnTo>
                <a:lnTo>
                  <a:pt x="1708404" y="1015453"/>
                </a:lnTo>
                <a:lnTo>
                  <a:pt x="1697864" y="1006339"/>
                </a:lnTo>
                <a:lnTo>
                  <a:pt x="1696861" y="1006879"/>
                </a:lnTo>
                <a:cubicBezTo>
                  <a:pt x="1687627" y="1004571"/>
                  <a:pt x="1680042" y="998304"/>
                  <a:pt x="1671136" y="995006"/>
                </a:cubicBezTo>
                <a:cubicBezTo>
                  <a:pt x="1632881" y="981155"/>
                  <a:pt x="1594293" y="968952"/>
                  <a:pt x="1554717" y="959388"/>
                </a:cubicBezTo>
                <a:cubicBezTo>
                  <a:pt x="1533610" y="954441"/>
                  <a:pt x="1511513" y="953452"/>
                  <a:pt x="1490077" y="951473"/>
                </a:cubicBezTo>
                <a:cubicBezTo>
                  <a:pt x="1485460" y="951143"/>
                  <a:pt x="1480843" y="949824"/>
                  <a:pt x="1476555" y="947515"/>
                </a:cubicBezTo>
                <a:cubicBezTo>
                  <a:pt x="1462373" y="939600"/>
                  <a:pt x="1446213" y="940590"/>
                  <a:pt x="1431042" y="938611"/>
                </a:cubicBezTo>
                <a:cubicBezTo>
                  <a:pt x="1417850" y="936632"/>
                  <a:pt x="1413563" y="945207"/>
                  <a:pt x="1417191" y="957739"/>
                </a:cubicBezTo>
                <a:cubicBezTo>
                  <a:pt x="1420489" y="969611"/>
                  <a:pt x="1427744" y="976208"/>
                  <a:pt x="1437969" y="981155"/>
                </a:cubicBezTo>
                <a:cubicBezTo>
                  <a:pt x="1444234" y="984123"/>
                  <a:pt x="1450501" y="987091"/>
                  <a:pt x="1456767" y="990060"/>
                </a:cubicBezTo>
                <a:cubicBezTo>
                  <a:pt x="1465342" y="993687"/>
                  <a:pt x="1472598" y="998304"/>
                  <a:pt x="1476225" y="1007868"/>
                </a:cubicBezTo>
                <a:cubicBezTo>
                  <a:pt x="1478534" y="1014135"/>
                  <a:pt x="1483480" y="1017433"/>
                  <a:pt x="1490406" y="1018092"/>
                </a:cubicBezTo>
                <a:cubicBezTo>
                  <a:pt x="1495684" y="1018752"/>
                  <a:pt x="1500961" y="1020401"/>
                  <a:pt x="1505907" y="1022709"/>
                </a:cubicBezTo>
                <a:cubicBezTo>
                  <a:pt x="1507886" y="1023699"/>
                  <a:pt x="1510524" y="1025348"/>
                  <a:pt x="1512173" y="1024029"/>
                </a:cubicBezTo>
                <a:cubicBezTo>
                  <a:pt x="1520418" y="1018422"/>
                  <a:pt x="1524706" y="1025018"/>
                  <a:pt x="1530312" y="1028975"/>
                </a:cubicBezTo>
                <a:cubicBezTo>
                  <a:pt x="1533941" y="1031284"/>
                  <a:pt x="1534929" y="1034253"/>
                  <a:pt x="1533281" y="1038210"/>
                </a:cubicBezTo>
                <a:cubicBezTo>
                  <a:pt x="1531961" y="1041838"/>
                  <a:pt x="1528334" y="1042167"/>
                  <a:pt x="1525035" y="1041838"/>
                </a:cubicBezTo>
                <a:cubicBezTo>
                  <a:pt x="1519429" y="1041508"/>
                  <a:pt x="1514811" y="1038210"/>
                  <a:pt x="1510194" y="1035571"/>
                </a:cubicBezTo>
                <a:cubicBezTo>
                  <a:pt x="1487768" y="1022709"/>
                  <a:pt x="1485459" y="1024029"/>
                  <a:pt x="1485460" y="1049093"/>
                </a:cubicBezTo>
                <a:cubicBezTo>
                  <a:pt x="1485459" y="1067892"/>
                  <a:pt x="1491726" y="1074488"/>
                  <a:pt x="1511184" y="1076137"/>
                </a:cubicBezTo>
                <a:cubicBezTo>
                  <a:pt x="1515142" y="1076466"/>
                  <a:pt x="1519759" y="1076467"/>
                  <a:pt x="1521738" y="1080424"/>
                </a:cubicBezTo>
                <a:cubicBezTo>
                  <a:pt x="1528664" y="1094606"/>
                  <a:pt x="1542515" y="1101202"/>
                  <a:pt x="1553399" y="1111096"/>
                </a:cubicBezTo>
                <a:cubicBezTo>
                  <a:pt x="1559005" y="1115713"/>
                  <a:pt x="1564282" y="1120660"/>
                  <a:pt x="1568899" y="1126266"/>
                </a:cubicBezTo>
                <a:cubicBezTo>
                  <a:pt x="1570548" y="1127915"/>
                  <a:pt x="1572526" y="1130554"/>
                  <a:pt x="1570877" y="1132862"/>
                </a:cubicBezTo>
                <a:cubicBezTo>
                  <a:pt x="1568569" y="1135831"/>
                  <a:pt x="1565601" y="1134182"/>
                  <a:pt x="1562962" y="1132862"/>
                </a:cubicBezTo>
                <a:cubicBezTo>
                  <a:pt x="1558675" y="1130554"/>
                  <a:pt x="1554717" y="1127256"/>
                  <a:pt x="1551089" y="1123628"/>
                </a:cubicBezTo>
                <a:cubicBezTo>
                  <a:pt x="1547461" y="1119671"/>
                  <a:pt x="1543174" y="1116373"/>
                  <a:pt x="1538887" y="1113075"/>
                </a:cubicBezTo>
                <a:cubicBezTo>
                  <a:pt x="1532951" y="1108127"/>
                  <a:pt x="1526684" y="1103840"/>
                  <a:pt x="1521078" y="1113405"/>
                </a:cubicBezTo>
                <a:cubicBezTo>
                  <a:pt x="1520419" y="1114394"/>
                  <a:pt x="1518770" y="1115053"/>
                  <a:pt x="1517450" y="1115713"/>
                </a:cubicBezTo>
                <a:cubicBezTo>
                  <a:pt x="1507886" y="1121319"/>
                  <a:pt x="1506897" y="1125277"/>
                  <a:pt x="1512173" y="1134841"/>
                </a:cubicBezTo>
                <a:cubicBezTo>
                  <a:pt x="1518110" y="1146055"/>
                  <a:pt x="1528334" y="1153640"/>
                  <a:pt x="1537567" y="1161225"/>
                </a:cubicBezTo>
                <a:cubicBezTo>
                  <a:pt x="1553398" y="1174417"/>
                  <a:pt x="1567909" y="1189258"/>
                  <a:pt x="1585059" y="1201131"/>
                </a:cubicBezTo>
                <a:cubicBezTo>
                  <a:pt x="1588687" y="1203769"/>
                  <a:pt x="1591985" y="1206408"/>
                  <a:pt x="1596272" y="1207727"/>
                </a:cubicBezTo>
                <a:cubicBezTo>
                  <a:pt x="1604517" y="1210365"/>
                  <a:pt x="1611114" y="1215642"/>
                  <a:pt x="1616390" y="1222238"/>
                </a:cubicBezTo>
                <a:cubicBezTo>
                  <a:pt x="1634529" y="1244664"/>
                  <a:pt x="1658274" y="1260825"/>
                  <a:pt x="1679052" y="1280613"/>
                </a:cubicBezTo>
                <a:cubicBezTo>
                  <a:pt x="1689276" y="1290507"/>
                  <a:pt x="1701479" y="1298751"/>
                  <a:pt x="1710054" y="1310624"/>
                </a:cubicBezTo>
                <a:cubicBezTo>
                  <a:pt x="1717638" y="1320518"/>
                  <a:pt x="1729511" y="1325465"/>
                  <a:pt x="1738746" y="1333710"/>
                </a:cubicBezTo>
                <a:cubicBezTo>
                  <a:pt x="1760512" y="1352509"/>
                  <a:pt x="1783928" y="1369329"/>
                  <a:pt x="1804046" y="1390436"/>
                </a:cubicBezTo>
                <a:cubicBezTo>
                  <a:pt x="1812291" y="1399011"/>
                  <a:pt x="1823834" y="1403958"/>
                  <a:pt x="1834057" y="1410224"/>
                </a:cubicBezTo>
                <a:cubicBezTo>
                  <a:pt x="1841313" y="1414511"/>
                  <a:pt x="1848239" y="1419128"/>
                  <a:pt x="1853846" y="1425395"/>
                </a:cubicBezTo>
                <a:cubicBezTo>
                  <a:pt x="1872644" y="1446832"/>
                  <a:pt x="1896719" y="1459694"/>
                  <a:pt x="1923433" y="1467939"/>
                </a:cubicBezTo>
                <a:cubicBezTo>
                  <a:pt x="1929040" y="1469588"/>
                  <a:pt x="1934646" y="1471567"/>
                  <a:pt x="1937945" y="1476844"/>
                </a:cubicBezTo>
                <a:cubicBezTo>
                  <a:pt x="1951136" y="1483110"/>
                  <a:pt x="1963009" y="1491685"/>
                  <a:pt x="1972904" y="1502898"/>
                </a:cubicBezTo>
                <a:cubicBezTo>
                  <a:pt x="1982467" y="1513781"/>
                  <a:pt x="1980489" y="1524664"/>
                  <a:pt x="1966637" y="1526973"/>
                </a:cubicBezTo>
                <a:cubicBezTo>
                  <a:pt x="1958062" y="1529612"/>
                  <a:pt x="1948169" y="1530271"/>
                  <a:pt x="1940583" y="1524994"/>
                </a:cubicBezTo>
                <a:cubicBezTo>
                  <a:pt x="1930029" y="1517739"/>
                  <a:pt x="1919805" y="1510153"/>
                  <a:pt x="1911231" y="1499270"/>
                </a:cubicBezTo>
                <a:cubicBezTo>
                  <a:pt x="1899028" y="1483440"/>
                  <a:pt x="1885506" y="1469258"/>
                  <a:pt x="1867697" y="1458705"/>
                </a:cubicBezTo>
                <a:cubicBezTo>
                  <a:pt x="1852197" y="1449800"/>
                  <a:pt x="1839994" y="1435618"/>
                  <a:pt x="1825153" y="1425065"/>
                </a:cubicBezTo>
                <a:cubicBezTo>
                  <a:pt x="1817897" y="1419788"/>
                  <a:pt x="1810971" y="1416160"/>
                  <a:pt x="1802397" y="1422427"/>
                </a:cubicBezTo>
                <a:cubicBezTo>
                  <a:pt x="1799428" y="1424735"/>
                  <a:pt x="1795471" y="1423416"/>
                  <a:pt x="1791843" y="1423746"/>
                </a:cubicBezTo>
                <a:cubicBezTo>
                  <a:pt x="1783928" y="1424405"/>
                  <a:pt x="1775353" y="1421767"/>
                  <a:pt x="1767768" y="1426714"/>
                </a:cubicBezTo>
                <a:cubicBezTo>
                  <a:pt x="1763481" y="1429352"/>
                  <a:pt x="1760182" y="1426054"/>
                  <a:pt x="1758863" y="1423416"/>
                </a:cubicBezTo>
                <a:cubicBezTo>
                  <a:pt x="1757544" y="1420778"/>
                  <a:pt x="1759523" y="1416820"/>
                  <a:pt x="1763151" y="1415501"/>
                </a:cubicBezTo>
                <a:cubicBezTo>
                  <a:pt x="1767768" y="1413852"/>
                  <a:pt x="1772716" y="1412532"/>
                  <a:pt x="1777992" y="1413192"/>
                </a:cubicBezTo>
                <a:cubicBezTo>
                  <a:pt x="1782938" y="1413852"/>
                  <a:pt x="1786567" y="1411873"/>
                  <a:pt x="1789205" y="1407585"/>
                </a:cubicBezTo>
                <a:cubicBezTo>
                  <a:pt x="1792833" y="1402639"/>
                  <a:pt x="1789534" y="1399341"/>
                  <a:pt x="1786237" y="1396702"/>
                </a:cubicBezTo>
                <a:cubicBezTo>
                  <a:pt x="1771066" y="1383840"/>
                  <a:pt x="1758534" y="1368339"/>
                  <a:pt x="1738086" y="1362403"/>
                </a:cubicBezTo>
                <a:cubicBezTo>
                  <a:pt x="1724234" y="1358445"/>
                  <a:pt x="1712361" y="1348551"/>
                  <a:pt x="1701149" y="1338987"/>
                </a:cubicBezTo>
                <a:cubicBezTo>
                  <a:pt x="1684988" y="1325465"/>
                  <a:pt x="1664871" y="1317880"/>
                  <a:pt x="1649040" y="1304358"/>
                </a:cubicBezTo>
                <a:cubicBezTo>
                  <a:pt x="1629252" y="1287538"/>
                  <a:pt x="1604847" y="1276655"/>
                  <a:pt x="1587038" y="1256867"/>
                </a:cubicBezTo>
                <a:cubicBezTo>
                  <a:pt x="1578793" y="1247633"/>
                  <a:pt x="1574175" y="1236090"/>
                  <a:pt x="1565601" y="1226855"/>
                </a:cubicBezTo>
                <a:cubicBezTo>
                  <a:pt x="1549111" y="1209047"/>
                  <a:pt x="1533610" y="1190577"/>
                  <a:pt x="1513493" y="1176396"/>
                </a:cubicBezTo>
                <a:cubicBezTo>
                  <a:pt x="1507226" y="1172109"/>
                  <a:pt x="1500300" y="1169800"/>
                  <a:pt x="1494034" y="1169800"/>
                </a:cubicBezTo>
                <a:cubicBezTo>
                  <a:pt x="1484140" y="1169800"/>
                  <a:pt x="1477214" y="1164523"/>
                  <a:pt x="1469629" y="1159576"/>
                </a:cubicBezTo>
                <a:cubicBezTo>
                  <a:pt x="1465012" y="1156608"/>
                  <a:pt x="1461054" y="1151001"/>
                  <a:pt x="1454458" y="1155289"/>
                </a:cubicBezTo>
                <a:cubicBezTo>
                  <a:pt x="1448192" y="1159247"/>
                  <a:pt x="1449182" y="1165842"/>
                  <a:pt x="1448852" y="1171779"/>
                </a:cubicBezTo>
                <a:cubicBezTo>
                  <a:pt x="1448852" y="1175406"/>
                  <a:pt x="1450172" y="1178704"/>
                  <a:pt x="1450830" y="1182332"/>
                </a:cubicBezTo>
                <a:cubicBezTo>
                  <a:pt x="1454128" y="1197503"/>
                  <a:pt x="1451820" y="1200471"/>
                  <a:pt x="1435990" y="1199811"/>
                </a:cubicBezTo>
                <a:lnTo>
                  <a:pt x="1425842" y="1199278"/>
                </a:lnTo>
                <a:lnTo>
                  <a:pt x="1435989" y="1200800"/>
                </a:lnTo>
                <a:cubicBezTo>
                  <a:pt x="1432856" y="1201790"/>
                  <a:pt x="1428816" y="1200635"/>
                  <a:pt x="1425229" y="1200718"/>
                </a:cubicBezTo>
                <a:lnTo>
                  <a:pt x="1417612" y="1207670"/>
                </a:lnTo>
                <a:lnTo>
                  <a:pt x="1430712" y="1246643"/>
                </a:lnTo>
                <a:cubicBezTo>
                  <a:pt x="1436649" y="1270719"/>
                  <a:pt x="1424446" y="1285890"/>
                  <a:pt x="1402350" y="1291166"/>
                </a:cubicBezTo>
                <a:lnTo>
                  <a:pt x="1400975" y="1291666"/>
                </a:lnTo>
                <a:lnTo>
                  <a:pt x="1402351" y="1291825"/>
                </a:lnTo>
                <a:cubicBezTo>
                  <a:pt x="1402020" y="1311943"/>
                  <a:pt x="1408616" y="1329752"/>
                  <a:pt x="1422798" y="1344263"/>
                </a:cubicBezTo>
                <a:cubicBezTo>
                  <a:pt x="1426096" y="1347561"/>
                  <a:pt x="1427414" y="1350200"/>
                  <a:pt x="1426425" y="1354487"/>
                </a:cubicBezTo>
                <a:cubicBezTo>
                  <a:pt x="1425766" y="1357455"/>
                  <a:pt x="1424117" y="1357785"/>
                  <a:pt x="1421808" y="1357455"/>
                </a:cubicBezTo>
                <a:cubicBezTo>
                  <a:pt x="1420159" y="1357126"/>
                  <a:pt x="1417851" y="1357455"/>
                  <a:pt x="1418181" y="1354817"/>
                </a:cubicBezTo>
                <a:cubicBezTo>
                  <a:pt x="1418840" y="1344923"/>
                  <a:pt x="1411914" y="1338986"/>
                  <a:pt x="1407297" y="1331731"/>
                </a:cubicBezTo>
                <a:cubicBezTo>
                  <a:pt x="1402350" y="1323486"/>
                  <a:pt x="1396414" y="1315241"/>
                  <a:pt x="1398063" y="1304357"/>
                </a:cubicBezTo>
                <a:cubicBezTo>
                  <a:pt x="1398722" y="1299410"/>
                  <a:pt x="1397403" y="1295783"/>
                  <a:pt x="1391467" y="1295783"/>
                </a:cubicBezTo>
                <a:lnTo>
                  <a:pt x="1392420" y="1294777"/>
                </a:lnTo>
                <a:lnTo>
                  <a:pt x="1391466" y="1295124"/>
                </a:lnTo>
                <a:cubicBezTo>
                  <a:pt x="1378934" y="1298092"/>
                  <a:pt x="1369370" y="1294464"/>
                  <a:pt x="1361784" y="1283911"/>
                </a:cubicBezTo>
                <a:cubicBezTo>
                  <a:pt x="1356508" y="1276655"/>
                  <a:pt x="1351561" y="1266761"/>
                  <a:pt x="1344305" y="1264452"/>
                </a:cubicBezTo>
                <a:cubicBezTo>
                  <a:pt x="1339688" y="1262803"/>
                  <a:pt x="1331443" y="1273027"/>
                  <a:pt x="1324517" y="1277644"/>
                </a:cubicBezTo>
                <a:cubicBezTo>
                  <a:pt x="1321879" y="1279294"/>
                  <a:pt x="1318910" y="1280613"/>
                  <a:pt x="1315943" y="1281932"/>
                </a:cubicBezTo>
                <a:cubicBezTo>
                  <a:pt x="1307368" y="1285560"/>
                  <a:pt x="1305389" y="1292486"/>
                  <a:pt x="1309016" y="1300071"/>
                </a:cubicBezTo>
                <a:cubicBezTo>
                  <a:pt x="1311985" y="1306337"/>
                  <a:pt x="1311985" y="1311943"/>
                  <a:pt x="1311326" y="1318539"/>
                </a:cubicBezTo>
                <a:cubicBezTo>
                  <a:pt x="1310996" y="1322497"/>
                  <a:pt x="1309676" y="1325135"/>
                  <a:pt x="1306049" y="1326785"/>
                </a:cubicBezTo>
                <a:cubicBezTo>
                  <a:pt x="1302420" y="1328434"/>
                  <a:pt x="1300442" y="1326455"/>
                  <a:pt x="1297474" y="1324476"/>
                </a:cubicBezTo>
                <a:cubicBezTo>
                  <a:pt x="1288239" y="1318539"/>
                  <a:pt x="1283292" y="1310954"/>
                  <a:pt x="1285601" y="1299741"/>
                </a:cubicBezTo>
                <a:cubicBezTo>
                  <a:pt x="1286920" y="1293475"/>
                  <a:pt x="1282963" y="1289187"/>
                  <a:pt x="1278675" y="1286549"/>
                </a:cubicBezTo>
                <a:cubicBezTo>
                  <a:pt x="1275707" y="1284900"/>
                  <a:pt x="1270430" y="1285230"/>
                  <a:pt x="1266802" y="1288858"/>
                </a:cubicBezTo>
                <a:cubicBezTo>
                  <a:pt x="1261855" y="1293805"/>
                  <a:pt x="1263834" y="1299081"/>
                  <a:pt x="1266143" y="1303699"/>
                </a:cubicBezTo>
                <a:cubicBezTo>
                  <a:pt x="1271750" y="1315571"/>
                  <a:pt x="1274388" y="1328764"/>
                  <a:pt x="1278015" y="1341296"/>
                </a:cubicBezTo>
                <a:cubicBezTo>
                  <a:pt x="1279334" y="1345583"/>
                  <a:pt x="1279664" y="1349871"/>
                  <a:pt x="1279005" y="1354818"/>
                </a:cubicBezTo>
                <a:cubicBezTo>
                  <a:pt x="1277686" y="1361743"/>
                  <a:pt x="1277026" y="1369659"/>
                  <a:pt x="1282303" y="1375595"/>
                </a:cubicBezTo>
                <a:cubicBezTo>
                  <a:pt x="1290218" y="1384500"/>
                  <a:pt x="1282303" y="1394064"/>
                  <a:pt x="1283623" y="1403628"/>
                </a:cubicBezTo>
                <a:cubicBezTo>
                  <a:pt x="1285271" y="1417479"/>
                  <a:pt x="1287910" y="1431661"/>
                  <a:pt x="1287250" y="1445842"/>
                </a:cubicBezTo>
                <a:lnTo>
                  <a:pt x="1287250" y="1447419"/>
                </a:lnTo>
                <a:lnTo>
                  <a:pt x="1290630" y="1453427"/>
                </a:lnTo>
                <a:lnTo>
                  <a:pt x="1287250" y="1459435"/>
                </a:lnTo>
                <a:lnTo>
                  <a:pt x="1287250" y="1523675"/>
                </a:lnTo>
                <a:cubicBezTo>
                  <a:pt x="1287580" y="1529282"/>
                  <a:pt x="1292856" y="1533569"/>
                  <a:pt x="1297144" y="1537197"/>
                </a:cubicBezTo>
                <a:cubicBezTo>
                  <a:pt x="1314953" y="1552698"/>
                  <a:pt x="1326167" y="1570177"/>
                  <a:pt x="1320230" y="1595242"/>
                </a:cubicBezTo>
                <a:cubicBezTo>
                  <a:pt x="1318581" y="1602167"/>
                  <a:pt x="1318251" y="1609423"/>
                  <a:pt x="1315613" y="1616019"/>
                </a:cubicBezTo>
                <a:cubicBezTo>
                  <a:pt x="1312645" y="1623604"/>
                  <a:pt x="1307368" y="1627892"/>
                  <a:pt x="1299782" y="1628881"/>
                </a:cubicBezTo>
                <a:lnTo>
                  <a:pt x="1293189" y="1636973"/>
                </a:lnTo>
                <a:lnTo>
                  <a:pt x="1294898" y="1639269"/>
                </a:lnTo>
                <a:lnTo>
                  <a:pt x="1292419" y="1643052"/>
                </a:lnTo>
                <a:lnTo>
                  <a:pt x="1292197" y="1653863"/>
                </a:lnTo>
                <a:cubicBezTo>
                  <a:pt x="1292362" y="1659140"/>
                  <a:pt x="1293187" y="1664334"/>
                  <a:pt x="1295825" y="1669447"/>
                </a:cubicBezTo>
                <a:cubicBezTo>
                  <a:pt x="1297474" y="1672745"/>
                  <a:pt x="1297144" y="1677691"/>
                  <a:pt x="1291868" y="1678681"/>
                </a:cubicBezTo>
                <a:cubicBezTo>
                  <a:pt x="1286590" y="1679670"/>
                  <a:pt x="1283952" y="1675383"/>
                  <a:pt x="1283622" y="1671096"/>
                </a:cubicBezTo>
                <a:lnTo>
                  <a:pt x="1287844" y="1649337"/>
                </a:lnTo>
                <a:lnTo>
                  <a:pt x="1286920" y="1628551"/>
                </a:lnTo>
                <a:lnTo>
                  <a:pt x="1287609" y="1629476"/>
                </a:lnTo>
                <a:lnTo>
                  <a:pt x="1287580" y="1627562"/>
                </a:lnTo>
                <a:cubicBezTo>
                  <a:pt x="1263504" y="1613381"/>
                  <a:pt x="1258228" y="1591614"/>
                  <a:pt x="1259547" y="1565559"/>
                </a:cubicBezTo>
                <a:cubicBezTo>
                  <a:pt x="1260206" y="1555006"/>
                  <a:pt x="1262845" y="1546431"/>
                  <a:pt x="1267792" y="1536867"/>
                </a:cubicBezTo>
                <a:cubicBezTo>
                  <a:pt x="1275707" y="1521366"/>
                  <a:pt x="1276697" y="1503557"/>
                  <a:pt x="1275377" y="1486078"/>
                </a:cubicBezTo>
                <a:cubicBezTo>
                  <a:pt x="1274717" y="1478823"/>
                  <a:pt x="1275048" y="1471567"/>
                  <a:pt x="1274718" y="1464311"/>
                </a:cubicBezTo>
                <a:lnTo>
                  <a:pt x="1274962" y="1459729"/>
                </a:lnTo>
                <a:lnTo>
                  <a:pt x="1273632" y="1452685"/>
                </a:lnTo>
                <a:lnTo>
                  <a:pt x="1275536" y="1448957"/>
                </a:lnTo>
                <a:lnTo>
                  <a:pt x="1276036" y="1439576"/>
                </a:lnTo>
                <a:cubicBezTo>
                  <a:pt x="1274058" y="1426714"/>
                  <a:pt x="1274058" y="1413522"/>
                  <a:pt x="1270431" y="1400989"/>
                </a:cubicBezTo>
                <a:cubicBezTo>
                  <a:pt x="1269441" y="1397691"/>
                  <a:pt x="1269441" y="1394723"/>
                  <a:pt x="1266143" y="1393074"/>
                </a:cubicBezTo>
                <a:cubicBezTo>
                  <a:pt x="1264164" y="1392415"/>
                  <a:pt x="1262844" y="1390766"/>
                  <a:pt x="1263834" y="1389117"/>
                </a:cubicBezTo>
                <a:cubicBezTo>
                  <a:pt x="1275047" y="1372297"/>
                  <a:pt x="1261196" y="1358445"/>
                  <a:pt x="1257898" y="1343604"/>
                </a:cubicBezTo>
                <a:cubicBezTo>
                  <a:pt x="1255259" y="1331072"/>
                  <a:pt x="1249323" y="1319199"/>
                  <a:pt x="1248994" y="1306007"/>
                </a:cubicBezTo>
                <a:cubicBezTo>
                  <a:pt x="1248994" y="1303369"/>
                  <a:pt x="1247014" y="1301060"/>
                  <a:pt x="1245695" y="1298422"/>
                </a:cubicBezTo>
                <a:cubicBezTo>
                  <a:pt x="1242067" y="1298422"/>
                  <a:pt x="1241737" y="1303039"/>
                  <a:pt x="1238439" y="1304028"/>
                </a:cubicBezTo>
                <a:cubicBezTo>
                  <a:pt x="1235141" y="1305018"/>
                  <a:pt x="1232504" y="1303699"/>
                  <a:pt x="1231514" y="1300730"/>
                </a:cubicBezTo>
                <a:cubicBezTo>
                  <a:pt x="1230525" y="1298422"/>
                  <a:pt x="1230194" y="1295454"/>
                  <a:pt x="1234482" y="1295784"/>
                </a:cubicBezTo>
                <a:cubicBezTo>
                  <a:pt x="1238769" y="1296113"/>
                  <a:pt x="1241738" y="1292815"/>
                  <a:pt x="1241078" y="1289517"/>
                </a:cubicBezTo>
                <a:cubicBezTo>
                  <a:pt x="1240418" y="1285889"/>
                  <a:pt x="1236461" y="1284241"/>
                  <a:pt x="1231843" y="1284570"/>
                </a:cubicBezTo>
                <a:cubicBezTo>
                  <a:pt x="1217662" y="1285230"/>
                  <a:pt x="1203481" y="1281932"/>
                  <a:pt x="1196225" y="1269400"/>
                </a:cubicBezTo>
                <a:cubicBezTo>
                  <a:pt x="1188970" y="1256867"/>
                  <a:pt x="1179075" y="1245324"/>
                  <a:pt x="1175118" y="1229824"/>
                </a:cubicBezTo>
                <a:cubicBezTo>
                  <a:pt x="1171490" y="1233451"/>
                  <a:pt x="1168192" y="1237409"/>
                  <a:pt x="1163905" y="1241696"/>
                </a:cubicBezTo>
                <a:cubicBezTo>
                  <a:pt x="1159948" y="1233451"/>
                  <a:pt x="1166544" y="1231143"/>
                  <a:pt x="1170171" y="1227845"/>
                </a:cubicBezTo>
                <a:cubicBezTo>
                  <a:pt x="1176107" y="1222568"/>
                  <a:pt x="1175448" y="1217291"/>
                  <a:pt x="1171160" y="1211684"/>
                </a:cubicBezTo>
                <a:cubicBezTo>
                  <a:pt x="1166873" y="1206407"/>
                  <a:pt x="1162916" y="1200801"/>
                  <a:pt x="1155001" y="1206408"/>
                </a:cubicBezTo>
                <a:lnTo>
                  <a:pt x="1154295" y="1214751"/>
                </a:lnTo>
                <a:lnTo>
                  <a:pt x="1154505" y="1220465"/>
                </a:lnTo>
                <a:lnTo>
                  <a:pt x="1152928" y="1226227"/>
                </a:lnTo>
                <a:lnTo>
                  <a:pt x="1152032" y="1232462"/>
                </a:lnTo>
                <a:cubicBezTo>
                  <a:pt x="1145107" y="1244335"/>
                  <a:pt x="1149393" y="1258516"/>
                  <a:pt x="1144777" y="1271048"/>
                </a:cubicBezTo>
                <a:cubicBezTo>
                  <a:pt x="1143457" y="1275006"/>
                  <a:pt x="1147085" y="1283251"/>
                  <a:pt x="1155330" y="1283251"/>
                </a:cubicBezTo>
                <a:cubicBezTo>
                  <a:pt x="1157638" y="1283251"/>
                  <a:pt x="1159287" y="1283251"/>
                  <a:pt x="1159288" y="1285559"/>
                </a:cubicBezTo>
                <a:cubicBezTo>
                  <a:pt x="1158628" y="1297433"/>
                  <a:pt x="1165884" y="1307656"/>
                  <a:pt x="1166213" y="1319529"/>
                </a:cubicBezTo>
                <a:cubicBezTo>
                  <a:pt x="1166214" y="1327774"/>
                  <a:pt x="1159948" y="1335689"/>
                  <a:pt x="1151702" y="1337008"/>
                </a:cubicBezTo>
                <a:cubicBezTo>
                  <a:pt x="1148734" y="1337338"/>
                  <a:pt x="1145766" y="1337998"/>
                  <a:pt x="1143127" y="1337338"/>
                </a:cubicBezTo>
                <a:cubicBezTo>
                  <a:pt x="1131915" y="1334700"/>
                  <a:pt x="1129606" y="1340306"/>
                  <a:pt x="1128617" y="1350200"/>
                </a:cubicBezTo>
                <a:cubicBezTo>
                  <a:pt x="1127957" y="1358446"/>
                  <a:pt x="1123999" y="1366690"/>
                  <a:pt x="1121361" y="1374606"/>
                </a:cubicBezTo>
                <a:cubicBezTo>
                  <a:pt x="1119383" y="1381201"/>
                  <a:pt x="1113776" y="1388457"/>
                  <a:pt x="1126637" y="1393404"/>
                </a:cubicBezTo>
                <a:cubicBezTo>
                  <a:pt x="1111137" y="1387798"/>
                  <a:pt x="1111467" y="1400660"/>
                  <a:pt x="1110148" y="1406266"/>
                </a:cubicBezTo>
                <a:cubicBezTo>
                  <a:pt x="1105860" y="1425065"/>
                  <a:pt x="1096625" y="1442874"/>
                  <a:pt x="1096296" y="1462992"/>
                </a:cubicBezTo>
                <a:cubicBezTo>
                  <a:pt x="1096296" y="1470248"/>
                  <a:pt x="1086732" y="1476184"/>
                  <a:pt x="1092008" y="1484759"/>
                </a:cubicBezTo>
                <a:cubicBezTo>
                  <a:pt x="1090360" y="1489376"/>
                  <a:pt x="1090772" y="1494241"/>
                  <a:pt x="1091061" y="1499105"/>
                </a:cubicBezTo>
                <a:lnTo>
                  <a:pt x="1090796" y="1501344"/>
                </a:lnTo>
                <a:lnTo>
                  <a:pt x="1091120" y="1499640"/>
                </a:lnTo>
                <a:cubicBezTo>
                  <a:pt x="1090763" y="1494816"/>
                  <a:pt x="1090763" y="1490034"/>
                  <a:pt x="1096001" y="1485417"/>
                </a:cubicBezTo>
                <a:cubicBezTo>
                  <a:pt x="1093858" y="1492590"/>
                  <a:pt x="1099751" y="1499949"/>
                  <a:pt x="1096001" y="1507076"/>
                </a:cubicBezTo>
                <a:lnTo>
                  <a:pt x="1089404" y="1513165"/>
                </a:lnTo>
                <a:lnTo>
                  <a:pt x="1089370" y="1513451"/>
                </a:lnTo>
                <a:cubicBezTo>
                  <a:pt x="1081125" y="1533239"/>
                  <a:pt x="1085743" y="1552698"/>
                  <a:pt x="1092668" y="1571826"/>
                </a:cubicBezTo>
                <a:cubicBezTo>
                  <a:pt x="1094317" y="1577103"/>
                  <a:pt x="1093328" y="1581390"/>
                  <a:pt x="1092669" y="1586667"/>
                </a:cubicBezTo>
                <a:cubicBezTo>
                  <a:pt x="1087721" y="1575124"/>
                  <a:pt x="1082774" y="1563581"/>
                  <a:pt x="1076508" y="1552697"/>
                </a:cubicBezTo>
                <a:cubicBezTo>
                  <a:pt x="1075519" y="1550719"/>
                  <a:pt x="1071561" y="1552038"/>
                  <a:pt x="1072221" y="1548410"/>
                </a:cubicBezTo>
                <a:cubicBezTo>
                  <a:pt x="1075519" y="1537527"/>
                  <a:pt x="1083764" y="1528292"/>
                  <a:pt x="1081126" y="1515760"/>
                </a:cubicBezTo>
                <a:cubicBezTo>
                  <a:pt x="1077498" y="1510813"/>
                  <a:pt x="1080465" y="1505536"/>
                  <a:pt x="1080466" y="1500259"/>
                </a:cubicBezTo>
                <a:cubicBezTo>
                  <a:pt x="1080465" y="1493334"/>
                  <a:pt x="1081785" y="1486078"/>
                  <a:pt x="1078817" y="1479482"/>
                </a:cubicBezTo>
                <a:cubicBezTo>
                  <a:pt x="1075189" y="1469918"/>
                  <a:pt x="1078157" y="1460353"/>
                  <a:pt x="1082115" y="1452108"/>
                </a:cubicBezTo>
                <a:cubicBezTo>
                  <a:pt x="1093988" y="1427373"/>
                  <a:pt x="1101902" y="1401319"/>
                  <a:pt x="1110807" y="1375925"/>
                </a:cubicBezTo>
                <a:cubicBezTo>
                  <a:pt x="1119053" y="1352509"/>
                  <a:pt x="1121690" y="1328434"/>
                  <a:pt x="1116744" y="1303699"/>
                </a:cubicBezTo>
                <a:cubicBezTo>
                  <a:pt x="1115424" y="1296443"/>
                  <a:pt x="1115754" y="1289517"/>
                  <a:pt x="1118722" y="1282592"/>
                </a:cubicBezTo>
                <a:cubicBezTo>
                  <a:pt x="1122021" y="1275006"/>
                  <a:pt x="1122350" y="1266431"/>
                  <a:pt x="1122680" y="1258186"/>
                </a:cubicBezTo>
                <a:cubicBezTo>
                  <a:pt x="1123670" y="1240707"/>
                  <a:pt x="1129276" y="1224217"/>
                  <a:pt x="1130596" y="1206738"/>
                </a:cubicBezTo>
                <a:lnTo>
                  <a:pt x="1130053" y="1200386"/>
                </a:lnTo>
                <a:lnTo>
                  <a:pt x="1126309" y="1192349"/>
                </a:lnTo>
                <a:lnTo>
                  <a:pt x="1122173" y="1181495"/>
                </a:lnTo>
                <a:lnTo>
                  <a:pt x="1120371" y="1179694"/>
                </a:lnTo>
                <a:lnTo>
                  <a:pt x="1119718" y="1179282"/>
                </a:lnTo>
                <a:lnTo>
                  <a:pt x="1107056" y="1178497"/>
                </a:lnTo>
                <a:lnTo>
                  <a:pt x="1097465" y="1180484"/>
                </a:lnTo>
                <a:lnTo>
                  <a:pt x="1096625" y="1181673"/>
                </a:lnTo>
                <a:lnTo>
                  <a:pt x="1094526" y="1187713"/>
                </a:lnTo>
                <a:lnTo>
                  <a:pt x="1096212" y="1200594"/>
                </a:lnTo>
                <a:cubicBezTo>
                  <a:pt x="1096509" y="1202882"/>
                  <a:pt x="1096420" y="1205160"/>
                  <a:pt x="1095364" y="1207402"/>
                </a:cubicBezTo>
                <a:lnTo>
                  <a:pt x="1092823" y="1209918"/>
                </a:lnTo>
                <a:lnTo>
                  <a:pt x="1092668" y="1212674"/>
                </a:lnTo>
                <a:cubicBezTo>
                  <a:pt x="1089700" y="1224547"/>
                  <a:pt x="1089700" y="1236749"/>
                  <a:pt x="1086732" y="1248622"/>
                </a:cubicBezTo>
                <a:lnTo>
                  <a:pt x="1084986" y="1255453"/>
                </a:lnTo>
                <a:lnTo>
                  <a:pt x="1088050" y="1259835"/>
                </a:lnTo>
                <a:lnTo>
                  <a:pt x="1088050" y="1259839"/>
                </a:lnTo>
                <a:lnTo>
                  <a:pt x="1088051" y="1259835"/>
                </a:lnTo>
                <a:cubicBezTo>
                  <a:pt x="1089700" y="1257526"/>
                  <a:pt x="1088381" y="1251590"/>
                  <a:pt x="1092998" y="1253569"/>
                </a:cubicBezTo>
                <a:cubicBezTo>
                  <a:pt x="1097945" y="1255548"/>
                  <a:pt x="1093328" y="1259176"/>
                  <a:pt x="1092009" y="1261154"/>
                </a:cubicBezTo>
                <a:cubicBezTo>
                  <a:pt x="1089041" y="1265112"/>
                  <a:pt x="1090359" y="1270389"/>
                  <a:pt x="1088711" y="1275006"/>
                </a:cubicBezTo>
                <a:lnTo>
                  <a:pt x="1088710" y="1275005"/>
                </a:lnTo>
                <a:lnTo>
                  <a:pt x="1088710" y="1275006"/>
                </a:lnTo>
                <a:cubicBezTo>
                  <a:pt x="1086567" y="1276160"/>
                  <a:pt x="1084670" y="1278221"/>
                  <a:pt x="1082526" y="1279458"/>
                </a:cubicBezTo>
                <a:lnTo>
                  <a:pt x="1078407" y="1279192"/>
                </a:lnTo>
                <a:lnTo>
                  <a:pt x="1075849" y="1282261"/>
                </a:lnTo>
                <a:lnTo>
                  <a:pt x="1073539" y="1282608"/>
                </a:lnTo>
                <a:lnTo>
                  <a:pt x="1073539" y="1296442"/>
                </a:lnTo>
                <a:cubicBezTo>
                  <a:pt x="1073539" y="1298751"/>
                  <a:pt x="1073539" y="1302049"/>
                  <a:pt x="1069912" y="1301719"/>
                </a:cubicBezTo>
                <a:cubicBezTo>
                  <a:pt x="1067273" y="1301389"/>
                  <a:pt x="1067932" y="1298751"/>
                  <a:pt x="1068262" y="1296442"/>
                </a:cubicBezTo>
                <a:cubicBezTo>
                  <a:pt x="1068922" y="1292155"/>
                  <a:pt x="1068922" y="1287867"/>
                  <a:pt x="1069252" y="1283580"/>
                </a:cubicBezTo>
                <a:lnTo>
                  <a:pt x="1070098" y="1283124"/>
                </a:lnTo>
                <a:lnTo>
                  <a:pt x="1069252" y="1283251"/>
                </a:lnTo>
                <a:cubicBezTo>
                  <a:pt x="1059358" y="1268080"/>
                  <a:pt x="1053422" y="1252909"/>
                  <a:pt x="1054412" y="1233781"/>
                </a:cubicBezTo>
                <a:cubicBezTo>
                  <a:pt x="1055401" y="1218281"/>
                  <a:pt x="1056060" y="1203769"/>
                  <a:pt x="1064635" y="1190577"/>
                </a:cubicBezTo>
                <a:cubicBezTo>
                  <a:pt x="1066285" y="1187609"/>
                  <a:pt x="1066284" y="1184311"/>
                  <a:pt x="1066284" y="1181013"/>
                </a:cubicBezTo>
                <a:lnTo>
                  <a:pt x="1073135" y="1169922"/>
                </a:lnTo>
                <a:lnTo>
                  <a:pt x="1070489" y="1167862"/>
                </a:lnTo>
                <a:cubicBezTo>
                  <a:pt x="1068098" y="1167161"/>
                  <a:pt x="1065955" y="1166172"/>
                  <a:pt x="1066944" y="1162214"/>
                </a:cubicBezTo>
                <a:lnTo>
                  <a:pt x="1066945" y="1162214"/>
                </a:lnTo>
                <a:lnTo>
                  <a:pt x="1066944" y="1162214"/>
                </a:lnTo>
                <a:cubicBezTo>
                  <a:pt x="1063976" y="1154958"/>
                  <a:pt x="1057380" y="1164522"/>
                  <a:pt x="1053752" y="1159245"/>
                </a:cubicBezTo>
                <a:lnTo>
                  <a:pt x="1053168" y="1159141"/>
                </a:lnTo>
                <a:lnTo>
                  <a:pt x="1053422" y="1159246"/>
                </a:lnTo>
                <a:lnTo>
                  <a:pt x="1040871" y="1159076"/>
                </a:lnTo>
                <a:lnTo>
                  <a:pt x="1030336" y="1161555"/>
                </a:lnTo>
                <a:cubicBezTo>
                  <a:pt x="979877" y="1169470"/>
                  <a:pt x="929417" y="1177715"/>
                  <a:pt x="881267" y="1194865"/>
                </a:cubicBezTo>
                <a:lnTo>
                  <a:pt x="873577" y="1195270"/>
                </a:lnTo>
                <a:lnTo>
                  <a:pt x="866385" y="1198893"/>
                </a:lnTo>
                <a:cubicBezTo>
                  <a:pt x="861892" y="1198417"/>
                  <a:pt x="857357" y="1196512"/>
                  <a:pt x="852904" y="1196989"/>
                </a:cubicBezTo>
                <a:lnTo>
                  <a:pt x="855863" y="1196145"/>
                </a:lnTo>
                <a:lnTo>
                  <a:pt x="815471" y="1191485"/>
                </a:lnTo>
                <a:cubicBezTo>
                  <a:pt x="802857" y="1187032"/>
                  <a:pt x="791231" y="1179859"/>
                  <a:pt x="780678" y="1170459"/>
                </a:cubicBezTo>
                <a:cubicBezTo>
                  <a:pt x="762868" y="1154629"/>
                  <a:pt x="769135" y="1132532"/>
                  <a:pt x="792221" y="1126266"/>
                </a:cubicBezTo>
                <a:cubicBezTo>
                  <a:pt x="798487" y="1124618"/>
                  <a:pt x="804754" y="1122309"/>
                  <a:pt x="810360" y="1119341"/>
                </a:cubicBezTo>
                <a:cubicBezTo>
                  <a:pt x="823881" y="1111756"/>
                  <a:pt x="826190" y="1103840"/>
                  <a:pt x="818935" y="1089989"/>
                </a:cubicBezTo>
                <a:lnTo>
                  <a:pt x="817912" y="1088088"/>
                </a:lnTo>
                <a:lnTo>
                  <a:pt x="804093" y="1093616"/>
                </a:lnTo>
                <a:cubicBezTo>
                  <a:pt x="807061" y="1087679"/>
                  <a:pt x="812008" y="1086360"/>
                  <a:pt x="816626" y="1085371"/>
                </a:cubicBezTo>
                <a:lnTo>
                  <a:pt x="816752" y="1085497"/>
                </a:lnTo>
                <a:lnTo>
                  <a:pt x="835754" y="1054700"/>
                </a:lnTo>
                <a:cubicBezTo>
                  <a:pt x="837733" y="1050413"/>
                  <a:pt x="840702" y="1045795"/>
                  <a:pt x="836084" y="1041178"/>
                </a:cubicBezTo>
                <a:lnTo>
                  <a:pt x="832639" y="1042741"/>
                </a:lnTo>
                <a:lnTo>
                  <a:pt x="830972" y="1045094"/>
                </a:lnTo>
                <a:cubicBezTo>
                  <a:pt x="831137" y="1048021"/>
                  <a:pt x="832622" y="1051401"/>
                  <a:pt x="833775" y="1055029"/>
                </a:cubicBezTo>
                <a:lnTo>
                  <a:pt x="820843" y="1049641"/>
                </a:lnTo>
                <a:lnTo>
                  <a:pt x="819265" y="1050742"/>
                </a:lnTo>
                <a:cubicBezTo>
                  <a:pt x="808051" y="1056679"/>
                  <a:pt x="799147" y="1065583"/>
                  <a:pt x="791231" y="1074818"/>
                </a:cubicBezTo>
                <a:cubicBezTo>
                  <a:pt x="780018" y="1088010"/>
                  <a:pt x="764188" y="1095265"/>
                  <a:pt x="753964" y="1109447"/>
                </a:cubicBezTo>
                <a:cubicBezTo>
                  <a:pt x="750336" y="1114394"/>
                  <a:pt x="744070" y="1116043"/>
                  <a:pt x="738134" y="1112415"/>
                </a:cubicBezTo>
                <a:cubicBezTo>
                  <a:pt x="732198" y="1108787"/>
                  <a:pt x="729888" y="1103181"/>
                  <a:pt x="730218" y="1096585"/>
                </a:cubicBezTo>
                <a:cubicBezTo>
                  <a:pt x="730549" y="1089988"/>
                  <a:pt x="735825" y="1087680"/>
                  <a:pt x="741432" y="1086690"/>
                </a:cubicBezTo>
                <a:cubicBezTo>
                  <a:pt x="759571" y="1083063"/>
                  <a:pt x="773422" y="1073498"/>
                  <a:pt x="785625" y="1059317"/>
                </a:cubicBezTo>
                <a:cubicBezTo>
                  <a:pt x="795189" y="1048434"/>
                  <a:pt x="805413" y="1038210"/>
                  <a:pt x="814977" y="1027327"/>
                </a:cubicBezTo>
                <a:lnTo>
                  <a:pt x="817650" y="1025501"/>
                </a:lnTo>
                <a:lnTo>
                  <a:pt x="821243" y="1014464"/>
                </a:lnTo>
                <a:cubicBezTo>
                  <a:pt x="824541" y="1009517"/>
                  <a:pt x="823882" y="1004240"/>
                  <a:pt x="822232" y="998963"/>
                </a:cubicBezTo>
                <a:cubicBezTo>
                  <a:pt x="821573" y="995995"/>
                  <a:pt x="820584" y="993357"/>
                  <a:pt x="823222" y="991048"/>
                </a:cubicBezTo>
                <a:cubicBezTo>
                  <a:pt x="826520" y="988410"/>
                  <a:pt x="828499" y="991378"/>
                  <a:pt x="830477" y="993027"/>
                </a:cubicBezTo>
                <a:lnTo>
                  <a:pt x="835884" y="991946"/>
                </a:lnTo>
                <a:lnTo>
                  <a:pt x="834435" y="984123"/>
                </a:lnTo>
                <a:lnTo>
                  <a:pt x="833691" y="982387"/>
                </a:lnTo>
                <a:lnTo>
                  <a:pt x="826026" y="979999"/>
                </a:lnTo>
                <a:lnTo>
                  <a:pt x="822955" y="970144"/>
                </a:lnTo>
                <a:lnTo>
                  <a:pt x="822892" y="970271"/>
                </a:lnTo>
                <a:cubicBezTo>
                  <a:pt x="818934" y="967962"/>
                  <a:pt x="815389" y="965489"/>
                  <a:pt x="813823" y="962356"/>
                </a:cubicBezTo>
                <a:lnTo>
                  <a:pt x="816057" y="952892"/>
                </a:lnTo>
                <a:lnTo>
                  <a:pt x="815966" y="952792"/>
                </a:lnTo>
                <a:cubicBezTo>
                  <a:pt x="811350" y="947845"/>
                  <a:pt x="806732" y="942898"/>
                  <a:pt x="802115" y="937621"/>
                </a:cubicBezTo>
                <a:lnTo>
                  <a:pt x="800036" y="935958"/>
                </a:lnTo>
                <a:lnTo>
                  <a:pt x="796838" y="936631"/>
                </a:lnTo>
                <a:cubicBezTo>
                  <a:pt x="788592" y="941909"/>
                  <a:pt x="785295" y="936631"/>
                  <a:pt x="782656" y="930036"/>
                </a:cubicBezTo>
                <a:lnTo>
                  <a:pt x="779128" y="919232"/>
                </a:lnTo>
                <a:lnTo>
                  <a:pt x="775731" y="916514"/>
                </a:lnTo>
                <a:cubicBezTo>
                  <a:pt x="759241" y="908929"/>
                  <a:pt x="744070" y="898045"/>
                  <a:pt x="726591" y="892439"/>
                </a:cubicBezTo>
                <a:lnTo>
                  <a:pt x="721870" y="891022"/>
                </a:lnTo>
                <a:lnTo>
                  <a:pt x="719005" y="891902"/>
                </a:lnTo>
                <a:lnTo>
                  <a:pt x="717361" y="889669"/>
                </a:lnTo>
                <a:lnTo>
                  <a:pt x="713399" y="888481"/>
                </a:lnTo>
                <a:cubicBezTo>
                  <a:pt x="703504" y="884853"/>
                  <a:pt x="693281" y="889141"/>
                  <a:pt x="683387" y="886172"/>
                </a:cubicBezTo>
                <a:lnTo>
                  <a:pt x="681899" y="886149"/>
                </a:lnTo>
                <a:lnTo>
                  <a:pt x="683387" y="886979"/>
                </a:lnTo>
                <a:cubicBezTo>
                  <a:pt x="675802" y="886979"/>
                  <a:pt x="668546" y="886026"/>
                  <a:pt x="660960" y="886026"/>
                </a:cubicBezTo>
                <a:lnTo>
                  <a:pt x="661218" y="885907"/>
                </a:lnTo>
                <a:lnTo>
                  <a:pt x="624147" y="887285"/>
                </a:lnTo>
                <a:cubicBezTo>
                  <a:pt x="611244" y="887656"/>
                  <a:pt x="598299" y="886997"/>
                  <a:pt x="585107" y="882545"/>
                </a:cubicBezTo>
                <a:cubicBezTo>
                  <a:pt x="559382" y="873970"/>
                  <a:pt x="539264" y="859788"/>
                  <a:pt x="522115" y="839671"/>
                </a:cubicBezTo>
                <a:lnTo>
                  <a:pt x="513633" y="831361"/>
                </a:lnTo>
                <a:lnTo>
                  <a:pt x="513417" y="831219"/>
                </a:lnTo>
                <a:lnTo>
                  <a:pt x="513288" y="831023"/>
                </a:lnTo>
                <a:lnTo>
                  <a:pt x="505955" y="823840"/>
                </a:lnTo>
                <a:cubicBezTo>
                  <a:pt x="491114" y="806031"/>
                  <a:pt x="475284" y="789211"/>
                  <a:pt x="464071" y="768764"/>
                </a:cubicBezTo>
                <a:cubicBezTo>
                  <a:pt x="459124" y="759199"/>
                  <a:pt x="460113" y="747657"/>
                  <a:pt x="458793" y="736773"/>
                </a:cubicBezTo>
                <a:cubicBezTo>
                  <a:pt x="454177" y="696537"/>
                  <a:pt x="433069" y="666855"/>
                  <a:pt x="398770" y="647397"/>
                </a:cubicBezTo>
                <a:cubicBezTo>
                  <a:pt x="383930" y="638823"/>
                  <a:pt x="368099" y="631567"/>
                  <a:pt x="354247" y="622662"/>
                </a:cubicBezTo>
                <a:cubicBezTo>
                  <a:pt x="319948" y="600566"/>
                  <a:pt x="280042" y="596608"/>
                  <a:pt x="244094" y="581437"/>
                </a:cubicBezTo>
                <a:cubicBezTo>
                  <a:pt x="239807" y="579459"/>
                  <a:pt x="234860" y="578469"/>
                  <a:pt x="231231" y="575501"/>
                </a:cubicBezTo>
                <a:cubicBezTo>
                  <a:pt x="216721" y="562639"/>
                  <a:pt x="198911" y="559671"/>
                  <a:pt x="181102" y="557032"/>
                </a:cubicBezTo>
                <a:cubicBezTo>
                  <a:pt x="173847" y="555713"/>
                  <a:pt x="167251" y="552745"/>
                  <a:pt x="160325" y="550436"/>
                </a:cubicBezTo>
                <a:cubicBezTo>
                  <a:pt x="118111" y="536585"/>
                  <a:pt x="75236" y="524382"/>
                  <a:pt x="33023" y="510201"/>
                </a:cubicBezTo>
                <a:cubicBezTo>
                  <a:pt x="23788" y="507233"/>
                  <a:pt x="15213" y="501626"/>
                  <a:pt x="6309" y="497998"/>
                </a:cubicBezTo>
                <a:cubicBezTo>
                  <a:pt x="1032" y="496019"/>
                  <a:pt x="-1277" y="491073"/>
                  <a:pt x="702" y="485466"/>
                </a:cubicBezTo>
                <a:cubicBezTo>
                  <a:pt x="3011" y="478870"/>
                  <a:pt x="7957" y="481179"/>
                  <a:pt x="12575" y="482498"/>
                </a:cubicBezTo>
                <a:cubicBezTo>
                  <a:pt x="24448" y="485796"/>
                  <a:pt x="36320" y="489094"/>
                  <a:pt x="47204" y="495360"/>
                </a:cubicBezTo>
                <a:cubicBezTo>
                  <a:pt x="49182" y="496679"/>
                  <a:pt x="51161" y="497998"/>
                  <a:pt x="53140" y="497998"/>
                </a:cubicBezTo>
                <a:cubicBezTo>
                  <a:pt x="80183" y="499977"/>
                  <a:pt x="103600" y="514158"/>
                  <a:pt x="128994" y="521744"/>
                </a:cubicBezTo>
                <a:cubicBezTo>
                  <a:pt x="153399" y="528999"/>
                  <a:pt x="178464" y="532957"/>
                  <a:pt x="201880" y="541202"/>
                </a:cubicBezTo>
                <a:cubicBezTo>
                  <a:pt x="196603" y="535925"/>
                  <a:pt x="189017" y="532297"/>
                  <a:pt x="186050" y="524382"/>
                </a:cubicBezTo>
                <a:lnTo>
                  <a:pt x="186723" y="522952"/>
                </a:lnTo>
                <a:lnTo>
                  <a:pt x="149112" y="497338"/>
                </a:lnTo>
                <a:cubicBezTo>
                  <a:pt x="157687" y="497503"/>
                  <a:pt x="164530" y="500966"/>
                  <a:pt x="170837" y="505377"/>
                </a:cubicBezTo>
                <a:lnTo>
                  <a:pt x="189200" y="518995"/>
                </a:lnTo>
                <a:lnTo>
                  <a:pt x="221008" y="532627"/>
                </a:lnTo>
                <a:cubicBezTo>
                  <a:pt x="226285" y="535266"/>
                  <a:pt x="231561" y="537904"/>
                  <a:pt x="236179" y="541202"/>
                </a:cubicBezTo>
                <a:cubicBezTo>
                  <a:pt x="259265" y="558022"/>
                  <a:pt x="285649" y="554724"/>
                  <a:pt x="311703" y="554064"/>
                </a:cubicBezTo>
                <a:cubicBezTo>
                  <a:pt x="324235" y="553734"/>
                  <a:pt x="329513" y="544500"/>
                  <a:pt x="325555" y="532627"/>
                </a:cubicBezTo>
                <a:cubicBezTo>
                  <a:pt x="321927" y="521744"/>
                  <a:pt x="316650" y="511850"/>
                  <a:pt x="312033" y="501626"/>
                </a:cubicBezTo>
                <a:cubicBezTo>
                  <a:pt x="296532" y="468646"/>
                  <a:pt x="280042" y="435996"/>
                  <a:pt x="261574" y="404665"/>
                </a:cubicBezTo>
                <a:cubicBezTo>
                  <a:pt x="253989" y="392132"/>
                  <a:pt x="247392" y="389494"/>
                  <a:pt x="235520" y="396750"/>
                </a:cubicBezTo>
                <a:cubicBezTo>
                  <a:pt x="213423" y="410271"/>
                  <a:pt x="185719" y="400707"/>
                  <a:pt x="169560" y="375312"/>
                </a:cubicBezTo>
                <a:cubicBezTo>
                  <a:pt x="161315" y="362121"/>
                  <a:pt x="158676" y="348599"/>
                  <a:pt x="166591" y="334417"/>
                </a:cubicBezTo>
                <a:cubicBezTo>
                  <a:pt x="171208" y="326173"/>
                  <a:pt x="169229" y="319906"/>
                  <a:pt x="162633" y="313310"/>
                </a:cubicBezTo>
                <a:cubicBezTo>
                  <a:pt x="153069" y="304076"/>
                  <a:pt x="146143" y="293193"/>
                  <a:pt x="141526" y="280660"/>
                </a:cubicBezTo>
                <a:cubicBezTo>
                  <a:pt x="137239" y="268458"/>
                  <a:pt x="128335" y="259883"/>
                  <a:pt x="117121" y="253947"/>
                </a:cubicBezTo>
                <a:cubicBezTo>
                  <a:pt x="100632" y="244712"/>
                  <a:pt x="90078" y="222945"/>
                  <a:pt x="96673" y="205466"/>
                </a:cubicBezTo>
                <a:cubicBezTo>
                  <a:pt x="103929" y="187327"/>
                  <a:pt x="95355" y="175784"/>
                  <a:pt x="83811" y="164571"/>
                </a:cubicBezTo>
                <a:cubicBezTo>
                  <a:pt x="79524" y="160283"/>
                  <a:pt x="74247" y="156656"/>
                  <a:pt x="69630" y="152698"/>
                </a:cubicBezTo>
                <a:cubicBezTo>
                  <a:pt x="61715" y="145772"/>
                  <a:pt x="57098" y="137527"/>
                  <a:pt x="57757" y="126974"/>
                </a:cubicBezTo>
                <a:cubicBezTo>
                  <a:pt x="57428" y="119058"/>
                  <a:pt x="59077" y="111143"/>
                  <a:pt x="56438" y="103558"/>
                </a:cubicBezTo>
                <a:cubicBezTo>
                  <a:pt x="50501" y="90036"/>
                  <a:pt x="47204" y="76184"/>
                  <a:pt x="48853" y="61343"/>
                </a:cubicBezTo>
                <a:cubicBezTo>
                  <a:pt x="50172" y="50790"/>
                  <a:pt x="41597" y="44524"/>
                  <a:pt x="35991" y="37268"/>
                </a:cubicBezTo>
                <a:cubicBezTo>
                  <a:pt x="33352" y="33970"/>
                  <a:pt x="29724" y="31991"/>
                  <a:pt x="27415" y="28694"/>
                </a:cubicBezTo>
                <a:cubicBezTo>
                  <a:pt x="20161" y="19459"/>
                  <a:pt x="23458" y="8905"/>
                  <a:pt x="35002" y="6267"/>
                </a:cubicBezTo>
                <a:close/>
              </a:path>
            </a:pathLst>
          </a:custGeom>
          <a:solidFill>
            <a:schemeClr val="accent1"/>
          </a:solidFill>
          <a:ln w="9525" cap="flat">
            <a:noFill/>
            <a:prstDash val="solid"/>
            <a:miter/>
          </a:ln>
        </p:spPr>
        <p:txBody>
          <a:bodyPr wrap="square" rtlCol="0" anchor="ctr">
            <a:noAutofit/>
          </a:bodyPr>
          <a:lstStyle/>
          <a:p>
            <a:endParaRPr lang="en-US"/>
          </a:p>
        </p:txBody>
      </p:sp>
      <p:grpSp>
        <p:nvGrpSpPr>
          <p:cNvPr id="82" name="Group 81">
            <a:extLst>
              <a:ext uri="{FF2B5EF4-FFF2-40B4-BE49-F238E27FC236}">
                <a16:creationId xmlns:a16="http://schemas.microsoft.com/office/drawing/2014/main" id="{13B25485-76DB-463C-9337-96D0F77309D8}"/>
              </a:ext>
            </a:extLst>
          </p:cNvPr>
          <p:cNvGrpSpPr/>
          <p:nvPr/>
        </p:nvGrpSpPr>
        <p:grpSpPr>
          <a:xfrm>
            <a:off x="10803786" y="6371848"/>
            <a:ext cx="256646" cy="295496"/>
            <a:chOff x="10010908" y="848595"/>
            <a:chExt cx="522219" cy="601270"/>
          </a:xfrm>
        </p:grpSpPr>
        <p:sp>
          <p:nvSpPr>
            <p:cNvPr id="83" name="Freeform: Shape 82">
              <a:extLst>
                <a:ext uri="{FF2B5EF4-FFF2-40B4-BE49-F238E27FC236}">
                  <a16:creationId xmlns:a16="http://schemas.microsoft.com/office/drawing/2014/main" id="{15325A8A-CDE3-47CA-AC73-D8B5C640FB29}"/>
                </a:ext>
              </a:extLst>
            </p:cNvPr>
            <p:cNvSpPr/>
            <p:nvPr/>
          </p:nvSpPr>
          <p:spPr>
            <a:xfrm rot="5856068">
              <a:off x="9971383" y="888120"/>
              <a:ext cx="601270" cy="522219"/>
            </a:xfrm>
            <a:custGeom>
              <a:avLst/>
              <a:gdLst>
                <a:gd name="connsiteX0" fmla="*/ 2397442 w 2390775"/>
                <a:gd name="connsiteY0" fmla="*/ 920115 h 2076450"/>
                <a:gd name="connsiteX1" fmla="*/ 2153603 w 2390775"/>
                <a:gd name="connsiteY1" fmla="*/ 1035368 h 2076450"/>
                <a:gd name="connsiteX2" fmla="*/ 1966913 w 2390775"/>
                <a:gd name="connsiteY2" fmla="*/ 1174433 h 2076450"/>
                <a:gd name="connsiteX3" fmla="*/ 1993583 w 2390775"/>
                <a:gd name="connsiteY3" fmla="*/ 1275398 h 2076450"/>
                <a:gd name="connsiteX4" fmla="*/ 2106930 w 2390775"/>
                <a:gd name="connsiteY4" fmla="*/ 1312545 h 2076450"/>
                <a:gd name="connsiteX5" fmla="*/ 2011680 w 2390775"/>
                <a:gd name="connsiteY5" fmla="*/ 1319213 h 2076450"/>
                <a:gd name="connsiteX6" fmla="*/ 1848803 w 2390775"/>
                <a:gd name="connsiteY6" fmla="*/ 1417320 h 2076450"/>
                <a:gd name="connsiteX7" fmla="*/ 1836420 w 2390775"/>
                <a:gd name="connsiteY7" fmla="*/ 1437323 h 2076450"/>
                <a:gd name="connsiteX8" fmla="*/ 1781175 w 2390775"/>
                <a:gd name="connsiteY8" fmla="*/ 1717358 h 2076450"/>
                <a:gd name="connsiteX9" fmla="*/ 1704023 w 2390775"/>
                <a:gd name="connsiteY9" fmla="*/ 1677353 h 2076450"/>
                <a:gd name="connsiteX10" fmla="*/ 1554480 w 2390775"/>
                <a:gd name="connsiteY10" fmla="*/ 1662113 h 2076450"/>
                <a:gd name="connsiteX11" fmla="*/ 1305878 w 2390775"/>
                <a:gd name="connsiteY11" fmla="*/ 1735455 h 2076450"/>
                <a:gd name="connsiteX12" fmla="*/ 1122998 w 2390775"/>
                <a:gd name="connsiteY12" fmla="*/ 1932623 h 2076450"/>
                <a:gd name="connsiteX13" fmla="*/ 1097280 w 2390775"/>
                <a:gd name="connsiteY13" fmla="*/ 2038350 h 2076450"/>
                <a:gd name="connsiteX14" fmla="*/ 1042988 w 2390775"/>
                <a:gd name="connsiteY14" fmla="*/ 2081213 h 2076450"/>
                <a:gd name="connsiteX15" fmla="*/ 998220 w 2390775"/>
                <a:gd name="connsiteY15" fmla="*/ 2032635 h 2076450"/>
                <a:gd name="connsiteX16" fmla="*/ 954405 w 2390775"/>
                <a:gd name="connsiteY16" fmla="*/ 1839277 h 2076450"/>
                <a:gd name="connsiteX17" fmla="*/ 769620 w 2390775"/>
                <a:gd name="connsiteY17" fmla="*/ 1604010 h 2076450"/>
                <a:gd name="connsiteX18" fmla="*/ 621030 w 2390775"/>
                <a:gd name="connsiteY18" fmla="*/ 1458278 h 2076450"/>
                <a:gd name="connsiteX19" fmla="*/ 574358 w 2390775"/>
                <a:gd name="connsiteY19" fmla="*/ 1386840 h 2076450"/>
                <a:gd name="connsiteX20" fmla="*/ 409575 w 2390775"/>
                <a:gd name="connsiteY20" fmla="*/ 1328738 h 2076450"/>
                <a:gd name="connsiteX21" fmla="*/ 0 w 2390775"/>
                <a:gd name="connsiteY21" fmla="*/ 1457325 h 2076450"/>
                <a:gd name="connsiteX22" fmla="*/ 39053 w 2390775"/>
                <a:gd name="connsiteY22" fmla="*/ 1403033 h 2076450"/>
                <a:gd name="connsiteX23" fmla="*/ 312420 w 2390775"/>
                <a:gd name="connsiteY23" fmla="*/ 1242060 h 2076450"/>
                <a:gd name="connsiteX24" fmla="*/ 434340 w 2390775"/>
                <a:gd name="connsiteY24" fmla="*/ 1146810 h 2076450"/>
                <a:gd name="connsiteX25" fmla="*/ 450533 w 2390775"/>
                <a:gd name="connsiteY25" fmla="*/ 994410 h 2076450"/>
                <a:gd name="connsiteX26" fmla="*/ 478155 w 2390775"/>
                <a:gd name="connsiteY26" fmla="*/ 820103 h 2076450"/>
                <a:gd name="connsiteX27" fmla="*/ 434340 w 2390775"/>
                <a:gd name="connsiteY27" fmla="*/ 474345 h 2076450"/>
                <a:gd name="connsiteX28" fmla="*/ 372428 w 2390775"/>
                <a:gd name="connsiteY28" fmla="*/ 397193 h 2076450"/>
                <a:gd name="connsiteX29" fmla="*/ 361950 w 2390775"/>
                <a:gd name="connsiteY29" fmla="*/ 355283 h 2076450"/>
                <a:gd name="connsiteX30" fmla="*/ 401955 w 2390775"/>
                <a:gd name="connsiteY30" fmla="*/ 351473 h 2076450"/>
                <a:gd name="connsiteX31" fmla="*/ 559118 w 2390775"/>
                <a:gd name="connsiteY31" fmla="*/ 403860 h 2076450"/>
                <a:gd name="connsiteX32" fmla="*/ 806768 w 2390775"/>
                <a:gd name="connsiteY32" fmla="*/ 397193 h 2076450"/>
                <a:gd name="connsiteX33" fmla="*/ 830580 w 2390775"/>
                <a:gd name="connsiteY33" fmla="*/ 309563 h 2076450"/>
                <a:gd name="connsiteX34" fmla="*/ 730568 w 2390775"/>
                <a:gd name="connsiteY34" fmla="*/ 131445 h 2076450"/>
                <a:gd name="connsiteX35" fmla="*/ 685800 w 2390775"/>
                <a:gd name="connsiteY35" fmla="*/ 0 h 2076450"/>
                <a:gd name="connsiteX36" fmla="*/ 834390 w 2390775"/>
                <a:gd name="connsiteY36" fmla="*/ 154305 h 2076450"/>
                <a:gd name="connsiteX37" fmla="*/ 940118 w 2390775"/>
                <a:gd name="connsiteY37" fmla="*/ 276225 h 2076450"/>
                <a:gd name="connsiteX38" fmla="*/ 1081088 w 2390775"/>
                <a:gd name="connsiteY38" fmla="*/ 292418 h 2076450"/>
                <a:gd name="connsiteX39" fmla="*/ 1114425 w 2390775"/>
                <a:gd name="connsiteY39" fmla="*/ 265748 h 2076450"/>
                <a:gd name="connsiteX40" fmla="*/ 1249680 w 2390775"/>
                <a:gd name="connsiteY40" fmla="*/ 254318 h 2076450"/>
                <a:gd name="connsiteX41" fmla="*/ 1463993 w 2390775"/>
                <a:gd name="connsiteY41" fmla="*/ 327660 h 2076450"/>
                <a:gd name="connsiteX42" fmla="*/ 1693545 w 2390775"/>
                <a:gd name="connsiteY42" fmla="*/ 248603 h 2076450"/>
                <a:gd name="connsiteX43" fmla="*/ 1855470 w 2390775"/>
                <a:gd name="connsiteY43" fmla="*/ 139065 h 2076450"/>
                <a:gd name="connsiteX44" fmla="*/ 1813560 w 2390775"/>
                <a:gd name="connsiteY44" fmla="*/ 242888 h 2076450"/>
                <a:gd name="connsiteX45" fmla="*/ 1739265 w 2390775"/>
                <a:gd name="connsiteY45" fmla="*/ 404813 h 2076450"/>
                <a:gd name="connsiteX46" fmla="*/ 1798320 w 2390775"/>
                <a:gd name="connsiteY46" fmla="*/ 500063 h 2076450"/>
                <a:gd name="connsiteX47" fmla="*/ 2142173 w 2390775"/>
                <a:gd name="connsiteY47" fmla="*/ 585788 h 2076450"/>
                <a:gd name="connsiteX48" fmla="*/ 2198370 w 2390775"/>
                <a:gd name="connsiteY48" fmla="*/ 607695 h 2076450"/>
                <a:gd name="connsiteX49" fmla="*/ 2035493 w 2390775"/>
                <a:gd name="connsiteY49" fmla="*/ 588645 h 2076450"/>
                <a:gd name="connsiteX50" fmla="*/ 1908810 w 2390775"/>
                <a:gd name="connsiteY50" fmla="*/ 596265 h 2076450"/>
                <a:gd name="connsiteX51" fmla="*/ 1894523 w 2390775"/>
                <a:gd name="connsiteY51" fmla="*/ 635318 h 2076450"/>
                <a:gd name="connsiteX52" fmla="*/ 1951673 w 2390775"/>
                <a:gd name="connsiteY52" fmla="*/ 790575 h 2076450"/>
                <a:gd name="connsiteX53" fmla="*/ 2112645 w 2390775"/>
                <a:gd name="connsiteY53" fmla="*/ 888683 h 2076450"/>
                <a:gd name="connsiteX54" fmla="*/ 2398395 w 2390775"/>
                <a:gd name="connsiteY54" fmla="*/ 888683 h 2076450"/>
                <a:gd name="connsiteX55" fmla="*/ 2397442 w 2390775"/>
                <a:gd name="connsiteY55" fmla="*/ 920115 h 207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390775" h="2076450">
                  <a:moveTo>
                    <a:pt x="2397442" y="920115"/>
                  </a:moveTo>
                  <a:cubicBezTo>
                    <a:pt x="2320290" y="966788"/>
                    <a:pt x="2236470" y="1001078"/>
                    <a:pt x="2153603" y="1035368"/>
                  </a:cubicBezTo>
                  <a:cubicBezTo>
                    <a:pt x="2079308" y="1065848"/>
                    <a:pt x="2010728" y="1103948"/>
                    <a:pt x="1966913" y="1174433"/>
                  </a:cubicBezTo>
                  <a:cubicBezTo>
                    <a:pt x="1938338" y="1220153"/>
                    <a:pt x="1945958" y="1249680"/>
                    <a:pt x="1993583" y="1275398"/>
                  </a:cubicBezTo>
                  <a:cubicBezTo>
                    <a:pt x="2025015" y="1293495"/>
                    <a:pt x="2063115" y="1294448"/>
                    <a:pt x="2106930" y="1312545"/>
                  </a:cubicBezTo>
                  <a:cubicBezTo>
                    <a:pt x="2068830" y="1323975"/>
                    <a:pt x="2039303" y="1320165"/>
                    <a:pt x="2011680" y="1319213"/>
                  </a:cubicBezTo>
                  <a:cubicBezTo>
                    <a:pt x="1936433" y="1318260"/>
                    <a:pt x="1878330" y="1343025"/>
                    <a:pt x="1848803" y="1417320"/>
                  </a:cubicBezTo>
                  <a:cubicBezTo>
                    <a:pt x="1845945" y="1424940"/>
                    <a:pt x="1842135" y="1432560"/>
                    <a:pt x="1836420" y="1437323"/>
                  </a:cubicBezTo>
                  <a:cubicBezTo>
                    <a:pt x="1750695" y="1514475"/>
                    <a:pt x="1733550" y="1606868"/>
                    <a:pt x="1781175" y="1717358"/>
                  </a:cubicBezTo>
                  <a:cubicBezTo>
                    <a:pt x="1745933" y="1712595"/>
                    <a:pt x="1724025" y="1697355"/>
                    <a:pt x="1704023" y="1677353"/>
                  </a:cubicBezTo>
                  <a:cubicBezTo>
                    <a:pt x="1644968" y="1621155"/>
                    <a:pt x="1625918" y="1620203"/>
                    <a:pt x="1554480" y="1662113"/>
                  </a:cubicBezTo>
                  <a:cubicBezTo>
                    <a:pt x="1478280" y="1705928"/>
                    <a:pt x="1391603" y="1727835"/>
                    <a:pt x="1305878" y="1735455"/>
                  </a:cubicBezTo>
                  <a:cubicBezTo>
                    <a:pt x="1155383" y="1747838"/>
                    <a:pt x="1141095" y="1819275"/>
                    <a:pt x="1122998" y="1932623"/>
                  </a:cubicBezTo>
                  <a:cubicBezTo>
                    <a:pt x="1117283" y="1968818"/>
                    <a:pt x="1107758" y="2003108"/>
                    <a:pt x="1097280" y="2038350"/>
                  </a:cubicBezTo>
                  <a:cubicBezTo>
                    <a:pt x="1088708" y="2066925"/>
                    <a:pt x="1070610" y="2083118"/>
                    <a:pt x="1042988" y="2081213"/>
                  </a:cubicBezTo>
                  <a:cubicBezTo>
                    <a:pt x="1016318" y="2079308"/>
                    <a:pt x="1003935" y="2058352"/>
                    <a:pt x="998220" y="2032635"/>
                  </a:cubicBezTo>
                  <a:cubicBezTo>
                    <a:pt x="982028" y="1968818"/>
                    <a:pt x="967740" y="1904048"/>
                    <a:pt x="954405" y="1839277"/>
                  </a:cubicBezTo>
                  <a:cubicBezTo>
                    <a:pt x="930593" y="1727835"/>
                    <a:pt x="873443" y="1644968"/>
                    <a:pt x="769620" y="1604010"/>
                  </a:cubicBezTo>
                  <a:cubicBezTo>
                    <a:pt x="695325" y="1575435"/>
                    <a:pt x="660083" y="1518285"/>
                    <a:pt x="621030" y="1458278"/>
                  </a:cubicBezTo>
                  <a:cubicBezTo>
                    <a:pt x="605790" y="1434465"/>
                    <a:pt x="591503" y="1409700"/>
                    <a:pt x="574358" y="1386840"/>
                  </a:cubicBezTo>
                  <a:cubicBezTo>
                    <a:pt x="529590" y="1325880"/>
                    <a:pt x="480060" y="1306830"/>
                    <a:pt x="409575" y="1328738"/>
                  </a:cubicBezTo>
                  <a:cubicBezTo>
                    <a:pt x="274320" y="1371600"/>
                    <a:pt x="133350" y="1394460"/>
                    <a:pt x="0" y="1457325"/>
                  </a:cubicBezTo>
                  <a:cubicBezTo>
                    <a:pt x="5715" y="1430655"/>
                    <a:pt x="20955" y="1416368"/>
                    <a:pt x="39053" y="1403033"/>
                  </a:cubicBezTo>
                  <a:cubicBezTo>
                    <a:pt x="125730" y="1342073"/>
                    <a:pt x="216218" y="1287780"/>
                    <a:pt x="312420" y="1242060"/>
                  </a:cubicBezTo>
                  <a:cubicBezTo>
                    <a:pt x="359093" y="1220153"/>
                    <a:pt x="403860" y="1191578"/>
                    <a:pt x="434340" y="1146810"/>
                  </a:cubicBezTo>
                  <a:cubicBezTo>
                    <a:pt x="465772" y="1099185"/>
                    <a:pt x="478155" y="1049655"/>
                    <a:pt x="450533" y="994410"/>
                  </a:cubicBezTo>
                  <a:cubicBezTo>
                    <a:pt x="418147" y="929640"/>
                    <a:pt x="446722" y="871538"/>
                    <a:pt x="478155" y="820103"/>
                  </a:cubicBezTo>
                  <a:cubicBezTo>
                    <a:pt x="577215" y="657225"/>
                    <a:pt x="559118" y="624840"/>
                    <a:pt x="434340" y="474345"/>
                  </a:cubicBezTo>
                  <a:cubicBezTo>
                    <a:pt x="413385" y="448628"/>
                    <a:pt x="390525" y="423863"/>
                    <a:pt x="372428" y="397193"/>
                  </a:cubicBezTo>
                  <a:cubicBezTo>
                    <a:pt x="364808" y="385763"/>
                    <a:pt x="347663" y="371475"/>
                    <a:pt x="361950" y="355283"/>
                  </a:cubicBezTo>
                  <a:cubicBezTo>
                    <a:pt x="372428" y="343853"/>
                    <a:pt x="388620" y="347663"/>
                    <a:pt x="401955" y="351473"/>
                  </a:cubicBezTo>
                  <a:cubicBezTo>
                    <a:pt x="454343" y="366713"/>
                    <a:pt x="507683" y="381000"/>
                    <a:pt x="559118" y="403860"/>
                  </a:cubicBezTo>
                  <a:cubicBezTo>
                    <a:pt x="641033" y="441008"/>
                    <a:pt x="724853" y="455295"/>
                    <a:pt x="806768" y="397193"/>
                  </a:cubicBezTo>
                  <a:cubicBezTo>
                    <a:pt x="842010" y="372428"/>
                    <a:pt x="851535" y="345758"/>
                    <a:pt x="830580" y="309563"/>
                  </a:cubicBezTo>
                  <a:cubicBezTo>
                    <a:pt x="797243" y="250508"/>
                    <a:pt x="763905" y="190500"/>
                    <a:pt x="730568" y="131445"/>
                  </a:cubicBezTo>
                  <a:cubicBezTo>
                    <a:pt x="708660" y="93345"/>
                    <a:pt x="690563" y="54293"/>
                    <a:pt x="685800" y="0"/>
                  </a:cubicBezTo>
                  <a:cubicBezTo>
                    <a:pt x="749618" y="45720"/>
                    <a:pt x="791528" y="100965"/>
                    <a:pt x="834390" y="154305"/>
                  </a:cubicBezTo>
                  <a:cubicBezTo>
                    <a:pt x="868680" y="196215"/>
                    <a:pt x="901065" y="238125"/>
                    <a:pt x="940118" y="276225"/>
                  </a:cubicBezTo>
                  <a:cubicBezTo>
                    <a:pt x="995363" y="329565"/>
                    <a:pt x="1015365" y="332423"/>
                    <a:pt x="1081088" y="292418"/>
                  </a:cubicBezTo>
                  <a:cubicBezTo>
                    <a:pt x="1093470" y="284798"/>
                    <a:pt x="1103948" y="275273"/>
                    <a:pt x="1114425" y="265748"/>
                  </a:cubicBezTo>
                  <a:cubicBezTo>
                    <a:pt x="1175385" y="216218"/>
                    <a:pt x="1182053" y="215265"/>
                    <a:pt x="1249680" y="254318"/>
                  </a:cubicBezTo>
                  <a:cubicBezTo>
                    <a:pt x="1316355" y="292418"/>
                    <a:pt x="1389698" y="313373"/>
                    <a:pt x="1463993" y="327660"/>
                  </a:cubicBezTo>
                  <a:cubicBezTo>
                    <a:pt x="1555433" y="345758"/>
                    <a:pt x="1625918" y="300038"/>
                    <a:pt x="1693545" y="248603"/>
                  </a:cubicBezTo>
                  <a:cubicBezTo>
                    <a:pt x="1744028" y="210503"/>
                    <a:pt x="1790700" y="167640"/>
                    <a:pt x="1855470" y="139065"/>
                  </a:cubicBezTo>
                  <a:cubicBezTo>
                    <a:pt x="1846898" y="180975"/>
                    <a:pt x="1832610" y="212408"/>
                    <a:pt x="1813560" y="242888"/>
                  </a:cubicBezTo>
                  <a:cubicBezTo>
                    <a:pt x="1782128" y="293370"/>
                    <a:pt x="1745933" y="341948"/>
                    <a:pt x="1739265" y="404813"/>
                  </a:cubicBezTo>
                  <a:cubicBezTo>
                    <a:pt x="1732598" y="461963"/>
                    <a:pt x="1742123" y="484823"/>
                    <a:pt x="1798320" y="500063"/>
                  </a:cubicBezTo>
                  <a:cubicBezTo>
                    <a:pt x="1912620" y="530543"/>
                    <a:pt x="2027873" y="557213"/>
                    <a:pt x="2142173" y="585788"/>
                  </a:cubicBezTo>
                  <a:cubicBezTo>
                    <a:pt x="2161223" y="590550"/>
                    <a:pt x="2180273" y="597218"/>
                    <a:pt x="2198370" y="607695"/>
                  </a:cubicBezTo>
                  <a:cubicBezTo>
                    <a:pt x="2142173" y="615315"/>
                    <a:pt x="2088833" y="597218"/>
                    <a:pt x="2035493" y="588645"/>
                  </a:cubicBezTo>
                  <a:cubicBezTo>
                    <a:pt x="1992630" y="581978"/>
                    <a:pt x="1950720" y="580073"/>
                    <a:pt x="1908810" y="596265"/>
                  </a:cubicBezTo>
                  <a:cubicBezTo>
                    <a:pt x="1887855" y="603885"/>
                    <a:pt x="1882140" y="615315"/>
                    <a:pt x="1894523" y="635318"/>
                  </a:cubicBezTo>
                  <a:cubicBezTo>
                    <a:pt x="1923098" y="683895"/>
                    <a:pt x="1937385" y="737235"/>
                    <a:pt x="1951673" y="790575"/>
                  </a:cubicBezTo>
                  <a:cubicBezTo>
                    <a:pt x="1969770" y="861060"/>
                    <a:pt x="2011680" y="887730"/>
                    <a:pt x="2112645" y="888683"/>
                  </a:cubicBezTo>
                  <a:cubicBezTo>
                    <a:pt x="2207895" y="889635"/>
                    <a:pt x="2303145" y="888683"/>
                    <a:pt x="2398395" y="888683"/>
                  </a:cubicBezTo>
                  <a:cubicBezTo>
                    <a:pt x="2397442" y="901065"/>
                    <a:pt x="2397442" y="910590"/>
                    <a:pt x="2397442" y="920115"/>
                  </a:cubicBezTo>
                  <a:close/>
                </a:path>
              </a:pathLst>
            </a:custGeom>
            <a:solidFill>
              <a:srgbClr val="C3C3C3"/>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21EE34F-C34C-48A0-BB61-761D0ED64F86}"/>
                </a:ext>
              </a:extLst>
            </p:cNvPr>
            <p:cNvSpPr/>
            <p:nvPr/>
          </p:nvSpPr>
          <p:spPr>
            <a:xfrm rot="5856068">
              <a:off x="10203222" y="1076533"/>
              <a:ext cx="186849" cy="167685"/>
            </a:xfrm>
            <a:custGeom>
              <a:avLst/>
              <a:gdLst>
                <a:gd name="connsiteX0" fmla="*/ 230008 w 742950"/>
                <a:gd name="connsiteY0" fmla="*/ 651568 h 666750"/>
                <a:gd name="connsiteX1" fmla="*/ 180478 w 742950"/>
                <a:gd name="connsiteY1" fmla="*/ 602038 h 666750"/>
                <a:gd name="connsiteX2" fmla="*/ 170953 w 742950"/>
                <a:gd name="connsiteY2" fmla="*/ 593465 h 666750"/>
                <a:gd name="connsiteX3" fmla="*/ 103326 w 742950"/>
                <a:gd name="connsiteY3" fmla="*/ 520123 h 666750"/>
                <a:gd name="connsiteX4" fmla="*/ 77608 w 742950"/>
                <a:gd name="connsiteY4" fmla="*/ 504882 h 666750"/>
                <a:gd name="connsiteX5" fmla="*/ 49985 w 742950"/>
                <a:gd name="connsiteY5" fmla="*/ 489643 h 666750"/>
                <a:gd name="connsiteX6" fmla="*/ 45223 w 742950"/>
                <a:gd name="connsiteY6" fmla="*/ 436303 h 666750"/>
                <a:gd name="connsiteX7" fmla="*/ 26173 w 742950"/>
                <a:gd name="connsiteY7" fmla="*/ 367723 h 666750"/>
                <a:gd name="connsiteX8" fmla="*/ 26173 w 742950"/>
                <a:gd name="connsiteY8" fmla="*/ 310573 h 666750"/>
                <a:gd name="connsiteX9" fmla="*/ 40460 w 742950"/>
                <a:gd name="connsiteY9" fmla="*/ 287713 h 666750"/>
                <a:gd name="connsiteX10" fmla="*/ 83323 w 742950"/>
                <a:gd name="connsiteY10" fmla="*/ 221990 h 666750"/>
                <a:gd name="connsiteX11" fmla="*/ 110945 w 742950"/>
                <a:gd name="connsiteY11" fmla="*/ 141028 h 666750"/>
                <a:gd name="connsiteX12" fmla="*/ 159523 w 742950"/>
                <a:gd name="connsiteY12" fmla="*/ 100070 h 666750"/>
                <a:gd name="connsiteX13" fmla="*/ 200481 w 742950"/>
                <a:gd name="connsiteY13" fmla="*/ 94355 h 666750"/>
                <a:gd name="connsiteX14" fmla="*/ 319543 w 742950"/>
                <a:gd name="connsiteY14" fmla="*/ 53398 h 666750"/>
                <a:gd name="connsiteX15" fmla="*/ 390028 w 742950"/>
                <a:gd name="connsiteY15" fmla="*/ 17203 h 666750"/>
                <a:gd name="connsiteX16" fmla="*/ 445273 w 742950"/>
                <a:gd name="connsiteY16" fmla="*/ 22918 h 666750"/>
                <a:gd name="connsiteX17" fmla="*/ 557668 w 742950"/>
                <a:gd name="connsiteY17" fmla="*/ 91498 h 666750"/>
                <a:gd name="connsiteX18" fmla="*/ 584338 w 742950"/>
                <a:gd name="connsiteY18" fmla="*/ 111500 h 666750"/>
                <a:gd name="connsiteX19" fmla="*/ 620533 w 742950"/>
                <a:gd name="connsiteY19" fmla="*/ 164840 h 666750"/>
                <a:gd name="connsiteX20" fmla="*/ 642441 w 742950"/>
                <a:gd name="connsiteY20" fmla="*/ 191510 h 666750"/>
                <a:gd name="connsiteX21" fmla="*/ 647203 w 742950"/>
                <a:gd name="connsiteY21" fmla="*/ 223895 h 666750"/>
                <a:gd name="connsiteX22" fmla="*/ 698638 w 742950"/>
                <a:gd name="connsiteY22" fmla="*/ 310573 h 666750"/>
                <a:gd name="connsiteX23" fmla="*/ 703401 w 742950"/>
                <a:gd name="connsiteY23" fmla="*/ 337243 h 666750"/>
                <a:gd name="connsiteX24" fmla="*/ 686256 w 742950"/>
                <a:gd name="connsiteY24" fmla="*/ 374390 h 666750"/>
                <a:gd name="connsiteX25" fmla="*/ 730070 w 742950"/>
                <a:gd name="connsiteY25" fmla="*/ 458210 h 666750"/>
                <a:gd name="connsiteX26" fmla="*/ 719593 w 742950"/>
                <a:gd name="connsiteY26" fmla="*/ 496310 h 666750"/>
                <a:gd name="connsiteX27" fmla="*/ 625295 w 742950"/>
                <a:gd name="connsiteY27" fmla="*/ 577273 h 666750"/>
                <a:gd name="connsiteX28" fmla="*/ 617676 w 742950"/>
                <a:gd name="connsiteY28" fmla="*/ 588703 h 666750"/>
                <a:gd name="connsiteX29" fmla="*/ 483373 w 742950"/>
                <a:gd name="connsiteY29" fmla="*/ 664903 h 666750"/>
                <a:gd name="connsiteX30" fmla="*/ 389076 w 742950"/>
                <a:gd name="connsiteY30" fmla="*/ 668713 h 666750"/>
                <a:gd name="connsiteX31" fmla="*/ 318591 w 742950"/>
                <a:gd name="connsiteY31" fmla="*/ 667760 h 666750"/>
                <a:gd name="connsiteX32" fmla="*/ 230008 w 742950"/>
                <a:gd name="connsiteY32" fmla="*/ 651568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42950" h="666750">
                  <a:moveTo>
                    <a:pt x="230008" y="651568"/>
                  </a:moveTo>
                  <a:cubicBezTo>
                    <a:pt x="211910" y="636328"/>
                    <a:pt x="173810" y="641090"/>
                    <a:pt x="180478" y="602038"/>
                  </a:cubicBezTo>
                  <a:cubicBezTo>
                    <a:pt x="180478" y="599180"/>
                    <a:pt x="173810" y="592513"/>
                    <a:pt x="170953" y="593465"/>
                  </a:cubicBezTo>
                  <a:cubicBezTo>
                    <a:pt x="105231" y="608705"/>
                    <a:pt x="127138" y="542983"/>
                    <a:pt x="103326" y="520123"/>
                  </a:cubicBezTo>
                  <a:cubicBezTo>
                    <a:pt x="94753" y="515360"/>
                    <a:pt x="86181" y="510598"/>
                    <a:pt x="77608" y="504882"/>
                  </a:cubicBezTo>
                  <a:cubicBezTo>
                    <a:pt x="68083" y="500120"/>
                    <a:pt x="57606" y="497263"/>
                    <a:pt x="49985" y="489643"/>
                  </a:cubicBezTo>
                  <a:cubicBezTo>
                    <a:pt x="35698" y="473450"/>
                    <a:pt x="35698" y="454400"/>
                    <a:pt x="45223" y="436303"/>
                  </a:cubicBezTo>
                  <a:cubicBezTo>
                    <a:pt x="60463" y="406775"/>
                    <a:pt x="52843" y="384868"/>
                    <a:pt x="26173" y="367723"/>
                  </a:cubicBezTo>
                  <a:cubicBezTo>
                    <a:pt x="-4307" y="348673"/>
                    <a:pt x="-12880" y="329623"/>
                    <a:pt x="26173" y="310573"/>
                  </a:cubicBezTo>
                  <a:cubicBezTo>
                    <a:pt x="36651" y="305810"/>
                    <a:pt x="38556" y="296285"/>
                    <a:pt x="40460" y="287713"/>
                  </a:cubicBezTo>
                  <a:cubicBezTo>
                    <a:pt x="45223" y="259138"/>
                    <a:pt x="59510" y="238182"/>
                    <a:pt x="83323" y="221990"/>
                  </a:cubicBezTo>
                  <a:cubicBezTo>
                    <a:pt x="112851" y="201988"/>
                    <a:pt x="111898" y="171507"/>
                    <a:pt x="110945" y="141028"/>
                  </a:cubicBezTo>
                  <a:cubicBezTo>
                    <a:pt x="109993" y="95307"/>
                    <a:pt x="113803" y="92450"/>
                    <a:pt x="159523" y="100070"/>
                  </a:cubicBezTo>
                  <a:cubicBezTo>
                    <a:pt x="174763" y="102928"/>
                    <a:pt x="189051" y="103880"/>
                    <a:pt x="200481" y="94355"/>
                  </a:cubicBezTo>
                  <a:cubicBezTo>
                    <a:pt x="234770" y="64828"/>
                    <a:pt x="276681" y="57207"/>
                    <a:pt x="319543" y="53398"/>
                  </a:cubicBezTo>
                  <a:cubicBezTo>
                    <a:pt x="347166" y="50540"/>
                    <a:pt x="370978" y="39110"/>
                    <a:pt x="390028" y="17203"/>
                  </a:cubicBezTo>
                  <a:cubicBezTo>
                    <a:pt x="410031" y="-6610"/>
                    <a:pt x="430033" y="-6610"/>
                    <a:pt x="445273" y="22918"/>
                  </a:cubicBezTo>
                  <a:cubicBezTo>
                    <a:pt x="469086" y="68638"/>
                    <a:pt x="501470" y="99118"/>
                    <a:pt x="557668" y="91498"/>
                  </a:cubicBezTo>
                  <a:cubicBezTo>
                    <a:pt x="571956" y="89593"/>
                    <a:pt x="583386" y="95307"/>
                    <a:pt x="584338" y="111500"/>
                  </a:cubicBezTo>
                  <a:cubicBezTo>
                    <a:pt x="586243" y="137218"/>
                    <a:pt x="603388" y="150553"/>
                    <a:pt x="620533" y="164840"/>
                  </a:cubicBezTo>
                  <a:cubicBezTo>
                    <a:pt x="629106" y="172460"/>
                    <a:pt x="636726" y="181032"/>
                    <a:pt x="642441" y="191510"/>
                  </a:cubicBezTo>
                  <a:cubicBezTo>
                    <a:pt x="649108" y="201988"/>
                    <a:pt x="641488" y="213418"/>
                    <a:pt x="647203" y="223895"/>
                  </a:cubicBezTo>
                  <a:cubicBezTo>
                    <a:pt x="653870" y="259138"/>
                    <a:pt x="648156" y="301048"/>
                    <a:pt x="698638" y="310573"/>
                  </a:cubicBezTo>
                  <a:cubicBezTo>
                    <a:pt x="712926" y="313430"/>
                    <a:pt x="708163" y="327718"/>
                    <a:pt x="703401" y="337243"/>
                  </a:cubicBezTo>
                  <a:cubicBezTo>
                    <a:pt x="697686" y="349625"/>
                    <a:pt x="686256" y="359150"/>
                    <a:pt x="686256" y="374390"/>
                  </a:cubicBezTo>
                  <a:cubicBezTo>
                    <a:pt x="689113" y="408680"/>
                    <a:pt x="699591" y="437255"/>
                    <a:pt x="730070" y="458210"/>
                  </a:cubicBezTo>
                  <a:cubicBezTo>
                    <a:pt x="757693" y="477260"/>
                    <a:pt x="740548" y="494405"/>
                    <a:pt x="719593" y="496310"/>
                  </a:cubicBezTo>
                  <a:cubicBezTo>
                    <a:pt x="667206" y="501073"/>
                    <a:pt x="632916" y="522028"/>
                    <a:pt x="625295" y="577273"/>
                  </a:cubicBezTo>
                  <a:cubicBezTo>
                    <a:pt x="624343" y="582035"/>
                    <a:pt x="621486" y="588703"/>
                    <a:pt x="617676" y="588703"/>
                  </a:cubicBezTo>
                  <a:cubicBezTo>
                    <a:pt x="559573" y="591560"/>
                    <a:pt x="534808" y="652520"/>
                    <a:pt x="483373" y="664903"/>
                  </a:cubicBezTo>
                  <a:cubicBezTo>
                    <a:pt x="451941" y="672523"/>
                    <a:pt x="421461" y="675380"/>
                    <a:pt x="389076" y="668713"/>
                  </a:cubicBezTo>
                  <a:cubicBezTo>
                    <a:pt x="365263" y="663950"/>
                    <a:pt x="341451" y="662045"/>
                    <a:pt x="318591" y="667760"/>
                  </a:cubicBezTo>
                  <a:cubicBezTo>
                    <a:pt x="286206" y="677285"/>
                    <a:pt x="256678" y="670618"/>
                    <a:pt x="230008" y="651568"/>
                  </a:cubicBezTo>
                  <a:close/>
                </a:path>
              </a:pathLst>
            </a:custGeom>
            <a:solidFill>
              <a:srgbClr val="232126"/>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FAB5638-1C2D-4364-BDE1-152174A45A92}"/>
                </a:ext>
              </a:extLst>
            </p:cNvPr>
            <p:cNvSpPr/>
            <p:nvPr/>
          </p:nvSpPr>
          <p:spPr>
            <a:xfrm rot="5856068">
              <a:off x="10115824" y="1108239"/>
              <a:ext cx="206013" cy="146125"/>
            </a:xfrm>
            <a:custGeom>
              <a:avLst/>
              <a:gdLst>
                <a:gd name="connsiteX0" fmla="*/ 144708 w 819150"/>
                <a:gd name="connsiteY0" fmla="*/ 313020 h 581025"/>
                <a:gd name="connsiteX1" fmla="*/ 408550 w 819150"/>
                <a:gd name="connsiteY1" fmla="*/ 315877 h 581025"/>
                <a:gd name="connsiteX2" fmla="*/ 444745 w 819150"/>
                <a:gd name="connsiteY2" fmla="*/ 285397 h 581025"/>
                <a:gd name="connsiteX3" fmla="*/ 500943 w 819150"/>
                <a:gd name="connsiteY3" fmla="*/ 253012 h 581025"/>
                <a:gd name="connsiteX4" fmla="*/ 534280 w 819150"/>
                <a:gd name="connsiteY4" fmla="*/ 230152 h 581025"/>
                <a:gd name="connsiteX5" fmla="*/ 619053 w 819150"/>
                <a:gd name="connsiteY5" fmla="*/ 153952 h 581025"/>
                <a:gd name="connsiteX6" fmla="*/ 655248 w 819150"/>
                <a:gd name="connsiteY6" fmla="*/ 137760 h 581025"/>
                <a:gd name="connsiteX7" fmla="*/ 600003 w 819150"/>
                <a:gd name="connsiteY7" fmla="*/ 37747 h 581025"/>
                <a:gd name="connsiteX8" fmla="*/ 662868 w 819150"/>
                <a:gd name="connsiteY8" fmla="*/ 58702 h 581025"/>
                <a:gd name="connsiteX9" fmla="*/ 749545 w 819150"/>
                <a:gd name="connsiteY9" fmla="*/ 10125 h 581025"/>
                <a:gd name="connsiteX10" fmla="*/ 812410 w 819150"/>
                <a:gd name="connsiteY10" fmla="*/ 35842 h 581025"/>
                <a:gd name="connsiteX11" fmla="*/ 789550 w 819150"/>
                <a:gd name="connsiteY11" fmla="*/ 244440 h 581025"/>
                <a:gd name="connsiteX12" fmla="*/ 219003 w 819150"/>
                <a:gd name="connsiteY12" fmla="*/ 578767 h 581025"/>
                <a:gd name="connsiteX13" fmla="*/ 15168 w 819150"/>
                <a:gd name="connsiteY13" fmla="*/ 489232 h 581025"/>
                <a:gd name="connsiteX14" fmla="*/ 23740 w 819150"/>
                <a:gd name="connsiteY14" fmla="*/ 434940 h 581025"/>
                <a:gd name="connsiteX15" fmla="*/ 149470 w 819150"/>
                <a:gd name="connsiteY15" fmla="*/ 360645 h 581025"/>
                <a:gd name="connsiteX16" fmla="*/ 144708 w 819150"/>
                <a:gd name="connsiteY16" fmla="*/ 31302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9150" h="581025">
                  <a:moveTo>
                    <a:pt x="144708" y="313020"/>
                  </a:moveTo>
                  <a:cubicBezTo>
                    <a:pt x="232338" y="319687"/>
                    <a:pt x="320920" y="324450"/>
                    <a:pt x="408550" y="315877"/>
                  </a:cubicBezTo>
                  <a:cubicBezTo>
                    <a:pt x="429505" y="313972"/>
                    <a:pt x="439030" y="302542"/>
                    <a:pt x="444745" y="285397"/>
                  </a:cubicBezTo>
                  <a:cubicBezTo>
                    <a:pt x="454270" y="258727"/>
                    <a:pt x="468558" y="241582"/>
                    <a:pt x="500943" y="253012"/>
                  </a:cubicBezTo>
                  <a:cubicBezTo>
                    <a:pt x="518088" y="258727"/>
                    <a:pt x="530470" y="251107"/>
                    <a:pt x="534280" y="230152"/>
                  </a:cubicBezTo>
                  <a:cubicBezTo>
                    <a:pt x="545710" y="163477"/>
                    <a:pt x="555235" y="154905"/>
                    <a:pt x="619053" y="153952"/>
                  </a:cubicBezTo>
                  <a:cubicBezTo>
                    <a:pt x="631435" y="153952"/>
                    <a:pt x="644770" y="153952"/>
                    <a:pt x="655248" y="137760"/>
                  </a:cubicBezTo>
                  <a:cubicBezTo>
                    <a:pt x="594288" y="127282"/>
                    <a:pt x="593335" y="84420"/>
                    <a:pt x="600003" y="37747"/>
                  </a:cubicBezTo>
                  <a:cubicBezTo>
                    <a:pt x="610480" y="78705"/>
                    <a:pt x="631435" y="79657"/>
                    <a:pt x="662868" y="58702"/>
                  </a:cubicBezTo>
                  <a:cubicBezTo>
                    <a:pt x="690490" y="40605"/>
                    <a:pt x="720970" y="26317"/>
                    <a:pt x="749545" y="10125"/>
                  </a:cubicBezTo>
                  <a:cubicBezTo>
                    <a:pt x="780978" y="-7973"/>
                    <a:pt x="803838" y="-3210"/>
                    <a:pt x="812410" y="35842"/>
                  </a:cubicBezTo>
                  <a:cubicBezTo>
                    <a:pt x="828603" y="108232"/>
                    <a:pt x="816220" y="177765"/>
                    <a:pt x="789550" y="244440"/>
                  </a:cubicBezTo>
                  <a:cubicBezTo>
                    <a:pt x="695253" y="482565"/>
                    <a:pt x="460938" y="604485"/>
                    <a:pt x="219003" y="578767"/>
                  </a:cubicBezTo>
                  <a:cubicBezTo>
                    <a:pt x="144708" y="571147"/>
                    <a:pt x="69460" y="550192"/>
                    <a:pt x="15168" y="489232"/>
                  </a:cubicBezTo>
                  <a:cubicBezTo>
                    <a:pt x="-6740" y="464467"/>
                    <a:pt x="-5787" y="450180"/>
                    <a:pt x="23740" y="434940"/>
                  </a:cubicBezTo>
                  <a:cubicBezTo>
                    <a:pt x="66603" y="412080"/>
                    <a:pt x="103750" y="379695"/>
                    <a:pt x="149470" y="360645"/>
                  </a:cubicBezTo>
                  <a:cubicBezTo>
                    <a:pt x="201858" y="338737"/>
                    <a:pt x="131373" y="331117"/>
                    <a:pt x="144708" y="313020"/>
                  </a:cubicBezTo>
                  <a:close/>
                </a:path>
              </a:pathLst>
            </a:custGeom>
            <a:solidFill>
              <a:srgbClr val="DFDFE0"/>
            </a:solid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9346A3DB-B3B0-4C2D-A85D-418FF0B893F6}"/>
                </a:ext>
              </a:extLst>
            </p:cNvPr>
            <p:cNvSpPr/>
            <p:nvPr/>
          </p:nvSpPr>
          <p:spPr>
            <a:xfrm rot="5856068">
              <a:off x="10195626" y="1042699"/>
              <a:ext cx="265899" cy="215595"/>
            </a:xfrm>
            <a:custGeom>
              <a:avLst/>
              <a:gdLst>
                <a:gd name="connsiteX0" fmla="*/ 1037260 w 1057275"/>
                <a:gd name="connsiteY0" fmla="*/ 229292 h 857250"/>
                <a:gd name="connsiteX1" fmla="*/ 799135 w 1057275"/>
                <a:gd name="connsiteY1" fmla="*/ 47364 h 857250"/>
                <a:gd name="connsiteX2" fmla="*/ 434327 w 1057275"/>
                <a:gd name="connsiteY2" fmla="*/ 24505 h 857250"/>
                <a:gd name="connsiteX3" fmla="*/ 421945 w 1057275"/>
                <a:gd name="connsiteY3" fmla="*/ 29267 h 857250"/>
                <a:gd name="connsiteX4" fmla="*/ 407657 w 1057275"/>
                <a:gd name="connsiteY4" fmla="*/ 30220 h 857250"/>
                <a:gd name="connsiteX5" fmla="*/ 39039 w 1057275"/>
                <a:gd name="connsiteY5" fmla="*/ 785552 h 857250"/>
                <a:gd name="connsiteX6" fmla="*/ 181914 w 1057275"/>
                <a:gd name="connsiteY6" fmla="*/ 834130 h 857250"/>
                <a:gd name="connsiteX7" fmla="*/ 315264 w 1057275"/>
                <a:gd name="connsiteY7" fmla="*/ 736022 h 857250"/>
                <a:gd name="connsiteX8" fmla="*/ 298120 w 1057275"/>
                <a:gd name="connsiteY8" fmla="*/ 716019 h 857250"/>
                <a:gd name="connsiteX9" fmla="*/ 298120 w 1057275"/>
                <a:gd name="connsiteY9" fmla="*/ 716019 h 857250"/>
                <a:gd name="connsiteX10" fmla="*/ 298120 w 1057275"/>
                <a:gd name="connsiteY10" fmla="*/ 716019 h 857250"/>
                <a:gd name="connsiteX11" fmla="*/ 272402 w 1057275"/>
                <a:gd name="connsiteY11" fmla="*/ 703637 h 857250"/>
                <a:gd name="connsiteX12" fmla="*/ 272402 w 1057275"/>
                <a:gd name="connsiteY12" fmla="*/ 703637 h 857250"/>
                <a:gd name="connsiteX13" fmla="*/ 272402 w 1057275"/>
                <a:gd name="connsiteY13" fmla="*/ 703637 h 857250"/>
                <a:gd name="connsiteX14" fmla="*/ 274307 w 1057275"/>
                <a:gd name="connsiteY14" fmla="*/ 649344 h 857250"/>
                <a:gd name="connsiteX15" fmla="*/ 246685 w 1057275"/>
                <a:gd name="connsiteY15" fmla="*/ 573144 h 857250"/>
                <a:gd name="connsiteX16" fmla="*/ 223824 w 1057275"/>
                <a:gd name="connsiteY16" fmla="*/ 546475 h 857250"/>
                <a:gd name="connsiteX17" fmla="*/ 258114 w 1057275"/>
                <a:gd name="connsiteY17" fmla="*/ 546475 h 857250"/>
                <a:gd name="connsiteX18" fmla="*/ 283832 w 1057275"/>
                <a:gd name="connsiteY18" fmla="*/ 463607 h 857250"/>
                <a:gd name="connsiteX19" fmla="*/ 333362 w 1057275"/>
                <a:gd name="connsiteY19" fmla="*/ 338830 h 857250"/>
                <a:gd name="connsiteX20" fmla="*/ 353364 w 1057275"/>
                <a:gd name="connsiteY20" fmla="*/ 322637 h 857250"/>
                <a:gd name="connsiteX21" fmla="*/ 441947 w 1057275"/>
                <a:gd name="connsiteY21" fmla="*/ 307397 h 857250"/>
                <a:gd name="connsiteX22" fmla="*/ 506717 w 1057275"/>
                <a:gd name="connsiteY22" fmla="*/ 285489 h 857250"/>
                <a:gd name="connsiteX23" fmla="*/ 613397 w 1057275"/>
                <a:gd name="connsiteY23" fmla="*/ 236912 h 857250"/>
                <a:gd name="connsiteX24" fmla="*/ 645782 w 1057275"/>
                <a:gd name="connsiteY24" fmla="*/ 240722 h 857250"/>
                <a:gd name="connsiteX25" fmla="*/ 789610 w 1057275"/>
                <a:gd name="connsiteY25" fmla="*/ 315969 h 857250"/>
                <a:gd name="connsiteX26" fmla="*/ 830567 w 1057275"/>
                <a:gd name="connsiteY26" fmla="*/ 392169 h 857250"/>
                <a:gd name="connsiteX27" fmla="*/ 847712 w 1057275"/>
                <a:gd name="connsiteY27" fmla="*/ 413125 h 857250"/>
                <a:gd name="connsiteX28" fmla="*/ 847712 w 1057275"/>
                <a:gd name="connsiteY28" fmla="*/ 413125 h 857250"/>
                <a:gd name="connsiteX29" fmla="*/ 858189 w 1057275"/>
                <a:gd name="connsiteY29" fmla="*/ 440747 h 857250"/>
                <a:gd name="connsiteX30" fmla="*/ 1021067 w 1057275"/>
                <a:gd name="connsiteY30" fmla="*/ 347402 h 857250"/>
                <a:gd name="connsiteX31" fmla="*/ 1037260 w 1057275"/>
                <a:gd name="connsiteY31" fmla="*/ 229292 h 857250"/>
                <a:gd name="connsiteX32" fmla="*/ 450520 w 1057275"/>
                <a:gd name="connsiteY32" fmla="*/ 30220 h 857250"/>
                <a:gd name="connsiteX33" fmla="*/ 450520 w 1057275"/>
                <a:gd name="connsiteY33" fmla="*/ 30220 h 857250"/>
                <a:gd name="connsiteX34" fmla="*/ 450520 w 1057275"/>
                <a:gd name="connsiteY34" fmla="*/ 30220 h 857250"/>
                <a:gd name="connsiteX35" fmla="*/ 450520 w 1057275"/>
                <a:gd name="connsiteY35" fmla="*/ 3022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7275" h="857250">
                  <a:moveTo>
                    <a:pt x="1037260" y="229292"/>
                  </a:moveTo>
                  <a:cubicBezTo>
                    <a:pt x="975347" y="145472"/>
                    <a:pt x="894385" y="84512"/>
                    <a:pt x="799135" y="47364"/>
                  </a:cubicBezTo>
                  <a:cubicBezTo>
                    <a:pt x="681024" y="1645"/>
                    <a:pt x="559105" y="-20263"/>
                    <a:pt x="434327" y="24505"/>
                  </a:cubicBezTo>
                  <a:cubicBezTo>
                    <a:pt x="430517" y="24505"/>
                    <a:pt x="425755" y="26409"/>
                    <a:pt x="421945" y="29267"/>
                  </a:cubicBezTo>
                  <a:cubicBezTo>
                    <a:pt x="417182" y="29267"/>
                    <a:pt x="412420" y="29267"/>
                    <a:pt x="407657" y="30220"/>
                  </a:cubicBezTo>
                  <a:cubicBezTo>
                    <a:pt x="88570" y="124517"/>
                    <a:pt x="-81928" y="468369"/>
                    <a:pt x="39039" y="785552"/>
                  </a:cubicBezTo>
                  <a:cubicBezTo>
                    <a:pt x="69520" y="865562"/>
                    <a:pt x="108572" y="878897"/>
                    <a:pt x="181914" y="834130"/>
                  </a:cubicBezTo>
                  <a:cubicBezTo>
                    <a:pt x="228587" y="805555"/>
                    <a:pt x="288595" y="792219"/>
                    <a:pt x="315264" y="736022"/>
                  </a:cubicBezTo>
                  <a:cubicBezTo>
                    <a:pt x="313360" y="726497"/>
                    <a:pt x="305739" y="720782"/>
                    <a:pt x="298120" y="716019"/>
                  </a:cubicBezTo>
                  <a:cubicBezTo>
                    <a:pt x="298120" y="716019"/>
                    <a:pt x="298120" y="716019"/>
                    <a:pt x="298120" y="716019"/>
                  </a:cubicBezTo>
                  <a:cubicBezTo>
                    <a:pt x="298120" y="716019"/>
                    <a:pt x="298120" y="716019"/>
                    <a:pt x="298120" y="716019"/>
                  </a:cubicBezTo>
                  <a:cubicBezTo>
                    <a:pt x="293357" y="704589"/>
                    <a:pt x="281927" y="706494"/>
                    <a:pt x="272402" y="703637"/>
                  </a:cubicBezTo>
                  <a:cubicBezTo>
                    <a:pt x="272402" y="703637"/>
                    <a:pt x="272402" y="703637"/>
                    <a:pt x="272402" y="703637"/>
                  </a:cubicBezTo>
                  <a:cubicBezTo>
                    <a:pt x="272402" y="703637"/>
                    <a:pt x="272402" y="703637"/>
                    <a:pt x="272402" y="703637"/>
                  </a:cubicBezTo>
                  <a:cubicBezTo>
                    <a:pt x="254305" y="684587"/>
                    <a:pt x="259067" y="668394"/>
                    <a:pt x="274307" y="649344"/>
                  </a:cubicBezTo>
                  <a:cubicBezTo>
                    <a:pt x="291452" y="627437"/>
                    <a:pt x="274307" y="579812"/>
                    <a:pt x="246685" y="573144"/>
                  </a:cubicBezTo>
                  <a:cubicBezTo>
                    <a:pt x="230492" y="569335"/>
                    <a:pt x="217157" y="565525"/>
                    <a:pt x="223824" y="546475"/>
                  </a:cubicBezTo>
                  <a:cubicBezTo>
                    <a:pt x="233349" y="521710"/>
                    <a:pt x="246685" y="553142"/>
                    <a:pt x="258114" y="546475"/>
                  </a:cubicBezTo>
                  <a:cubicBezTo>
                    <a:pt x="266687" y="518852"/>
                    <a:pt x="256210" y="478847"/>
                    <a:pt x="283832" y="463607"/>
                  </a:cubicBezTo>
                  <a:cubicBezTo>
                    <a:pt x="337172" y="433127"/>
                    <a:pt x="342887" y="390264"/>
                    <a:pt x="333362" y="338830"/>
                  </a:cubicBezTo>
                  <a:cubicBezTo>
                    <a:pt x="329552" y="319780"/>
                    <a:pt x="340982" y="312160"/>
                    <a:pt x="353364" y="322637"/>
                  </a:cubicBezTo>
                  <a:cubicBezTo>
                    <a:pt x="389560" y="350260"/>
                    <a:pt x="416230" y="329305"/>
                    <a:pt x="441947" y="307397"/>
                  </a:cubicBezTo>
                  <a:cubicBezTo>
                    <a:pt x="461949" y="290252"/>
                    <a:pt x="482905" y="287394"/>
                    <a:pt x="506717" y="285489"/>
                  </a:cubicBezTo>
                  <a:cubicBezTo>
                    <a:pt x="546722" y="281680"/>
                    <a:pt x="589585" y="280727"/>
                    <a:pt x="613397" y="236912"/>
                  </a:cubicBezTo>
                  <a:cubicBezTo>
                    <a:pt x="625780" y="215005"/>
                    <a:pt x="639114" y="221672"/>
                    <a:pt x="645782" y="240722"/>
                  </a:cubicBezTo>
                  <a:cubicBezTo>
                    <a:pt x="670547" y="305492"/>
                    <a:pt x="715314" y="335019"/>
                    <a:pt x="789610" y="315969"/>
                  </a:cubicBezTo>
                  <a:cubicBezTo>
                    <a:pt x="770560" y="362642"/>
                    <a:pt x="804849" y="375025"/>
                    <a:pt x="830567" y="392169"/>
                  </a:cubicBezTo>
                  <a:cubicBezTo>
                    <a:pt x="836282" y="398837"/>
                    <a:pt x="841997" y="406457"/>
                    <a:pt x="847712" y="413125"/>
                  </a:cubicBezTo>
                  <a:cubicBezTo>
                    <a:pt x="847712" y="413125"/>
                    <a:pt x="847712" y="413125"/>
                    <a:pt x="847712" y="413125"/>
                  </a:cubicBezTo>
                  <a:cubicBezTo>
                    <a:pt x="851522" y="422650"/>
                    <a:pt x="854380" y="431222"/>
                    <a:pt x="858189" y="440747"/>
                  </a:cubicBezTo>
                  <a:cubicBezTo>
                    <a:pt x="912482" y="409314"/>
                    <a:pt x="968680" y="380739"/>
                    <a:pt x="1021067" y="347402"/>
                  </a:cubicBezTo>
                  <a:cubicBezTo>
                    <a:pt x="1068692" y="316922"/>
                    <a:pt x="1072502" y="277869"/>
                    <a:pt x="1037260" y="229292"/>
                  </a:cubicBezTo>
                  <a:close/>
                  <a:moveTo>
                    <a:pt x="450520" y="30220"/>
                  </a:moveTo>
                  <a:cubicBezTo>
                    <a:pt x="450520" y="30220"/>
                    <a:pt x="450520" y="29267"/>
                    <a:pt x="450520" y="30220"/>
                  </a:cubicBezTo>
                  <a:cubicBezTo>
                    <a:pt x="450520" y="29267"/>
                    <a:pt x="451472" y="29267"/>
                    <a:pt x="450520" y="30220"/>
                  </a:cubicBezTo>
                  <a:cubicBezTo>
                    <a:pt x="451472" y="29267"/>
                    <a:pt x="450520" y="30220"/>
                    <a:pt x="450520" y="30220"/>
                  </a:cubicBezTo>
                  <a:close/>
                </a:path>
              </a:pathLst>
            </a:custGeom>
            <a:solidFill>
              <a:srgbClr val="7E8389"/>
            </a:solidFill>
            <a:ln w="9525" cap="flat">
              <a:noFill/>
              <a:prstDash val="solid"/>
              <a:miter/>
            </a:ln>
          </p:spPr>
          <p:txBody>
            <a:bodyPr rtlCol="0" anchor="ctr"/>
            <a:lstStyle/>
            <a:p>
              <a:endParaRPr lang="en-US"/>
            </a:p>
          </p:txBody>
        </p:sp>
      </p:grpSp>
      <p:grpSp>
        <p:nvGrpSpPr>
          <p:cNvPr id="87" name="Group 86">
            <a:extLst>
              <a:ext uri="{FF2B5EF4-FFF2-40B4-BE49-F238E27FC236}">
                <a16:creationId xmlns:a16="http://schemas.microsoft.com/office/drawing/2014/main" id="{5F68DC92-65C8-48A8-B90C-85EC2EF389F0}"/>
              </a:ext>
            </a:extLst>
          </p:cNvPr>
          <p:cNvGrpSpPr/>
          <p:nvPr/>
        </p:nvGrpSpPr>
        <p:grpSpPr>
          <a:xfrm>
            <a:off x="10388602" y="6265057"/>
            <a:ext cx="313156" cy="269597"/>
            <a:chOff x="7178097" y="1180801"/>
            <a:chExt cx="837426" cy="720942"/>
          </a:xfrm>
        </p:grpSpPr>
        <p:sp>
          <p:nvSpPr>
            <p:cNvPr id="88" name="Freeform: Shape 87">
              <a:extLst>
                <a:ext uri="{FF2B5EF4-FFF2-40B4-BE49-F238E27FC236}">
                  <a16:creationId xmlns:a16="http://schemas.microsoft.com/office/drawing/2014/main" id="{F7C9B7EE-FE89-4C24-A3F9-CABC9BD8161F}"/>
                </a:ext>
              </a:extLst>
            </p:cNvPr>
            <p:cNvSpPr/>
            <p:nvPr/>
          </p:nvSpPr>
          <p:spPr>
            <a:xfrm>
              <a:off x="7178097" y="1180801"/>
              <a:ext cx="837426" cy="720942"/>
            </a:xfrm>
            <a:custGeom>
              <a:avLst/>
              <a:gdLst>
                <a:gd name="connsiteX0" fmla="*/ 1148715 w 2533650"/>
                <a:gd name="connsiteY0" fmla="*/ 2186697 h 2181225"/>
                <a:gd name="connsiteX1" fmla="*/ 1021080 w 2533650"/>
                <a:gd name="connsiteY1" fmla="*/ 1722829 h 2181225"/>
                <a:gd name="connsiteX2" fmla="*/ 977265 w 2533650"/>
                <a:gd name="connsiteY2" fmla="*/ 1667584 h 2181225"/>
                <a:gd name="connsiteX3" fmla="*/ 908685 w 2533650"/>
                <a:gd name="connsiteY3" fmla="*/ 1625674 h 2181225"/>
                <a:gd name="connsiteX4" fmla="*/ 823913 w 2533650"/>
                <a:gd name="connsiteY4" fmla="*/ 1625674 h 2181225"/>
                <a:gd name="connsiteX5" fmla="*/ 806768 w 2533650"/>
                <a:gd name="connsiteY5" fmla="*/ 1547569 h 2181225"/>
                <a:gd name="connsiteX6" fmla="*/ 647700 w 2533650"/>
                <a:gd name="connsiteY6" fmla="*/ 1342782 h 2181225"/>
                <a:gd name="connsiteX7" fmla="*/ 597218 w 2533650"/>
                <a:gd name="connsiteY7" fmla="*/ 1323732 h 2181225"/>
                <a:gd name="connsiteX8" fmla="*/ 431483 w 2533650"/>
                <a:gd name="connsiteY8" fmla="*/ 1426602 h 2181225"/>
                <a:gd name="connsiteX9" fmla="*/ 430530 w 2533650"/>
                <a:gd name="connsiteY9" fmla="*/ 1375167 h 2181225"/>
                <a:gd name="connsiteX10" fmla="*/ 2858 w 2533650"/>
                <a:gd name="connsiteY10" fmla="*/ 1500897 h 2181225"/>
                <a:gd name="connsiteX11" fmla="*/ 0 w 2533650"/>
                <a:gd name="connsiteY11" fmla="*/ 1494229 h 2181225"/>
                <a:gd name="connsiteX12" fmla="*/ 284798 w 2533650"/>
                <a:gd name="connsiteY12" fmla="*/ 1331352 h 2181225"/>
                <a:gd name="connsiteX13" fmla="*/ 548640 w 2533650"/>
                <a:gd name="connsiteY13" fmla="*/ 1180857 h 2181225"/>
                <a:gd name="connsiteX14" fmla="*/ 581025 w 2533650"/>
                <a:gd name="connsiteY14" fmla="*/ 1123707 h 2181225"/>
                <a:gd name="connsiteX15" fmla="*/ 574358 w 2533650"/>
                <a:gd name="connsiteY15" fmla="*/ 986547 h 2181225"/>
                <a:gd name="connsiteX16" fmla="*/ 512445 w 2533650"/>
                <a:gd name="connsiteY16" fmla="*/ 911299 h 2181225"/>
                <a:gd name="connsiteX17" fmla="*/ 516255 w 2533650"/>
                <a:gd name="connsiteY17" fmla="*/ 899869 h 2181225"/>
                <a:gd name="connsiteX18" fmla="*/ 610553 w 2533650"/>
                <a:gd name="connsiteY18" fmla="*/ 796999 h 2181225"/>
                <a:gd name="connsiteX19" fmla="*/ 655320 w 2533650"/>
                <a:gd name="connsiteY19" fmla="*/ 692224 h 2181225"/>
                <a:gd name="connsiteX20" fmla="*/ 646748 w 2533650"/>
                <a:gd name="connsiteY20" fmla="*/ 616024 h 2181225"/>
                <a:gd name="connsiteX21" fmla="*/ 434340 w 2533650"/>
                <a:gd name="connsiteY21" fmla="*/ 344562 h 2181225"/>
                <a:gd name="connsiteX22" fmla="*/ 484823 w 2533650"/>
                <a:gd name="connsiteY22" fmla="*/ 353134 h 2181225"/>
                <a:gd name="connsiteX23" fmla="*/ 763905 w 2533650"/>
                <a:gd name="connsiteY23" fmla="*/ 445527 h 2181225"/>
                <a:gd name="connsiteX24" fmla="*/ 804863 w 2533650"/>
                <a:gd name="connsiteY24" fmla="*/ 435049 h 2181225"/>
                <a:gd name="connsiteX25" fmla="*/ 828675 w 2533650"/>
                <a:gd name="connsiteY25" fmla="*/ 433144 h 2181225"/>
                <a:gd name="connsiteX26" fmla="*/ 874395 w 2533650"/>
                <a:gd name="connsiteY26" fmla="*/ 443622 h 2181225"/>
                <a:gd name="connsiteX27" fmla="*/ 962025 w 2533650"/>
                <a:gd name="connsiteY27" fmla="*/ 379804 h 2181225"/>
                <a:gd name="connsiteX28" fmla="*/ 951548 w 2533650"/>
                <a:gd name="connsiteY28" fmla="*/ 340752 h 2181225"/>
                <a:gd name="connsiteX29" fmla="*/ 785813 w 2533650"/>
                <a:gd name="connsiteY29" fmla="*/ 709 h 2181225"/>
                <a:gd name="connsiteX30" fmla="*/ 817245 w 2533650"/>
                <a:gd name="connsiteY30" fmla="*/ 17854 h 2181225"/>
                <a:gd name="connsiteX31" fmla="*/ 1047750 w 2533650"/>
                <a:gd name="connsiteY31" fmla="*/ 300747 h 2181225"/>
                <a:gd name="connsiteX32" fmla="*/ 1116330 w 2533650"/>
                <a:gd name="connsiteY32" fmla="*/ 326464 h 2181225"/>
                <a:gd name="connsiteX33" fmla="*/ 1284923 w 2533650"/>
                <a:gd name="connsiteY33" fmla="*/ 175017 h 2181225"/>
                <a:gd name="connsiteX34" fmla="*/ 1294448 w 2533650"/>
                <a:gd name="connsiteY34" fmla="*/ 149299 h 2181225"/>
                <a:gd name="connsiteX35" fmla="*/ 1355408 w 2533650"/>
                <a:gd name="connsiteY35" fmla="*/ 267409 h 2181225"/>
                <a:gd name="connsiteX36" fmla="*/ 1410653 w 2533650"/>
                <a:gd name="connsiteY36" fmla="*/ 302652 h 2181225"/>
                <a:gd name="connsiteX37" fmla="*/ 1608773 w 2533650"/>
                <a:gd name="connsiteY37" fmla="*/ 343609 h 2181225"/>
                <a:gd name="connsiteX38" fmla="*/ 1695450 w 2533650"/>
                <a:gd name="connsiteY38" fmla="*/ 332179 h 2181225"/>
                <a:gd name="connsiteX39" fmla="*/ 1964055 w 2533650"/>
                <a:gd name="connsiteY39" fmla="*/ 148347 h 2181225"/>
                <a:gd name="connsiteX40" fmla="*/ 1973580 w 2533650"/>
                <a:gd name="connsiteY40" fmla="*/ 155967 h 2181225"/>
                <a:gd name="connsiteX41" fmla="*/ 1902143 w 2533650"/>
                <a:gd name="connsiteY41" fmla="*/ 302652 h 2181225"/>
                <a:gd name="connsiteX42" fmla="*/ 1844993 w 2533650"/>
                <a:gd name="connsiteY42" fmla="*/ 417904 h 2181225"/>
                <a:gd name="connsiteX43" fmla="*/ 1880235 w 2533650"/>
                <a:gd name="connsiteY43" fmla="*/ 499819 h 2181225"/>
                <a:gd name="connsiteX44" fmla="*/ 2072640 w 2533650"/>
                <a:gd name="connsiteY44" fmla="*/ 549349 h 2181225"/>
                <a:gd name="connsiteX45" fmla="*/ 2306003 w 2533650"/>
                <a:gd name="connsiteY45" fmla="*/ 612214 h 2181225"/>
                <a:gd name="connsiteX46" fmla="*/ 1967865 w 2533650"/>
                <a:gd name="connsiteY46" fmla="*/ 596974 h 2181225"/>
                <a:gd name="connsiteX47" fmla="*/ 2049780 w 2533650"/>
                <a:gd name="connsiteY47" fmla="*/ 756042 h 2181225"/>
                <a:gd name="connsiteX48" fmla="*/ 2077403 w 2533650"/>
                <a:gd name="connsiteY48" fmla="*/ 837004 h 2181225"/>
                <a:gd name="connsiteX49" fmla="*/ 2136458 w 2533650"/>
                <a:gd name="connsiteY49" fmla="*/ 882724 h 2181225"/>
                <a:gd name="connsiteX50" fmla="*/ 2538413 w 2533650"/>
                <a:gd name="connsiteY50" fmla="*/ 903679 h 2181225"/>
                <a:gd name="connsiteX51" fmla="*/ 2512695 w 2533650"/>
                <a:gd name="connsiteY51" fmla="*/ 927492 h 2181225"/>
                <a:gd name="connsiteX52" fmla="*/ 2166938 w 2533650"/>
                <a:gd name="connsiteY52" fmla="*/ 1095132 h 2181225"/>
                <a:gd name="connsiteX53" fmla="*/ 2065973 w 2533650"/>
                <a:gd name="connsiteY53" fmla="*/ 1256104 h 2181225"/>
                <a:gd name="connsiteX54" fmla="*/ 2090738 w 2533650"/>
                <a:gd name="connsiteY54" fmla="*/ 1275154 h 2181225"/>
                <a:gd name="connsiteX55" fmla="*/ 2317433 w 2533650"/>
                <a:gd name="connsiteY55" fmla="*/ 1340877 h 2181225"/>
                <a:gd name="connsiteX56" fmla="*/ 2116455 w 2533650"/>
                <a:gd name="connsiteY56" fmla="*/ 1323732 h 2181225"/>
                <a:gd name="connsiteX57" fmla="*/ 2008823 w 2533650"/>
                <a:gd name="connsiteY57" fmla="*/ 1375167 h 2181225"/>
                <a:gd name="connsiteX58" fmla="*/ 1885950 w 2533650"/>
                <a:gd name="connsiteY58" fmla="*/ 1530424 h 2181225"/>
                <a:gd name="connsiteX59" fmla="*/ 1871663 w 2533650"/>
                <a:gd name="connsiteY59" fmla="*/ 1594242 h 2181225"/>
                <a:gd name="connsiteX60" fmla="*/ 1920240 w 2533650"/>
                <a:gd name="connsiteY60" fmla="*/ 1784742 h 2181225"/>
                <a:gd name="connsiteX61" fmla="*/ 1801178 w 2533650"/>
                <a:gd name="connsiteY61" fmla="*/ 1664727 h 2181225"/>
                <a:gd name="connsiteX62" fmla="*/ 1725930 w 2533650"/>
                <a:gd name="connsiteY62" fmla="*/ 1653297 h 2181225"/>
                <a:gd name="connsiteX63" fmla="*/ 1344930 w 2533650"/>
                <a:gd name="connsiteY63" fmla="*/ 1749499 h 2181225"/>
                <a:gd name="connsiteX64" fmla="*/ 1277303 w 2533650"/>
                <a:gd name="connsiteY64" fmla="*/ 1798077 h 2181225"/>
                <a:gd name="connsiteX65" fmla="*/ 1148715 w 2533650"/>
                <a:gd name="connsiteY65" fmla="*/ 2186697 h 218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533650" h="2181225">
                  <a:moveTo>
                    <a:pt x="1148715" y="2186697"/>
                  </a:moveTo>
                  <a:cubicBezTo>
                    <a:pt x="1104900" y="2026677"/>
                    <a:pt x="1062038" y="1875229"/>
                    <a:pt x="1021080" y="1722829"/>
                  </a:cubicBezTo>
                  <a:cubicBezTo>
                    <a:pt x="1014413" y="1696159"/>
                    <a:pt x="1003935" y="1678062"/>
                    <a:pt x="977265" y="1667584"/>
                  </a:cubicBezTo>
                  <a:cubicBezTo>
                    <a:pt x="952500" y="1658059"/>
                    <a:pt x="929640" y="1641867"/>
                    <a:pt x="908685" y="1625674"/>
                  </a:cubicBezTo>
                  <a:cubicBezTo>
                    <a:pt x="882015" y="1604719"/>
                    <a:pt x="856298" y="1591384"/>
                    <a:pt x="823913" y="1625674"/>
                  </a:cubicBezTo>
                  <a:cubicBezTo>
                    <a:pt x="848678" y="1588527"/>
                    <a:pt x="830580" y="1568524"/>
                    <a:pt x="806768" y="1547569"/>
                  </a:cubicBezTo>
                  <a:cubicBezTo>
                    <a:pt x="741045" y="1489467"/>
                    <a:pt x="686753" y="1421839"/>
                    <a:pt x="647700" y="1342782"/>
                  </a:cubicBezTo>
                  <a:cubicBezTo>
                    <a:pt x="636270" y="1318969"/>
                    <a:pt x="619125" y="1316112"/>
                    <a:pt x="597218" y="1323732"/>
                  </a:cubicBezTo>
                  <a:cubicBezTo>
                    <a:pt x="536258" y="1345639"/>
                    <a:pt x="463868" y="1348497"/>
                    <a:pt x="431483" y="1426602"/>
                  </a:cubicBezTo>
                  <a:cubicBezTo>
                    <a:pt x="419100" y="1404694"/>
                    <a:pt x="439103" y="1394217"/>
                    <a:pt x="430530" y="1375167"/>
                  </a:cubicBezTo>
                  <a:cubicBezTo>
                    <a:pt x="288608" y="1417077"/>
                    <a:pt x="145733" y="1458987"/>
                    <a:pt x="2858" y="1500897"/>
                  </a:cubicBezTo>
                  <a:cubicBezTo>
                    <a:pt x="1905" y="1498992"/>
                    <a:pt x="953" y="1496134"/>
                    <a:pt x="0" y="1494229"/>
                  </a:cubicBezTo>
                  <a:cubicBezTo>
                    <a:pt x="95250" y="1439937"/>
                    <a:pt x="189548" y="1385644"/>
                    <a:pt x="284798" y="1331352"/>
                  </a:cubicBezTo>
                  <a:cubicBezTo>
                    <a:pt x="372428" y="1280869"/>
                    <a:pt x="460058" y="1230387"/>
                    <a:pt x="548640" y="1180857"/>
                  </a:cubicBezTo>
                  <a:cubicBezTo>
                    <a:pt x="571500" y="1167522"/>
                    <a:pt x="587693" y="1148472"/>
                    <a:pt x="581025" y="1123707"/>
                  </a:cubicBezTo>
                  <a:cubicBezTo>
                    <a:pt x="568643" y="1077987"/>
                    <a:pt x="573405" y="1032267"/>
                    <a:pt x="574358" y="986547"/>
                  </a:cubicBezTo>
                  <a:cubicBezTo>
                    <a:pt x="575310" y="941779"/>
                    <a:pt x="577215" y="900822"/>
                    <a:pt x="512445" y="911299"/>
                  </a:cubicBezTo>
                  <a:cubicBezTo>
                    <a:pt x="515303" y="902727"/>
                    <a:pt x="515303" y="899869"/>
                    <a:pt x="516255" y="899869"/>
                  </a:cubicBezTo>
                  <a:cubicBezTo>
                    <a:pt x="589598" y="904632"/>
                    <a:pt x="597218" y="847482"/>
                    <a:pt x="610553" y="796999"/>
                  </a:cubicBezTo>
                  <a:cubicBezTo>
                    <a:pt x="621030" y="759852"/>
                    <a:pt x="635318" y="724609"/>
                    <a:pt x="655320" y="692224"/>
                  </a:cubicBezTo>
                  <a:cubicBezTo>
                    <a:pt x="674370" y="662697"/>
                    <a:pt x="666750" y="640789"/>
                    <a:pt x="646748" y="616024"/>
                  </a:cubicBezTo>
                  <a:cubicBezTo>
                    <a:pt x="576263" y="527442"/>
                    <a:pt x="506730" y="437907"/>
                    <a:pt x="434340" y="344562"/>
                  </a:cubicBezTo>
                  <a:cubicBezTo>
                    <a:pt x="456248" y="336942"/>
                    <a:pt x="470535" y="348372"/>
                    <a:pt x="484823" y="353134"/>
                  </a:cubicBezTo>
                  <a:cubicBezTo>
                    <a:pt x="578168" y="383614"/>
                    <a:pt x="671513" y="414094"/>
                    <a:pt x="763905" y="445527"/>
                  </a:cubicBezTo>
                  <a:cubicBezTo>
                    <a:pt x="779145" y="450289"/>
                    <a:pt x="796290" y="464577"/>
                    <a:pt x="804863" y="435049"/>
                  </a:cubicBezTo>
                  <a:cubicBezTo>
                    <a:pt x="808673" y="421714"/>
                    <a:pt x="820103" y="430287"/>
                    <a:pt x="828675" y="433144"/>
                  </a:cubicBezTo>
                  <a:cubicBezTo>
                    <a:pt x="843915" y="437907"/>
                    <a:pt x="854393" y="460767"/>
                    <a:pt x="874395" y="443622"/>
                  </a:cubicBezTo>
                  <a:cubicBezTo>
                    <a:pt x="902018" y="420762"/>
                    <a:pt x="939165" y="408379"/>
                    <a:pt x="962025" y="379804"/>
                  </a:cubicBezTo>
                  <a:cubicBezTo>
                    <a:pt x="971550" y="367422"/>
                    <a:pt x="957263" y="353134"/>
                    <a:pt x="951548" y="340752"/>
                  </a:cubicBezTo>
                  <a:cubicBezTo>
                    <a:pt x="895350" y="227404"/>
                    <a:pt x="841058" y="115009"/>
                    <a:pt x="785813" y="709"/>
                  </a:cubicBezTo>
                  <a:cubicBezTo>
                    <a:pt x="802958" y="-3101"/>
                    <a:pt x="810578" y="9282"/>
                    <a:pt x="817245" y="17854"/>
                  </a:cubicBezTo>
                  <a:cubicBezTo>
                    <a:pt x="894398" y="111199"/>
                    <a:pt x="972503" y="204544"/>
                    <a:pt x="1047750" y="300747"/>
                  </a:cubicBezTo>
                  <a:cubicBezTo>
                    <a:pt x="1067753" y="326464"/>
                    <a:pt x="1085850" y="328369"/>
                    <a:pt x="1116330" y="326464"/>
                  </a:cubicBezTo>
                  <a:cubicBezTo>
                    <a:pt x="1212533" y="318844"/>
                    <a:pt x="1278255" y="281697"/>
                    <a:pt x="1284923" y="175017"/>
                  </a:cubicBezTo>
                  <a:cubicBezTo>
                    <a:pt x="1284923" y="168349"/>
                    <a:pt x="1289685" y="161682"/>
                    <a:pt x="1294448" y="149299"/>
                  </a:cubicBezTo>
                  <a:cubicBezTo>
                    <a:pt x="1316355" y="192162"/>
                    <a:pt x="1337310" y="229309"/>
                    <a:pt x="1355408" y="267409"/>
                  </a:cubicBezTo>
                  <a:cubicBezTo>
                    <a:pt x="1366838" y="292174"/>
                    <a:pt x="1382078" y="303604"/>
                    <a:pt x="1410653" y="302652"/>
                  </a:cubicBezTo>
                  <a:cubicBezTo>
                    <a:pt x="1479233" y="301699"/>
                    <a:pt x="1545908" y="318844"/>
                    <a:pt x="1608773" y="343609"/>
                  </a:cubicBezTo>
                  <a:cubicBezTo>
                    <a:pt x="1642110" y="356944"/>
                    <a:pt x="1665923" y="353134"/>
                    <a:pt x="1695450" y="332179"/>
                  </a:cubicBezTo>
                  <a:cubicBezTo>
                    <a:pt x="1784033" y="269314"/>
                    <a:pt x="1874520" y="209307"/>
                    <a:pt x="1964055" y="148347"/>
                  </a:cubicBezTo>
                  <a:cubicBezTo>
                    <a:pt x="1966913" y="151204"/>
                    <a:pt x="1970723" y="153109"/>
                    <a:pt x="1973580" y="155967"/>
                  </a:cubicBezTo>
                  <a:cubicBezTo>
                    <a:pt x="1949768" y="204544"/>
                    <a:pt x="1925955" y="253122"/>
                    <a:pt x="1902143" y="302652"/>
                  </a:cubicBezTo>
                  <a:cubicBezTo>
                    <a:pt x="1883093" y="340752"/>
                    <a:pt x="1864043" y="379804"/>
                    <a:pt x="1844993" y="417904"/>
                  </a:cubicBezTo>
                  <a:cubicBezTo>
                    <a:pt x="1822133" y="464577"/>
                    <a:pt x="1828800" y="484579"/>
                    <a:pt x="1880235" y="499819"/>
                  </a:cubicBezTo>
                  <a:cubicBezTo>
                    <a:pt x="1944053" y="518869"/>
                    <a:pt x="2008823" y="533157"/>
                    <a:pt x="2072640" y="549349"/>
                  </a:cubicBezTo>
                  <a:cubicBezTo>
                    <a:pt x="2150745" y="569352"/>
                    <a:pt x="2227898" y="588402"/>
                    <a:pt x="2306003" y="612214"/>
                  </a:cubicBezTo>
                  <a:cubicBezTo>
                    <a:pt x="2194560" y="615072"/>
                    <a:pt x="2084070" y="594117"/>
                    <a:pt x="1967865" y="596974"/>
                  </a:cubicBezTo>
                  <a:cubicBezTo>
                    <a:pt x="1994535" y="654124"/>
                    <a:pt x="2032635" y="699844"/>
                    <a:pt x="2049780" y="756042"/>
                  </a:cubicBezTo>
                  <a:cubicBezTo>
                    <a:pt x="2058353" y="782712"/>
                    <a:pt x="2072640" y="809382"/>
                    <a:pt x="2077403" y="837004"/>
                  </a:cubicBezTo>
                  <a:cubicBezTo>
                    <a:pt x="2084070" y="873199"/>
                    <a:pt x="2103120" y="881772"/>
                    <a:pt x="2136458" y="882724"/>
                  </a:cubicBezTo>
                  <a:cubicBezTo>
                    <a:pt x="2270760" y="888439"/>
                    <a:pt x="2404110" y="897012"/>
                    <a:pt x="2538413" y="903679"/>
                  </a:cubicBezTo>
                  <a:cubicBezTo>
                    <a:pt x="2538413" y="922729"/>
                    <a:pt x="2522220" y="922729"/>
                    <a:pt x="2512695" y="927492"/>
                  </a:cubicBezTo>
                  <a:cubicBezTo>
                    <a:pt x="2397443" y="984642"/>
                    <a:pt x="2284095" y="1043697"/>
                    <a:pt x="2166938" y="1095132"/>
                  </a:cubicBezTo>
                  <a:cubicBezTo>
                    <a:pt x="2092643" y="1127517"/>
                    <a:pt x="2084070" y="1193239"/>
                    <a:pt x="2065973" y="1256104"/>
                  </a:cubicBezTo>
                  <a:cubicBezTo>
                    <a:pt x="2060258" y="1277059"/>
                    <a:pt x="2080260" y="1272297"/>
                    <a:pt x="2090738" y="1275154"/>
                  </a:cubicBezTo>
                  <a:cubicBezTo>
                    <a:pt x="2166938" y="1295157"/>
                    <a:pt x="2242185" y="1314207"/>
                    <a:pt x="2317433" y="1340877"/>
                  </a:cubicBezTo>
                  <a:cubicBezTo>
                    <a:pt x="2250758" y="1335162"/>
                    <a:pt x="2183130" y="1333257"/>
                    <a:pt x="2116455" y="1323732"/>
                  </a:cubicBezTo>
                  <a:cubicBezTo>
                    <a:pt x="2047875" y="1314207"/>
                    <a:pt x="2044065" y="1313254"/>
                    <a:pt x="2008823" y="1375167"/>
                  </a:cubicBezTo>
                  <a:cubicBezTo>
                    <a:pt x="1976438" y="1433269"/>
                    <a:pt x="1938338" y="1487562"/>
                    <a:pt x="1885950" y="1530424"/>
                  </a:cubicBezTo>
                  <a:cubicBezTo>
                    <a:pt x="1862138" y="1549474"/>
                    <a:pt x="1865948" y="1571382"/>
                    <a:pt x="1871663" y="1594242"/>
                  </a:cubicBezTo>
                  <a:cubicBezTo>
                    <a:pt x="1886903" y="1655202"/>
                    <a:pt x="1902143" y="1716162"/>
                    <a:pt x="1920240" y="1784742"/>
                  </a:cubicBezTo>
                  <a:cubicBezTo>
                    <a:pt x="1866900" y="1750452"/>
                    <a:pt x="1837373" y="1704732"/>
                    <a:pt x="1801178" y="1664727"/>
                  </a:cubicBezTo>
                  <a:cubicBezTo>
                    <a:pt x="1777365" y="1638057"/>
                    <a:pt x="1760220" y="1633294"/>
                    <a:pt x="1725930" y="1653297"/>
                  </a:cubicBezTo>
                  <a:cubicBezTo>
                    <a:pt x="1608773" y="1720924"/>
                    <a:pt x="1482090" y="1757119"/>
                    <a:pt x="1344930" y="1749499"/>
                  </a:cubicBezTo>
                  <a:cubicBezTo>
                    <a:pt x="1305878" y="1747594"/>
                    <a:pt x="1288733" y="1761882"/>
                    <a:pt x="1277303" y="1798077"/>
                  </a:cubicBezTo>
                  <a:cubicBezTo>
                    <a:pt x="1234440" y="1924759"/>
                    <a:pt x="1192530" y="2051442"/>
                    <a:pt x="1148715" y="2186697"/>
                  </a:cubicBezTo>
                  <a:close/>
                </a:path>
              </a:pathLst>
            </a:custGeom>
            <a:solidFill>
              <a:srgbClr val="C3C3C3"/>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CBD8554-B1DB-4808-A013-52A1E35A5496}"/>
                </a:ext>
              </a:extLst>
            </p:cNvPr>
            <p:cNvSpPr/>
            <p:nvPr/>
          </p:nvSpPr>
          <p:spPr>
            <a:xfrm>
              <a:off x="7501690" y="1381337"/>
              <a:ext cx="251857" cy="236116"/>
            </a:xfrm>
            <a:custGeom>
              <a:avLst/>
              <a:gdLst>
                <a:gd name="connsiteX0" fmla="*/ 631640 w 762000"/>
                <a:gd name="connsiteY0" fmla="*/ 226469 h 714375"/>
                <a:gd name="connsiteX1" fmla="*/ 639260 w 762000"/>
                <a:gd name="connsiteY1" fmla="*/ 236947 h 714375"/>
                <a:gd name="connsiteX2" fmla="*/ 659262 w 762000"/>
                <a:gd name="connsiteY2" fmla="*/ 273142 h 714375"/>
                <a:gd name="connsiteX3" fmla="*/ 698315 w 762000"/>
                <a:gd name="connsiteY3" fmla="*/ 302669 h 714375"/>
                <a:gd name="connsiteX4" fmla="*/ 724985 w 762000"/>
                <a:gd name="connsiteY4" fmla="*/ 316004 h 714375"/>
                <a:gd name="connsiteX5" fmla="*/ 707840 w 762000"/>
                <a:gd name="connsiteY5" fmla="*/ 341722 h 714375"/>
                <a:gd name="connsiteX6" fmla="*/ 686885 w 762000"/>
                <a:gd name="connsiteY6" fmla="*/ 445544 h 714375"/>
                <a:gd name="connsiteX7" fmla="*/ 765942 w 762000"/>
                <a:gd name="connsiteY7" fmla="*/ 488407 h 714375"/>
                <a:gd name="connsiteX8" fmla="*/ 685932 w 762000"/>
                <a:gd name="connsiteY8" fmla="*/ 510314 h 714375"/>
                <a:gd name="connsiteX9" fmla="*/ 619257 w 762000"/>
                <a:gd name="connsiteY9" fmla="*/ 552224 h 714375"/>
                <a:gd name="connsiteX10" fmla="*/ 557345 w 762000"/>
                <a:gd name="connsiteY10" fmla="*/ 617947 h 714375"/>
                <a:gd name="connsiteX11" fmla="*/ 516387 w 762000"/>
                <a:gd name="connsiteY11" fmla="*/ 670334 h 714375"/>
                <a:gd name="connsiteX12" fmla="*/ 524960 w 762000"/>
                <a:gd name="connsiteY12" fmla="*/ 688432 h 714375"/>
                <a:gd name="connsiteX13" fmla="*/ 478287 w 762000"/>
                <a:gd name="connsiteY13" fmla="*/ 702719 h 714375"/>
                <a:gd name="connsiteX14" fmla="*/ 381132 w 762000"/>
                <a:gd name="connsiteY14" fmla="*/ 684622 h 714375"/>
                <a:gd name="connsiteX15" fmla="*/ 234447 w 762000"/>
                <a:gd name="connsiteY15" fmla="*/ 660809 h 714375"/>
                <a:gd name="connsiteX16" fmla="*/ 165867 w 762000"/>
                <a:gd name="connsiteY16" fmla="*/ 628424 h 714375"/>
                <a:gd name="connsiteX17" fmla="*/ 156342 w 762000"/>
                <a:gd name="connsiteY17" fmla="*/ 617947 h 714375"/>
                <a:gd name="connsiteX18" fmla="*/ 153485 w 762000"/>
                <a:gd name="connsiteY18" fmla="*/ 604612 h 714375"/>
                <a:gd name="connsiteX19" fmla="*/ 86810 w 762000"/>
                <a:gd name="connsiteY19" fmla="*/ 533174 h 714375"/>
                <a:gd name="connsiteX20" fmla="*/ 57282 w 762000"/>
                <a:gd name="connsiteY20" fmla="*/ 496979 h 714375"/>
                <a:gd name="connsiteX21" fmla="*/ 2990 w 762000"/>
                <a:gd name="connsiteY21" fmla="*/ 352199 h 714375"/>
                <a:gd name="connsiteX22" fmla="*/ 10610 w 762000"/>
                <a:gd name="connsiteY22" fmla="*/ 327434 h 714375"/>
                <a:gd name="connsiteX23" fmla="*/ 89667 w 762000"/>
                <a:gd name="connsiteY23" fmla="*/ 182654 h 714375"/>
                <a:gd name="connsiteX24" fmla="*/ 85857 w 762000"/>
                <a:gd name="connsiteY24" fmla="*/ 136934 h 714375"/>
                <a:gd name="connsiteX25" fmla="*/ 120147 w 762000"/>
                <a:gd name="connsiteY25" fmla="*/ 103597 h 714375"/>
                <a:gd name="connsiteX26" fmla="*/ 235400 w 762000"/>
                <a:gd name="connsiteY26" fmla="*/ 58829 h 714375"/>
                <a:gd name="connsiteX27" fmla="*/ 271595 w 762000"/>
                <a:gd name="connsiteY27" fmla="*/ 52162 h 714375"/>
                <a:gd name="connsiteX28" fmla="*/ 314457 w 762000"/>
                <a:gd name="connsiteY28" fmla="*/ 56924 h 714375"/>
                <a:gd name="connsiteX29" fmla="*/ 344937 w 762000"/>
                <a:gd name="connsiteY29" fmla="*/ 35017 h 714375"/>
                <a:gd name="connsiteX30" fmla="*/ 438282 w 762000"/>
                <a:gd name="connsiteY30" fmla="*/ 47399 h 714375"/>
                <a:gd name="connsiteX31" fmla="*/ 549725 w 762000"/>
                <a:gd name="connsiteY31" fmla="*/ 92167 h 714375"/>
                <a:gd name="connsiteX32" fmla="*/ 586872 w 762000"/>
                <a:gd name="connsiteY32" fmla="*/ 126457 h 714375"/>
                <a:gd name="connsiteX33" fmla="*/ 624972 w 762000"/>
                <a:gd name="connsiteY33" fmla="*/ 173129 h 714375"/>
                <a:gd name="connsiteX34" fmla="*/ 631640 w 762000"/>
                <a:gd name="connsiteY34" fmla="*/ 226469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62000" h="714375">
                  <a:moveTo>
                    <a:pt x="631640" y="226469"/>
                  </a:moveTo>
                  <a:cubicBezTo>
                    <a:pt x="634497" y="230279"/>
                    <a:pt x="636402" y="233137"/>
                    <a:pt x="639260" y="236947"/>
                  </a:cubicBezTo>
                  <a:cubicBezTo>
                    <a:pt x="650690" y="246472"/>
                    <a:pt x="656405" y="259807"/>
                    <a:pt x="659262" y="273142"/>
                  </a:cubicBezTo>
                  <a:cubicBezTo>
                    <a:pt x="664025" y="295049"/>
                    <a:pt x="674502" y="305527"/>
                    <a:pt x="698315" y="302669"/>
                  </a:cubicBezTo>
                  <a:cubicBezTo>
                    <a:pt x="708792" y="300764"/>
                    <a:pt x="722127" y="302669"/>
                    <a:pt x="724985" y="316004"/>
                  </a:cubicBezTo>
                  <a:cubicBezTo>
                    <a:pt x="728795" y="329339"/>
                    <a:pt x="716412" y="335054"/>
                    <a:pt x="707840" y="341722"/>
                  </a:cubicBezTo>
                  <a:cubicBezTo>
                    <a:pt x="670692" y="370297"/>
                    <a:pt x="672597" y="406492"/>
                    <a:pt x="686885" y="445544"/>
                  </a:cubicBezTo>
                  <a:cubicBezTo>
                    <a:pt x="710697" y="464594"/>
                    <a:pt x="746892" y="460784"/>
                    <a:pt x="765942" y="488407"/>
                  </a:cubicBezTo>
                  <a:cubicBezTo>
                    <a:pt x="745940" y="519839"/>
                    <a:pt x="711650" y="499837"/>
                    <a:pt x="685932" y="510314"/>
                  </a:cubicBezTo>
                  <a:cubicBezTo>
                    <a:pt x="656405" y="512219"/>
                    <a:pt x="631640" y="522697"/>
                    <a:pt x="619257" y="552224"/>
                  </a:cubicBezTo>
                  <a:cubicBezTo>
                    <a:pt x="609732" y="584609"/>
                    <a:pt x="590682" y="608422"/>
                    <a:pt x="557345" y="617947"/>
                  </a:cubicBezTo>
                  <a:cubicBezTo>
                    <a:pt x="540200" y="633187"/>
                    <a:pt x="498290" y="627472"/>
                    <a:pt x="516387" y="670334"/>
                  </a:cubicBezTo>
                  <a:cubicBezTo>
                    <a:pt x="519245" y="676049"/>
                    <a:pt x="522102" y="682717"/>
                    <a:pt x="524960" y="688432"/>
                  </a:cubicBezTo>
                  <a:cubicBezTo>
                    <a:pt x="525912" y="725579"/>
                    <a:pt x="521150" y="726532"/>
                    <a:pt x="478287" y="702719"/>
                  </a:cubicBezTo>
                  <a:cubicBezTo>
                    <a:pt x="448760" y="677954"/>
                    <a:pt x="417327" y="677002"/>
                    <a:pt x="381132" y="684622"/>
                  </a:cubicBezTo>
                  <a:cubicBezTo>
                    <a:pt x="330650" y="695099"/>
                    <a:pt x="282072" y="677002"/>
                    <a:pt x="234447" y="660809"/>
                  </a:cubicBezTo>
                  <a:cubicBezTo>
                    <a:pt x="210635" y="653189"/>
                    <a:pt x="188727" y="639854"/>
                    <a:pt x="165867" y="628424"/>
                  </a:cubicBezTo>
                  <a:cubicBezTo>
                    <a:pt x="162057" y="625567"/>
                    <a:pt x="158247" y="621757"/>
                    <a:pt x="156342" y="617947"/>
                  </a:cubicBezTo>
                  <a:cubicBezTo>
                    <a:pt x="155390" y="613184"/>
                    <a:pt x="154437" y="604612"/>
                    <a:pt x="153485" y="604612"/>
                  </a:cubicBezTo>
                  <a:cubicBezTo>
                    <a:pt x="107765" y="602707"/>
                    <a:pt x="111575" y="554129"/>
                    <a:pt x="86810" y="533174"/>
                  </a:cubicBezTo>
                  <a:cubicBezTo>
                    <a:pt x="70617" y="526507"/>
                    <a:pt x="63950" y="511267"/>
                    <a:pt x="57282" y="496979"/>
                  </a:cubicBezTo>
                  <a:cubicBezTo>
                    <a:pt x="29660" y="452212"/>
                    <a:pt x="41090" y="393157"/>
                    <a:pt x="2990" y="352199"/>
                  </a:cubicBezTo>
                  <a:cubicBezTo>
                    <a:pt x="-4630" y="343627"/>
                    <a:pt x="3942" y="334102"/>
                    <a:pt x="10610" y="327434"/>
                  </a:cubicBezTo>
                  <a:cubicBezTo>
                    <a:pt x="52520" y="287429"/>
                    <a:pt x="56330" y="227422"/>
                    <a:pt x="89667" y="182654"/>
                  </a:cubicBezTo>
                  <a:cubicBezTo>
                    <a:pt x="100145" y="168367"/>
                    <a:pt x="88715" y="152174"/>
                    <a:pt x="85857" y="136934"/>
                  </a:cubicBezTo>
                  <a:cubicBezTo>
                    <a:pt x="79190" y="103597"/>
                    <a:pt x="87762" y="95024"/>
                    <a:pt x="120147" y="103597"/>
                  </a:cubicBezTo>
                  <a:cubicBezTo>
                    <a:pt x="176345" y="117884"/>
                    <a:pt x="198252" y="110264"/>
                    <a:pt x="235400" y="58829"/>
                  </a:cubicBezTo>
                  <a:cubicBezTo>
                    <a:pt x="246830" y="43589"/>
                    <a:pt x="254450" y="26444"/>
                    <a:pt x="271595" y="52162"/>
                  </a:cubicBezTo>
                  <a:cubicBezTo>
                    <a:pt x="283025" y="68354"/>
                    <a:pt x="299217" y="63592"/>
                    <a:pt x="314457" y="56924"/>
                  </a:cubicBezTo>
                  <a:cubicBezTo>
                    <a:pt x="325887" y="52162"/>
                    <a:pt x="335412" y="42637"/>
                    <a:pt x="344937" y="35017"/>
                  </a:cubicBezTo>
                  <a:cubicBezTo>
                    <a:pt x="402087" y="-13561"/>
                    <a:pt x="402087" y="-13561"/>
                    <a:pt x="438282" y="47399"/>
                  </a:cubicBezTo>
                  <a:cubicBezTo>
                    <a:pt x="459237" y="82642"/>
                    <a:pt x="503052" y="100739"/>
                    <a:pt x="549725" y="92167"/>
                  </a:cubicBezTo>
                  <a:cubicBezTo>
                    <a:pt x="580205" y="86452"/>
                    <a:pt x="602112" y="83594"/>
                    <a:pt x="586872" y="126457"/>
                  </a:cubicBezTo>
                  <a:cubicBezTo>
                    <a:pt x="575442" y="157889"/>
                    <a:pt x="613542" y="155984"/>
                    <a:pt x="624972" y="173129"/>
                  </a:cubicBezTo>
                  <a:cubicBezTo>
                    <a:pt x="632592" y="189322"/>
                    <a:pt x="624020" y="209324"/>
                    <a:pt x="631640" y="226469"/>
                  </a:cubicBezTo>
                  <a:close/>
                </a:path>
              </a:pathLst>
            </a:custGeom>
            <a:solidFill>
              <a:srgbClr val="232126"/>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EAEEF8BD-4923-45A8-B59A-8CEEE91E1B93}"/>
                </a:ext>
              </a:extLst>
            </p:cNvPr>
            <p:cNvSpPr/>
            <p:nvPr/>
          </p:nvSpPr>
          <p:spPr>
            <a:xfrm>
              <a:off x="7535252" y="1502913"/>
              <a:ext cx="245561" cy="173152"/>
            </a:xfrm>
            <a:custGeom>
              <a:avLst/>
              <a:gdLst>
                <a:gd name="connsiteX0" fmla="*/ 129093 w 742950"/>
                <a:gd name="connsiteY0" fmla="*/ 284407 h 523875"/>
                <a:gd name="connsiteX1" fmla="*/ 370075 w 742950"/>
                <a:gd name="connsiteY1" fmla="*/ 287264 h 523875"/>
                <a:gd name="connsiteX2" fmla="*/ 403413 w 742950"/>
                <a:gd name="connsiteY2" fmla="*/ 259642 h 523875"/>
                <a:gd name="connsiteX3" fmla="*/ 454848 w 742950"/>
                <a:gd name="connsiteY3" fmla="*/ 230114 h 523875"/>
                <a:gd name="connsiteX4" fmla="*/ 485328 w 742950"/>
                <a:gd name="connsiteY4" fmla="*/ 209159 h 523875"/>
                <a:gd name="connsiteX5" fmla="*/ 562480 w 742950"/>
                <a:gd name="connsiteY5" fmla="*/ 140579 h 523875"/>
                <a:gd name="connsiteX6" fmla="*/ 595818 w 742950"/>
                <a:gd name="connsiteY6" fmla="*/ 125339 h 523875"/>
                <a:gd name="connsiteX7" fmla="*/ 545335 w 742950"/>
                <a:gd name="connsiteY7" fmla="*/ 33899 h 523875"/>
                <a:gd name="connsiteX8" fmla="*/ 603438 w 742950"/>
                <a:gd name="connsiteY8" fmla="*/ 52949 h 523875"/>
                <a:gd name="connsiteX9" fmla="*/ 682495 w 742950"/>
                <a:gd name="connsiteY9" fmla="*/ 9134 h 523875"/>
                <a:gd name="connsiteX10" fmla="*/ 739645 w 742950"/>
                <a:gd name="connsiteY10" fmla="*/ 32947 h 523875"/>
                <a:gd name="connsiteX11" fmla="*/ 718690 w 742950"/>
                <a:gd name="connsiteY11" fmla="*/ 223447 h 523875"/>
                <a:gd name="connsiteX12" fmla="*/ 199578 w 742950"/>
                <a:gd name="connsiteY12" fmla="*/ 527294 h 523875"/>
                <a:gd name="connsiteX13" fmla="*/ 13840 w 742950"/>
                <a:gd name="connsiteY13" fmla="*/ 445379 h 523875"/>
                <a:gd name="connsiteX14" fmla="*/ 21460 w 742950"/>
                <a:gd name="connsiteY14" fmla="*/ 395849 h 523875"/>
                <a:gd name="connsiteX15" fmla="*/ 135760 w 742950"/>
                <a:gd name="connsiteY15" fmla="*/ 328222 h 523875"/>
                <a:gd name="connsiteX16" fmla="*/ 129093 w 742950"/>
                <a:gd name="connsiteY16" fmla="*/ 284407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523875">
                  <a:moveTo>
                    <a:pt x="129093" y="284407"/>
                  </a:moveTo>
                  <a:cubicBezTo>
                    <a:pt x="209103" y="290122"/>
                    <a:pt x="289113" y="294884"/>
                    <a:pt x="370075" y="287264"/>
                  </a:cubicBezTo>
                  <a:cubicBezTo>
                    <a:pt x="389125" y="285359"/>
                    <a:pt x="397698" y="274882"/>
                    <a:pt x="403413" y="259642"/>
                  </a:cubicBezTo>
                  <a:cubicBezTo>
                    <a:pt x="411985" y="234877"/>
                    <a:pt x="424368" y="219637"/>
                    <a:pt x="454848" y="230114"/>
                  </a:cubicBezTo>
                  <a:cubicBezTo>
                    <a:pt x="470088" y="235829"/>
                    <a:pt x="481518" y="228209"/>
                    <a:pt x="485328" y="209159"/>
                  </a:cubicBezTo>
                  <a:cubicBezTo>
                    <a:pt x="495805" y="148199"/>
                    <a:pt x="504378" y="140579"/>
                    <a:pt x="562480" y="140579"/>
                  </a:cubicBezTo>
                  <a:cubicBezTo>
                    <a:pt x="573910" y="140579"/>
                    <a:pt x="586293" y="140579"/>
                    <a:pt x="595818" y="125339"/>
                  </a:cubicBezTo>
                  <a:cubicBezTo>
                    <a:pt x="540573" y="115814"/>
                    <a:pt x="539620" y="76762"/>
                    <a:pt x="545335" y="33899"/>
                  </a:cubicBezTo>
                  <a:cubicBezTo>
                    <a:pt x="554860" y="71047"/>
                    <a:pt x="573910" y="71999"/>
                    <a:pt x="603438" y="52949"/>
                  </a:cubicBezTo>
                  <a:cubicBezTo>
                    <a:pt x="628203" y="36757"/>
                    <a:pt x="655825" y="23422"/>
                    <a:pt x="682495" y="9134"/>
                  </a:cubicBezTo>
                  <a:cubicBezTo>
                    <a:pt x="711070" y="-7058"/>
                    <a:pt x="732025" y="-3248"/>
                    <a:pt x="739645" y="32947"/>
                  </a:cubicBezTo>
                  <a:cubicBezTo>
                    <a:pt x="753933" y="98669"/>
                    <a:pt x="743455" y="162487"/>
                    <a:pt x="718690" y="223447"/>
                  </a:cubicBezTo>
                  <a:cubicBezTo>
                    <a:pt x="632965" y="440617"/>
                    <a:pt x="419605" y="551107"/>
                    <a:pt x="199578" y="527294"/>
                  </a:cubicBezTo>
                  <a:cubicBezTo>
                    <a:pt x="131950" y="519674"/>
                    <a:pt x="63370" y="501577"/>
                    <a:pt x="13840" y="445379"/>
                  </a:cubicBezTo>
                  <a:cubicBezTo>
                    <a:pt x="-6162" y="423472"/>
                    <a:pt x="-5210" y="410137"/>
                    <a:pt x="21460" y="395849"/>
                  </a:cubicBezTo>
                  <a:cubicBezTo>
                    <a:pt x="60513" y="374894"/>
                    <a:pt x="93850" y="345367"/>
                    <a:pt x="135760" y="328222"/>
                  </a:cubicBezTo>
                  <a:cubicBezTo>
                    <a:pt x="181480" y="308219"/>
                    <a:pt x="117663" y="301552"/>
                    <a:pt x="129093" y="284407"/>
                  </a:cubicBezTo>
                  <a:close/>
                </a:path>
              </a:pathLst>
            </a:custGeom>
            <a:solidFill>
              <a:srgbClr val="DFDFE0"/>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DB7C53D-4DA2-4F9D-8EC6-885661D2E139}"/>
                </a:ext>
              </a:extLst>
            </p:cNvPr>
            <p:cNvSpPr/>
            <p:nvPr/>
          </p:nvSpPr>
          <p:spPr>
            <a:xfrm>
              <a:off x="7444756" y="1336209"/>
              <a:ext cx="317970" cy="258154"/>
            </a:xfrm>
            <a:custGeom>
              <a:avLst/>
              <a:gdLst>
                <a:gd name="connsiteX0" fmla="*/ 944865 w 962025"/>
                <a:gd name="connsiteY0" fmla="*/ 208701 h 781050"/>
                <a:gd name="connsiteX1" fmla="*/ 728647 w 962025"/>
                <a:gd name="connsiteY1" fmla="*/ 42966 h 781050"/>
                <a:gd name="connsiteX2" fmla="*/ 396225 w 962025"/>
                <a:gd name="connsiteY2" fmla="*/ 22011 h 781050"/>
                <a:gd name="connsiteX3" fmla="*/ 384795 w 962025"/>
                <a:gd name="connsiteY3" fmla="*/ 25821 h 781050"/>
                <a:gd name="connsiteX4" fmla="*/ 371460 w 962025"/>
                <a:gd name="connsiteY4" fmla="*/ 26774 h 781050"/>
                <a:gd name="connsiteX5" fmla="*/ 35227 w 962025"/>
                <a:gd name="connsiteY5" fmla="*/ 714479 h 781050"/>
                <a:gd name="connsiteX6" fmla="*/ 165720 w 962025"/>
                <a:gd name="connsiteY6" fmla="*/ 759246 h 781050"/>
                <a:gd name="connsiteX7" fmla="*/ 286687 w 962025"/>
                <a:gd name="connsiteY7" fmla="*/ 669711 h 781050"/>
                <a:gd name="connsiteX8" fmla="*/ 270495 w 962025"/>
                <a:gd name="connsiteY8" fmla="*/ 651614 h 781050"/>
                <a:gd name="connsiteX9" fmla="*/ 270495 w 962025"/>
                <a:gd name="connsiteY9" fmla="*/ 651614 h 781050"/>
                <a:gd name="connsiteX10" fmla="*/ 270495 w 962025"/>
                <a:gd name="connsiteY10" fmla="*/ 651614 h 781050"/>
                <a:gd name="connsiteX11" fmla="*/ 246682 w 962025"/>
                <a:gd name="connsiteY11" fmla="*/ 640184 h 781050"/>
                <a:gd name="connsiteX12" fmla="*/ 246682 w 962025"/>
                <a:gd name="connsiteY12" fmla="*/ 640184 h 781050"/>
                <a:gd name="connsiteX13" fmla="*/ 246682 w 962025"/>
                <a:gd name="connsiteY13" fmla="*/ 640184 h 781050"/>
                <a:gd name="connsiteX14" fmla="*/ 248587 w 962025"/>
                <a:gd name="connsiteY14" fmla="*/ 590654 h 781050"/>
                <a:gd name="connsiteX15" fmla="*/ 223822 w 962025"/>
                <a:gd name="connsiteY15" fmla="*/ 521121 h 781050"/>
                <a:gd name="connsiteX16" fmla="*/ 202867 w 962025"/>
                <a:gd name="connsiteY16" fmla="*/ 497309 h 781050"/>
                <a:gd name="connsiteX17" fmla="*/ 234300 w 962025"/>
                <a:gd name="connsiteY17" fmla="*/ 497309 h 781050"/>
                <a:gd name="connsiteX18" fmla="*/ 258112 w 962025"/>
                <a:gd name="connsiteY18" fmla="*/ 422061 h 781050"/>
                <a:gd name="connsiteX19" fmla="*/ 302880 w 962025"/>
                <a:gd name="connsiteY19" fmla="*/ 307761 h 781050"/>
                <a:gd name="connsiteX20" fmla="*/ 320977 w 962025"/>
                <a:gd name="connsiteY20" fmla="*/ 292521 h 781050"/>
                <a:gd name="connsiteX21" fmla="*/ 401940 w 962025"/>
                <a:gd name="connsiteY21" fmla="*/ 279186 h 781050"/>
                <a:gd name="connsiteX22" fmla="*/ 460995 w 962025"/>
                <a:gd name="connsiteY22" fmla="*/ 259184 h 781050"/>
                <a:gd name="connsiteX23" fmla="*/ 558150 w 962025"/>
                <a:gd name="connsiteY23" fmla="*/ 214416 h 781050"/>
                <a:gd name="connsiteX24" fmla="*/ 587677 w 962025"/>
                <a:gd name="connsiteY24" fmla="*/ 218226 h 781050"/>
                <a:gd name="connsiteX25" fmla="*/ 719122 w 962025"/>
                <a:gd name="connsiteY25" fmla="*/ 286806 h 781050"/>
                <a:gd name="connsiteX26" fmla="*/ 756270 w 962025"/>
                <a:gd name="connsiteY26" fmla="*/ 355386 h 781050"/>
                <a:gd name="connsiteX27" fmla="*/ 771510 w 962025"/>
                <a:gd name="connsiteY27" fmla="*/ 374436 h 781050"/>
                <a:gd name="connsiteX28" fmla="*/ 771510 w 962025"/>
                <a:gd name="connsiteY28" fmla="*/ 374436 h 781050"/>
                <a:gd name="connsiteX29" fmla="*/ 781035 w 962025"/>
                <a:gd name="connsiteY29" fmla="*/ 399201 h 781050"/>
                <a:gd name="connsiteX30" fmla="*/ 929625 w 962025"/>
                <a:gd name="connsiteY30" fmla="*/ 313476 h 781050"/>
                <a:gd name="connsiteX31" fmla="*/ 944865 w 962025"/>
                <a:gd name="connsiteY31" fmla="*/ 208701 h 781050"/>
                <a:gd name="connsiteX32" fmla="*/ 410512 w 962025"/>
                <a:gd name="connsiteY32" fmla="*/ 26774 h 781050"/>
                <a:gd name="connsiteX33" fmla="*/ 410512 w 962025"/>
                <a:gd name="connsiteY33" fmla="*/ 26774 h 781050"/>
                <a:gd name="connsiteX34" fmla="*/ 410512 w 962025"/>
                <a:gd name="connsiteY34" fmla="*/ 26774 h 781050"/>
                <a:gd name="connsiteX35" fmla="*/ 410512 w 962025"/>
                <a:gd name="connsiteY35" fmla="*/ 267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62025" h="781050">
                  <a:moveTo>
                    <a:pt x="944865" y="208701"/>
                  </a:moveTo>
                  <a:cubicBezTo>
                    <a:pt x="888668" y="132501"/>
                    <a:pt x="815325" y="77256"/>
                    <a:pt x="728647" y="42966"/>
                  </a:cubicBezTo>
                  <a:cubicBezTo>
                    <a:pt x="621015" y="1056"/>
                    <a:pt x="509572" y="-17994"/>
                    <a:pt x="396225" y="22011"/>
                  </a:cubicBezTo>
                  <a:cubicBezTo>
                    <a:pt x="392415" y="22011"/>
                    <a:pt x="388605" y="22964"/>
                    <a:pt x="384795" y="25821"/>
                  </a:cubicBezTo>
                  <a:cubicBezTo>
                    <a:pt x="380032" y="25821"/>
                    <a:pt x="376222" y="25821"/>
                    <a:pt x="371460" y="26774"/>
                  </a:cubicBezTo>
                  <a:cubicBezTo>
                    <a:pt x="80947" y="112499"/>
                    <a:pt x="-74310" y="425871"/>
                    <a:pt x="35227" y="714479"/>
                  </a:cubicBezTo>
                  <a:cubicBezTo>
                    <a:pt x="62850" y="786869"/>
                    <a:pt x="98092" y="799251"/>
                    <a:pt x="165720" y="759246"/>
                  </a:cubicBezTo>
                  <a:cubicBezTo>
                    <a:pt x="208582" y="733529"/>
                    <a:pt x="262875" y="721146"/>
                    <a:pt x="286687" y="669711"/>
                  </a:cubicBezTo>
                  <a:cubicBezTo>
                    <a:pt x="284782" y="660186"/>
                    <a:pt x="278115" y="655424"/>
                    <a:pt x="270495" y="651614"/>
                  </a:cubicBezTo>
                  <a:cubicBezTo>
                    <a:pt x="270495" y="651614"/>
                    <a:pt x="270495" y="651614"/>
                    <a:pt x="270495" y="651614"/>
                  </a:cubicBezTo>
                  <a:cubicBezTo>
                    <a:pt x="270495" y="651614"/>
                    <a:pt x="270495" y="651614"/>
                    <a:pt x="270495" y="651614"/>
                  </a:cubicBezTo>
                  <a:cubicBezTo>
                    <a:pt x="265732" y="641136"/>
                    <a:pt x="255255" y="643041"/>
                    <a:pt x="246682" y="640184"/>
                  </a:cubicBezTo>
                  <a:cubicBezTo>
                    <a:pt x="246682" y="640184"/>
                    <a:pt x="246682" y="640184"/>
                    <a:pt x="246682" y="640184"/>
                  </a:cubicBezTo>
                  <a:cubicBezTo>
                    <a:pt x="246682" y="640184"/>
                    <a:pt x="246682" y="640184"/>
                    <a:pt x="246682" y="640184"/>
                  </a:cubicBezTo>
                  <a:cubicBezTo>
                    <a:pt x="230490" y="623039"/>
                    <a:pt x="235252" y="608751"/>
                    <a:pt x="248587" y="590654"/>
                  </a:cubicBezTo>
                  <a:cubicBezTo>
                    <a:pt x="264780" y="570651"/>
                    <a:pt x="248587" y="527789"/>
                    <a:pt x="223822" y="521121"/>
                  </a:cubicBezTo>
                  <a:cubicBezTo>
                    <a:pt x="208582" y="517311"/>
                    <a:pt x="197152" y="513501"/>
                    <a:pt x="202867" y="497309"/>
                  </a:cubicBezTo>
                  <a:cubicBezTo>
                    <a:pt x="211440" y="474449"/>
                    <a:pt x="223822" y="503024"/>
                    <a:pt x="234300" y="497309"/>
                  </a:cubicBezTo>
                  <a:cubicBezTo>
                    <a:pt x="241920" y="471591"/>
                    <a:pt x="232395" y="436349"/>
                    <a:pt x="258112" y="422061"/>
                  </a:cubicBezTo>
                  <a:cubicBezTo>
                    <a:pt x="306690" y="394439"/>
                    <a:pt x="311452" y="355386"/>
                    <a:pt x="302880" y="307761"/>
                  </a:cubicBezTo>
                  <a:cubicBezTo>
                    <a:pt x="300022" y="290616"/>
                    <a:pt x="309547" y="283949"/>
                    <a:pt x="320977" y="292521"/>
                  </a:cubicBezTo>
                  <a:cubicBezTo>
                    <a:pt x="354315" y="318239"/>
                    <a:pt x="379080" y="299189"/>
                    <a:pt x="401940" y="279186"/>
                  </a:cubicBezTo>
                  <a:cubicBezTo>
                    <a:pt x="420037" y="263946"/>
                    <a:pt x="439087" y="261089"/>
                    <a:pt x="460995" y="259184"/>
                  </a:cubicBezTo>
                  <a:cubicBezTo>
                    <a:pt x="498142" y="256326"/>
                    <a:pt x="536243" y="254421"/>
                    <a:pt x="558150" y="214416"/>
                  </a:cubicBezTo>
                  <a:cubicBezTo>
                    <a:pt x="568627" y="194414"/>
                    <a:pt x="581010" y="200129"/>
                    <a:pt x="587677" y="218226"/>
                  </a:cubicBezTo>
                  <a:cubicBezTo>
                    <a:pt x="610537" y="277281"/>
                    <a:pt x="650543" y="303951"/>
                    <a:pt x="719122" y="286806"/>
                  </a:cubicBezTo>
                  <a:cubicBezTo>
                    <a:pt x="701977" y="329669"/>
                    <a:pt x="732457" y="340146"/>
                    <a:pt x="756270" y="355386"/>
                  </a:cubicBezTo>
                  <a:cubicBezTo>
                    <a:pt x="761032" y="362054"/>
                    <a:pt x="766747" y="368721"/>
                    <a:pt x="771510" y="374436"/>
                  </a:cubicBezTo>
                  <a:cubicBezTo>
                    <a:pt x="771510" y="374436"/>
                    <a:pt x="771510" y="374436"/>
                    <a:pt x="771510" y="374436"/>
                  </a:cubicBezTo>
                  <a:cubicBezTo>
                    <a:pt x="774368" y="383009"/>
                    <a:pt x="778177" y="391581"/>
                    <a:pt x="781035" y="399201"/>
                  </a:cubicBezTo>
                  <a:cubicBezTo>
                    <a:pt x="830565" y="370626"/>
                    <a:pt x="881047" y="344909"/>
                    <a:pt x="929625" y="313476"/>
                  </a:cubicBezTo>
                  <a:cubicBezTo>
                    <a:pt x="973440" y="287759"/>
                    <a:pt x="976297" y="252516"/>
                    <a:pt x="944865" y="208701"/>
                  </a:cubicBezTo>
                  <a:close/>
                  <a:moveTo>
                    <a:pt x="410512" y="26774"/>
                  </a:moveTo>
                  <a:cubicBezTo>
                    <a:pt x="410512" y="26774"/>
                    <a:pt x="410512" y="26774"/>
                    <a:pt x="410512" y="26774"/>
                  </a:cubicBezTo>
                  <a:cubicBezTo>
                    <a:pt x="410512" y="26774"/>
                    <a:pt x="410512" y="26774"/>
                    <a:pt x="410512" y="26774"/>
                  </a:cubicBezTo>
                  <a:cubicBezTo>
                    <a:pt x="410512" y="26774"/>
                    <a:pt x="410512" y="26774"/>
                    <a:pt x="410512" y="26774"/>
                  </a:cubicBezTo>
                  <a:close/>
                </a:path>
              </a:pathLst>
            </a:custGeom>
            <a:solidFill>
              <a:srgbClr val="7E8389"/>
            </a:solidFill>
            <a:ln w="9525" cap="flat">
              <a:noFill/>
              <a:prstDash val="solid"/>
              <a:miter/>
            </a:ln>
          </p:spPr>
          <p:txBody>
            <a:bodyPr rtlCol="0" anchor="ctr"/>
            <a:lstStyle/>
            <a:p>
              <a:endParaRPr lang="en-US"/>
            </a:p>
          </p:txBody>
        </p:sp>
      </p:grpSp>
      <p:sp>
        <p:nvSpPr>
          <p:cNvPr id="93" name="Rectangle 92">
            <a:extLst>
              <a:ext uri="{FF2B5EF4-FFF2-40B4-BE49-F238E27FC236}">
                <a16:creationId xmlns:a16="http://schemas.microsoft.com/office/drawing/2014/main" id="{EB301FC8-387A-482E-B8D1-4901AF02D724}"/>
              </a:ext>
            </a:extLst>
          </p:cNvPr>
          <p:cNvSpPr/>
          <p:nvPr/>
        </p:nvSpPr>
        <p:spPr>
          <a:xfrm>
            <a:off x="10443499" y="1121692"/>
            <a:ext cx="1355565" cy="923330"/>
          </a:xfrm>
          <a:prstGeom prst="rect">
            <a:avLst/>
          </a:prstGeom>
        </p:spPr>
        <p:txBody>
          <a:bodyPr wrap="square">
            <a:spAutoFit/>
          </a:bodyPr>
          <a:lstStyle/>
          <a:p>
            <a:pPr algn="dist"/>
            <a:r>
              <a:rPr lang="en-US" dirty="0">
                <a:solidFill>
                  <a:schemeClr val="accent3"/>
                </a:solidFill>
              </a:rPr>
              <a:t>DON'T LET GUNS RULE! </a:t>
            </a:r>
          </a:p>
        </p:txBody>
      </p:sp>
      <p:graphicFrame>
        <p:nvGraphicFramePr>
          <p:cNvPr id="46" name="Chart 45">
            <a:extLst>
              <a:ext uri="{FF2B5EF4-FFF2-40B4-BE49-F238E27FC236}">
                <a16:creationId xmlns:a16="http://schemas.microsoft.com/office/drawing/2014/main" id="{B4C63640-4ACC-4C89-A044-B1309FF34BFE}"/>
              </a:ext>
            </a:extLst>
          </p:cNvPr>
          <p:cNvGraphicFramePr/>
          <p:nvPr>
            <p:extLst>
              <p:ext uri="{D42A27DB-BD31-4B8C-83A1-F6EECF244321}">
                <p14:modId xmlns:p14="http://schemas.microsoft.com/office/powerpoint/2010/main" val="1919976090"/>
              </p:ext>
            </p:extLst>
          </p:nvPr>
        </p:nvGraphicFramePr>
        <p:xfrm>
          <a:off x="808437" y="883139"/>
          <a:ext cx="4620457" cy="50397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0" name="Chart 49">
            <a:extLst>
              <a:ext uri="{FF2B5EF4-FFF2-40B4-BE49-F238E27FC236}">
                <a16:creationId xmlns:a16="http://schemas.microsoft.com/office/drawing/2014/main" id="{7E953D1C-5236-400C-9CF9-5E76C0C830CA}"/>
              </a:ext>
            </a:extLst>
          </p:cNvPr>
          <p:cNvGraphicFramePr/>
          <p:nvPr>
            <p:extLst>
              <p:ext uri="{D42A27DB-BD31-4B8C-83A1-F6EECF244321}">
                <p14:modId xmlns:p14="http://schemas.microsoft.com/office/powerpoint/2010/main" val="4052418821"/>
              </p:ext>
            </p:extLst>
          </p:nvPr>
        </p:nvGraphicFramePr>
        <p:xfrm>
          <a:off x="5483791" y="883139"/>
          <a:ext cx="4620457" cy="50397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750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ppt_x"/>
                                          </p:val>
                                        </p:tav>
                                        <p:tav tm="100000">
                                          <p:val>
                                            <p:strVal val="#ppt_x"/>
                                          </p:val>
                                        </p:tav>
                                      </p:tavLst>
                                    </p:anim>
                                    <p:anim calcmode="lin" valueType="num">
                                      <p:cBhvr additive="base">
                                        <p:cTn id="1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6" grpId="0">
        <p:bldAsOne/>
      </p:bldGraphic>
      <p:bldGraphic spid="50"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reeform: Shape 50">
            <a:extLst>
              <a:ext uri="{FF2B5EF4-FFF2-40B4-BE49-F238E27FC236}">
                <a16:creationId xmlns:a16="http://schemas.microsoft.com/office/drawing/2014/main" id="{FA28279D-9775-4367-BBE2-6C682A4A58B0}"/>
              </a:ext>
            </a:extLst>
          </p:cNvPr>
          <p:cNvSpPr/>
          <p:nvPr/>
        </p:nvSpPr>
        <p:spPr>
          <a:xfrm flipH="1">
            <a:off x="269436" y="1783333"/>
            <a:ext cx="2495922" cy="4473068"/>
          </a:xfrm>
          <a:custGeom>
            <a:avLst/>
            <a:gdLst>
              <a:gd name="connsiteX0" fmla="*/ 1146336 w 2188369"/>
              <a:gd name="connsiteY0" fmla="*/ 149 h 3921886"/>
              <a:gd name="connsiteX1" fmla="*/ 1237381 w 2188369"/>
              <a:gd name="connsiteY1" fmla="*/ 39232 h 3921886"/>
              <a:gd name="connsiteX2" fmla="*/ 1334201 w 2188369"/>
              <a:gd name="connsiteY2" fmla="*/ 104519 h 3921886"/>
              <a:gd name="connsiteX3" fmla="*/ 1514960 w 2188369"/>
              <a:gd name="connsiteY3" fmla="*/ 246639 h 3921886"/>
              <a:gd name="connsiteX4" fmla="*/ 1558040 w 2188369"/>
              <a:gd name="connsiteY4" fmla="*/ 361668 h 3921886"/>
              <a:gd name="connsiteX5" fmla="*/ 1514516 w 2188369"/>
              <a:gd name="connsiteY5" fmla="*/ 396754 h 3921886"/>
              <a:gd name="connsiteX6" fmla="*/ 1518069 w 2188369"/>
              <a:gd name="connsiteY6" fmla="*/ 561968 h 3921886"/>
              <a:gd name="connsiteX7" fmla="*/ 1718370 w 2188369"/>
              <a:gd name="connsiteY7" fmla="*/ 646353 h 3921886"/>
              <a:gd name="connsiteX8" fmla="*/ 1838284 w 2188369"/>
              <a:gd name="connsiteY8" fmla="*/ 720966 h 3921886"/>
              <a:gd name="connsiteX9" fmla="*/ 1866708 w 2188369"/>
              <a:gd name="connsiteY9" fmla="*/ 748502 h 3921886"/>
              <a:gd name="connsiteX10" fmla="*/ 1926666 w 2188369"/>
              <a:gd name="connsiteY10" fmla="*/ 830665 h 3921886"/>
              <a:gd name="connsiteX11" fmla="*/ 2055906 w 2188369"/>
              <a:gd name="connsiteY11" fmla="*/ 1007427 h 3921886"/>
              <a:gd name="connsiteX12" fmla="*/ 2092768 w 2188369"/>
              <a:gd name="connsiteY12" fmla="*/ 1096252 h 3921886"/>
              <a:gd name="connsiteX13" fmla="*/ 2160720 w 2188369"/>
              <a:gd name="connsiteY13" fmla="*/ 1188187 h 3921886"/>
              <a:gd name="connsiteX14" fmla="*/ 2188256 w 2188369"/>
              <a:gd name="connsiteY14" fmla="*/ 1295221 h 3921886"/>
              <a:gd name="connsiteX15" fmla="*/ 2178485 w 2188369"/>
              <a:gd name="connsiteY15" fmla="*/ 1327198 h 3921886"/>
              <a:gd name="connsiteX16" fmla="*/ 2067898 w 2188369"/>
              <a:gd name="connsiteY16" fmla="*/ 1460880 h 3921886"/>
              <a:gd name="connsiteX17" fmla="*/ 1938657 w 2188369"/>
              <a:gd name="connsiteY17" fmla="*/ 1570135 h 3921886"/>
              <a:gd name="connsiteX18" fmla="*/ 1891580 w 2188369"/>
              <a:gd name="connsiteY18" fmla="*/ 1638086 h 3921886"/>
              <a:gd name="connsiteX19" fmla="*/ 1831622 w 2188369"/>
              <a:gd name="connsiteY19" fmla="*/ 1695823 h 3921886"/>
              <a:gd name="connsiteX20" fmla="*/ 1851164 w 2188369"/>
              <a:gd name="connsiteY20" fmla="*/ 1951195 h 3921886"/>
              <a:gd name="connsiteX21" fmla="*/ 1854717 w 2188369"/>
              <a:gd name="connsiteY21" fmla="*/ 2088430 h 3921886"/>
              <a:gd name="connsiteX22" fmla="*/ 1847638 w 2188369"/>
              <a:gd name="connsiteY22" fmla="*/ 2115855 h 3921886"/>
              <a:gd name="connsiteX23" fmla="*/ 1846817 w 2188369"/>
              <a:gd name="connsiteY23" fmla="*/ 2118444 h 3921886"/>
              <a:gd name="connsiteX24" fmla="*/ 2020821 w 2188369"/>
              <a:gd name="connsiteY24" fmla="*/ 2321151 h 3921886"/>
              <a:gd name="connsiteX25" fmla="*/ 2015936 w 2188369"/>
              <a:gd name="connsiteY25" fmla="*/ 2382885 h 3921886"/>
              <a:gd name="connsiteX26" fmla="*/ 1954202 w 2188369"/>
              <a:gd name="connsiteY26" fmla="*/ 2377999 h 3921886"/>
              <a:gd name="connsiteX27" fmla="*/ 1813079 w 2188369"/>
              <a:gd name="connsiteY27" fmla="*/ 2213597 h 3921886"/>
              <a:gd name="connsiteX28" fmla="*/ 1779215 w 2188369"/>
              <a:gd name="connsiteY28" fmla="*/ 2295837 h 3921886"/>
              <a:gd name="connsiteX29" fmla="*/ 1765004 w 2188369"/>
              <a:gd name="connsiteY29" fmla="*/ 2346023 h 3921886"/>
              <a:gd name="connsiteX30" fmla="*/ 1751236 w 2188369"/>
              <a:gd name="connsiteY30" fmla="*/ 2389992 h 3921886"/>
              <a:gd name="connsiteX31" fmla="*/ 1732138 w 2188369"/>
              <a:gd name="connsiteY31" fmla="*/ 2474376 h 3921886"/>
              <a:gd name="connsiteX32" fmla="*/ 1707267 w 2188369"/>
              <a:gd name="connsiteY32" fmla="*/ 2760393 h 3921886"/>
              <a:gd name="connsiteX33" fmla="*/ 1720147 w 2188369"/>
              <a:gd name="connsiteY33" fmla="*/ 2779935 h 3921886"/>
              <a:gd name="connsiteX34" fmla="*/ 1744129 w 2188369"/>
              <a:gd name="connsiteY34" fmla="*/ 2789706 h 3921886"/>
              <a:gd name="connsiteX35" fmla="*/ 1765004 w 2188369"/>
              <a:gd name="connsiteY35" fmla="*/ 2841224 h 3921886"/>
              <a:gd name="connsiteX36" fmla="*/ 1766336 w 2188369"/>
              <a:gd name="connsiteY36" fmla="*/ 2899849 h 3921886"/>
              <a:gd name="connsiteX37" fmla="*/ 1771221 w 2188369"/>
              <a:gd name="connsiteY37" fmla="*/ 2923832 h 3921886"/>
              <a:gd name="connsiteX38" fmla="*/ 1825848 w 2188369"/>
              <a:gd name="connsiteY38" fmla="*/ 2992671 h 3921886"/>
              <a:gd name="connsiteX39" fmla="*/ 1869817 w 2188369"/>
              <a:gd name="connsiteY39" fmla="*/ 3090823 h 3921886"/>
              <a:gd name="connsiteX40" fmla="*/ 1917339 w 2188369"/>
              <a:gd name="connsiteY40" fmla="*/ 3218287 h 3921886"/>
              <a:gd name="connsiteX41" fmla="*/ 1962195 w 2188369"/>
              <a:gd name="connsiteY41" fmla="*/ 3335981 h 3921886"/>
              <a:gd name="connsiteX42" fmla="*/ 2000390 w 2188369"/>
              <a:gd name="connsiteY42" fmla="*/ 3454562 h 3921886"/>
              <a:gd name="connsiteX43" fmla="*/ 2017267 w 2188369"/>
              <a:gd name="connsiteY43" fmla="*/ 3480766 h 3921886"/>
              <a:gd name="connsiteX44" fmla="*/ 2055462 w 2188369"/>
              <a:gd name="connsiteY44" fmla="*/ 3541611 h 3921886"/>
              <a:gd name="connsiteX45" fmla="*/ 2093657 w 2188369"/>
              <a:gd name="connsiteY45" fmla="*/ 3687728 h 3921886"/>
              <a:gd name="connsiteX46" fmla="*/ 2096322 w 2188369"/>
              <a:gd name="connsiteY46" fmla="*/ 3803202 h 3921886"/>
              <a:gd name="connsiteX47" fmla="*/ 2004387 w 2188369"/>
              <a:gd name="connsiteY47" fmla="*/ 3838731 h 3921886"/>
              <a:gd name="connsiteX48" fmla="*/ 1972854 w 2188369"/>
              <a:gd name="connsiteY48" fmla="*/ 3850278 h 3921886"/>
              <a:gd name="connsiteX49" fmla="*/ 1733470 w 2188369"/>
              <a:gd name="connsiteY49" fmla="*/ 3919118 h 3921886"/>
              <a:gd name="connsiteX50" fmla="*/ 1593571 w 2188369"/>
              <a:gd name="connsiteY50" fmla="*/ 3884476 h 3921886"/>
              <a:gd name="connsiteX51" fmla="*/ 1653972 w 2188369"/>
              <a:gd name="connsiteY51" fmla="*/ 3808087 h 3921886"/>
              <a:gd name="connsiteX52" fmla="*/ 1719259 w 2188369"/>
              <a:gd name="connsiteY52" fmla="*/ 3763674 h 3921886"/>
              <a:gd name="connsiteX53" fmla="*/ 1745462 w 2188369"/>
              <a:gd name="connsiteY53" fmla="*/ 3734806 h 3921886"/>
              <a:gd name="connsiteX54" fmla="*/ 1769001 w 2188369"/>
              <a:gd name="connsiteY54" fmla="*/ 3684619 h 3921886"/>
              <a:gd name="connsiteX55" fmla="*/ 1758342 w 2188369"/>
              <a:gd name="connsiteY55" fmla="*/ 3632213 h 3921886"/>
              <a:gd name="connsiteX56" fmla="*/ 1693499 w 2188369"/>
              <a:gd name="connsiteY56" fmla="*/ 3559376 h 3921886"/>
              <a:gd name="connsiteX57" fmla="*/ 1612224 w 2188369"/>
              <a:gd name="connsiteY57" fmla="*/ 3397714 h 3921886"/>
              <a:gd name="connsiteX58" fmla="*/ 1410147 w 2188369"/>
              <a:gd name="connsiteY58" fmla="*/ 2819462 h 3921886"/>
              <a:gd name="connsiteX59" fmla="*/ 1384387 w 2188369"/>
              <a:gd name="connsiteY59" fmla="*/ 2720866 h 3921886"/>
              <a:gd name="connsiteX60" fmla="*/ 1387052 w 2188369"/>
              <a:gd name="connsiteY60" fmla="*/ 2624047 h 3921886"/>
              <a:gd name="connsiteX61" fmla="*/ 1365734 w 2188369"/>
              <a:gd name="connsiteY61" fmla="*/ 2686224 h 3921886"/>
              <a:gd name="connsiteX62" fmla="*/ 1331092 w 2188369"/>
              <a:gd name="connsiteY62" fmla="*/ 2782155 h 3921886"/>
              <a:gd name="connsiteX63" fmla="*/ 1319989 w 2188369"/>
              <a:gd name="connsiteY63" fmla="*/ 2831453 h 3921886"/>
              <a:gd name="connsiteX64" fmla="*/ 1301779 w 2188369"/>
              <a:gd name="connsiteY64" fmla="*/ 2874533 h 3921886"/>
              <a:gd name="connsiteX65" fmla="*/ 1298227 w 2188369"/>
              <a:gd name="connsiteY65" fmla="*/ 2927829 h 3921886"/>
              <a:gd name="connsiteX66" fmla="*/ 1286235 w 2188369"/>
              <a:gd name="connsiteY66" fmla="*/ 3109476 h 3921886"/>
              <a:gd name="connsiteX67" fmla="*/ 1276464 w 2188369"/>
              <a:gd name="connsiteY67" fmla="*/ 3272026 h 3921886"/>
              <a:gd name="connsiteX68" fmla="*/ 1290677 w 2188369"/>
              <a:gd name="connsiteY68" fmla="*/ 3296453 h 3921886"/>
              <a:gd name="connsiteX69" fmla="*/ 1311995 w 2188369"/>
              <a:gd name="connsiteY69" fmla="*/ 3395049 h 3921886"/>
              <a:gd name="connsiteX70" fmla="*/ 1290677 w 2188369"/>
              <a:gd name="connsiteY70" fmla="*/ 3439462 h 3921886"/>
              <a:gd name="connsiteX71" fmla="*/ 1305333 w 2188369"/>
              <a:gd name="connsiteY71" fmla="*/ 3514075 h 3921886"/>
              <a:gd name="connsiteX72" fmla="*/ 1334201 w 2188369"/>
              <a:gd name="connsiteY72" fmla="*/ 3619777 h 3921886"/>
              <a:gd name="connsiteX73" fmla="*/ 1280462 w 2188369"/>
              <a:gd name="connsiteY73" fmla="*/ 3664190 h 3921886"/>
              <a:gd name="connsiteX74" fmla="*/ 1202740 w 2188369"/>
              <a:gd name="connsiteY74" fmla="*/ 3668187 h 3921886"/>
              <a:gd name="connsiteX75" fmla="*/ 1141894 w 2188369"/>
              <a:gd name="connsiteY75" fmla="*/ 3650866 h 3921886"/>
              <a:gd name="connsiteX76" fmla="*/ 1055289 w 2188369"/>
              <a:gd name="connsiteY76" fmla="*/ 3680179 h 3921886"/>
              <a:gd name="connsiteX77" fmla="*/ 767052 w 2188369"/>
              <a:gd name="connsiteY77" fmla="*/ 3671296 h 3921886"/>
              <a:gd name="connsiteX78" fmla="*/ 776378 w 2188369"/>
              <a:gd name="connsiteY78" fmla="*/ 3605121 h 3921886"/>
              <a:gd name="connsiteX79" fmla="*/ 852768 w 2188369"/>
              <a:gd name="connsiteY79" fmla="*/ 3582915 h 3921886"/>
              <a:gd name="connsiteX80" fmla="*/ 969573 w 2188369"/>
              <a:gd name="connsiteY80" fmla="*/ 3546496 h 3921886"/>
              <a:gd name="connsiteX81" fmla="*/ 1011765 w 2188369"/>
              <a:gd name="connsiteY81" fmla="*/ 3467442 h 3921886"/>
              <a:gd name="connsiteX82" fmla="*/ 988227 w 2188369"/>
              <a:gd name="connsiteY82" fmla="*/ 3375508 h 3921886"/>
              <a:gd name="connsiteX83" fmla="*/ 961579 w 2188369"/>
              <a:gd name="connsiteY83" fmla="*/ 3296897 h 3921886"/>
              <a:gd name="connsiteX84" fmla="*/ 960691 w 2188369"/>
              <a:gd name="connsiteY84" fmla="*/ 2883860 h 3921886"/>
              <a:gd name="connsiteX85" fmla="*/ 1093484 w 2188369"/>
              <a:gd name="connsiteY85" fmla="*/ 2241654 h 3921886"/>
              <a:gd name="connsiteX86" fmla="*/ 1126350 w 2188369"/>
              <a:gd name="connsiteY86" fmla="*/ 2140837 h 3921886"/>
              <a:gd name="connsiteX87" fmla="*/ 1196078 w 2188369"/>
              <a:gd name="connsiteY87" fmla="*/ 1841940 h 3921886"/>
              <a:gd name="connsiteX88" fmla="*/ 1212954 w 2188369"/>
              <a:gd name="connsiteY88" fmla="*/ 1825508 h 3921886"/>
              <a:gd name="connsiteX89" fmla="*/ 1212511 w 2188369"/>
              <a:gd name="connsiteY89" fmla="*/ 1749118 h 3921886"/>
              <a:gd name="connsiteX90" fmla="*/ 1188084 w 2188369"/>
              <a:gd name="connsiteY90" fmla="*/ 1682943 h 3921886"/>
              <a:gd name="connsiteX91" fmla="*/ 1172983 w 2188369"/>
              <a:gd name="connsiteY91" fmla="*/ 1607886 h 3921886"/>
              <a:gd name="connsiteX92" fmla="*/ 1169874 w 2188369"/>
              <a:gd name="connsiteY92" fmla="*/ 1507513 h 3921886"/>
              <a:gd name="connsiteX93" fmla="*/ 1167038 w 2188369"/>
              <a:gd name="connsiteY93" fmla="*/ 1485199 h 3921886"/>
              <a:gd name="connsiteX94" fmla="*/ 1163716 w 2188369"/>
              <a:gd name="connsiteY94" fmla="*/ 1457121 h 3921886"/>
              <a:gd name="connsiteX95" fmla="*/ 1046851 w 2188369"/>
              <a:gd name="connsiteY95" fmla="*/ 1320979 h 3921886"/>
              <a:gd name="connsiteX96" fmla="*/ 1051737 w 2188369"/>
              <a:gd name="connsiteY96" fmla="*/ 1259246 h 3921886"/>
              <a:gd name="connsiteX97" fmla="*/ 1113471 w 2188369"/>
              <a:gd name="connsiteY97" fmla="*/ 1264131 h 3921886"/>
              <a:gd name="connsiteX98" fmla="*/ 1145922 w 2188369"/>
              <a:gd name="connsiteY98" fmla="*/ 1301936 h 3921886"/>
              <a:gd name="connsiteX99" fmla="*/ 1140520 w 2188369"/>
              <a:gd name="connsiteY99" fmla="*/ 1254445 h 3921886"/>
              <a:gd name="connsiteX100" fmla="*/ 1135232 w 2188369"/>
              <a:gd name="connsiteY100" fmla="*/ 1209505 h 3921886"/>
              <a:gd name="connsiteX101" fmla="*/ 1132568 w 2188369"/>
              <a:gd name="connsiteY101" fmla="*/ 1097140 h 3921886"/>
              <a:gd name="connsiteX102" fmla="*/ 993556 w 2188369"/>
              <a:gd name="connsiteY102" fmla="*/ 1080708 h 3921886"/>
              <a:gd name="connsiteX103" fmla="*/ 712424 w 2188369"/>
              <a:gd name="connsiteY103" fmla="*/ 1026080 h 3921886"/>
              <a:gd name="connsiteX104" fmla="*/ 463713 w 2188369"/>
              <a:gd name="connsiteY104" fmla="*/ 985221 h 3921886"/>
              <a:gd name="connsiteX105" fmla="*/ 350461 w 2188369"/>
              <a:gd name="connsiteY105" fmla="*/ 931926 h 3921886"/>
              <a:gd name="connsiteX106" fmla="*/ 199902 w 2188369"/>
              <a:gd name="connsiteY106" fmla="*/ 885292 h 3921886"/>
              <a:gd name="connsiteX107" fmla="*/ 203900 w 2188369"/>
              <a:gd name="connsiteY107" fmla="*/ 852871 h 3921886"/>
              <a:gd name="connsiteX108" fmla="*/ 132839 w 2188369"/>
              <a:gd name="connsiteY108" fmla="*/ 823559 h 3921886"/>
              <a:gd name="connsiteX109" fmla="*/ 41793 w 2188369"/>
              <a:gd name="connsiteY109" fmla="*/ 688989 h 3921886"/>
              <a:gd name="connsiteX110" fmla="*/ 13813 w 2188369"/>
              <a:gd name="connsiteY110" fmla="*/ 605493 h 3921886"/>
              <a:gd name="connsiteX111" fmla="*/ 86206 w 2188369"/>
              <a:gd name="connsiteY111" fmla="*/ 663229 h 3921886"/>
              <a:gd name="connsiteX112" fmla="*/ 66220 w 2188369"/>
              <a:gd name="connsiteY112" fmla="*/ 608158 h 3921886"/>
              <a:gd name="connsiteX113" fmla="*/ 55118 w 2188369"/>
              <a:gd name="connsiteY113" fmla="*/ 561525 h 3921886"/>
              <a:gd name="connsiteX114" fmla="*/ 24029 w 2188369"/>
              <a:gd name="connsiteY114" fmla="*/ 472699 h 3921886"/>
              <a:gd name="connsiteX115" fmla="*/ 23140 w 2188369"/>
              <a:gd name="connsiteY115" fmla="*/ 468258 h 3921886"/>
              <a:gd name="connsiteX116" fmla="*/ 29358 w 2188369"/>
              <a:gd name="connsiteY116" fmla="*/ 444275 h 3921886"/>
              <a:gd name="connsiteX117" fmla="*/ 44014 w 2188369"/>
              <a:gd name="connsiteY117" fmla="*/ 460264 h 3921886"/>
              <a:gd name="connsiteX118" fmla="*/ 113742 w 2188369"/>
              <a:gd name="connsiteY118" fmla="*/ 565522 h 3921886"/>
              <a:gd name="connsiteX119" fmla="*/ 212338 w 2188369"/>
              <a:gd name="connsiteY119" fmla="*/ 754275 h 3921886"/>
              <a:gd name="connsiteX120" fmla="*/ 230103 w 2188369"/>
              <a:gd name="connsiteY120" fmla="*/ 751611 h 3921886"/>
              <a:gd name="connsiteX121" fmla="*/ 255863 w 2188369"/>
              <a:gd name="connsiteY121" fmla="*/ 746281 h 3921886"/>
              <a:gd name="connsiteX122" fmla="*/ 348241 w 2188369"/>
              <a:gd name="connsiteY122" fmla="*/ 773372 h 3921886"/>
              <a:gd name="connsiteX123" fmla="*/ 479702 w 2188369"/>
              <a:gd name="connsiteY123" fmla="*/ 768487 h 3921886"/>
              <a:gd name="connsiteX124" fmla="*/ 701765 w 2188369"/>
              <a:gd name="connsiteY124" fmla="*/ 789361 h 3921886"/>
              <a:gd name="connsiteX125" fmla="*/ 803914 w 2188369"/>
              <a:gd name="connsiteY125" fmla="*/ 796467 h 3921886"/>
              <a:gd name="connsiteX126" fmla="*/ 845662 w 2188369"/>
              <a:gd name="connsiteY126" fmla="*/ 792914 h 3921886"/>
              <a:gd name="connsiteX127" fmla="*/ 941593 w 2188369"/>
              <a:gd name="connsiteY127" fmla="*/ 804461 h 3921886"/>
              <a:gd name="connsiteX128" fmla="*/ 1079273 w 2188369"/>
              <a:gd name="connsiteY128" fmla="*/ 774261 h 3921886"/>
              <a:gd name="connsiteX129" fmla="*/ 1187639 w 2188369"/>
              <a:gd name="connsiteY129" fmla="*/ 731624 h 3921886"/>
              <a:gd name="connsiteX130" fmla="*/ 1274688 w 2188369"/>
              <a:gd name="connsiteY130" fmla="*/ 700092 h 3921886"/>
              <a:gd name="connsiteX131" fmla="*/ 1152109 w 2188369"/>
              <a:gd name="connsiteY131" fmla="*/ 690321 h 3921886"/>
              <a:gd name="connsiteX132" fmla="*/ 1121464 w 2188369"/>
              <a:gd name="connsiteY132" fmla="*/ 672112 h 3921886"/>
              <a:gd name="connsiteX133" fmla="*/ 1114359 w 2188369"/>
              <a:gd name="connsiteY133" fmla="*/ 623702 h 3921886"/>
              <a:gd name="connsiteX134" fmla="*/ 1121464 w 2188369"/>
              <a:gd name="connsiteY134" fmla="*/ 586395 h 3921886"/>
              <a:gd name="connsiteX135" fmla="*/ 1072167 w 2188369"/>
              <a:gd name="connsiteY135" fmla="*/ 518444 h 3921886"/>
              <a:gd name="connsiteX136" fmla="*/ 1038413 w 2188369"/>
              <a:gd name="connsiteY136" fmla="*/ 491353 h 3921886"/>
              <a:gd name="connsiteX137" fmla="*/ 1034416 w 2188369"/>
              <a:gd name="connsiteY137" fmla="*/ 447828 h 3921886"/>
              <a:gd name="connsiteX138" fmla="*/ 1050404 w 2188369"/>
              <a:gd name="connsiteY138" fmla="*/ 346123 h 3921886"/>
              <a:gd name="connsiteX139" fmla="*/ 977568 w 2188369"/>
              <a:gd name="connsiteY139" fmla="*/ 345679 h 3921886"/>
              <a:gd name="connsiteX140" fmla="*/ 973126 w 2188369"/>
              <a:gd name="connsiteY140" fmla="*/ 342570 h 3921886"/>
              <a:gd name="connsiteX141" fmla="*/ 985117 w 2188369"/>
              <a:gd name="connsiteY141" fmla="*/ 331911 h 3921886"/>
              <a:gd name="connsiteX142" fmla="*/ 1100591 w 2188369"/>
              <a:gd name="connsiteY142" fmla="*/ 225765 h 3921886"/>
              <a:gd name="connsiteX143" fmla="*/ 1112582 w 2188369"/>
              <a:gd name="connsiteY143" fmla="*/ 166696 h 3921886"/>
              <a:gd name="connsiteX144" fmla="*/ 1117023 w 2188369"/>
              <a:gd name="connsiteY144" fmla="*/ 141825 h 3921886"/>
              <a:gd name="connsiteX145" fmla="*/ 1113470 w 2188369"/>
              <a:gd name="connsiteY145" fmla="*/ 34790 h 3921886"/>
              <a:gd name="connsiteX146" fmla="*/ 1146336 w 2188369"/>
              <a:gd name="connsiteY146" fmla="*/ 149 h 392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2188369" h="3921886">
                <a:moveTo>
                  <a:pt x="1146336" y="149"/>
                </a:moveTo>
                <a:cubicBezTo>
                  <a:pt x="1181865" y="-2072"/>
                  <a:pt x="1208957" y="21023"/>
                  <a:pt x="1237381" y="39232"/>
                </a:cubicBezTo>
                <a:cubicBezTo>
                  <a:pt x="1270247" y="60106"/>
                  <a:pt x="1302224" y="81868"/>
                  <a:pt x="1334201" y="104519"/>
                </a:cubicBezTo>
                <a:cubicBezTo>
                  <a:pt x="1396823" y="148931"/>
                  <a:pt x="1456780" y="196452"/>
                  <a:pt x="1514960" y="246639"/>
                </a:cubicBezTo>
                <a:cubicBezTo>
                  <a:pt x="1534946" y="263960"/>
                  <a:pt x="1630877" y="339905"/>
                  <a:pt x="1558040" y="361668"/>
                </a:cubicBezTo>
                <a:cubicBezTo>
                  <a:pt x="1542052" y="366553"/>
                  <a:pt x="1510519" y="375879"/>
                  <a:pt x="1514516" y="396754"/>
                </a:cubicBezTo>
                <a:cubicBezTo>
                  <a:pt x="1524287" y="447828"/>
                  <a:pt x="1492310" y="514891"/>
                  <a:pt x="1518069" y="561968"/>
                </a:cubicBezTo>
                <a:cubicBezTo>
                  <a:pt x="1549602" y="619705"/>
                  <a:pt x="1639760" y="624146"/>
                  <a:pt x="1718370" y="646353"/>
                </a:cubicBezTo>
                <a:cubicBezTo>
                  <a:pt x="1763227" y="658788"/>
                  <a:pt x="1808528" y="683215"/>
                  <a:pt x="1838284" y="720966"/>
                </a:cubicBezTo>
                <a:cubicBezTo>
                  <a:pt x="1846278" y="731181"/>
                  <a:pt x="1855605" y="741395"/>
                  <a:pt x="1866708" y="748502"/>
                </a:cubicBezTo>
                <a:cubicBezTo>
                  <a:pt x="1897797" y="769375"/>
                  <a:pt x="1906680" y="801796"/>
                  <a:pt x="1926666" y="830665"/>
                </a:cubicBezTo>
                <a:cubicBezTo>
                  <a:pt x="1972854" y="896840"/>
                  <a:pt x="2011049" y="940364"/>
                  <a:pt x="2055906" y="1007427"/>
                </a:cubicBezTo>
                <a:cubicBezTo>
                  <a:pt x="2068786" y="1026525"/>
                  <a:pt x="2079001" y="1077599"/>
                  <a:pt x="2092768" y="1096252"/>
                </a:cubicBezTo>
                <a:cubicBezTo>
                  <a:pt x="2115863" y="1126897"/>
                  <a:pt x="2147396" y="1152212"/>
                  <a:pt x="2160720" y="1188187"/>
                </a:cubicBezTo>
                <a:cubicBezTo>
                  <a:pt x="2173156" y="1220608"/>
                  <a:pt x="2185147" y="1260579"/>
                  <a:pt x="2188256" y="1295221"/>
                </a:cubicBezTo>
                <a:cubicBezTo>
                  <a:pt x="2189144" y="1305436"/>
                  <a:pt x="2184703" y="1318760"/>
                  <a:pt x="2178485" y="1327198"/>
                </a:cubicBezTo>
                <a:cubicBezTo>
                  <a:pt x="2142511" y="1372499"/>
                  <a:pt x="2109201" y="1420021"/>
                  <a:pt x="2067898" y="1460880"/>
                </a:cubicBezTo>
                <a:cubicBezTo>
                  <a:pt x="2029259" y="1499075"/>
                  <a:pt x="1983513" y="1539935"/>
                  <a:pt x="1938657" y="1570135"/>
                </a:cubicBezTo>
                <a:cubicBezTo>
                  <a:pt x="1913342" y="1587456"/>
                  <a:pt x="1894688" y="1606109"/>
                  <a:pt x="1891580" y="1638086"/>
                </a:cubicBezTo>
                <a:cubicBezTo>
                  <a:pt x="1888026" y="1672284"/>
                  <a:pt x="1838284" y="1659849"/>
                  <a:pt x="1831622" y="1695823"/>
                </a:cubicBezTo>
                <a:cubicBezTo>
                  <a:pt x="1815634" y="1780206"/>
                  <a:pt x="1848943" y="1866367"/>
                  <a:pt x="1851164" y="1951195"/>
                </a:cubicBezTo>
                <a:cubicBezTo>
                  <a:pt x="1852940" y="2011152"/>
                  <a:pt x="1866264" y="2029361"/>
                  <a:pt x="1854717" y="2088430"/>
                </a:cubicBezTo>
                <a:cubicBezTo>
                  <a:pt x="1853384" y="2095314"/>
                  <a:pt x="1850858" y="2104918"/>
                  <a:pt x="1847638" y="2115855"/>
                </a:cubicBezTo>
                <a:lnTo>
                  <a:pt x="1846817" y="2118444"/>
                </a:lnTo>
                <a:lnTo>
                  <a:pt x="2020821" y="2321151"/>
                </a:lnTo>
                <a:cubicBezTo>
                  <a:pt x="2036810" y="2339360"/>
                  <a:pt x="2034589" y="2367340"/>
                  <a:pt x="2015936" y="2382885"/>
                </a:cubicBezTo>
                <a:cubicBezTo>
                  <a:pt x="1997727" y="2398873"/>
                  <a:pt x="1969747" y="2396653"/>
                  <a:pt x="1954202" y="2377999"/>
                </a:cubicBezTo>
                <a:lnTo>
                  <a:pt x="1813079" y="2213597"/>
                </a:lnTo>
                <a:lnTo>
                  <a:pt x="1779215" y="2295837"/>
                </a:lnTo>
                <a:cubicBezTo>
                  <a:pt x="1773886" y="2312714"/>
                  <a:pt x="1772110" y="2330479"/>
                  <a:pt x="1765004" y="2346023"/>
                </a:cubicBezTo>
                <a:cubicBezTo>
                  <a:pt x="1757453" y="2363344"/>
                  <a:pt x="1762339" y="2374891"/>
                  <a:pt x="1751236" y="2389992"/>
                </a:cubicBezTo>
                <a:cubicBezTo>
                  <a:pt x="1765004" y="2410866"/>
                  <a:pt x="1735691" y="2453058"/>
                  <a:pt x="1732138" y="2474376"/>
                </a:cubicBezTo>
                <a:cubicBezTo>
                  <a:pt x="1716150" y="2572527"/>
                  <a:pt x="1714373" y="2660465"/>
                  <a:pt x="1707267" y="2760393"/>
                </a:cubicBezTo>
                <a:cubicBezTo>
                  <a:pt x="1706379" y="2770164"/>
                  <a:pt x="1709932" y="2776826"/>
                  <a:pt x="1720147" y="2779935"/>
                </a:cubicBezTo>
                <a:cubicBezTo>
                  <a:pt x="1728141" y="2782600"/>
                  <a:pt x="1736135" y="2786597"/>
                  <a:pt x="1744129" y="2789706"/>
                </a:cubicBezTo>
                <a:cubicBezTo>
                  <a:pt x="1762783" y="2797256"/>
                  <a:pt x="1761895" y="2823903"/>
                  <a:pt x="1765004" y="2841224"/>
                </a:cubicBezTo>
                <a:cubicBezTo>
                  <a:pt x="1769001" y="2864319"/>
                  <a:pt x="1777439" y="2878087"/>
                  <a:pt x="1766336" y="2899849"/>
                </a:cubicBezTo>
                <a:cubicBezTo>
                  <a:pt x="1761006" y="2910064"/>
                  <a:pt x="1763671" y="2915837"/>
                  <a:pt x="1771221" y="2923832"/>
                </a:cubicBezTo>
                <a:cubicBezTo>
                  <a:pt x="1794316" y="2947371"/>
                  <a:pt x="1811637" y="2962470"/>
                  <a:pt x="1825848" y="2992671"/>
                </a:cubicBezTo>
                <a:cubicBezTo>
                  <a:pt x="1841393" y="3025092"/>
                  <a:pt x="1856049" y="3057514"/>
                  <a:pt x="1869817" y="3090823"/>
                </a:cubicBezTo>
                <a:cubicBezTo>
                  <a:pt x="1887138" y="3132571"/>
                  <a:pt x="1903127" y="3175207"/>
                  <a:pt x="1917339" y="3218287"/>
                </a:cubicBezTo>
                <a:cubicBezTo>
                  <a:pt x="1930663" y="3258259"/>
                  <a:pt x="1938657" y="3300451"/>
                  <a:pt x="1962195" y="3335981"/>
                </a:cubicBezTo>
                <a:cubicBezTo>
                  <a:pt x="1981293" y="3365293"/>
                  <a:pt x="2000390" y="3419033"/>
                  <a:pt x="2000390" y="3454562"/>
                </a:cubicBezTo>
                <a:cubicBezTo>
                  <a:pt x="2000390" y="3467442"/>
                  <a:pt x="2005720" y="3475880"/>
                  <a:pt x="2017267" y="3480766"/>
                </a:cubicBezTo>
                <a:cubicBezTo>
                  <a:pt x="2040362" y="3490981"/>
                  <a:pt x="2047912" y="3519848"/>
                  <a:pt x="2055462" y="3541611"/>
                </a:cubicBezTo>
                <a:cubicBezTo>
                  <a:pt x="2072339" y="3589577"/>
                  <a:pt x="2093657" y="3636654"/>
                  <a:pt x="2093657" y="3687728"/>
                </a:cubicBezTo>
                <a:cubicBezTo>
                  <a:pt x="2098986" y="3729921"/>
                  <a:pt x="2130963" y="3765007"/>
                  <a:pt x="2096322" y="3803202"/>
                </a:cubicBezTo>
                <a:cubicBezTo>
                  <a:pt x="2078112" y="3823187"/>
                  <a:pt x="2031924" y="3852943"/>
                  <a:pt x="2004387" y="3838731"/>
                </a:cubicBezTo>
                <a:cubicBezTo>
                  <a:pt x="1990175" y="3831625"/>
                  <a:pt x="1981293" y="3841396"/>
                  <a:pt x="1972854" y="3850278"/>
                </a:cubicBezTo>
                <a:cubicBezTo>
                  <a:pt x="1914674" y="3910236"/>
                  <a:pt x="1820963" y="3929778"/>
                  <a:pt x="1733470" y="3919118"/>
                </a:cubicBezTo>
                <a:cubicBezTo>
                  <a:pt x="1682840" y="3912901"/>
                  <a:pt x="1617109" y="3921783"/>
                  <a:pt x="1593571" y="3884476"/>
                </a:cubicBezTo>
                <a:cubicBezTo>
                  <a:pt x="1581579" y="3865379"/>
                  <a:pt x="1644201" y="3816525"/>
                  <a:pt x="1653972" y="3808087"/>
                </a:cubicBezTo>
                <a:cubicBezTo>
                  <a:pt x="1683284" y="3783216"/>
                  <a:pt x="1686393" y="3784104"/>
                  <a:pt x="1719259" y="3763674"/>
                </a:cubicBezTo>
                <a:cubicBezTo>
                  <a:pt x="1724588" y="3760565"/>
                  <a:pt x="1741021" y="3738803"/>
                  <a:pt x="1745462" y="3734806"/>
                </a:cubicBezTo>
                <a:cubicBezTo>
                  <a:pt x="1760118" y="3721926"/>
                  <a:pt x="1767224" y="3703717"/>
                  <a:pt x="1769001" y="3684619"/>
                </a:cubicBezTo>
                <a:cubicBezTo>
                  <a:pt x="1770333" y="3672628"/>
                  <a:pt x="1772554" y="3638431"/>
                  <a:pt x="1758342" y="3632213"/>
                </a:cubicBezTo>
                <a:cubicBezTo>
                  <a:pt x="1728141" y="3618445"/>
                  <a:pt x="1710820" y="3586912"/>
                  <a:pt x="1693499" y="3559376"/>
                </a:cubicBezTo>
                <a:cubicBezTo>
                  <a:pt x="1661522" y="3508301"/>
                  <a:pt x="1637539" y="3452342"/>
                  <a:pt x="1612224" y="3397714"/>
                </a:cubicBezTo>
                <a:cubicBezTo>
                  <a:pt x="1526952" y="3212514"/>
                  <a:pt x="1462998" y="3016654"/>
                  <a:pt x="1410147" y="2819462"/>
                </a:cubicBezTo>
                <a:cubicBezTo>
                  <a:pt x="1399932" y="2781712"/>
                  <a:pt x="1394602" y="2758617"/>
                  <a:pt x="1384387" y="2720866"/>
                </a:cubicBezTo>
                <a:cubicBezTo>
                  <a:pt x="1382167" y="2713316"/>
                  <a:pt x="1390605" y="2631152"/>
                  <a:pt x="1387052" y="2624047"/>
                </a:cubicBezTo>
                <a:cubicBezTo>
                  <a:pt x="1385720" y="2624490"/>
                  <a:pt x="1375949" y="2656912"/>
                  <a:pt x="1365734" y="2686224"/>
                </a:cubicBezTo>
                <a:cubicBezTo>
                  <a:pt x="1360849" y="2699992"/>
                  <a:pt x="1335533" y="2768832"/>
                  <a:pt x="1331092" y="2782155"/>
                </a:cubicBezTo>
                <a:cubicBezTo>
                  <a:pt x="1325763" y="2798144"/>
                  <a:pt x="1323986" y="2815021"/>
                  <a:pt x="1319989" y="2831453"/>
                </a:cubicBezTo>
                <a:cubicBezTo>
                  <a:pt x="1315992" y="2846998"/>
                  <a:pt x="1307998" y="2859433"/>
                  <a:pt x="1301779" y="2874533"/>
                </a:cubicBezTo>
                <a:cubicBezTo>
                  <a:pt x="1295562" y="2890522"/>
                  <a:pt x="1295118" y="2910952"/>
                  <a:pt x="1298227" y="2927829"/>
                </a:cubicBezTo>
                <a:cubicBezTo>
                  <a:pt x="1309774" y="2988674"/>
                  <a:pt x="1293785" y="3049519"/>
                  <a:pt x="1286235" y="3109476"/>
                </a:cubicBezTo>
                <a:cubicBezTo>
                  <a:pt x="1278685" y="3168989"/>
                  <a:pt x="1284903" y="3212069"/>
                  <a:pt x="1276464" y="3272026"/>
                </a:cubicBezTo>
                <a:cubicBezTo>
                  <a:pt x="1274688" y="3284462"/>
                  <a:pt x="1277797" y="3291568"/>
                  <a:pt x="1290677" y="3296453"/>
                </a:cubicBezTo>
                <a:cubicBezTo>
                  <a:pt x="1330204" y="3310221"/>
                  <a:pt x="1326651" y="3363072"/>
                  <a:pt x="1311995" y="3395049"/>
                </a:cubicBezTo>
                <a:cubicBezTo>
                  <a:pt x="1305333" y="3409705"/>
                  <a:pt x="1293785" y="3423029"/>
                  <a:pt x="1290677" y="3439462"/>
                </a:cubicBezTo>
                <a:cubicBezTo>
                  <a:pt x="1286680" y="3463001"/>
                  <a:pt x="1297782" y="3492313"/>
                  <a:pt x="1305333" y="3514075"/>
                </a:cubicBezTo>
                <a:cubicBezTo>
                  <a:pt x="1317769" y="3549605"/>
                  <a:pt x="1329760" y="3582026"/>
                  <a:pt x="1334201" y="3619777"/>
                </a:cubicBezTo>
                <a:cubicBezTo>
                  <a:pt x="1337754" y="3648645"/>
                  <a:pt x="1303112" y="3660193"/>
                  <a:pt x="1280462" y="3664190"/>
                </a:cubicBezTo>
                <a:cubicBezTo>
                  <a:pt x="1255146" y="3669075"/>
                  <a:pt x="1228943" y="3670408"/>
                  <a:pt x="1202740" y="3668187"/>
                </a:cubicBezTo>
                <a:cubicBezTo>
                  <a:pt x="1180977" y="3666411"/>
                  <a:pt x="1163212" y="3651310"/>
                  <a:pt x="1141894" y="3650866"/>
                </a:cubicBezTo>
                <a:cubicBezTo>
                  <a:pt x="1112582" y="3649978"/>
                  <a:pt x="1082826" y="3670851"/>
                  <a:pt x="1055289" y="3680179"/>
                </a:cubicBezTo>
                <a:cubicBezTo>
                  <a:pt x="964244" y="3710379"/>
                  <a:pt x="853656" y="3718373"/>
                  <a:pt x="767052" y="3671296"/>
                </a:cubicBezTo>
                <a:cubicBezTo>
                  <a:pt x="739072" y="3656195"/>
                  <a:pt x="759502" y="3621110"/>
                  <a:pt x="776378" y="3605121"/>
                </a:cubicBezTo>
                <a:cubicBezTo>
                  <a:pt x="796364" y="3586468"/>
                  <a:pt x="827453" y="3588244"/>
                  <a:pt x="852768" y="3582915"/>
                </a:cubicBezTo>
                <a:cubicBezTo>
                  <a:pt x="888742" y="3575364"/>
                  <a:pt x="938929" y="3567370"/>
                  <a:pt x="969573" y="3546496"/>
                </a:cubicBezTo>
                <a:cubicBezTo>
                  <a:pt x="995333" y="3529176"/>
                  <a:pt x="1009101" y="3497198"/>
                  <a:pt x="1011765" y="3467442"/>
                </a:cubicBezTo>
                <a:cubicBezTo>
                  <a:pt x="1014874" y="3435021"/>
                  <a:pt x="1002883" y="3403488"/>
                  <a:pt x="988227" y="3375508"/>
                </a:cubicBezTo>
                <a:cubicBezTo>
                  <a:pt x="975791" y="3351525"/>
                  <a:pt x="961579" y="3323989"/>
                  <a:pt x="961579" y="3296897"/>
                </a:cubicBezTo>
                <a:cubicBezTo>
                  <a:pt x="961135" y="3158774"/>
                  <a:pt x="950476" y="3021540"/>
                  <a:pt x="960691" y="2883860"/>
                </a:cubicBezTo>
                <a:cubicBezTo>
                  <a:pt x="978900" y="2646697"/>
                  <a:pt x="1043298" y="2473044"/>
                  <a:pt x="1093484" y="2241654"/>
                </a:cubicBezTo>
                <a:cubicBezTo>
                  <a:pt x="1095705" y="2231439"/>
                  <a:pt x="1124129" y="2151052"/>
                  <a:pt x="1126350" y="2140837"/>
                </a:cubicBezTo>
                <a:cubicBezTo>
                  <a:pt x="1152553" y="2031138"/>
                  <a:pt x="1178313" y="1977843"/>
                  <a:pt x="1196078" y="1841940"/>
                </a:cubicBezTo>
                <a:cubicBezTo>
                  <a:pt x="1196522" y="1838387"/>
                  <a:pt x="1210734" y="1828172"/>
                  <a:pt x="1212954" y="1825508"/>
                </a:cubicBezTo>
                <a:cubicBezTo>
                  <a:pt x="1228499" y="1804189"/>
                  <a:pt x="1218728" y="1772212"/>
                  <a:pt x="1212511" y="1749118"/>
                </a:cubicBezTo>
                <a:cubicBezTo>
                  <a:pt x="1206737" y="1727800"/>
                  <a:pt x="1206292" y="1697599"/>
                  <a:pt x="1188084" y="1682943"/>
                </a:cubicBezTo>
                <a:cubicBezTo>
                  <a:pt x="1160547" y="1660737"/>
                  <a:pt x="1170318" y="1638974"/>
                  <a:pt x="1172983" y="1607886"/>
                </a:cubicBezTo>
                <a:cubicBezTo>
                  <a:pt x="1175648" y="1574576"/>
                  <a:pt x="1174760" y="1540823"/>
                  <a:pt x="1169874" y="1507513"/>
                </a:cubicBezTo>
                <a:cubicBezTo>
                  <a:pt x="1169264" y="1503239"/>
                  <a:pt x="1168285" y="1495494"/>
                  <a:pt x="1167038" y="1485199"/>
                </a:cubicBezTo>
                <a:lnTo>
                  <a:pt x="1163716" y="1457121"/>
                </a:lnTo>
                <a:lnTo>
                  <a:pt x="1046851" y="1320979"/>
                </a:lnTo>
                <a:cubicBezTo>
                  <a:pt x="1030863" y="1302770"/>
                  <a:pt x="1033084" y="1274790"/>
                  <a:pt x="1051737" y="1259246"/>
                </a:cubicBezTo>
                <a:cubicBezTo>
                  <a:pt x="1069946" y="1243257"/>
                  <a:pt x="1097926" y="1245478"/>
                  <a:pt x="1113471" y="1264131"/>
                </a:cubicBezTo>
                <a:lnTo>
                  <a:pt x="1145922" y="1301936"/>
                </a:lnTo>
                <a:lnTo>
                  <a:pt x="1140520" y="1254445"/>
                </a:lnTo>
                <a:cubicBezTo>
                  <a:pt x="1137592" y="1228824"/>
                  <a:pt x="1135565" y="1211392"/>
                  <a:pt x="1135232" y="1209505"/>
                </a:cubicBezTo>
                <a:cubicBezTo>
                  <a:pt x="1132568" y="1189963"/>
                  <a:pt x="1150333" y="1109576"/>
                  <a:pt x="1132568" y="1097140"/>
                </a:cubicBezTo>
                <a:cubicBezTo>
                  <a:pt x="1094817" y="1071381"/>
                  <a:pt x="1036193" y="1082040"/>
                  <a:pt x="993556" y="1080708"/>
                </a:cubicBezTo>
                <a:cubicBezTo>
                  <a:pt x="901622" y="1078487"/>
                  <a:pt x="801694" y="1045178"/>
                  <a:pt x="712424" y="1026080"/>
                </a:cubicBezTo>
                <a:cubicBezTo>
                  <a:pt x="623599" y="1006983"/>
                  <a:pt x="548098" y="1017642"/>
                  <a:pt x="463713" y="985221"/>
                </a:cubicBezTo>
                <a:cubicBezTo>
                  <a:pt x="424630" y="970120"/>
                  <a:pt x="389100" y="948359"/>
                  <a:pt x="350461" y="931926"/>
                </a:cubicBezTo>
                <a:cubicBezTo>
                  <a:pt x="338914" y="927040"/>
                  <a:pt x="200347" y="881739"/>
                  <a:pt x="199902" y="885292"/>
                </a:cubicBezTo>
                <a:cubicBezTo>
                  <a:pt x="201235" y="875078"/>
                  <a:pt x="202567" y="864419"/>
                  <a:pt x="203900" y="852871"/>
                </a:cubicBezTo>
                <a:cubicBezTo>
                  <a:pt x="180805" y="843101"/>
                  <a:pt x="157710" y="830665"/>
                  <a:pt x="132839" y="823559"/>
                </a:cubicBezTo>
                <a:cubicBezTo>
                  <a:pt x="52453" y="800908"/>
                  <a:pt x="101306" y="757828"/>
                  <a:pt x="41793" y="688989"/>
                </a:cubicBezTo>
                <a:cubicBezTo>
                  <a:pt x="28470" y="673444"/>
                  <a:pt x="-24826" y="599275"/>
                  <a:pt x="13813" y="605493"/>
                </a:cubicBezTo>
                <a:cubicBezTo>
                  <a:pt x="18699" y="606381"/>
                  <a:pt x="79988" y="659232"/>
                  <a:pt x="86206" y="663229"/>
                </a:cubicBezTo>
                <a:cubicBezTo>
                  <a:pt x="85318" y="662785"/>
                  <a:pt x="67109" y="612599"/>
                  <a:pt x="66220" y="608158"/>
                </a:cubicBezTo>
                <a:cubicBezTo>
                  <a:pt x="64000" y="592169"/>
                  <a:pt x="59558" y="577069"/>
                  <a:pt x="55118" y="561525"/>
                </a:cubicBezTo>
                <a:cubicBezTo>
                  <a:pt x="46235" y="531324"/>
                  <a:pt x="34688" y="502012"/>
                  <a:pt x="24029" y="472699"/>
                </a:cubicBezTo>
                <a:cubicBezTo>
                  <a:pt x="23584" y="471366"/>
                  <a:pt x="22696" y="469590"/>
                  <a:pt x="23140" y="468258"/>
                </a:cubicBezTo>
                <a:cubicBezTo>
                  <a:pt x="24917" y="459819"/>
                  <a:pt x="24917" y="446051"/>
                  <a:pt x="29358" y="444275"/>
                </a:cubicBezTo>
                <a:cubicBezTo>
                  <a:pt x="40905" y="439834"/>
                  <a:pt x="40017" y="454046"/>
                  <a:pt x="44014" y="460264"/>
                </a:cubicBezTo>
                <a:cubicBezTo>
                  <a:pt x="64444" y="492241"/>
                  <a:pt x="99974" y="529103"/>
                  <a:pt x="113742" y="565522"/>
                </a:cubicBezTo>
                <a:cubicBezTo>
                  <a:pt x="139946" y="636137"/>
                  <a:pt x="167481" y="694762"/>
                  <a:pt x="212338" y="754275"/>
                </a:cubicBezTo>
                <a:cubicBezTo>
                  <a:pt x="216780" y="760493"/>
                  <a:pt x="223885" y="759605"/>
                  <a:pt x="230103" y="751611"/>
                </a:cubicBezTo>
                <a:cubicBezTo>
                  <a:pt x="233212" y="747613"/>
                  <a:pt x="250089" y="745393"/>
                  <a:pt x="255863" y="746281"/>
                </a:cubicBezTo>
                <a:cubicBezTo>
                  <a:pt x="288728" y="751611"/>
                  <a:pt x="314931" y="770708"/>
                  <a:pt x="348241" y="773372"/>
                </a:cubicBezTo>
                <a:cubicBezTo>
                  <a:pt x="380218" y="775593"/>
                  <a:pt x="448169" y="773817"/>
                  <a:pt x="479702" y="768487"/>
                </a:cubicBezTo>
                <a:cubicBezTo>
                  <a:pt x="560089" y="755163"/>
                  <a:pt x="628484" y="763158"/>
                  <a:pt x="701765" y="789361"/>
                </a:cubicBezTo>
                <a:cubicBezTo>
                  <a:pt x="733298" y="800464"/>
                  <a:pt x="772825" y="824003"/>
                  <a:pt x="803914" y="796467"/>
                </a:cubicBezTo>
                <a:cubicBezTo>
                  <a:pt x="821679" y="780923"/>
                  <a:pt x="825232" y="780923"/>
                  <a:pt x="845662" y="792914"/>
                </a:cubicBezTo>
                <a:cubicBezTo>
                  <a:pt x="874531" y="810679"/>
                  <a:pt x="909616" y="803129"/>
                  <a:pt x="941593" y="804461"/>
                </a:cubicBezTo>
                <a:cubicBezTo>
                  <a:pt x="978012" y="805794"/>
                  <a:pt x="1046851" y="790694"/>
                  <a:pt x="1079273" y="774261"/>
                </a:cubicBezTo>
                <a:cubicBezTo>
                  <a:pt x="1133012" y="746725"/>
                  <a:pt x="1133012" y="756940"/>
                  <a:pt x="1187639" y="731624"/>
                </a:cubicBezTo>
                <a:cubicBezTo>
                  <a:pt x="1191192" y="729848"/>
                  <a:pt x="1273356" y="703645"/>
                  <a:pt x="1274688" y="700092"/>
                </a:cubicBezTo>
                <a:cubicBezTo>
                  <a:pt x="1272912" y="704089"/>
                  <a:pt x="1156995" y="691653"/>
                  <a:pt x="1152109" y="690321"/>
                </a:cubicBezTo>
                <a:cubicBezTo>
                  <a:pt x="1141894" y="687212"/>
                  <a:pt x="1126350" y="682771"/>
                  <a:pt x="1121464" y="672112"/>
                </a:cubicBezTo>
                <a:cubicBezTo>
                  <a:pt x="1113914" y="655235"/>
                  <a:pt x="1130791" y="641023"/>
                  <a:pt x="1114359" y="623702"/>
                </a:cubicBezTo>
                <a:cubicBezTo>
                  <a:pt x="1105032" y="613931"/>
                  <a:pt x="1110805" y="592613"/>
                  <a:pt x="1121464" y="586395"/>
                </a:cubicBezTo>
                <a:cubicBezTo>
                  <a:pt x="1187639" y="549089"/>
                  <a:pt x="1072167" y="562413"/>
                  <a:pt x="1072167" y="518444"/>
                </a:cubicBezTo>
                <a:cubicBezTo>
                  <a:pt x="1072167" y="496682"/>
                  <a:pt x="1054846" y="504232"/>
                  <a:pt x="1038413" y="491353"/>
                </a:cubicBezTo>
                <a:cubicBezTo>
                  <a:pt x="1019760" y="476697"/>
                  <a:pt x="1021092" y="466926"/>
                  <a:pt x="1034416" y="447828"/>
                </a:cubicBezTo>
                <a:cubicBezTo>
                  <a:pt x="1044187" y="434060"/>
                  <a:pt x="1099258" y="347900"/>
                  <a:pt x="1050404" y="346123"/>
                </a:cubicBezTo>
                <a:cubicBezTo>
                  <a:pt x="1032195" y="345679"/>
                  <a:pt x="995776" y="345679"/>
                  <a:pt x="977568" y="345679"/>
                </a:cubicBezTo>
                <a:cubicBezTo>
                  <a:pt x="976679" y="345679"/>
                  <a:pt x="975791" y="344791"/>
                  <a:pt x="973126" y="342570"/>
                </a:cubicBezTo>
                <a:cubicBezTo>
                  <a:pt x="977123" y="338573"/>
                  <a:pt x="980677" y="335020"/>
                  <a:pt x="985117" y="331911"/>
                </a:cubicBezTo>
                <a:cubicBezTo>
                  <a:pt x="1025977" y="302599"/>
                  <a:pt x="1089932" y="279949"/>
                  <a:pt x="1100591" y="225765"/>
                </a:cubicBezTo>
                <a:cubicBezTo>
                  <a:pt x="1104588" y="206223"/>
                  <a:pt x="1098370" y="183129"/>
                  <a:pt x="1112582" y="166696"/>
                </a:cubicBezTo>
                <a:cubicBezTo>
                  <a:pt x="1117467" y="161367"/>
                  <a:pt x="1117467" y="150264"/>
                  <a:pt x="1117023" y="141825"/>
                </a:cubicBezTo>
                <a:cubicBezTo>
                  <a:pt x="1116135" y="106295"/>
                  <a:pt x="1114802" y="70321"/>
                  <a:pt x="1113470" y="34790"/>
                </a:cubicBezTo>
                <a:cubicBezTo>
                  <a:pt x="1113026" y="17470"/>
                  <a:pt x="1129015" y="1037"/>
                  <a:pt x="1146336" y="149"/>
                </a:cubicBezTo>
                <a:close/>
              </a:path>
            </a:pathLst>
          </a:custGeom>
          <a:solidFill>
            <a:schemeClr val="accent1"/>
          </a:solidFill>
          <a:ln w="7748" cap="flat">
            <a:noFill/>
            <a:prstDash val="solid"/>
            <a:miter/>
          </a:ln>
        </p:spPr>
        <p:txBody>
          <a:bodyPr rtlCol="0" anchor="ctr"/>
          <a:lstStyle/>
          <a:p>
            <a:endParaRPr lang="en-US"/>
          </a:p>
        </p:txBody>
      </p:sp>
      <p:graphicFrame>
        <p:nvGraphicFramePr>
          <p:cNvPr id="30" name="Chart 29">
            <a:extLst>
              <a:ext uri="{FF2B5EF4-FFF2-40B4-BE49-F238E27FC236}">
                <a16:creationId xmlns:a16="http://schemas.microsoft.com/office/drawing/2014/main" id="{EACCF1F3-C7F0-484B-8BEA-E5BB23038E02}"/>
              </a:ext>
            </a:extLst>
          </p:cNvPr>
          <p:cNvGraphicFramePr/>
          <p:nvPr>
            <p:extLst>
              <p:ext uri="{D42A27DB-BD31-4B8C-83A1-F6EECF244321}">
                <p14:modId xmlns:p14="http://schemas.microsoft.com/office/powerpoint/2010/main" val="3982480587"/>
              </p:ext>
            </p:extLst>
          </p:nvPr>
        </p:nvGraphicFramePr>
        <p:xfrm>
          <a:off x="2941981" y="949187"/>
          <a:ext cx="8123583" cy="49596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491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0"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Freeform: Shape 66">
            <a:extLst>
              <a:ext uri="{FF2B5EF4-FFF2-40B4-BE49-F238E27FC236}">
                <a16:creationId xmlns:a16="http://schemas.microsoft.com/office/drawing/2014/main" id="{903B47F3-F0B3-4B4A-B4EB-2076A352C094}"/>
              </a:ext>
            </a:extLst>
          </p:cNvPr>
          <p:cNvSpPr/>
          <p:nvPr/>
        </p:nvSpPr>
        <p:spPr>
          <a:xfrm rot="8414484">
            <a:off x="10078362" y="6028767"/>
            <a:ext cx="1096014" cy="1094535"/>
          </a:xfrm>
          <a:custGeom>
            <a:avLst/>
            <a:gdLst>
              <a:gd name="connsiteX0" fmla="*/ 1015824 w 2230147"/>
              <a:gd name="connsiteY0" fmla="*/ 2109399 h 2227137"/>
              <a:gd name="connsiteX1" fmla="*/ 1015495 w 2230147"/>
              <a:gd name="connsiteY1" fmla="*/ 2124240 h 2227137"/>
              <a:gd name="connsiteX2" fmla="*/ 1013187 w 2230147"/>
              <a:gd name="connsiteY2" fmla="*/ 2131166 h 2227137"/>
              <a:gd name="connsiteX3" fmla="*/ 1013187 w 2230147"/>
              <a:gd name="connsiteY3" fmla="*/ 2131165 h 2227137"/>
              <a:gd name="connsiteX4" fmla="*/ 1012198 w 2230147"/>
              <a:gd name="connsiteY4" fmla="*/ 2144027 h 2227137"/>
              <a:gd name="connsiteX5" fmla="*/ 1012857 w 2230147"/>
              <a:gd name="connsiteY5" fmla="*/ 2167113 h 2227137"/>
              <a:gd name="connsiteX6" fmla="*/ 1004612 w 2230147"/>
              <a:gd name="connsiteY6" fmla="*/ 2190859 h 2227137"/>
              <a:gd name="connsiteX7" fmla="*/ 996697 w 2230147"/>
              <a:gd name="connsiteY7" fmla="*/ 2190529 h 2227137"/>
              <a:gd name="connsiteX8" fmla="*/ 992080 w 2230147"/>
              <a:gd name="connsiteY8" fmla="*/ 2179316 h 2227137"/>
              <a:gd name="connsiteX9" fmla="*/ 1001232 w 2230147"/>
              <a:gd name="connsiteY9" fmla="*/ 2152932 h 2227137"/>
              <a:gd name="connsiteX10" fmla="*/ 1010878 w 2230147"/>
              <a:gd name="connsiteY10" fmla="*/ 2126549 h 2227137"/>
              <a:gd name="connsiteX11" fmla="*/ 1010877 w 2230147"/>
              <a:gd name="connsiteY11" fmla="*/ 2126549 h 2227137"/>
              <a:gd name="connsiteX12" fmla="*/ 1015824 w 2230147"/>
              <a:gd name="connsiteY12" fmla="*/ 2109399 h 2227137"/>
              <a:gd name="connsiteX13" fmla="*/ 1219311 w 2230147"/>
              <a:gd name="connsiteY13" fmla="*/ 2015735 h 2227137"/>
              <a:gd name="connsiteX14" fmla="*/ 1233163 w 2230147"/>
              <a:gd name="connsiteY14" fmla="*/ 2027938 h 2227137"/>
              <a:gd name="connsiteX15" fmla="*/ 1233492 w 2230147"/>
              <a:gd name="connsiteY15" fmla="*/ 2050364 h 2227137"/>
              <a:gd name="connsiteX16" fmla="*/ 1233383 w 2230147"/>
              <a:gd name="connsiteY16" fmla="*/ 2059216 h 2227137"/>
              <a:gd name="connsiteX17" fmla="*/ 1237110 w 2230147"/>
              <a:gd name="connsiteY17" fmla="*/ 2050694 h 2227137"/>
              <a:gd name="connsiteX18" fmla="*/ 1237110 w 2230147"/>
              <a:gd name="connsiteY18" fmla="*/ 2077078 h 2227137"/>
              <a:gd name="connsiteX19" fmla="*/ 1233272 w 2230147"/>
              <a:gd name="connsiteY19" fmla="*/ 2068137 h 2227137"/>
              <a:gd name="connsiteX20" fmla="*/ 1233162 w 2230147"/>
              <a:gd name="connsiteY20" fmla="*/ 2077078 h 2227137"/>
              <a:gd name="connsiteX21" fmla="*/ 1239428 w 2230147"/>
              <a:gd name="connsiteY21" fmla="*/ 2098515 h 2227137"/>
              <a:gd name="connsiteX22" fmla="*/ 1235472 w 2230147"/>
              <a:gd name="connsiteY22" fmla="*/ 2140070 h 2227137"/>
              <a:gd name="connsiteX23" fmla="*/ 1213044 w 2230147"/>
              <a:gd name="connsiteY23" fmla="*/ 2173379 h 2227137"/>
              <a:gd name="connsiteX24" fmla="*/ 1187320 w 2230147"/>
              <a:gd name="connsiteY24" fmla="*/ 2222190 h 2227137"/>
              <a:gd name="connsiteX25" fmla="*/ 1179075 w 2230147"/>
              <a:gd name="connsiteY25" fmla="*/ 2227137 h 2227137"/>
              <a:gd name="connsiteX26" fmla="*/ 1150712 w 2230147"/>
              <a:gd name="connsiteY26" fmla="*/ 2203721 h 2227137"/>
              <a:gd name="connsiteX27" fmla="*/ 1154011 w 2230147"/>
              <a:gd name="connsiteY27" fmla="*/ 2162826 h 2227137"/>
              <a:gd name="connsiteX28" fmla="*/ 1163905 w 2230147"/>
              <a:gd name="connsiteY28" fmla="*/ 2119951 h 2227137"/>
              <a:gd name="connsiteX29" fmla="*/ 1183693 w 2230147"/>
              <a:gd name="connsiteY29" fmla="*/ 2071141 h 2227137"/>
              <a:gd name="connsiteX30" fmla="*/ 1199193 w 2230147"/>
              <a:gd name="connsiteY30" fmla="*/ 2035193 h 2227137"/>
              <a:gd name="connsiteX31" fmla="*/ 1219311 w 2230147"/>
              <a:gd name="connsiteY31" fmla="*/ 2015735 h 2227137"/>
              <a:gd name="connsiteX32" fmla="*/ 1028688 w 2230147"/>
              <a:gd name="connsiteY32" fmla="*/ 2033544 h 2227137"/>
              <a:gd name="connsiteX33" fmla="*/ 1019453 w 2230147"/>
              <a:gd name="connsiteY33" fmla="*/ 2101813 h 2227137"/>
              <a:gd name="connsiteX34" fmla="*/ 1028688 w 2230147"/>
              <a:gd name="connsiteY34" fmla="*/ 2033544 h 2227137"/>
              <a:gd name="connsiteX35" fmla="*/ 2155942 w 2230147"/>
              <a:gd name="connsiteY35" fmla="*/ 1661860 h 2227137"/>
              <a:gd name="connsiteX36" fmla="*/ 2218274 w 2230147"/>
              <a:gd name="connsiteY36" fmla="*/ 1700447 h 2227137"/>
              <a:gd name="connsiteX37" fmla="*/ 2220253 w 2230147"/>
              <a:gd name="connsiteY37" fmla="*/ 1714298 h 2227137"/>
              <a:gd name="connsiteX38" fmla="*/ 2201784 w 2230147"/>
              <a:gd name="connsiteY38" fmla="*/ 1722214 h 2227137"/>
              <a:gd name="connsiteX39" fmla="*/ 2157921 w 2230147"/>
              <a:gd name="connsiteY39" fmla="*/ 1691212 h 2227137"/>
              <a:gd name="connsiteX40" fmla="*/ 2150006 w 2230147"/>
              <a:gd name="connsiteY40" fmla="*/ 1670765 h 2227137"/>
              <a:gd name="connsiteX41" fmla="*/ 2148357 w 2230147"/>
              <a:gd name="connsiteY41" fmla="*/ 1664499 h 2227137"/>
              <a:gd name="connsiteX42" fmla="*/ 2155942 w 2230147"/>
              <a:gd name="connsiteY42" fmla="*/ 1661860 h 2227137"/>
              <a:gd name="connsiteX43" fmla="*/ 1496796 w 2230147"/>
              <a:gd name="connsiteY43" fmla="*/ 1837808 h 2227137"/>
              <a:gd name="connsiteX44" fmla="*/ 1503928 w 2230147"/>
              <a:gd name="connsiteY44" fmla="*/ 1837313 h 2227137"/>
              <a:gd name="connsiteX45" fmla="*/ 1533939 w 2230147"/>
              <a:gd name="connsiteY45" fmla="*/ 1855123 h 2227137"/>
              <a:gd name="connsiteX46" fmla="*/ 1519429 w 2230147"/>
              <a:gd name="connsiteY46" fmla="*/ 1879528 h 2227137"/>
              <a:gd name="connsiteX47" fmla="*/ 1499970 w 2230147"/>
              <a:gd name="connsiteY47" fmla="*/ 1861389 h 2227137"/>
              <a:gd name="connsiteX48" fmla="*/ 1496342 w 2230147"/>
              <a:gd name="connsiteY48" fmla="*/ 1844239 h 2227137"/>
              <a:gd name="connsiteX49" fmla="*/ 1496796 w 2230147"/>
              <a:gd name="connsiteY49" fmla="*/ 1837808 h 2227137"/>
              <a:gd name="connsiteX50" fmla="*/ 1109488 w 2230147"/>
              <a:gd name="connsiteY50" fmla="*/ 1946478 h 2227137"/>
              <a:gd name="connsiteX51" fmla="*/ 1118723 w 2230147"/>
              <a:gd name="connsiteY51" fmla="*/ 1955382 h 2227137"/>
              <a:gd name="connsiteX52" fmla="*/ 1109818 w 2230147"/>
              <a:gd name="connsiteY52" fmla="*/ 1966266 h 2227137"/>
              <a:gd name="connsiteX53" fmla="*/ 1099594 w 2230147"/>
              <a:gd name="connsiteY53" fmla="*/ 1956372 h 2227137"/>
              <a:gd name="connsiteX54" fmla="*/ 1109488 w 2230147"/>
              <a:gd name="connsiteY54" fmla="*/ 1946478 h 2227137"/>
              <a:gd name="connsiteX55" fmla="*/ 2225200 w 2230147"/>
              <a:gd name="connsiteY55" fmla="*/ 1603156 h 2227137"/>
              <a:gd name="connsiteX56" fmla="*/ 2230147 w 2230147"/>
              <a:gd name="connsiteY56" fmla="*/ 1607114 h 2227137"/>
              <a:gd name="connsiteX57" fmla="*/ 2227179 w 2230147"/>
              <a:gd name="connsiteY57" fmla="*/ 1611731 h 2227137"/>
              <a:gd name="connsiteX58" fmla="*/ 2221902 w 2230147"/>
              <a:gd name="connsiteY58" fmla="*/ 1607773 h 2227137"/>
              <a:gd name="connsiteX59" fmla="*/ 2225200 w 2230147"/>
              <a:gd name="connsiteY59" fmla="*/ 1603156 h 2227137"/>
              <a:gd name="connsiteX60" fmla="*/ 1051113 w 2230147"/>
              <a:gd name="connsiteY60" fmla="*/ 1949775 h 2227137"/>
              <a:gd name="connsiteX61" fmla="*/ 1056060 w 2230147"/>
              <a:gd name="connsiteY61" fmla="*/ 1952743 h 2227137"/>
              <a:gd name="connsiteX62" fmla="*/ 1053092 w 2230147"/>
              <a:gd name="connsiteY62" fmla="*/ 1956371 h 2227137"/>
              <a:gd name="connsiteX63" fmla="*/ 1048805 w 2230147"/>
              <a:gd name="connsiteY63" fmla="*/ 1952743 h 2227137"/>
              <a:gd name="connsiteX64" fmla="*/ 1051113 w 2230147"/>
              <a:gd name="connsiteY64" fmla="*/ 1949775 h 2227137"/>
              <a:gd name="connsiteX65" fmla="*/ 1166543 w 2230147"/>
              <a:gd name="connsiteY65" fmla="*/ 1907891 h 2227137"/>
              <a:gd name="connsiteX66" fmla="*/ 1169511 w 2230147"/>
              <a:gd name="connsiteY66" fmla="*/ 1911519 h 2227137"/>
              <a:gd name="connsiteX67" fmla="*/ 1165884 w 2230147"/>
              <a:gd name="connsiteY67" fmla="*/ 1914816 h 2227137"/>
              <a:gd name="connsiteX68" fmla="*/ 1163905 w 2230147"/>
              <a:gd name="connsiteY68" fmla="*/ 1910529 h 2227137"/>
              <a:gd name="connsiteX69" fmla="*/ 1166543 w 2230147"/>
              <a:gd name="connsiteY69" fmla="*/ 1907891 h 2227137"/>
              <a:gd name="connsiteX70" fmla="*/ 1273399 w 2230147"/>
              <a:gd name="connsiteY70" fmla="*/ 1871942 h 2227137"/>
              <a:gd name="connsiteX71" fmla="*/ 1306709 w 2230147"/>
              <a:gd name="connsiteY71" fmla="*/ 1890081 h 2227137"/>
              <a:gd name="connsiteX72" fmla="*/ 1275707 w 2230147"/>
              <a:gd name="connsiteY72" fmla="*/ 1930317 h 2227137"/>
              <a:gd name="connsiteX73" fmla="*/ 1256909 w 2230147"/>
              <a:gd name="connsiteY73" fmla="*/ 1920423 h 2227137"/>
              <a:gd name="connsiteX74" fmla="*/ 1256908 w 2230147"/>
              <a:gd name="connsiteY74" fmla="*/ 1911571 h 2227137"/>
              <a:gd name="connsiteX75" fmla="*/ 1254562 w 2230147"/>
              <a:gd name="connsiteY75" fmla="*/ 1907066 h 2227137"/>
              <a:gd name="connsiteX76" fmla="*/ 1256908 w 2230147"/>
              <a:gd name="connsiteY76" fmla="*/ 1902562 h 2227137"/>
              <a:gd name="connsiteX77" fmla="*/ 1256908 w 2230147"/>
              <a:gd name="connsiteY77" fmla="*/ 1894039 h 2227137"/>
              <a:gd name="connsiteX78" fmla="*/ 1273399 w 2230147"/>
              <a:gd name="connsiteY78" fmla="*/ 1871942 h 2227137"/>
              <a:gd name="connsiteX79" fmla="*/ 1688945 w 2230147"/>
              <a:gd name="connsiteY79" fmla="*/ 1726830 h 2227137"/>
              <a:gd name="connsiteX80" fmla="*/ 1693233 w 2230147"/>
              <a:gd name="connsiteY80" fmla="*/ 1731448 h 2227137"/>
              <a:gd name="connsiteX81" fmla="*/ 1686307 w 2230147"/>
              <a:gd name="connsiteY81" fmla="*/ 1739693 h 2227137"/>
              <a:gd name="connsiteX82" fmla="*/ 1683009 w 2230147"/>
              <a:gd name="connsiteY82" fmla="*/ 1733756 h 2227137"/>
              <a:gd name="connsiteX83" fmla="*/ 1688945 w 2230147"/>
              <a:gd name="connsiteY83" fmla="*/ 1726830 h 2227137"/>
              <a:gd name="connsiteX84" fmla="*/ 2056013 w 2230147"/>
              <a:gd name="connsiteY84" fmla="*/ 1589964 h 2227137"/>
              <a:gd name="connsiteX85" fmla="*/ 2100206 w 2230147"/>
              <a:gd name="connsiteY85" fmla="*/ 1598868 h 2227137"/>
              <a:gd name="connsiteX86" fmla="*/ 2110759 w 2230147"/>
              <a:gd name="connsiteY86" fmla="*/ 1612060 h 2227137"/>
              <a:gd name="connsiteX87" fmla="*/ 2117686 w 2230147"/>
              <a:gd name="connsiteY87" fmla="*/ 1633827 h 2227137"/>
              <a:gd name="connsiteX88" fmla="*/ 2090971 w 2230147"/>
              <a:gd name="connsiteY88" fmla="*/ 1626242 h 2227137"/>
              <a:gd name="connsiteX89" fmla="*/ 2079429 w 2230147"/>
              <a:gd name="connsiteY89" fmla="*/ 1611401 h 2227137"/>
              <a:gd name="connsiteX90" fmla="*/ 2064588 w 2230147"/>
              <a:gd name="connsiteY90" fmla="*/ 1605464 h 2227137"/>
              <a:gd name="connsiteX91" fmla="*/ 2049417 w 2230147"/>
              <a:gd name="connsiteY91" fmla="*/ 1603156 h 2227137"/>
              <a:gd name="connsiteX92" fmla="*/ 2046119 w 2230147"/>
              <a:gd name="connsiteY92" fmla="*/ 1595241 h 2227137"/>
              <a:gd name="connsiteX93" fmla="*/ 2056013 w 2230147"/>
              <a:gd name="connsiteY93" fmla="*/ 1589964 h 2227137"/>
              <a:gd name="connsiteX94" fmla="*/ 1110807 w 2230147"/>
              <a:gd name="connsiteY94" fmla="*/ 1876889 h 2227137"/>
              <a:gd name="connsiteX95" fmla="*/ 1117403 w 2230147"/>
              <a:gd name="connsiteY95" fmla="*/ 1880847 h 2227137"/>
              <a:gd name="connsiteX96" fmla="*/ 1113775 w 2230147"/>
              <a:gd name="connsiteY96" fmla="*/ 1885464 h 2227137"/>
              <a:gd name="connsiteX97" fmla="*/ 1108168 w 2230147"/>
              <a:gd name="connsiteY97" fmla="*/ 1880517 h 2227137"/>
              <a:gd name="connsiteX98" fmla="*/ 1110807 w 2230147"/>
              <a:gd name="connsiteY98" fmla="*/ 1876889 h 2227137"/>
              <a:gd name="connsiteX99" fmla="*/ 1441596 w 2230147"/>
              <a:gd name="connsiteY99" fmla="*/ 1773992 h 2227137"/>
              <a:gd name="connsiteX100" fmla="*/ 1446213 w 2230147"/>
              <a:gd name="connsiteY100" fmla="*/ 1773333 h 2227137"/>
              <a:gd name="connsiteX101" fmla="*/ 1449841 w 2230147"/>
              <a:gd name="connsiteY101" fmla="*/ 1778939 h 2227137"/>
              <a:gd name="connsiteX102" fmla="*/ 1445223 w 2230147"/>
              <a:gd name="connsiteY102" fmla="*/ 1782237 h 2227137"/>
              <a:gd name="connsiteX103" fmla="*/ 1441596 w 2230147"/>
              <a:gd name="connsiteY103" fmla="*/ 1773992 h 2227137"/>
              <a:gd name="connsiteX104" fmla="*/ 1905294 w 2230147"/>
              <a:gd name="connsiteY104" fmla="*/ 1621294 h 2227137"/>
              <a:gd name="connsiteX105" fmla="*/ 1909911 w 2230147"/>
              <a:gd name="connsiteY105" fmla="*/ 1624263 h 2227137"/>
              <a:gd name="connsiteX106" fmla="*/ 1903645 w 2230147"/>
              <a:gd name="connsiteY106" fmla="*/ 1634157 h 2227137"/>
              <a:gd name="connsiteX107" fmla="*/ 1897709 w 2230147"/>
              <a:gd name="connsiteY107" fmla="*/ 1628880 h 2227137"/>
              <a:gd name="connsiteX108" fmla="*/ 1905294 w 2230147"/>
              <a:gd name="connsiteY108" fmla="*/ 1621294 h 2227137"/>
              <a:gd name="connsiteX109" fmla="*/ 1371678 w 2230147"/>
              <a:gd name="connsiteY109" fmla="*/ 1784216 h 2227137"/>
              <a:gd name="connsiteX110" fmla="*/ 1377286 w 2230147"/>
              <a:gd name="connsiteY110" fmla="*/ 1788833 h 2227137"/>
              <a:gd name="connsiteX111" fmla="*/ 1371678 w 2230147"/>
              <a:gd name="connsiteY111" fmla="*/ 1792461 h 2227137"/>
              <a:gd name="connsiteX112" fmla="*/ 1367062 w 2230147"/>
              <a:gd name="connsiteY112" fmla="*/ 1788503 h 2227137"/>
              <a:gd name="connsiteX113" fmla="*/ 1371678 w 2230147"/>
              <a:gd name="connsiteY113" fmla="*/ 1784216 h 2227137"/>
              <a:gd name="connsiteX114" fmla="*/ 2034576 w 2230147"/>
              <a:gd name="connsiteY114" fmla="*/ 1548740 h 2227137"/>
              <a:gd name="connsiteX115" fmla="*/ 2053703 w 2230147"/>
              <a:gd name="connsiteY115" fmla="*/ 1567868 h 2227137"/>
              <a:gd name="connsiteX116" fmla="*/ 2041171 w 2230147"/>
              <a:gd name="connsiteY116" fmla="*/ 1579081 h 2227137"/>
              <a:gd name="connsiteX117" fmla="*/ 2023033 w 2230147"/>
              <a:gd name="connsiteY117" fmla="*/ 1557974 h 2227137"/>
              <a:gd name="connsiteX118" fmla="*/ 2034576 w 2230147"/>
              <a:gd name="connsiteY118" fmla="*/ 1548740 h 2227137"/>
              <a:gd name="connsiteX119" fmla="*/ 1154671 w 2230147"/>
              <a:gd name="connsiteY119" fmla="*/ 1784216 h 2227137"/>
              <a:gd name="connsiteX120" fmla="*/ 1158299 w 2230147"/>
              <a:gd name="connsiteY120" fmla="*/ 1787184 h 2227137"/>
              <a:gd name="connsiteX121" fmla="*/ 1154670 w 2230147"/>
              <a:gd name="connsiteY121" fmla="*/ 1790152 h 2227137"/>
              <a:gd name="connsiteX122" fmla="*/ 1151372 w 2230147"/>
              <a:gd name="connsiteY122" fmla="*/ 1787184 h 2227137"/>
              <a:gd name="connsiteX123" fmla="*/ 1154671 w 2230147"/>
              <a:gd name="connsiteY123" fmla="*/ 1784216 h 2227137"/>
              <a:gd name="connsiteX124" fmla="*/ 1883526 w 2230147"/>
              <a:gd name="connsiteY124" fmla="*/ 1551378 h 2227137"/>
              <a:gd name="connsiteX125" fmla="*/ 1891112 w 2230147"/>
              <a:gd name="connsiteY125" fmla="*/ 1557974 h 2227137"/>
              <a:gd name="connsiteX126" fmla="*/ 1883527 w 2230147"/>
              <a:gd name="connsiteY126" fmla="*/ 1563910 h 2227137"/>
              <a:gd name="connsiteX127" fmla="*/ 1876601 w 2230147"/>
              <a:gd name="connsiteY127" fmla="*/ 1555995 h 2227137"/>
              <a:gd name="connsiteX128" fmla="*/ 1883526 w 2230147"/>
              <a:gd name="connsiteY128" fmla="*/ 1551378 h 2227137"/>
              <a:gd name="connsiteX129" fmla="*/ 1220630 w 2230147"/>
              <a:gd name="connsiteY129" fmla="*/ 1747608 h 2227137"/>
              <a:gd name="connsiteX130" fmla="*/ 1220960 w 2230147"/>
              <a:gd name="connsiteY130" fmla="*/ 1761130 h 2227137"/>
              <a:gd name="connsiteX131" fmla="*/ 1217333 w 2230147"/>
              <a:gd name="connsiteY131" fmla="*/ 1760470 h 2227137"/>
              <a:gd name="connsiteX132" fmla="*/ 1220630 w 2230147"/>
              <a:gd name="connsiteY132" fmla="*/ 1747608 h 2227137"/>
              <a:gd name="connsiteX133" fmla="*/ 1799758 w 2230147"/>
              <a:gd name="connsiteY133" fmla="*/ 1562590 h 2227137"/>
              <a:gd name="connsiteX134" fmla="*/ 1804375 w 2230147"/>
              <a:gd name="connsiteY134" fmla="*/ 1566548 h 2227137"/>
              <a:gd name="connsiteX135" fmla="*/ 1799758 w 2230147"/>
              <a:gd name="connsiteY135" fmla="*/ 1571165 h 2227137"/>
              <a:gd name="connsiteX136" fmla="*/ 1795470 w 2230147"/>
              <a:gd name="connsiteY136" fmla="*/ 1567867 h 2227137"/>
              <a:gd name="connsiteX137" fmla="*/ 1799758 w 2230147"/>
              <a:gd name="connsiteY137" fmla="*/ 1562590 h 2227137"/>
              <a:gd name="connsiteX138" fmla="*/ 1015825 w 2230147"/>
              <a:gd name="connsiteY138" fmla="*/ 1795099 h 2227137"/>
              <a:gd name="connsiteX139" fmla="*/ 1020442 w 2230147"/>
              <a:gd name="connsiteY139" fmla="*/ 1799057 h 2227137"/>
              <a:gd name="connsiteX140" fmla="*/ 1016814 w 2230147"/>
              <a:gd name="connsiteY140" fmla="*/ 1805653 h 2227137"/>
              <a:gd name="connsiteX141" fmla="*/ 1012197 w 2230147"/>
              <a:gd name="connsiteY141" fmla="*/ 1801036 h 2227137"/>
              <a:gd name="connsiteX142" fmla="*/ 1015825 w 2230147"/>
              <a:gd name="connsiteY142" fmla="*/ 1795099 h 2227137"/>
              <a:gd name="connsiteX143" fmla="*/ 1160607 w 2230147"/>
              <a:gd name="connsiteY143" fmla="*/ 1731778 h 2227137"/>
              <a:gd name="connsiteX144" fmla="*/ 1163905 w 2230147"/>
              <a:gd name="connsiteY144" fmla="*/ 1735076 h 2227137"/>
              <a:gd name="connsiteX145" fmla="*/ 1160937 w 2230147"/>
              <a:gd name="connsiteY145" fmla="*/ 1738704 h 2227137"/>
              <a:gd name="connsiteX146" fmla="*/ 1156979 w 2230147"/>
              <a:gd name="connsiteY146" fmla="*/ 1734416 h 2227137"/>
              <a:gd name="connsiteX147" fmla="*/ 1160607 w 2230147"/>
              <a:gd name="connsiteY147" fmla="*/ 1731778 h 2227137"/>
              <a:gd name="connsiteX148" fmla="*/ 1009228 w 2230147"/>
              <a:gd name="connsiteY148" fmla="*/ 1773003 h 2227137"/>
              <a:gd name="connsiteX149" fmla="*/ 1017474 w 2230147"/>
              <a:gd name="connsiteY149" fmla="*/ 1779598 h 2227137"/>
              <a:gd name="connsiteX150" fmla="*/ 1012197 w 2230147"/>
              <a:gd name="connsiteY150" fmla="*/ 1783886 h 2227137"/>
              <a:gd name="connsiteX151" fmla="*/ 1005601 w 2230147"/>
              <a:gd name="connsiteY151" fmla="*/ 1778279 h 2227137"/>
              <a:gd name="connsiteX152" fmla="*/ 1009228 w 2230147"/>
              <a:gd name="connsiteY152" fmla="*/ 1773003 h 2227137"/>
              <a:gd name="connsiteX153" fmla="*/ 1437968 w 2230147"/>
              <a:gd name="connsiteY153" fmla="*/ 1637785 h 2227137"/>
              <a:gd name="connsiteX154" fmla="*/ 1440607 w 2230147"/>
              <a:gd name="connsiteY154" fmla="*/ 1637456 h 2227137"/>
              <a:gd name="connsiteX155" fmla="*/ 1441266 w 2230147"/>
              <a:gd name="connsiteY155" fmla="*/ 1648999 h 2227137"/>
              <a:gd name="connsiteX156" fmla="*/ 1437968 w 2230147"/>
              <a:gd name="connsiteY156" fmla="*/ 1637785 h 2227137"/>
              <a:gd name="connsiteX157" fmla="*/ 1089040 w 2230147"/>
              <a:gd name="connsiteY157" fmla="*/ 1721224 h 2227137"/>
              <a:gd name="connsiteX158" fmla="*/ 1093987 w 2230147"/>
              <a:gd name="connsiteY158" fmla="*/ 1726501 h 2227137"/>
              <a:gd name="connsiteX159" fmla="*/ 1090689 w 2230147"/>
              <a:gd name="connsiteY159" fmla="*/ 1731118 h 2227137"/>
              <a:gd name="connsiteX160" fmla="*/ 1085742 w 2230147"/>
              <a:gd name="connsiteY160" fmla="*/ 1723863 h 2227137"/>
              <a:gd name="connsiteX161" fmla="*/ 1089040 w 2230147"/>
              <a:gd name="connsiteY161" fmla="*/ 1721224 h 2227137"/>
              <a:gd name="connsiteX162" fmla="*/ 1469298 w 2230147"/>
              <a:gd name="connsiteY162" fmla="*/ 1604145 h 2227137"/>
              <a:gd name="connsiteX163" fmla="*/ 1477873 w 2230147"/>
              <a:gd name="connsiteY163" fmla="*/ 1604145 h 2227137"/>
              <a:gd name="connsiteX164" fmla="*/ 1498321 w 2230147"/>
              <a:gd name="connsiteY164" fmla="*/ 1601507 h 2227137"/>
              <a:gd name="connsiteX165" fmla="*/ 1510524 w 2230147"/>
              <a:gd name="connsiteY165" fmla="*/ 1610081 h 2227137"/>
              <a:gd name="connsiteX166" fmla="*/ 1503268 w 2230147"/>
              <a:gd name="connsiteY166" fmla="*/ 1622944 h 2227137"/>
              <a:gd name="connsiteX167" fmla="*/ 1466331 w 2230147"/>
              <a:gd name="connsiteY167" fmla="*/ 1609752 h 2227137"/>
              <a:gd name="connsiteX168" fmla="*/ 1469298 w 2230147"/>
              <a:gd name="connsiteY168" fmla="*/ 1604145 h 2227137"/>
              <a:gd name="connsiteX169" fmla="*/ 1099388 w 2230147"/>
              <a:gd name="connsiteY169" fmla="*/ 1693273 h 2227137"/>
              <a:gd name="connsiteX170" fmla="*/ 1109488 w 2230147"/>
              <a:gd name="connsiteY170" fmla="*/ 1690553 h 2227137"/>
              <a:gd name="connsiteX171" fmla="*/ 1120701 w 2230147"/>
              <a:gd name="connsiteY171" fmla="*/ 1701106 h 2227137"/>
              <a:gd name="connsiteX172" fmla="*/ 1106520 w 2230147"/>
              <a:gd name="connsiteY172" fmla="*/ 1715287 h 2227137"/>
              <a:gd name="connsiteX173" fmla="*/ 1094977 w 2230147"/>
              <a:gd name="connsiteY173" fmla="*/ 1702425 h 2227137"/>
              <a:gd name="connsiteX174" fmla="*/ 1099388 w 2230147"/>
              <a:gd name="connsiteY174" fmla="*/ 1693273 h 2227137"/>
              <a:gd name="connsiteX175" fmla="*/ 1162256 w 2230147"/>
              <a:gd name="connsiteY175" fmla="*/ 1651637 h 2227137"/>
              <a:gd name="connsiteX176" fmla="*/ 1166213 w 2230147"/>
              <a:gd name="connsiteY176" fmla="*/ 1654605 h 2227137"/>
              <a:gd name="connsiteX177" fmla="*/ 1164564 w 2230147"/>
              <a:gd name="connsiteY177" fmla="*/ 1658892 h 2227137"/>
              <a:gd name="connsiteX178" fmla="*/ 1160277 w 2230147"/>
              <a:gd name="connsiteY178" fmla="*/ 1655594 h 2227137"/>
              <a:gd name="connsiteX179" fmla="*/ 1162256 w 2230147"/>
              <a:gd name="connsiteY179" fmla="*/ 1651637 h 2227137"/>
              <a:gd name="connsiteX180" fmla="*/ 1431702 w 2230147"/>
              <a:gd name="connsiteY180" fmla="*/ 1551708 h 2227137"/>
              <a:gd name="connsiteX181" fmla="*/ 1434670 w 2230147"/>
              <a:gd name="connsiteY181" fmla="*/ 1555006 h 2227137"/>
              <a:gd name="connsiteX182" fmla="*/ 1431702 w 2230147"/>
              <a:gd name="connsiteY182" fmla="*/ 1558634 h 2227137"/>
              <a:gd name="connsiteX183" fmla="*/ 1428734 w 2230147"/>
              <a:gd name="connsiteY183" fmla="*/ 1555006 h 2227137"/>
              <a:gd name="connsiteX184" fmla="*/ 1431702 w 2230147"/>
              <a:gd name="connsiteY184" fmla="*/ 1551708 h 2227137"/>
              <a:gd name="connsiteX185" fmla="*/ 1192267 w 2230147"/>
              <a:gd name="connsiteY185" fmla="*/ 1599528 h 2227137"/>
              <a:gd name="connsiteX186" fmla="*/ 1195565 w 2230147"/>
              <a:gd name="connsiteY186" fmla="*/ 1605794 h 2227137"/>
              <a:gd name="connsiteX187" fmla="*/ 1191278 w 2230147"/>
              <a:gd name="connsiteY187" fmla="*/ 1613050 h 2227137"/>
              <a:gd name="connsiteX188" fmla="*/ 1188969 w 2230147"/>
              <a:gd name="connsiteY188" fmla="*/ 1607113 h 2227137"/>
              <a:gd name="connsiteX189" fmla="*/ 1192267 w 2230147"/>
              <a:gd name="connsiteY189" fmla="*/ 1599528 h 2227137"/>
              <a:gd name="connsiteX190" fmla="*/ 1143786 w 2230147"/>
              <a:gd name="connsiteY190" fmla="*/ 1590953 h 2227137"/>
              <a:gd name="connsiteX191" fmla="*/ 1151702 w 2230147"/>
              <a:gd name="connsiteY191" fmla="*/ 1596560 h 2227137"/>
              <a:gd name="connsiteX192" fmla="*/ 1144117 w 2230147"/>
              <a:gd name="connsiteY192" fmla="*/ 1603485 h 2227137"/>
              <a:gd name="connsiteX193" fmla="*/ 1136861 w 2230147"/>
              <a:gd name="connsiteY193" fmla="*/ 1598868 h 2227137"/>
              <a:gd name="connsiteX194" fmla="*/ 1143786 w 2230147"/>
              <a:gd name="connsiteY194" fmla="*/ 1590953 h 2227137"/>
              <a:gd name="connsiteX195" fmla="*/ 1222609 w 2230147"/>
              <a:gd name="connsiteY195" fmla="*/ 1552697 h 2227137"/>
              <a:gd name="connsiteX196" fmla="*/ 1234482 w 2230147"/>
              <a:gd name="connsiteY196" fmla="*/ 1550388 h 2227137"/>
              <a:gd name="connsiteX197" fmla="*/ 1240749 w 2230147"/>
              <a:gd name="connsiteY197" fmla="*/ 1557974 h 2227137"/>
              <a:gd name="connsiteX198" fmla="*/ 1248004 w 2230147"/>
              <a:gd name="connsiteY198" fmla="*/ 1617667 h 2227137"/>
              <a:gd name="connsiteX199" fmla="*/ 1234153 w 2230147"/>
              <a:gd name="connsiteY199" fmla="*/ 1631519 h 2227137"/>
              <a:gd name="connsiteX200" fmla="*/ 1214694 w 2230147"/>
              <a:gd name="connsiteY200" fmla="*/ 1626242 h 2227137"/>
              <a:gd name="connsiteX201" fmla="*/ 1213705 w 2230147"/>
              <a:gd name="connsiteY201" fmla="*/ 1622285 h 2227137"/>
              <a:gd name="connsiteX202" fmla="*/ 1211396 w 2230147"/>
              <a:gd name="connsiteY202" fmla="*/ 1594581 h 2227137"/>
              <a:gd name="connsiteX203" fmla="*/ 1222609 w 2230147"/>
              <a:gd name="connsiteY203" fmla="*/ 1552697 h 2227137"/>
              <a:gd name="connsiteX204" fmla="*/ 1409935 w 2230147"/>
              <a:gd name="connsiteY204" fmla="*/ 1494982 h 2227137"/>
              <a:gd name="connsiteX205" fmla="*/ 1417191 w 2230147"/>
              <a:gd name="connsiteY205" fmla="*/ 1502237 h 2227137"/>
              <a:gd name="connsiteX206" fmla="*/ 1406967 w 2230147"/>
              <a:gd name="connsiteY206" fmla="*/ 1509493 h 2227137"/>
              <a:gd name="connsiteX207" fmla="*/ 1400041 w 2230147"/>
              <a:gd name="connsiteY207" fmla="*/ 1503887 h 2227137"/>
              <a:gd name="connsiteX208" fmla="*/ 1409935 w 2230147"/>
              <a:gd name="connsiteY208" fmla="*/ 1494982 h 2227137"/>
              <a:gd name="connsiteX209" fmla="*/ 1468969 w 2230147"/>
              <a:gd name="connsiteY209" fmla="*/ 1476184 h 2227137"/>
              <a:gd name="connsiteX210" fmla="*/ 1474246 w 2230147"/>
              <a:gd name="connsiteY210" fmla="*/ 1483110 h 2227137"/>
              <a:gd name="connsiteX211" fmla="*/ 1471608 w 2230147"/>
              <a:gd name="connsiteY211" fmla="*/ 1490365 h 2227137"/>
              <a:gd name="connsiteX212" fmla="*/ 1466001 w 2230147"/>
              <a:gd name="connsiteY212" fmla="*/ 1496631 h 2227137"/>
              <a:gd name="connsiteX213" fmla="*/ 1465671 w 2230147"/>
              <a:gd name="connsiteY213" fmla="*/ 1489046 h 2227137"/>
              <a:gd name="connsiteX214" fmla="*/ 1466661 w 2230147"/>
              <a:gd name="connsiteY214" fmla="*/ 1482450 h 2227137"/>
              <a:gd name="connsiteX215" fmla="*/ 1468969 w 2230147"/>
              <a:gd name="connsiteY215" fmla="*/ 1476184 h 2227137"/>
              <a:gd name="connsiteX216" fmla="*/ 1113445 w 2230147"/>
              <a:gd name="connsiteY216" fmla="*/ 1573145 h 2227137"/>
              <a:gd name="connsiteX217" fmla="*/ 1116744 w 2230147"/>
              <a:gd name="connsiteY217" fmla="*/ 1576772 h 2227137"/>
              <a:gd name="connsiteX218" fmla="*/ 1114105 w 2230147"/>
              <a:gd name="connsiteY218" fmla="*/ 1579411 h 2227137"/>
              <a:gd name="connsiteX219" fmla="*/ 1109488 w 2230147"/>
              <a:gd name="connsiteY219" fmla="*/ 1576112 h 2227137"/>
              <a:gd name="connsiteX220" fmla="*/ 1113445 w 2230147"/>
              <a:gd name="connsiteY220" fmla="*/ 1573145 h 2227137"/>
              <a:gd name="connsiteX221" fmla="*/ 566968 w 2230147"/>
              <a:gd name="connsiteY221" fmla="*/ 1739033 h 2227137"/>
              <a:gd name="connsiteX222" fmla="*/ 569277 w 2230147"/>
              <a:gd name="connsiteY222" fmla="*/ 1741671 h 2227137"/>
              <a:gd name="connsiteX223" fmla="*/ 565649 w 2230147"/>
              <a:gd name="connsiteY223" fmla="*/ 1745959 h 2227137"/>
              <a:gd name="connsiteX224" fmla="*/ 563340 w 2230147"/>
              <a:gd name="connsiteY224" fmla="*/ 1743320 h 2227137"/>
              <a:gd name="connsiteX225" fmla="*/ 566968 w 2230147"/>
              <a:gd name="connsiteY225" fmla="*/ 1739033 h 2227137"/>
              <a:gd name="connsiteX226" fmla="*/ 972951 w 2230147"/>
              <a:gd name="connsiteY226" fmla="*/ 1605794 h 2227137"/>
              <a:gd name="connsiteX227" fmla="*/ 964376 w 2230147"/>
              <a:gd name="connsiteY227" fmla="*/ 1621295 h 2227137"/>
              <a:gd name="connsiteX228" fmla="*/ 972951 w 2230147"/>
              <a:gd name="connsiteY228" fmla="*/ 1605794 h 2227137"/>
              <a:gd name="connsiteX229" fmla="*/ 1410595 w 2230147"/>
              <a:gd name="connsiteY229" fmla="*/ 1460353 h 2227137"/>
              <a:gd name="connsiteX230" fmla="*/ 1417191 w 2230147"/>
              <a:gd name="connsiteY230" fmla="*/ 1473875 h 2227137"/>
              <a:gd name="connsiteX231" fmla="*/ 1413563 w 2230147"/>
              <a:gd name="connsiteY231" fmla="*/ 1474534 h 2227137"/>
              <a:gd name="connsiteX232" fmla="*/ 1410595 w 2230147"/>
              <a:gd name="connsiteY232" fmla="*/ 1460353 h 2227137"/>
              <a:gd name="connsiteX233" fmla="*/ 1452480 w 2230147"/>
              <a:gd name="connsiteY233" fmla="*/ 1434628 h 2227137"/>
              <a:gd name="connsiteX234" fmla="*/ 1457756 w 2230147"/>
              <a:gd name="connsiteY234" fmla="*/ 1439575 h 2227137"/>
              <a:gd name="connsiteX235" fmla="*/ 1447532 w 2230147"/>
              <a:gd name="connsiteY235" fmla="*/ 1446171 h 2227137"/>
              <a:gd name="connsiteX236" fmla="*/ 1441926 w 2230147"/>
              <a:gd name="connsiteY236" fmla="*/ 1441884 h 2227137"/>
              <a:gd name="connsiteX237" fmla="*/ 1452480 w 2230147"/>
              <a:gd name="connsiteY237" fmla="*/ 1434628 h 2227137"/>
              <a:gd name="connsiteX238" fmla="*/ 1070901 w 2230147"/>
              <a:gd name="connsiteY238" fmla="*/ 1549398 h 2227137"/>
              <a:gd name="connsiteX239" fmla="*/ 1075189 w 2230147"/>
              <a:gd name="connsiteY239" fmla="*/ 1553686 h 2227137"/>
              <a:gd name="connsiteX240" fmla="*/ 1057379 w 2230147"/>
              <a:gd name="connsiteY240" fmla="*/ 1568527 h 2227137"/>
              <a:gd name="connsiteX241" fmla="*/ 1055071 w 2230147"/>
              <a:gd name="connsiteY241" fmla="*/ 1576442 h 2227137"/>
              <a:gd name="connsiteX242" fmla="*/ 1050124 w 2230147"/>
              <a:gd name="connsiteY242" fmla="*/ 1581719 h 2227137"/>
              <a:gd name="connsiteX243" fmla="*/ 1047816 w 2230147"/>
              <a:gd name="connsiteY243" fmla="*/ 1574793 h 2227137"/>
              <a:gd name="connsiteX244" fmla="*/ 1056060 w 2230147"/>
              <a:gd name="connsiteY244" fmla="*/ 1566218 h 2227137"/>
              <a:gd name="connsiteX245" fmla="*/ 1056060 w 2230147"/>
              <a:gd name="connsiteY245" fmla="*/ 1566218 h 2227137"/>
              <a:gd name="connsiteX246" fmla="*/ 1405318 w 2230147"/>
              <a:gd name="connsiteY246" fmla="*/ 1426714 h 2227137"/>
              <a:gd name="connsiteX247" fmla="*/ 1418180 w 2230147"/>
              <a:gd name="connsiteY247" fmla="*/ 1452768 h 2227137"/>
              <a:gd name="connsiteX248" fmla="*/ 1416531 w 2230147"/>
              <a:gd name="connsiteY248" fmla="*/ 1457055 h 2227137"/>
              <a:gd name="connsiteX249" fmla="*/ 1411914 w 2230147"/>
              <a:gd name="connsiteY249" fmla="*/ 1453428 h 2227137"/>
              <a:gd name="connsiteX250" fmla="*/ 1405318 w 2230147"/>
              <a:gd name="connsiteY250" fmla="*/ 1426714 h 2227137"/>
              <a:gd name="connsiteX251" fmla="*/ 1164235 w 2230147"/>
              <a:gd name="connsiteY251" fmla="*/ 1486077 h 2227137"/>
              <a:gd name="connsiteX252" fmla="*/ 1166993 w 2230147"/>
              <a:gd name="connsiteY252" fmla="*/ 1488042 h 2227137"/>
              <a:gd name="connsiteX253" fmla="*/ 1167404 w 2230147"/>
              <a:gd name="connsiteY253" fmla="*/ 1486077 h 2227137"/>
              <a:gd name="connsiteX254" fmla="*/ 1167612 w 2230147"/>
              <a:gd name="connsiteY254" fmla="*/ 1488483 h 2227137"/>
              <a:gd name="connsiteX255" fmla="*/ 1169676 w 2230147"/>
              <a:gd name="connsiteY255" fmla="*/ 1489953 h 2227137"/>
              <a:gd name="connsiteX256" fmla="*/ 1169182 w 2230147"/>
              <a:gd name="connsiteY256" fmla="*/ 1496301 h 2227137"/>
              <a:gd name="connsiteX257" fmla="*/ 1168831 w 2230147"/>
              <a:gd name="connsiteY257" fmla="*/ 1502555 h 2227137"/>
              <a:gd name="connsiteX258" fmla="*/ 1169312 w 2230147"/>
              <a:gd name="connsiteY258" fmla="*/ 1508110 h 2227137"/>
              <a:gd name="connsiteX259" fmla="*/ 1173056 w 2230147"/>
              <a:gd name="connsiteY259" fmla="*/ 1496631 h 2227137"/>
              <a:gd name="connsiteX260" fmla="*/ 1167341 w 2230147"/>
              <a:gd name="connsiteY260" fmla="*/ 1531920 h 2227137"/>
              <a:gd name="connsiteX261" fmla="*/ 1167341 w 2230147"/>
              <a:gd name="connsiteY261" fmla="*/ 1529107 h 2227137"/>
              <a:gd name="connsiteX262" fmla="*/ 1167202 w 2230147"/>
              <a:gd name="connsiteY262" fmla="*/ 1531590 h 2227137"/>
              <a:gd name="connsiteX263" fmla="*/ 1166873 w 2230147"/>
              <a:gd name="connsiteY263" fmla="*/ 1531717 h 2227137"/>
              <a:gd name="connsiteX264" fmla="*/ 1166872 w 2230147"/>
              <a:gd name="connsiteY264" fmla="*/ 1532579 h 2227137"/>
              <a:gd name="connsiteX265" fmla="*/ 1167532 w 2230147"/>
              <a:gd name="connsiteY265" fmla="*/ 1544782 h 2227137"/>
              <a:gd name="connsiteX266" fmla="*/ 1163905 w 2230147"/>
              <a:gd name="connsiteY266" fmla="*/ 1545441 h 2227137"/>
              <a:gd name="connsiteX267" fmla="*/ 1162915 w 2230147"/>
              <a:gd name="connsiteY267" fmla="*/ 1533239 h 2227137"/>
              <a:gd name="connsiteX268" fmla="*/ 1162932 w 2230147"/>
              <a:gd name="connsiteY268" fmla="*/ 1533232 h 2227137"/>
              <a:gd name="connsiteX269" fmla="*/ 1162915 w 2230147"/>
              <a:gd name="connsiteY269" fmla="*/ 1533239 h 2227137"/>
              <a:gd name="connsiteX270" fmla="*/ 1162916 w 2230147"/>
              <a:gd name="connsiteY270" fmla="*/ 1530271 h 2227137"/>
              <a:gd name="connsiteX271" fmla="*/ 1163353 w 2230147"/>
              <a:gd name="connsiteY271" fmla="*/ 1515596 h 2227137"/>
              <a:gd name="connsiteX272" fmla="*/ 1162760 w 2230147"/>
              <a:gd name="connsiteY272" fmla="*/ 1508297 h 2227137"/>
              <a:gd name="connsiteX273" fmla="*/ 1163707 w 2230147"/>
              <a:gd name="connsiteY273" fmla="*/ 1503768 h 2227137"/>
              <a:gd name="connsiteX274" fmla="*/ 1453798 w 2230147"/>
              <a:gd name="connsiteY274" fmla="*/ 1364711 h 2227137"/>
              <a:gd name="connsiteX275" fmla="*/ 1458746 w 2230147"/>
              <a:gd name="connsiteY275" fmla="*/ 1369988 h 2227137"/>
              <a:gd name="connsiteX276" fmla="*/ 1455447 w 2230147"/>
              <a:gd name="connsiteY276" fmla="*/ 1373946 h 2227137"/>
              <a:gd name="connsiteX277" fmla="*/ 1450171 w 2230147"/>
              <a:gd name="connsiteY277" fmla="*/ 1367680 h 2227137"/>
              <a:gd name="connsiteX278" fmla="*/ 1453798 w 2230147"/>
              <a:gd name="connsiteY278" fmla="*/ 1364711 h 2227137"/>
              <a:gd name="connsiteX279" fmla="*/ 1368051 w 2230147"/>
              <a:gd name="connsiteY279" fmla="*/ 1355146 h 2227137"/>
              <a:gd name="connsiteX280" fmla="*/ 1380583 w 2230147"/>
              <a:gd name="connsiteY280" fmla="*/ 1370976 h 2227137"/>
              <a:gd name="connsiteX281" fmla="*/ 1380582 w 2230147"/>
              <a:gd name="connsiteY281" fmla="*/ 1370978 h 2227137"/>
              <a:gd name="connsiteX282" fmla="*/ 1380582 w 2230147"/>
              <a:gd name="connsiteY282" fmla="*/ 1370978 h 2227137"/>
              <a:gd name="connsiteX283" fmla="*/ 1399711 w 2230147"/>
              <a:gd name="connsiteY283" fmla="*/ 1413192 h 2227137"/>
              <a:gd name="connsiteX284" fmla="*/ 1377944 w 2230147"/>
              <a:gd name="connsiteY284" fmla="*/ 1374935 h 2227137"/>
              <a:gd name="connsiteX285" fmla="*/ 1378130 w 2230147"/>
              <a:gd name="connsiteY285" fmla="*/ 1374655 h 2227137"/>
              <a:gd name="connsiteX286" fmla="*/ 1037097 w 2230147"/>
              <a:gd name="connsiteY286" fmla="*/ 1434505 h 2227137"/>
              <a:gd name="connsiteX287" fmla="*/ 1043198 w 2230147"/>
              <a:gd name="connsiteY287" fmla="*/ 1433639 h 2227137"/>
              <a:gd name="connsiteX288" fmla="*/ 1051113 w 2230147"/>
              <a:gd name="connsiteY288" fmla="*/ 1440894 h 2227137"/>
              <a:gd name="connsiteX289" fmla="*/ 1042209 w 2230147"/>
              <a:gd name="connsiteY289" fmla="*/ 1448150 h 2227137"/>
              <a:gd name="connsiteX290" fmla="*/ 1034953 w 2230147"/>
              <a:gd name="connsiteY290" fmla="*/ 1439575 h 2227137"/>
              <a:gd name="connsiteX291" fmla="*/ 1037097 w 2230147"/>
              <a:gd name="connsiteY291" fmla="*/ 1434505 h 2227137"/>
              <a:gd name="connsiteX292" fmla="*/ 702845 w 2230147"/>
              <a:gd name="connsiteY292" fmla="*/ 1535547 h 2227137"/>
              <a:gd name="connsiteX293" fmla="*/ 708781 w 2230147"/>
              <a:gd name="connsiteY293" fmla="*/ 1534558 h 2227137"/>
              <a:gd name="connsiteX294" fmla="*/ 709111 w 2230147"/>
              <a:gd name="connsiteY294" fmla="*/ 1541153 h 2227137"/>
              <a:gd name="connsiteX295" fmla="*/ 703505 w 2230147"/>
              <a:gd name="connsiteY295" fmla="*/ 1542473 h 2227137"/>
              <a:gd name="connsiteX296" fmla="*/ 702845 w 2230147"/>
              <a:gd name="connsiteY296" fmla="*/ 1535547 h 2227137"/>
              <a:gd name="connsiteX297" fmla="*/ 1219970 w 2230147"/>
              <a:gd name="connsiteY297" fmla="*/ 1369988 h 2227137"/>
              <a:gd name="connsiteX298" fmla="*/ 1243056 w 2230147"/>
              <a:gd name="connsiteY298" fmla="*/ 1385158 h 2227137"/>
              <a:gd name="connsiteX299" fmla="*/ 1243386 w 2230147"/>
              <a:gd name="connsiteY299" fmla="*/ 1390765 h 2227137"/>
              <a:gd name="connsiteX300" fmla="*/ 1238109 w 2230147"/>
              <a:gd name="connsiteY300" fmla="*/ 1389116 h 2227137"/>
              <a:gd name="connsiteX301" fmla="*/ 1224587 w 2230147"/>
              <a:gd name="connsiteY301" fmla="*/ 1380541 h 2227137"/>
              <a:gd name="connsiteX302" fmla="*/ 1219970 w 2230147"/>
              <a:gd name="connsiteY302" fmla="*/ 1369988 h 2227137"/>
              <a:gd name="connsiteX303" fmla="*/ 1347933 w 2230147"/>
              <a:gd name="connsiteY303" fmla="*/ 1326124 h 2227137"/>
              <a:gd name="connsiteX304" fmla="*/ 1366072 w 2230147"/>
              <a:gd name="connsiteY304" fmla="*/ 1348551 h 2227137"/>
              <a:gd name="connsiteX305" fmla="*/ 1347933 w 2230147"/>
              <a:gd name="connsiteY305" fmla="*/ 1326124 h 2227137"/>
              <a:gd name="connsiteX306" fmla="*/ 1158958 w 2230147"/>
              <a:gd name="connsiteY306" fmla="*/ 1379552 h 2227137"/>
              <a:gd name="connsiteX307" fmla="*/ 1166873 w 2230147"/>
              <a:gd name="connsiteY307" fmla="*/ 1428362 h 2227137"/>
              <a:gd name="connsiteX308" fmla="*/ 1166802 w 2230147"/>
              <a:gd name="connsiteY308" fmla="*/ 1428893 h 2227137"/>
              <a:gd name="connsiteX309" fmla="*/ 1166873 w 2230147"/>
              <a:gd name="connsiteY309" fmla="*/ 1428692 h 2227137"/>
              <a:gd name="connsiteX310" fmla="*/ 1168522 w 2230147"/>
              <a:gd name="connsiteY310" fmla="*/ 1456395 h 2227137"/>
              <a:gd name="connsiteX311" fmla="*/ 1166543 w 2230147"/>
              <a:gd name="connsiteY311" fmla="*/ 1460683 h 2227137"/>
              <a:gd name="connsiteX312" fmla="*/ 1163245 w 2230147"/>
              <a:gd name="connsiteY312" fmla="*/ 1456396 h 2227137"/>
              <a:gd name="connsiteX313" fmla="*/ 1162915 w 2230147"/>
              <a:gd name="connsiteY313" fmla="*/ 1435948 h 2227137"/>
              <a:gd name="connsiteX314" fmla="*/ 1162915 w 2230147"/>
              <a:gd name="connsiteY314" fmla="*/ 1422096 h 2227137"/>
              <a:gd name="connsiteX315" fmla="*/ 1162586 w 2230147"/>
              <a:gd name="connsiteY315" fmla="*/ 1410553 h 2227137"/>
              <a:gd name="connsiteX316" fmla="*/ 1158958 w 2230147"/>
              <a:gd name="connsiteY316" fmla="*/ 1379552 h 2227137"/>
              <a:gd name="connsiteX317" fmla="*/ 1048402 w 2230147"/>
              <a:gd name="connsiteY317" fmla="*/ 1383180 h 2227137"/>
              <a:gd name="connsiteX318" fmla="*/ 1048681 w 2230147"/>
              <a:gd name="connsiteY318" fmla="*/ 1383738 h 2227137"/>
              <a:gd name="connsiteX319" fmla="*/ 1050013 w 2230147"/>
              <a:gd name="connsiteY319" fmla="*/ 1382849 h 2227137"/>
              <a:gd name="connsiteX320" fmla="*/ 1048998 w 2230147"/>
              <a:gd name="connsiteY320" fmla="*/ 1384373 h 2227137"/>
              <a:gd name="connsiteX321" fmla="*/ 1049354 w 2230147"/>
              <a:gd name="connsiteY321" fmla="*/ 1385085 h 2227137"/>
              <a:gd name="connsiteX322" fmla="*/ 1046496 w 2230147"/>
              <a:gd name="connsiteY322" fmla="*/ 1386990 h 2227137"/>
              <a:gd name="connsiteX323" fmla="*/ 1047462 w 2230147"/>
              <a:gd name="connsiteY323" fmla="*/ 1385059 h 2227137"/>
              <a:gd name="connsiteX324" fmla="*/ 1047157 w 2230147"/>
              <a:gd name="connsiteY324" fmla="*/ 1384754 h 2227137"/>
              <a:gd name="connsiteX325" fmla="*/ 1047843 w 2230147"/>
              <a:gd name="connsiteY325" fmla="*/ 1384296 h 2227137"/>
              <a:gd name="connsiteX326" fmla="*/ 723953 w 2230147"/>
              <a:gd name="connsiteY326" fmla="*/ 1476843 h 2227137"/>
              <a:gd name="connsiteX327" fmla="*/ 735496 w 2230147"/>
              <a:gd name="connsiteY327" fmla="*/ 1476513 h 2227137"/>
              <a:gd name="connsiteX328" fmla="*/ 737804 w 2230147"/>
              <a:gd name="connsiteY328" fmla="*/ 1488386 h 2227137"/>
              <a:gd name="connsiteX329" fmla="*/ 723293 w 2230147"/>
              <a:gd name="connsiteY329" fmla="*/ 1488386 h 2227137"/>
              <a:gd name="connsiteX330" fmla="*/ 723953 w 2230147"/>
              <a:gd name="connsiteY330" fmla="*/ 1476843 h 2227137"/>
              <a:gd name="connsiteX331" fmla="*/ 1155330 w 2230147"/>
              <a:gd name="connsiteY331" fmla="*/ 1341624 h 2227137"/>
              <a:gd name="connsiteX332" fmla="*/ 1157309 w 2230147"/>
              <a:gd name="connsiteY332" fmla="*/ 1358444 h 2227137"/>
              <a:gd name="connsiteX333" fmla="*/ 1155330 w 2230147"/>
              <a:gd name="connsiteY333" fmla="*/ 1341624 h 2227137"/>
              <a:gd name="connsiteX334" fmla="*/ 923811 w 2230147"/>
              <a:gd name="connsiteY334" fmla="*/ 1379882 h 2227137"/>
              <a:gd name="connsiteX335" fmla="*/ 933045 w 2230147"/>
              <a:gd name="connsiteY335" fmla="*/ 1388127 h 2227137"/>
              <a:gd name="connsiteX336" fmla="*/ 925460 w 2230147"/>
              <a:gd name="connsiteY336" fmla="*/ 1396702 h 2227137"/>
              <a:gd name="connsiteX337" fmla="*/ 916555 w 2230147"/>
              <a:gd name="connsiteY337" fmla="*/ 1388457 h 2227137"/>
              <a:gd name="connsiteX338" fmla="*/ 923811 w 2230147"/>
              <a:gd name="connsiteY338" fmla="*/ 1379882 h 2227137"/>
              <a:gd name="connsiteX339" fmla="*/ 1057709 w 2230147"/>
              <a:gd name="connsiteY339" fmla="*/ 1325794 h 2227137"/>
              <a:gd name="connsiteX340" fmla="*/ 1096625 w 2230147"/>
              <a:gd name="connsiteY340" fmla="*/ 1313921 h 2227137"/>
              <a:gd name="connsiteX341" fmla="*/ 1072880 w 2230147"/>
              <a:gd name="connsiteY341" fmla="*/ 1333710 h 2227137"/>
              <a:gd name="connsiteX342" fmla="*/ 1057709 w 2230147"/>
              <a:gd name="connsiteY342" fmla="*/ 1325794 h 2227137"/>
              <a:gd name="connsiteX343" fmla="*/ 964705 w 2230147"/>
              <a:gd name="connsiteY343" fmla="*/ 1332720 h 2227137"/>
              <a:gd name="connsiteX344" fmla="*/ 966024 w 2230147"/>
              <a:gd name="connsiteY344" fmla="*/ 1336348 h 2227137"/>
              <a:gd name="connsiteX345" fmla="*/ 961407 w 2230147"/>
              <a:gd name="connsiteY345" fmla="*/ 1337667 h 2227137"/>
              <a:gd name="connsiteX346" fmla="*/ 959429 w 2230147"/>
              <a:gd name="connsiteY346" fmla="*/ 1334699 h 2227137"/>
              <a:gd name="connsiteX347" fmla="*/ 964705 w 2230147"/>
              <a:gd name="connsiteY347" fmla="*/ 1332720 h 2227137"/>
              <a:gd name="connsiteX348" fmla="*/ 1083104 w 2230147"/>
              <a:gd name="connsiteY348" fmla="*/ 1293804 h 2227137"/>
              <a:gd name="connsiteX349" fmla="*/ 1091019 w 2230147"/>
              <a:gd name="connsiteY349" fmla="*/ 1301720 h 2227137"/>
              <a:gd name="connsiteX350" fmla="*/ 1086402 w 2230147"/>
              <a:gd name="connsiteY350" fmla="*/ 1309305 h 2227137"/>
              <a:gd name="connsiteX351" fmla="*/ 1077827 w 2230147"/>
              <a:gd name="connsiteY351" fmla="*/ 1312603 h 2227137"/>
              <a:gd name="connsiteX352" fmla="*/ 1080136 w 2230147"/>
              <a:gd name="connsiteY352" fmla="*/ 1302379 h 2227137"/>
              <a:gd name="connsiteX353" fmla="*/ 1083104 w 2230147"/>
              <a:gd name="connsiteY353" fmla="*/ 1293804 h 2227137"/>
              <a:gd name="connsiteX354" fmla="*/ 1579782 w 2230147"/>
              <a:gd name="connsiteY354" fmla="*/ 1136819 h 2227137"/>
              <a:gd name="connsiteX355" fmla="*/ 1598580 w 2230147"/>
              <a:gd name="connsiteY355" fmla="*/ 1148033 h 2227137"/>
              <a:gd name="connsiteX356" fmla="*/ 1601219 w 2230147"/>
              <a:gd name="connsiteY356" fmla="*/ 1154958 h 2227137"/>
              <a:gd name="connsiteX357" fmla="*/ 1595282 w 2230147"/>
              <a:gd name="connsiteY357" fmla="*/ 1152650 h 2227137"/>
              <a:gd name="connsiteX358" fmla="*/ 1578133 w 2230147"/>
              <a:gd name="connsiteY358" fmla="*/ 1138798 h 2227137"/>
              <a:gd name="connsiteX359" fmla="*/ 1579782 w 2230147"/>
              <a:gd name="connsiteY359" fmla="*/ 1136819 h 2227137"/>
              <a:gd name="connsiteX360" fmla="*/ 1107180 w 2230147"/>
              <a:gd name="connsiteY360" fmla="*/ 1270058 h 2227137"/>
              <a:gd name="connsiteX361" fmla="*/ 1112457 w 2230147"/>
              <a:gd name="connsiteY361" fmla="*/ 1275335 h 2227137"/>
              <a:gd name="connsiteX362" fmla="*/ 1109159 w 2230147"/>
              <a:gd name="connsiteY362" fmla="*/ 1278303 h 2227137"/>
              <a:gd name="connsiteX363" fmla="*/ 1104211 w 2230147"/>
              <a:gd name="connsiteY363" fmla="*/ 1272037 h 2227137"/>
              <a:gd name="connsiteX364" fmla="*/ 1107180 w 2230147"/>
              <a:gd name="connsiteY364" fmla="*/ 1270058 h 2227137"/>
              <a:gd name="connsiteX365" fmla="*/ 370407 w 2230147"/>
              <a:gd name="connsiteY365" fmla="*/ 1443533 h 2227137"/>
              <a:gd name="connsiteX366" fmla="*/ 373705 w 2230147"/>
              <a:gd name="connsiteY366" fmla="*/ 1446831 h 2227137"/>
              <a:gd name="connsiteX367" fmla="*/ 370737 w 2230147"/>
              <a:gd name="connsiteY367" fmla="*/ 1450788 h 2227137"/>
              <a:gd name="connsiteX368" fmla="*/ 366449 w 2230147"/>
              <a:gd name="connsiteY368" fmla="*/ 1447161 h 2227137"/>
              <a:gd name="connsiteX369" fmla="*/ 370407 w 2230147"/>
              <a:gd name="connsiteY369" fmla="*/ 1443533 h 2227137"/>
              <a:gd name="connsiteX370" fmla="*/ 1103881 w 2230147"/>
              <a:gd name="connsiteY370" fmla="*/ 1189917 h 2227137"/>
              <a:gd name="connsiteX371" fmla="*/ 1120701 w 2230147"/>
              <a:gd name="connsiteY371" fmla="*/ 1203109 h 2227137"/>
              <a:gd name="connsiteX372" fmla="*/ 1115754 w 2230147"/>
              <a:gd name="connsiteY372" fmla="*/ 1223557 h 2227137"/>
              <a:gd name="connsiteX373" fmla="*/ 1115094 w 2230147"/>
              <a:gd name="connsiteY373" fmla="*/ 1229163 h 2227137"/>
              <a:gd name="connsiteX374" fmla="*/ 1102892 w 2230147"/>
              <a:gd name="connsiteY374" fmla="*/ 1228504 h 2227137"/>
              <a:gd name="connsiteX375" fmla="*/ 1100584 w 2230147"/>
              <a:gd name="connsiteY375" fmla="*/ 1220259 h 2227137"/>
              <a:gd name="connsiteX376" fmla="*/ 1103881 w 2230147"/>
              <a:gd name="connsiteY376" fmla="*/ 1189917 h 2227137"/>
              <a:gd name="connsiteX377" fmla="*/ 985153 w 2230147"/>
              <a:gd name="connsiteY377" fmla="*/ 1222568 h 2227137"/>
              <a:gd name="connsiteX378" fmla="*/ 988781 w 2230147"/>
              <a:gd name="connsiteY378" fmla="*/ 1226855 h 2227137"/>
              <a:gd name="connsiteX379" fmla="*/ 983834 w 2230147"/>
              <a:gd name="connsiteY379" fmla="*/ 1230483 h 2227137"/>
              <a:gd name="connsiteX380" fmla="*/ 980206 w 2230147"/>
              <a:gd name="connsiteY380" fmla="*/ 1226195 h 2227137"/>
              <a:gd name="connsiteX381" fmla="*/ 985153 w 2230147"/>
              <a:gd name="connsiteY381" fmla="*/ 1222568 h 2227137"/>
              <a:gd name="connsiteX382" fmla="*/ 1523716 w 2230147"/>
              <a:gd name="connsiteY382" fmla="*/ 1053710 h 2227137"/>
              <a:gd name="connsiteX383" fmla="*/ 1538887 w 2230147"/>
              <a:gd name="connsiteY383" fmla="*/ 1050741 h 2227137"/>
              <a:gd name="connsiteX384" fmla="*/ 1556037 w 2230147"/>
              <a:gd name="connsiteY384" fmla="*/ 1058986 h 2227137"/>
              <a:gd name="connsiteX385" fmla="*/ 1556366 w 2230147"/>
              <a:gd name="connsiteY385" fmla="*/ 1072178 h 2227137"/>
              <a:gd name="connsiteX386" fmla="*/ 1520418 w 2230147"/>
              <a:gd name="connsiteY386" fmla="*/ 1065912 h 2227137"/>
              <a:gd name="connsiteX387" fmla="*/ 1514481 w 2230147"/>
              <a:gd name="connsiteY387" fmla="*/ 1062615 h 2227137"/>
              <a:gd name="connsiteX388" fmla="*/ 1523716 w 2230147"/>
              <a:gd name="connsiteY388" fmla="*/ 1053710 h 2227137"/>
              <a:gd name="connsiteX389" fmla="*/ 679347 w 2230147"/>
              <a:gd name="connsiteY389" fmla="*/ 1289970 h 2227137"/>
              <a:gd name="connsiteX390" fmla="*/ 688663 w 2230147"/>
              <a:gd name="connsiteY390" fmla="*/ 1287868 h 2227137"/>
              <a:gd name="connsiteX391" fmla="*/ 689983 w 2230147"/>
              <a:gd name="connsiteY391" fmla="*/ 1288528 h 2227137"/>
              <a:gd name="connsiteX392" fmla="*/ 673493 w 2230147"/>
              <a:gd name="connsiteY392" fmla="*/ 1297762 h 2227137"/>
              <a:gd name="connsiteX393" fmla="*/ 679347 w 2230147"/>
              <a:gd name="connsiteY393" fmla="*/ 1289970 h 2227137"/>
              <a:gd name="connsiteX394" fmla="*/ 694971 w 2230147"/>
              <a:gd name="connsiteY394" fmla="*/ 1283085 h 2227137"/>
              <a:gd name="connsiteX395" fmla="*/ 703505 w 2230147"/>
              <a:gd name="connsiteY395" fmla="*/ 1284240 h 2227137"/>
              <a:gd name="connsiteX396" fmla="*/ 689983 w 2230147"/>
              <a:gd name="connsiteY396" fmla="*/ 1288527 h 2227137"/>
              <a:gd name="connsiteX397" fmla="*/ 689323 w 2230147"/>
              <a:gd name="connsiteY397" fmla="*/ 1287867 h 2227137"/>
              <a:gd name="connsiteX398" fmla="*/ 688664 w 2230147"/>
              <a:gd name="connsiteY398" fmla="*/ 1287867 h 2227137"/>
              <a:gd name="connsiteX399" fmla="*/ 694971 w 2230147"/>
              <a:gd name="connsiteY399" fmla="*/ 1283085 h 2227137"/>
              <a:gd name="connsiteX400" fmla="*/ 991419 w 2230147"/>
              <a:gd name="connsiteY400" fmla="*/ 1173427 h 2227137"/>
              <a:gd name="connsiteX401" fmla="*/ 994387 w 2230147"/>
              <a:gd name="connsiteY401" fmla="*/ 1177055 h 2227137"/>
              <a:gd name="connsiteX402" fmla="*/ 989111 w 2230147"/>
              <a:gd name="connsiteY402" fmla="*/ 1180023 h 2227137"/>
              <a:gd name="connsiteX403" fmla="*/ 987132 w 2230147"/>
              <a:gd name="connsiteY403" fmla="*/ 1176066 h 2227137"/>
              <a:gd name="connsiteX404" fmla="*/ 991419 w 2230147"/>
              <a:gd name="connsiteY404" fmla="*/ 1173427 h 2227137"/>
              <a:gd name="connsiteX405" fmla="*/ 583128 w 2230147"/>
              <a:gd name="connsiteY405" fmla="*/ 1261484 h 2227137"/>
              <a:gd name="connsiteX406" fmla="*/ 587415 w 2230147"/>
              <a:gd name="connsiteY406" fmla="*/ 1263462 h 2227137"/>
              <a:gd name="connsiteX407" fmla="*/ 583787 w 2230147"/>
              <a:gd name="connsiteY407" fmla="*/ 1267420 h 2227137"/>
              <a:gd name="connsiteX408" fmla="*/ 580159 w 2230147"/>
              <a:gd name="connsiteY408" fmla="*/ 1264122 h 2227137"/>
              <a:gd name="connsiteX409" fmla="*/ 583128 w 2230147"/>
              <a:gd name="connsiteY409" fmla="*/ 1261484 h 2227137"/>
              <a:gd name="connsiteX410" fmla="*/ 1745341 w 2230147"/>
              <a:gd name="connsiteY410" fmla="*/ 903321 h 2227137"/>
              <a:gd name="connsiteX411" fmla="*/ 1750617 w 2230147"/>
              <a:gd name="connsiteY411" fmla="*/ 907938 h 2227137"/>
              <a:gd name="connsiteX412" fmla="*/ 1745011 w 2230147"/>
              <a:gd name="connsiteY412" fmla="*/ 911896 h 2227137"/>
              <a:gd name="connsiteX413" fmla="*/ 1740394 w 2230147"/>
              <a:gd name="connsiteY413" fmla="*/ 907279 h 2227137"/>
              <a:gd name="connsiteX414" fmla="*/ 1745341 w 2230147"/>
              <a:gd name="connsiteY414" fmla="*/ 903321 h 2227137"/>
              <a:gd name="connsiteX415" fmla="*/ 604565 w 2230147"/>
              <a:gd name="connsiteY415" fmla="*/ 1240046 h 2227137"/>
              <a:gd name="connsiteX416" fmla="*/ 609511 w 2230147"/>
              <a:gd name="connsiteY416" fmla="*/ 1244334 h 2227137"/>
              <a:gd name="connsiteX417" fmla="*/ 600607 w 2230147"/>
              <a:gd name="connsiteY417" fmla="*/ 1251260 h 2227137"/>
              <a:gd name="connsiteX418" fmla="*/ 596650 w 2230147"/>
              <a:gd name="connsiteY418" fmla="*/ 1245323 h 2227137"/>
              <a:gd name="connsiteX419" fmla="*/ 604565 w 2230147"/>
              <a:gd name="connsiteY419" fmla="*/ 1240046 h 2227137"/>
              <a:gd name="connsiteX420" fmla="*/ 1445553 w 2230147"/>
              <a:gd name="connsiteY420" fmla="*/ 956749 h 2227137"/>
              <a:gd name="connsiteX421" fmla="*/ 1452480 w 2230147"/>
              <a:gd name="connsiteY421" fmla="*/ 960707 h 2227137"/>
              <a:gd name="connsiteX422" fmla="*/ 1443904 w 2230147"/>
              <a:gd name="connsiteY422" fmla="*/ 970601 h 2227137"/>
              <a:gd name="connsiteX423" fmla="*/ 1434670 w 2230147"/>
              <a:gd name="connsiteY423" fmla="*/ 963675 h 2227137"/>
              <a:gd name="connsiteX424" fmla="*/ 1445553 w 2230147"/>
              <a:gd name="connsiteY424" fmla="*/ 956749 h 2227137"/>
              <a:gd name="connsiteX425" fmla="*/ 814318 w 2230147"/>
              <a:gd name="connsiteY425" fmla="*/ 1062614 h 2227137"/>
              <a:gd name="connsiteX426" fmla="*/ 816296 w 2230147"/>
              <a:gd name="connsiteY426" fmla="*/ 1064593 h 2227137"/>
              <a:gd name="connsiteX427" fmla="*/ 809041 w 2230147"/>
              <a:gd name="connsiteY427" fmla="*/ 1075146 h 2227137"/>
              <a:gd name="connsiteX428" fmla="*/ 804093 w 2230147"/>
              <a:gd name="connsiteY428" fmla="*/ 1076795 h 2227137"/>
              <a:gd name="connsiteX429" fmla="*/ 806072 w 2230147"/>
              <a:gd name="connsiteY429" fmla="*/ 1071519 h 2227137"/>
              <a:gd name="connsiteX430" fmla="*/ 814318 w 2230147"/>
              <a:gd name="connsiteY430" fmla="*/ 1062614 h 2227137"/>
              <a:gd name="connsiteX431" fmla="*/ 659641 w 2230147"/>
              <a:gd name="connsiteY431" fmla="*/ 1109776 h 2227137"/>
              <a:gd name="connsiteX432" fmla="*/ 670525 w 2230147"/>
              <a:gd name="connsiteY432" fmla="*/ 1123628 h 2227137"/>
              <a:gd name="connsiteX433" fmla="*/ 666896 w 2230147"/>
              <a:gd name="connsiteY433" fmla="*/ 1128905 h 2227137"/>
              <a:gd name="connsiteX434" fmla="*/ 632928 w 2230147"/>
              <a:gd name="connsiteY434" fmla="*/ 1151991 h 2227137"/>
              <a:gd name="connsiteX435" fmla="*/ 621715 w 2230147"/>
              <a:gd name="connsiteY435" fmla="*/ 1157597 h 2227137"/>
              <a:gd name="connsiteX436" fmla="*/ 615778 w 2230147"/>
              <a:gd name="connsiteY436" fmla="*/ 1153970 h 2227137"/>
              <a:gd name="connsiteX437" fmla="*/ 617427 w 2230147"/>
              <a:gd name="connsiteY437" fmla="*/ 1145065 h 2227137"/>
              <a:gd name="connsiteX438" fmla="*/ 649747 w 2230147"/>
              <a:gd name="connsiteY438" fmla="*/ 1122968 h 2227137"/>
              <a:gd name="connsiteX439" fmla="*/ 658322 w 2230147"/>
              <a:gd name="connsiteY439" fmla="*/ 1114724 h 2227137"/>
              <a:gd name="connsiteX440" fmla="*/ 659641 w 2230147"/>
              <a:gd name="connsiteY440" fmla="*/ 1109776 h 2227137"/>
              <a:gd name="connsiteX441" fmla="*/ 1786896 w 2230147"/>
              <a:gd name="connsiteY441" fmla="*/ 742380 h 2227137"/>
              <a:gd name="connsiteX442" fmla="*/ 1798770 w 2230147"/>
              <a:gd name="connsiteY442" fmla="*/ 753593 h 2227137"/>
              <a:gd name="connsiteX443" fmla="*/ 1788215 w 2230147"/>
              <a:gd name="connsiteY443" fmla="*/ 765136 h 2227137"/>
              <a:gd name="connsiteX444" fmla="*/ 1777332 w 2230147"/>
              <a:gd name="connsiteY444" fmla="*/ 757551 h 2227137"/>
              <a:gd name="connsiteX445" fmla="*/ 1786896 w 2230147"/>
              <a:gd name="connsiteY445" fmla="*/ 742380 h 2227137"/>
              <a:gd name="connsiteX446" fmla="*/ 470006 w 2230147"/>
              <a:gd name="connsiteY446" fmla="*/ 1129894 h 2227137"/>
              <a:gd name="connsiteX447" fmla="*/ 473964 w 2230147"/>
              <a:gd name="connsiteY447" fmla="*/ 1130224 h 2227137"/>
              <a:gd name="connsiteX448" fmla="*/ 474623 w 2230147"/>
              <a:gd name="connsiteY448" fmla="*/ 1137479 h 2227137"/>
              <a:gd name="connsiteX449" fmla="*/ 474623 w 2230147"/>
              <a:gd name="connsiteY449" fmla="*/ 1138469 h 2227137"/>
              <a:gd name="connsiteX450" fmla="*/ 473304 w 2230147"/>
              <a:gd name="connsiteY450" fmla="*/ 1147703 h 2227137"/>
              <a:gd name="connsiteX451" fmla="*/ 470336 w 2230147"/>
              <a:gd name="connsiteY451" fmla="*/ 1144281 h 2227137"/>
              <a:gd name="connsiteX452" fmla="*/ 470337 w 2230147"/>
              <a:gd name="connsiteY452" fmla="*/ 1138139 h 2227137"/>
              <a:gd name="connsiteX453" fmla="*/ 470336 w 2230147"/>
              <a:gd name="connsiteY453" fmla="*/ 1138139 h 2227137"/>
              <a:gd name="connsiteX454" fmla="*/ 470006 w 2230147"/>
              <a:gd name="connsiteY454" fmla="*/ 1129894 h 2227137"/>
              <a:gd name="connsiteX455" fmla="*/ 460772 w 2230147"/>
              <a:gd name="connsiteY455" fmla="*/ 1054039 h 2227137"/>
              <a:gd name="connsiteX456" fmla="*/ 470667 w 2230147"/>
              <a:gd name="connsiteY456" fmla="*/ 1066572 h 2227137"/>
              <a:gd name="connsiteX457" fmla="*/ 463080 w 2230147"/>
              <a:gd name="connsiteY457" fmla="*/ 1076136 h 2227137"/>
              <a:gd name="connsiteX458" fmla="*/ 455495 w 2230147"/>
              <a:gd name="connsiteY458" fmla="*/ 1062285 h 2227137"/>
              <a:gd name="connsiteX459" fmla="*/ 460772 w 2230147"/>
              <a:gd name="connsiteY459" fmla="*/ 1054039 h 2227137"/>
              <a:gd name="connsiteX460" fmla="*/ 1789204 w 2230147"/>
              <a:gd name="connsiteY460" fmla="*/ 623981 h 2227137"/>
              <a:gd name="connsiteX461" fmla="*/ 1792502 w 2230147"/>
              <a:gd name="connsiteY461" fmla="*/ 627279 h 2227137"/>
              <a:gd name="connsiteX462" fmla="*/ 1788874 w 2230147"/>
              <a:gd name="connsiteY462" fmla="*/ 630248 h 2227137"/>
              <a:gd name="connsiteX463" fmla="*/ 1785577 w 2230147"/>
              <a:gd name="connsiteY463" fmla="*/ 626950 h 2227137"/>
              <a:gd name="connsiteX464" fmla="*/ 1789204 w 2230147"/>
              <a:gd name="connsiteY464" fmla="*/ 623981 h 2227137"/>
              <a:gd name="connsiteX465" fmla="*/ 1654976 w 2230147"/>
              <a:gd name="connsiteY465" fmla="*/ 660918 h 2227137"/>
              <a:gd name="connsiteX466" fmla="*/ 1661243 w 2230147"/>
              <a:gd name="connsiteY466" fmla="*/ 677079 h 2227137"/>
              <a:gd name="connsiteX467" fmla="*/ 1647392 w 2230147"/>
              <a:gd name="connsiteY467" fmla="*/ 667845 h 2227137"/>
              <a:gd name="connsiteX468" fmla="*/ 1654976 w 2230147"/>
              <a:gd name="connsiteY468" fmla="*/ 660918 h 2227137"/>
              <a:gd name="connsiteX469" fmla="*/ 1720937 w 2230147"/>
              <a:gd name="connsiteY469" fmla="*/ 562968 h 2227137"/>
              <a:gd name="connsiteX470" fmla="*/ 1724234 w 2230147"/>
              <a:gd name="connsiteY470" fmla="*/ 566267 h 2227137"/>
              <a:gd name="connsiteX471" fmla="*/ 1719947 w 2230147"/>
              <a:gd name="connsiteY471" fmla="*/ 569565 h 2227137"/>
              <a:gd name="connsiteX472" fmla="*/ 1716320 w 2230147"/>
              <a:gd name="connsiteY472" fmla="*/ 565607 h 2227137"/>
              <a:gd name="connsiteX473" fmla="*/ 1720937 w 2230147"/>
              <a:gd name="connsiteY473" fmla="*/ 562968 h 2227137"/>
              <a:gd name="connsiteX474" fmla="*/ 563011 w 2230147"/>
              <a:gd name="connsiteY474" fmla="*/ 883533 h 2227137"/>
              <a:gd name="connsiteX475" fmla="*/ 515849 w 2230147"/>
              <a:gd name="connsiteY475" fmla="*/ 919811 h 2227137"/>
              <a:gd name="connsiteX476" fmla="*/ 563011 w 2230147"/>
              <a:gd name="connsiteY476" fmla="*/ 883533 h 2227137"/>
              <a:gd name="connsiteX477" fmla="*/ 1534599 w 2230147"/>
              <a:gd name="connsiteY477" fmla="*/ 540212 h 2227137"/>
              <a:gd name="connsiteX478" fmla="*/ 1541525 w 2230147"/>
              <a:gd name="connsiteY478" fmla="*/ 545489 h 2227137"/>
              <a:gd name="connsiteX479" fmla="*/ 1534929 w 2230147"/>
              <a:gd name="connsiteY479" fmla="*/ 550106 h 2227137"/>
              <a:gd name="connsiteX480" fmla="*/ 1529322 w 2230147"/>
              <a:gd name="connsiteY480" fmla="*/ 544829 h 2227137"/>
              <a:gd name="connsiteX481" fmla="*/ 1534599 w 2230147"/>
              <a:gd name="connsiteY481" fmla="*/ 540212 h 2227137"/>
              <a:gd name="connsiteX482" fmla="*/ 688334 w 2230147"/>
              <a:gd name="connsiteY482" fmla="*/ 777998 h 2227137"/>
              <a:gd name="connsiteX483" fmla="*/ 683387 w 2230147"/>
              <a:gd name="connsiteY483" fmla="*/ 782945 h 2227137"/>
              <a:gd name="connsiteX484" fmla="*/ 705484 w 2230147"/>
              <a:gd name="connsiteY484" fmla="*/ 814606 h 2227137"/>
              <a:gd name="connsiteX485" fmla="*/ 732527 w 2230147"/>
              <a:gd name="connsiteY485" fmla="*/ 827138 h 2227137"/>
              <a:gd name="connsiteX486" fmla="*/ 721644 w 2230147"/>
              <a:gd name="connsiteY486" fmla="*/ 815265 h 2227137"/>
              <a:gd name="connsiteX487" fmla="*/ 707133 w 2230147"/>
              <a:gd name="connsiteY487" fmla="*/ 799765 h 2227137"/>
              <a:gd name="connsiteX488" fmla="*/ 707133 w 2230147"/>
              <a:gd name="connsiteY488" fmla="*/ 791520 h 2227137"/>
              <a:gd name="connsiteX489" fmla="*/ 705813 w 2230147"/>
              <a:gd name="connsiteY489" fmla="*/ 785583 h 2227137"/>
              <a:gd name="connsiteX490" fmla="*/ 688334 w 2230147"/>
              <a:gd name="connsiteY490" fmla="*/ 777998 h 2227137"/>
              <a:gd name="connsiteX491" fmla="*/ 933128 w 2230147"/>
              <a:gd name="connsiteY491" fmla="*/ 632309 h 2227137"/>
              <a:gd name="connsiteX492" fmla="*/ 928098 w 2230147"/>
              <a:gd name="connsiteY492" fmla="*/ 636844 h 2227137"/>
              <a:gd name="connsiteX493" fmla="*/ 923481 w 2230147"/>
              <a:gd name="connsiteY493" fmla="*/ 670483 h 2227137"/>
              <a:gd name="connsiteX494" fmla="*/ 956462 w 2230147"/>
              <a:gd name="connsiteY494" fmla="*/ 717644 h 2227137"/>
              <a:gd name="connsiteX495" fmla="*/ 964706 w 2230147"/>
              <a:gd name="connsiteY495" fmla="*/ 713687 h 2227137"/>
              <a:gd name="connsiteX496" fmla="*/ 956461 w 2230147"/>
              <a:gd name="connsiteY496" fmla="*/ 699176 h 2227137"/>
              <a:gd name="connsiteX497" fmla="*/ 969323 w 2230147"/>
              <a:gd name="connsiteY497" fmla="*/ 703793 h 2227137"/>
              <a:gd name="connsiteX498" fmla="*/ 984824 w 2230147"/>
              <a:gd name="connsiteY498" fmla="*/ 698846 h 2227137"/>
              <a:gd name="connsiteX499" fmla="*/ 990430 w 2230147"/>
              <a:gd name="connsiteY499" fmla="*/ 682356 h 2227137"/>
              <a:gd name="connsiteX500" fmla="*/ 964706 w 2230147"/>
              <a:gd name="connsiteY500" fmla="*/ 653993 h 2227137"/>
              <a:gd name="connsiteX501" fmla="*/ 939641 w 2230147"/>
              <a:gd name="connsiteY501" fmla="*/ 636184 h 2227137"/>
              <a:gd name="connsiteX502" fmla="*/ 933128 w 2230147"/>
              <a:gd name="connsiteY502" fmla="*/ 632309 h 2227137"/>
              <a:gd name="connsiteX503" fmla="*/ 791231 w 2230147"/>
              <a:gd name="connsiteY503" fmla="*/ 663228 h 2227137"/>
              <a:gd name="connsiteX504" fmla="*/ 803763 w 2230147"/>
              <a:gd name="connsiteY504" fmla="*/ 677739 h 2227137"/>
              <a:gd name="connsiteX505" fmla="*/ 792220 w 2230147"/>
              <a:gd name="connsiteY505" fmla="*/ 688952 h 2227137"/>
              <a:gd name="connsiteX506" fmla="*/ 778038 w 2230147"/>
              <a:gd name="connsiteY506" fmla="*/ 675430 h 2227137"/>
              <a:gd name="connsiteX507" fmla="*/ 791231 w 2230147"/>
              <a:gd name="connsiteY507" fmla="*/ 663228 h 2227137"/>
              <a:gd name="connsiteX508" fmla="*/ 867415 w 2230147"/>
              <a:gd name="connsiteY508" fmla="*/ 621673 h 2227137"/>
              <a:gd name="connsiteX509" fmla="*/ 865766 w 2230147"/>
              <a:gd name="connsiteY509" fmla="*/ 623322 h 2227137"/>
              <a:gd name="connsiteX510" fmla="*/ 862798 w 2230147"/>
              <a:gd name="connsiteY510" fmla="*/ 631897 h 2227137"/>
              <a:gd name="connsiteX511" fmla="*/ 878299 w 2230147"/>
              <a:gd name="connsiteY511" fmla="*/ 637173 h 2227137"/>
              <a:gd name="connsiteX512" fmla="*/ 896768 w 2230147"/>
              <a:gd name="connsiteY512" fmla="*/ 630907 h 2227137"/>
              <a:gd name="connsiteX513" fmla="*/ 896767 w 2230147"/>
              <a:gd name="connsiteY513" fmla="*/ 624312 h 2227137"/>
              <a:gd name="connsiteX514" fmla="*/ 867415 w 2230147"/>
              <a:gd name="connsiteY514" fmla="*/ 621673 h 2227137"/>
              <a:gd name="connsiteX515" fmla="*/ 308076 w 2230147"/>
              <a:gd name="connsiteY515" fmla="*/ 782945 h 2227137"/>
              <a:gd name="connsiteX516" fmla="*/ 323905 w 2230147"/>
              <a:gd name="connsiteY516" fmla="*/ 797786 h 2227137"/>
              <a:gd name="connsiteX517" fmla="*/ 307086 w 2230147"/>
              <a:gd name="connsiteY517" fmla="*/ 816914 h 2227137"/>
              <a:gd name="connsiteX518" fmla="*/ 291915 w 2230147"/>
              <a:gd name="connsiteY518" fmla="*/ 800424 h 2227137"/>
              <a:gd name="connsiteX519" fmla="*/ 308076 w 2230147"/>
              <a:gd name="connsiteY519" fmla="*/ 782945 h 2227137"/>
              <a:gd name="connsiteX520" fmla="*/ 159005 w 2230147"/>
              <a:gd name="connsiteY520" fmla="*/ 828456 h 2227137"/>
              <a:gd name="connsiteX521" fmla="*/ 162633 w 2230147"/>
              <a:gd name="connsiteY521" fmla="*/ 831425 h 2227137"/>
              <a:gd name="connsiteX522" fmla="*/ 158675 w 2230147"/>
              <a:gd name="connsiteY522" fmla="*/ 834063 h 2227137"/>
              <a:gd name="connsiteX523" fmla="*/ 155707 w 2230147"/>
              <a:gd name="connsiteY523" fmla="*/ 830435 h 2227137"/>
              <a:gd name="connsiteX524" fmla="*/ 159005 w 2230147"/>
              <a:gd name="connsiteY524" fmla="*/ 828456 h 2227137"/>
              <a:gd name="connsiteX525" fmla="*/ 758911 w 2230147"/>
              <a:gd name="connsiteY525" fmla="*/ 619364 h 2227137"/>
              <a:gd name="connsiteX526" fmla="*/ 768804 w 2230147"/>
              <a:gd name="connsiteY526" fmla="*/ 628928 h 2227137"/>
              <a:gd name="connsiteX527" fmla="*/ 760890 w 2230147"/>
              <a:gd name="connsiteY527" fmla="*/ 636843 h 2227137"/>
              <a:gd name="connsiteX528" fmla="*/ 751326 w 2230147"/>
              <a:gd name="connsiteY528" fmla="*/ 628928 h 2227137"/>
              <a:gd name="connsiteX529" fmla="*/ 758911 w 2230147"/>
              <a:gd name="connsiteY529" fmla="*/ 619364 h 2227137"/>
              <a:gd name="connsiteX530" fmla="*/ 1393115 w 2230147"/>
              <a:gd name="connsiteY530" fmla="*/ 395430 h 2227137"/>
              <a:gd name="connsiteX531" fmla="*/ 1399051 w 2230147"/>
              <a:gd name="connsiteY531" fmla="*/ 401036 h 2227137"/>
              <a:gd name="connsiteX532" fmla="*/ 1391796 w 2230147"/>
              <a:gd name="connsiteY532" fmla="*/ 408292 h 2227137"/>
              <a:gd name="connsiteX533" fmla="*/ 1384870 w 2230147"/>
              <a:gd name="connsiteY533" fmla="*/ 402026 h 2227137"/>
              <a:gd name="connsiteX534" fmla="*/ 1393115 w 2230147"/>
              <a:gd name="connsiteY534" fmla="*/ 395430 h 2227137"/>
              <a:gd name="connsiteX535" fmla="*/ 914906 w 2230147"/>
              <a:gd name="connsiteY535" fmla="*/ 538564 h 2227137"/>
              <a:gd name="connsiteX536" fmla="*/ 917214 w 2230147"/>
              <a:gd name="connsiteY536" fmla="*/ 553075 h 2227137"/>
              <a:gd name="connsiteX537" fmla="*/ 914906 w 2230147"/>
              <a:gd name="connsiteY537" fmla="*/ 538564 h 2227137"/>
              <a:gd name="connsiteX538" fmla="*/ 656673 w 2230147"/>
              <a:gd name="connsiteY538" fmla="*/ 615077 h 2227137"/>
              <a:gd name="connsiteX539" fmla="*/ 666237 w 2230147"/>
              <a:gd name="connsiteY539" fmla="*/ 622992 h 2227137"/>
              <a:gd name="connsiteX540" fmla="*/ 658982 w 2230147"/>
              <a:gd name="connsiteY540" fmla="*/ 632227 h 2227137"/>
              <a:gd name="connsiteX541" fmla="*/ 645790 w 2230147"/>
              <a:gd name="connsiteY541" fmla="*/ 635855 h 2227137"/>
              <a:gd name="connsiteX542" fmla="*/ 639853 w 2230147"/>
              <a:gd name="connsiteY542" fmla="*/ 634865 h 2227137"/>
              <a:gd name="connsiteX543" fmla="*/ 638534 w 2230147"/>
              <a:gd name="connsiteY543" fmla="*/ 627939 h 2227137"/>
              <a:gd name="connsiteX544" fmla="*/ 656673 w 2230147"/>
              <a:gd name="connsiteY544" fmla="*/ 615077 h 2227137"/>
              <a:gd name="connsiteX545" fmla="*/ 712409 w 2230147"/>
              <a:gd name="connsiteY545" fmla="*/ 578799 h 2227137"/>
              <a:gd name="connsiteX546" fmla="*/ 722632 w 2230147"/>
              <a:gd name="connsiteY546" fmla="*/ 582427 h 2227137"/>
              <a:gd name="connsiteX547" fmla="*/ 745058 w 2230147"/>
              <a:gd name="connsiteY547" fmla="*/ 597597 h 2227137"/>
              <a:gd name="connsiteX548" fmla="*/ 745058 w 2230147"/>
              <a:gd name="connsiteY548" fmla="*/ 609140 h 2227137"/>
              <a:gd name="connsiteX549" fmla="*/ 732856 w 2230147"/>
              <a:gd name="connsiteY549" fmla="*/ 610460 h 2227137"/>
              <a:gd name="connsiteX550" fmla="*/ 708121 w 2230147"/>
              <a:gd name="connsiteY550" fmla="*/ 591661 h 2227137"/>
              <a:gd name="connsiteX551" fmla="*/ 706472 w 2230147"/>
              <a:gd name="connsiteY551" fmla="*/ 583746 h 2227137"/>
              <a:gd name="connsiteX552" fmla="*/ 712409 w 2230147"/>
              <a:gd name="connsiteY552" fmla="*/ 578799 h 2227137"/>
              <a:gd name="connsiteX553" fmla="*/ 668215 w 2230147"/>
              <a:gd name="connsiteY553" fmla="*/ 589022 h 2227137"/>
              <a:gd name="connsiteX554" fmla="*/ 677120 w 2230147"/>
              <a:gd name="connsiteY554" fmla="*/ 596938 h 2227137"/>
              <a:gd name="connsiteX555" fmla="*/ 668875 w 2230147"/>
              <a:gd name="connsiteY555" fmla="*/ 606172 h 2227137"/>
              <a:gd name="connsiteX556" fmla="*/ 659970 w 2230147"/>
              <a:gd name="connsiteY556" fmla="*/ 596608 h 2227137"/>
              <a:gd name="connsiteX557" fmla="*/ 668215 w 2230147"/>
              <a:gd name="connsiteY557" fmla="*/ 589022 h 2227137"/>
              <a:gd name="connsiteX558" fmla="*/ 647108 w 2230147"/>
              <a:gd name="connsiteY558" fmla="*/ 575500 h 2227137"/>
              <a:gd name="connsiteX559" fmla="*/ 657662 w 2230147"/>
              <a:gd name="connsiteY559" fmla="*/ 586054 h 2227137"/>
              <a:gd name="connsiteX560" fmla="*/ 647768 w 2230147"/>
              <a:gd name="connsiteY560" fmla="*/ 595288 h 2227137"/>
              <a:gd name="connsiteX561" fmla="*/ 636225 w 2230147"/>
              <a:gd name="connsiteY561" fmla="*/ 584735 h 2227137"/>
              <a:gd name="connsiteX562" fmla="*/ 647108 w 2230147"/>
              <a:gd name="connsiteY562" fmla="*/ 575500 h 2227137"/>
              <a:gd name="connsiteX563" fmla="*/ 685036 w 2230147"/>
              <a:gd name="connsiteY563" fmla="*/ 563298 h 2227137"/>
              <a:gd name="connsiteX564" fmla="*/ 689982 w 2230147"/>
              <a:gd name="connsiteY564" fmla="*/ 570224 h 2227137"/>
              <a:gd name="connsiteX565" fmla="*/ 684376 w 2230147"/>
              <a:gd name="connsiteY565" fmla="*/ 575501 h 2227137"/>
              <a:gd name="connsiteX566" fmla="*/ 679429 w 2230147"/>
              <a:gd name="connsiteY566" fmla="*/ 568575 h 2227137"/>
              <a:gd name="connsiteX567" fmla="*/ 685036 w 2230147"/>
              <a:gd name="connsiteY567" fmla="*/ 563298 h 2227137"/>
              <a:gd name="connsiteX568" fmla="*/ 526401 w 2230147"/>
              <a:gd name="connsiteY568" fmla="*/ 604193 h 2227137"/>
              <a:gd name="connsiteX569" fmla="*/ 542892 w 2230147"/>
              <a:gd name="connsiteY569" fmla="*/ 622332 h 2227137"/>
              <a:gd name="connsiteX570" fmla="*/ 529700 w 2230147"/>
              <a:gd name="connsiteY570" fmla="*/ 641131 h 2227137"/>
              <a:gd name="connsiteX571" fmla="*/ 509581 w 2230147"/>
              <a:gd name="connsiteY571" fmla="*/ 619364 h 2227137"/>
              <a:gd name="connsiteX572" fmla="*/ 526401 w 2230147"/>
              <a:gd name="connsiteY572" fmla="*/ 604193 h 2227137"/>
              <a:gd name="connsiteX573" fmla="*/ 827509 w 2230147"/>
              <a:gd name="connsiteY573" fmla="*/ 510200 h 2227137"/>
              <a:gd name="connsiteX574" fmla="*/ 831796 w 2230147"/>
              <a:gd name="connsiteY574" fmla="*/ 510200 h 2227137"/>
              <a:gd name="connsiteX575" fmla="*/ 851914 w 2230147"/>
              <a:gd name="connsiteY575" fmla="*/ 528339 h 2227137"/>
              <a:gd name="connsiteX576" fmla="*/ 828828 w 2230147"/>
              <a:gd name="connsiteY576" fmla="*/ 513828 h 2227137"/>
              <a:gd name="connsiteX577" fmla="*/ 827509 w 2230147"/>
              <a:gd name="connsiteY577" fmla="*/ 510200 h 2227137"/>
              <a:gd name="connsiteX578" fmla="*/ 750089 w 2230147"/>
              <a:gd name="connsiteY578" fmla="*/ 525866 h 2227137"/>
              <a:gd name="connsiteX579" fmla="*/ 763528 w 2230147"/>
              <a:gd name="connsiteY579" fmla="*/ 526360 h 2227137"/>
              <a:gd name="connsiteX580" fmla="*/ 776390 w 2230147"/>
              <a:gd name="connsiteY580" fmla="*/ 534276 h 2227137"/>
              <a:gd name="connsiteX581" fmla="*/ 781338 w 2230147"/>
              <a:gd name="connsiteY581" fmla="*/ 555712 h 2227137"/>
              <a:gd name="connsiteX582" fmla="*/ 781997 w 2230147"/>
              <a:gd name="connsiteY582" fmla="*/ 566266 h 2227137"/>
              <a:gd name="connsiteX583" fmla="*/ 783976 w 2230147"/>
              <a:gd name="connsiteY583" fmla="*/ 582426 h 2227137"/>
              <a:gd name="connsiteX584" fmla="*/ 766166 w 2230147"/>
              <a:gd name="connsiteY584" fmla="*/ 588363 h 2227137"/>
              <a:gd name="connsiteX585" fmla="*/ 756272 w 2230147"/>
              <a:gd name="connsiteY585" fmla="*/ 571213 h 2227137"/>
              <a:gd name="connsiteX586" fmla="*/ 758911 w 2230147"/>
              <a:gd name="connsiteY586" fmla="*/ 561979 h 2227137"/>
              <a:gd name="connsiteX587" fmla="*/ 744070 w 2230147"/>
              <a:gd name="connsiteY587" fmla="*/ 557361 h 2227137"/>
              <a:gd name="connsiteX588" fmla="*/ 741102 w 2230147"/>
              <a:gd name="connsiteY588" fmla="*/ 535265 h 2227137"/>
              <a:gd name="connsiteX589" fmla="*/ 750089 w 2230147"/>
              <a:gd name="connsiteY589" fmla="*/ 525866 h 2227137"/>
              <a:gd name="connsiteX590" fmla="*/ 773752 w 2230147"/>
              <a:gd name="connsiteY590" fmla="*/ 502615 h 2227137"/>
              <a:gd name="connsiteX591" fmla="*/ 786285 w 2230147"/>
              <a:gd name="connsiteY591" fmla="*/ 506573 h 2227137"/>
              <a:gd name="connsiteX592" fmla="*/ 794200 w 2230147"/>
              <a:gd name="connsiteY592" fmla="*/ 518445 h 2227137"/>
              <a:gd name="connsiteX593" fmla="*/ 784636 w 2230147"/>
              <a:gd name="connsiteY593" fmla="*/ 529329 h 2227137"/>
              <a:gd name="connsiteX594" fmla="*/ 772103 w 2230147"/>
              <a:gd name="connsiteY594" fmla="*/ 525701 h 2227137"/>
              <a:gd name="connsiteX595" fmla="*/ 764847 w 2230147"/>
              <a:gd name="connsiteY595" fmla="*/ 517786 h 2227137"/>
              <a:gd name="connsiteX596" fmla="*/ 761220 w 2230147"/>
              <a:gd name="connsiteY596" fmla="*/ 507892 h 2227137"/>
              <a:gd name="connsiteX597" fmla="*/ 773752 w 2230147"/>
              <a:gd name="connsiteY597" fmla="*/ 502615 h 2227137"/>
              <a:gd name="connsiteX598" fmla="*/ 473964 w 2230147"/>
              <a:gd name="connsiteY598" fmla="*/ 586713 h 2227137"/>
              <a:gd name="connsiteX599" fmla="*/ 483528 w 2230147"/>
              <a:gd name="connsiteY599" fmla="*/ 595288 h 2227137"/>
              <a:gd name="connsiteX600" fmla="*/ 474953 w 2230147"/>
              <a:gd name="connsiteY600" fmla="*/ 604193 h 2227137"/>
              <a:gd name="connsiteX601" fmla="*/ 466379 w 2230147"/>
              <a:gd name="connsiteY601" fmla="*/ 596278 h 2227137"/>
              <a:gd name="connsiteX602" fmla="*/ 473964 w 2230147"/>
              <a:gd name="connsiteY602" fmla="*/ 586713 h 2227137"/>
              <a:gd name="connsiteX603" fmla="*/ 532998 w 2230147"/>
              <a:gd name="connsiteY603" fmla="*/ 558681 h 2227137"/>
              <a:gd name="connsiteX604" fmla="*/ 541244 w 2230147"/>
              <a:gd name="connsiteY604" fmla="*/ 567915 h 2227137"/>
              <a:gd name="connsiteX605" fmla="*/ 531350 w 2230147"/>
              <a:gd name="connsiteY605" fmla="*/ 575831 h 2227137"/>
              <a:gd name="connsiteX606" fmla="*/ 522775 w 2230147"/>
              <a:gd name="connsiteY606" fmla="*/ 569235 h 2227137"/>
              <a:gd name="connsiteX607" fmla="*/ 532998 w 2230147"/>
              <a:gd name="connsiteY607" fmla="*/ 558681 h 2227137"/>
              <a:gd name="connsiteX608" fmla="*/ 766207 w 2230147"/>
              <a:gd name="connsiteY608" fmla="*/ 479693 h 2227137"/>
              <a:gd name="connsiteX609" fmla="*/ 776719 w 2230147"/>
              <a:gd name="connsiteY609" fmla="*/ 477220 h 2227137"/>
              <a:gd name="connsiteX610" fmla="*/ 786283 w 2230147"/>
              <a:gd name="connsiteY610" fmla="*/ 487773 h 2227137"/>
              <a:gd name="connsiteX611" fmla="*/ 772432 w 2230147"/>
              <a:gd name="connsiteY611" fmla="*/ 499976 h 2227137"/>
              <a:gd name="connsiteX612" fmla="*/ 760890 w 2230147"/>
              <a:gd name="connsiteY612" fmla="*/ 488103 h 2227137"/>
              <a:gd name="connsiteX613" fmla="*/ 766207 w 2230147"/>
              <a:gd name="connsiteY613" fmla="*/ 479693 h 2227137"/>
              <a:gd name="connsiteX614" fmla="*/ 320278 w 2230147"/>
              <a:gd name="connsiteY614" fmla="*/ 615076 h 2227137"/>
              <a:gd name="connsiteX615" fmla="*/ 320282 w 2230147"/>
              <a:gd name="connsiteY615" fmla="*/ 615078 h 2227137"/>
              <a:gd name="connsiteX616" fmla="*/ 337427 w 2230147"/>
              <a:gd name="connsiteY616" fmla="*/ 619035 h 2227137"/>
              <a:gd name="connsiteX617" fmla="*/ 323905 w 2230147"/>
              <a:gd name="connsiteY617" fmla="*/ 621343 h 2227137"/>
              <a:gd name="connsiteX618" fmla="*/ 322917 w 2230147"/>
              <a:gd name="connsiteY618" fmla="*/ 622002 h 2227137"/>
              <a:gd name="connsiteX619" fmla="*/ 312033 w 2230147"/>
              <a:gd name="connsiteY619" fmla="*/ 624971 h 2227137"/>
              <a:gd name="connsiteX620" fmla="*/ 310054 w 2230147"/>
              <a:gd name="connsiteY620" fmla="*/ 620683 h 2227137"/>
              <a:gd name="connsiteX621" fmla="*/ 320278 w 2230147"/>
              <a:gd name="connsiteY621" fmla="*/ 615076 h 2227137"/>
              <a:gd name="connsiteX622" fmla="*/ 817863 w 2230147"/>
              <a:gd name="connsiteY622" fmla="*/ 453721 h 2227137"/>
              <a:gd name="connsiteX623" fmla="*/ 825860 w 2230147"/>
              <a:gd name="connsiteY623" fmla="*/ 452155 h 2227137"/>
              <a:gd name="connsiteX624" fmla="*/ 835755 w 2230147"/>
              <a:gd name="connsiteY624" fmla="*/ 468645 h 2227137"/>
              <a:gd name="connsiteX625" fmla="*/ 823552 w 2230147"/>
              <a:gd name="connsiteY625" fmla="*/ 492061 h 2227137"/>
              <a:gd name="connsiteX626" fmla="*/ 812668 w 2230147"/>
              <a:gd name="connsiteY626" fmla="*/ 484475 h 2227137"/>
              <a:gd name="connsiteX627" fmla="*/ 812998 w 2230147"/>
              <a:gd name="connsiteY627" fmla="*/ 483486 h 2227137"/>
              <a:gd name="connsiteX628" fmla="*/ 812338 w 2230147"/>
              <a:gd name="connsiteY628" fmla="*/ 482496 h 2227137"/>
              <a:gd name="connsiteX629" fmla="*/ 813328 w 2230147"/>
              <a:gd name="connsiteY629" fmla="*/ 460730 h 2227137"/>
              <a:gd name="connsiteX630" fmla="*/ 817863 w 2230147"/>
              <a:gd name="connsiteY630" fmla="*/ 453721 h 2227137"/>
              <a:gd name="connsiteX631" fmla="*/ 712409 w 2230147"/>
              <a:gd name="connsiteY631" fmla="*/ 467326 h 2227137"/>
              <a:gd name="connsiteX632" fmla="*/ 720984 w 2230147"/>
              <a:gd name="connsiteY632" fmla="*/ 476890 h 2227137"/>
              <a:gd name="connsiteX633" fmla="*/ 712409 w 2230147"/>
              <a:gd name="connsiteY633" fmla="*/ 486454 h 2227137"/>
              <a:gd name="connsiteX634" fmla="*/ 703834 w 2230147"/>
              <a:gd name="connsiteY634" fmla="*/ 476561 h 2227137"/>
              <a:gd name="connsiteX635" fmla="*/ 712409 w 2230147"/>
              <a:gd name="connsiteY635" fmla="*/ 467326 h 2227137"/>
              <a:gd name="connsiteX636" fmla="*/ 420536 w 2230147"/>
              <a:gd name="connsiteY636" fmla="*/ 551755 h 2227137"/>
              <a:gd name="connsiteX637" fmla="*/ 429112 w 2230147"/>
              <a:gd name="connsiteY637" fmla="*/ 560660 h 2227137"/>
              <a:gd name="connsiteX638" fmla="*/ 419547 w 2230147"/>
              <a:gd name="connsiteY638" fmla="*/ 569235 h 2227137"/>
              <a:gd name="connsiteX639" fmla="*/ 409983 w 2230147"/>
              <a:gd name="connsiteY639" fmla="*/ 560000 h 2227137"/>
              <a:gd name="connsiteX640" fmla="*/ 420536 w 2230147"/>
              <a:gd name="connsiteY640" fmla="*/ 551755 h 2227137"/>
              <a:gd name="connsiteX641" fmla="*/ 566639 w 2230147"/>
              <a:gd name="connsiteY641" fmla="*/ 504594 h 2227137"/>
              <a:gd name="connsiteX642" fmla="*/ 573894 w 2230147"/>
              <a:gd name="connsiteY642" fmla="*/ 502615 h 2227137"/>
              <a:gd name="connsiteX643" fmla="*/ 594012 w 2230147"/>
              <a:gd name="connsiteY643" fmla="*/ 514488 h 2227137"/>
              <a:gd name="connsiteX644" fmla="*/ 602916 w 2230147"/>
              <a:gd name="connsiteY644" fmla="*/ 535266 h 2227137"/>
              <a:gd name="connsiteX645" fmla="*/ 614129 w 2230147"/>
              <a:gd name="connsiteY645" fmla="*/ 538234 h 2227137"/>
              <a:gd name="connsiteX646" fmla="*/ 628641 w 2230147"/>
              <a:gd name="connsiteY646" fmla="*/ 534276 h 2227137"/>
              <a:gd name="connsiteX647" fmla="*/ 637875 w 2230147"/>
              <a:gd name="connsiteY647" fmla="*/ 544500 h 2227137"/>
              <a:gd name="connsiteX648" fmla="*/ 627651 w 2230147"/>
              <a:gd name="connsiteY648" fmla="*/ 554394 h 2227137"/>
              <a:gd name="connsiteX649" fmla="*/ 614129 w 2230147"/>
              <a:gd name="connsiteY649" fmla="*/ 561320 h 2227137"/>
              <a:gd name="connsiteX650" fmla="*/ 596320 w 2230147"/>
              <a:gd name="connsiteY650" fmla="*/ 556373 h 2227137"/>
              <a:gd name="connsiteX651" fmla="*/ 581149 w 2230147"/>
              <a:gd name="connsiteY651" fmla="*/ 540872 h 2227137"/>
              <a:gd name="connsiteX652" fmla="*/ 573564 w 2230147"/>
              <a:gd name="connsiteY652" fmla="*/ 542851 h 2227137"/>
              <a:gd name="connsiteX653" fmla="*/ 557404 w 2230147"/>
              <a:gd name="connsiteY653" fmla="*/ 532957 h 2227137"/>
              <a:gd name="connsiteX654" fmla="*/ 559713 w 2230147"/>
              <a:gd name="connsiteY654" fmla="*/ 525041 h 2227137"/>
              <a:gd name="connsiteX655" fmla="*/ 564330 w 2230147"/>
              <a:gd name="connsiteY655" fmla="*/ 511520 h 2227137"/>
              <a:gd name="connsiteX656" fmla="*/ 566639 w 2230147"/>
              <a:gd name="connsiteY656" fmla="*/ 504594 h 2227137"/>
              <a:gd name="connsiteX657" fmla="*/ 547179 w 2230147"/>
              <a:gd name="connsiteY657" fmla="*/ 509541 h 2227137"/>
              <a:gd name="connsiteX658" fmla="*/ 555425 w 2230147"/>
              <a:gd name="connsiteY658" fmla="*/ 518445 h 2227137"/>
              <a:gd name="connsiteX659" fmla="*/ 546850 w 2230147"/>
              <a:gd name="connsiteY659" fmla="*/ 526030 h 2227137"/>
              <a:gd name="connsiteX660" fmla="*/ 538934 w 2230147"/>
              <a:gd name="connsiteY660" fmla="*/ 517456 h 2227137"/>
              <a:gd name="connsiteX661" fmla="*/ 547179 w 2230147"/>
              <a:gd name="connsiteY661" fmla="*/ 509541 h 2227137"/>
              <a:gd name="connsiteX662" fmla="*/ 272127 w 2230147"/>
              <a:gd name="connsiteY662" fmla="*/ 573192 h 2227137"/>
              <a:gd name="connsiteX663" fmla="*/ 271798 w 2230147"/>
              <a:gd name="connsiteY663" fmla="*/ 575831 h 2227137"/>
              <a:gd name="connsiteX664" fmla="*/ 277404 w 2230147"/>
              <a:gd name="connsiteY664" fmla="*/ 578799 h 2227137"/>
              <a:gd name="connsiteX665" fmla="*/ 331491 w 2230147"/>
              <a:gd name="connsiteY665" fmla="*/ 596278 h 2227137"/>
              <a:gd name="connsiteX666" fmla="*/ 342045 w 2230147"/>
              <a:gd name="connsiteY666" fmla="*/ 598257 h 2227137"/>
              <a:gd name="connsiteX667" fmla="*/ 335448 w 2230147"/>
              <a:gd name="connsiteY667" fmla="*/ 586384 h 2227137"/>
              <a:gd name="connsiteX668" fmla="*/ 327534 w 2230147"/>
              <a:gd name="connsiteY668" fmla="*/ 583086 h 2227137"/>
              <a:gd name="connsiteX669" fmla="*/ 302468 w 2230147"/>
              <a:gd name="connsiteY669" fmla="*/ 576161 h 2227137"/>
              <a:gd name="connsiteX670" fmla="*/ 272127 w 2230147"/>
              <a:gd name="connsiteY670" fmla="*/ 573192 h 2227137"/>
              <a:gd name="connsiteX671" fmla="*/ 518816 w 2230147"/>
              <a:gd name="connsiteY671" fmla="*/ 487115 h 2227137"/>
              <a:gd name="connsiteX672" fmla="*/ 532998 w 2230147"/>
              <a:gd name="connsiteY672" fmla="*/ 498987 h 2227137"/>
              <a:gd name="connsiteX673" fmla="*/ 518817 w 2230147"/>
              <a:gd name="connsiteY673" fmla="*/ 512839 h 2227137"/>
              <a:gd name="connsiteX674" fmla="*/ 505955 w 2230147"/>
              <a:gd name="connsiteY674" fmla="*/ 497668 h 2227137"/>
              <a:gd name="connsiteX675" fmla="*/ 518816 w 2230147"/>
              <a:gd name="connsiteY675" fmla="*/ 487115 h 2227137"/>
              <a:gd name="connsiteX676" fmla="*/ 720324 w 2230147"/>
              <a:gd name="connsiteY676" fmla="*/ 402356 h 2227137"/>
              <a:gd name="connsiteX677" fmla="*/ 722633 w 2230147"/>
              <a:gd name="connsiteY677" fmla="*/ 404335 h 2227137"/>
              <a:gd name="connsiteX678" fmla="*/ 718676 w 2230147"/>
              <a:gd name="connsiteY678" fmla="*/ 411260 h 2227137"/>
              <a:gd name="connsiteX679" fmla="*/ 709771 w 2230147"/>
              <a:gd name="connsiteY679" fmla="*/ 417197 h 2227137"/>
              <a:gd name="connsiteX680" fmla="*/ 715377 w 2230147"/>
              <a:gd name="connsiteY680" fmla="*/ 407303 h 2227137"/>
              <a:gd name="connsiteX681" fmla="*/ 720324 w 2230147"/>
              <a:gd name="connsiteY681" fmla="*/ 402356 h 2227137"/>
              <a:gd name="connsiteX682" fmla="*/ 227603 w 2230147"/>
              <a:gd name="connsiteY682" fmla="*/ 529328 h 2227137"/>
              <a:gd name="connsiteX683" fmla="*/ 236178 w 2230147"/>
              <a:gd name="connsiteY683" fmla="*/ 530647 h 2227137"/>
              <a:gd name="connsiteX684" fmla="*/ 234859 w 2230147"/>
              <a:gd name="connsiteY684" fmla="*/ 533945 h 2227137"/>
              <a:gd name="connsiteX685" fmla="*/ 227603 w 2230147"/>
              <a:gd name="connsiteY685" fmla="*/ 529328 h 2227137"/>
              <a:gd name="connsiteX686" fmla="*/ 402397 w 2230147"/>
              <a:gd name="connsiteY686" fmla="*/ 473923 h 2227137"/>
              <a:gd name="connsiteX687" fmla="*/ 411633 w 2230147"/>
              <a:gd name="connsiteY687" fmla="*/ 484476 h 2227137"/>
              <a:gd name="connsiteX688" fmla="*/ 402068 w 2230147"/>
              <a:gd name="connsiteY688" fmla="*/ 493380 h 2227137"/>
              <a:gd name="connsiteX689" fmla="*/ 392174 w 2230147"/>
              <a:gd name="connsiteY689" fmla="*/ 483817 h 2227137"/>
              <a:gd name="connsiteX690" fmla="*/ 402397 w 2230147"/>
              <a:gd name="connsiteY690" fmla="*/ 473923 h 2227137"/>
              <a:gd name="connsiteX691" fmla="*/ 639524 w 2230147"/>
              <a:gd name="connsiteY691" fmla="*/ 368386 h 2227137"/>
              <a:gd name="connsiteX692" fmla="*/ 658652 w 2230147"/>
              <a:gd name="connsiteY692" fmla="*/ 385207 h 2227137"/>
              <a:gd name="connsiteX693" fmla="*/ 639524 w 2230147"/>
              <a:gd name="connsiteY693" fmla="*/ 368386 h 2227137"/>
              <a:gd name="connsiteX694" fmla="*/ 624023 w 2230147"/>
              <a:gd name="connsiteY694" fmla="*/ 344970 h 2227137"/>
              <a:gd name="connsiteX695" fmla="*/ 631279 w 2230147"/>
              <a:gd name="connsiteY695" fmla="*/ 349588 h 2227137"/>
              <a:gd name="connsiteX696" fmla="*/ 635896 w 2230147"/>
              <a:gd name="connsiteY696" fmla="*/ 364099 h 2227137"/>
              <a:gd name="connsiteX697" fmla="*/ 622374 w 2230147"/>
              <a:gd name="connsiteY697" fmla="*/ 359811 h 2227137"/>
              <a:gd name="connsiteX698" fmla="*/ 620725 w 2230147"/>
              <a:gd name="connsiteY698" fmla="*/ 350247 h 2227137"/>
              <a:gd name="connsiteX699" fmla="*/ 624023 w 2230147"/>
              <a:gd name="connsiteY699" fmla="*/ 344970 h 2227137"/>
              <a:gd name="connsiteX700" fmla="*/ 558063 w 2230147"/>
              <a:gd name="connsiteY700" fmla="*/ 354205 h 2227137"/>
              <a:gd name="connsiteX701" fmla="*/ 569277 w 2230147"/>
              <a:gd name="connsiteY701" fmla="*/ 364758 h 2227137"/>
              <a:gd name="connsiteX702" fmla="*/ 560702 w 2230147"/>
              <a:gd name="connsiteY702" fmla="*/ 373663 h 2227137"/>
              <a:gd name="connsiteX703" fmla="*/ 548829 w 2230147"/>
              <a:gd name="connsiteY703" fmla="*/ 363769 h 2227137"/>
              <a:gd name="connsiteX704" fmla="*/ 558063 w 2230147"/>
              <a:gd name="connsiteY704" fmla="*/ 354205 h 2227137"/>
              <a:gd name="connsiteX705" fmla="*/ 647439 w 2230147"/>
              <a:gd name="connsiteY705" fmla="*/ 318917 h 2227137"/>
              <a:gd name="connsiteX706" fmla="*/ 655354 w 2230147"/>
              <a:gd name="connsiteY706" fmla="*/ 327821 h 2227137"/>
              <a:gd name="connsiteX707" fmla="*/ 647109 w 2230147"/>
              <a:gd name="connsiteY707" fmla="*/ 336396 h 2227137"/>
              <a:gd name="connsiteX708" fmla="*/ 638204 w 2230147"/>
              <a:gd name="connsiteY708" fmla="*/ 327492 h 2227137"/>
              <a:gd name="connsiteX709" fmla="*/ 647439 w 2230147"/>
              <a:gd name="connsiteY709" fmla="*/ 318917 h 2227137"/>
              <a:gd name="connsiteX710" fmla="*/ 376344 w 2230147"/>
              <a:gd name="connsiteY710" fmla="*/ 397739 h 2227137"/>
              <a:gd name="connsiteX711" fmla="*/ 389866 w 2230147"/>
              <a:gd name="connsiteY711" fmla="*/ 405654 h 2227137"/>
              <a:gd name="connsiteX712" fmla="*/ 380301 w 2230147"/>
              <a:gd name="connsiteY712" fmla="*/ 414559 h 2227137"/>
              <a:gd name="connsiteX713" fmla="*/ 368758 w 2230147"/>
              <a:gd name="connsiteY713" fmla="*/ 404665 h 2227137"/>
              <a:gd name="connsiteX714" fmla="*/ 376344 w 2230147"/>
              <a:gd name="connsiteY714" fmla="*/ 397739 h 2227137"/>
              <a:gd name="connsiteX715" fmla="*/ 546849 w 2230147"/>
              <a:gd name="connsiteY715" fmla="*/ 329800 h 2227137"/>
              <a:gd name="connsiteX716" fmla="*/ 555425 w 2230147"/>
              <a:gd name="connsiteY716" fmla="*/ 337055 h 2227137"/>
              <a:gd name="connsiteX717" fmla="*/ 546191 w 2230147"/>
              <a:gd name="connsiteY717" fmla="*/ 349258 h 2227137"/>
              <a:gd name="connsiteX718" fmla="*/ 536296 w 2230147"/>
              <a:gd name="connsiteY718" fmla="*/ 340023 h 2227137"/>
              <a:gd name="connsiteX719" fmla="*/ 546849 w 2230147"/>
              <a:gd name="connsiteY719" fmla="*/ 329800 h 2227137"/>
              <a:gd name="connsiteX720" fmla="*/ 469346 w 2230147"/>
              <a:gd name="connsiteY720" fmla="*/ 288905 h 2227137"/>
              <a:gd name="connsiteX721" fmla="*/ 475942 w 2230147"/>
              <a:gd name="connsiteY721" fmla="*/ 295830 h 2227137"/>
              <a:gd name="connsiteX722" fmla="*/ 469346 w 2230147"/>
              <a:gd name="connsiteY722" fmla="*/ 301767 h 2227137"/>
              <a:gd name="connsiteX723" fmla="*/ 461761 w 2230147"/>
              <a:gd name="connsiteY723" fmla="*/ 295501 h 2227137"/>
              <a:gd name="connsiteX724" fmla="*/ 469346 w 2230147"/>
              <a:gd name="connsiteY724" fmla="*/ 288905 h 2227137"/>
              <a:gd name="connsiteX725" fmla="*/ 930407 w 2230147"/>
              <a:gd name="connsiteY725" fmla="*/ 133898 h 2227137"/>
              <a:gd name="connsiteX726" fmla="*/ 935354 w 2230147"/>
              <a:gd name="connsiteY726" fmla="*/ 138186 h 2227137"/>
              <a:gd name="connsiteX727" fmla="*/ 929418 w 2230147"/>
              <a:gd name="connsiteY727" fmla="*/ 143133 h 2227137"/>
              <a:gd name="connsiteX728" fmla="*/ 925790 w 2230147"/>
              <a:gd name="connsiteY728" fmla="*/ 137856 h 2227137"/>
              <a:gd name="connsiteX729" fmla="*/ 930407 w 2230147"/>
              <a:gd name="connsiteY729" fmla="*/ 133898 h 2227137"/>
              <a:gd name="connsiteX730" fmla="*/ 934694 w 2230147"/>
              <a:gd name="connsiteY730" fmla="*/ 90365 h 2227137"/>
              <a:gd name="connsiteX731" fmla="*/ 940631 w 2230147"/>
              <a:gd name="connsiteY731" fmla="*/ 97291 h 2227137"/>
              <a:gd name="connsiteX732" fmla="*/ 933375 w 2230147"/>
              <a:gd name="connsiteY732" fmla="*/ 103227 h 2227137"/>
              <a:gd name="connsiteX733" fmla="*/ 928427 w 2230147"/>
              <a:gd name="connsiteY733" fmla="*/ 95972 h 2227137"/>
              <a:gd name="connsiteX734" fmla="*/ 934694 w 2230147"/>
              <a:gd name="connsiteY734" fmla="*/ 90365 h 2227137"/>
              <a:gd name="connsiteX735" fmla="*/ 467368 w 2230147"/>
              <a:gd name="connsiteY735" fmla="*/ 225583 h 2227137"/>
              <a:gd name="connsiteX736" fmla="*/ 478581 w 2230147"/>
              <a:gd name="connsiteY736" fmla="*/ 234488 h 2227137"/>
              <a:gd name="connsiteX737" fmla="*/ 468357 w 2230147"/>
              <a:gd name="connsiteY737" fmla="*/ 243062 h 2227137"/>
              <a:gd name="connsiteX738" fmla="*/ 457474 w 2230147"/>
              <a:gd name="connsiteY738" fmla="*/ 235477 h 2227137"/>
              <a:gd name="connsiteX739" fmla="*/ 467368 w 2230147"/>
              <a:gd name="connsiteY739" fmla="*/ 225583 h 2227137"/>
              <a:gd name="connsiteX740" fmla="*/ 522444 w 2230147"/>
              <a:gd name="connsiteY740" fmla="*/ 207774 h 2227137"/>
              <a:gd name="connsiteX741" fmla="*/ 531348 w 2230147"/>
              <a:gd name="connsiteY741" fmla="*/ 217008 h 2227137"/>
              <a:gd name="connsiteX742" fmla="*/ 522773 w 2230147"/>
              <a:gd name="connsiteY742" fmla="*/ 225583 h 2227137"/>
              <a:gd name="connsiteX743" fmla="*/ 513870 w 2230147"/>
              <a:gd name="connsiteY743" fmla="*/ 216349 h 2227137"/>
              <a:gd name="connsiteX744" fmla="*/ 522444 w 2230147"/>
              <a:gd name="connsiteY744" fmla="*/ 207774 h 2227137"/>
              <a:gd name="connsiteX745" fmla="*/ 601597 w 2230147"/>
              <a:gd name="connsiteY745" fmla="*/ 170837 h 2227137"/>
              <a:gd name="connsiteX746" fmla="*/ 606873 w 2230147"/>
              <a:gd name="connsiteY746" fmla="*/ 175124 h 2227137"/>
              <a:gd name="connsiteX747" fmla="*/ 603245 w 2230147"/>
              <a:gd name="connsiteY747" fmla="*/ 181720 h 2227137"/>
              <a:gd name="connsiteX748" fmla="*/ 596320 w 2230147"/>
              <a:gd name="connsiteY748" fmla="*/ 177762 h 2227137"/>
              <a:gd name="connsiteX749" fmla="*/ 601597 w 2230147"/>
              <a:gd name="connsiteY749" fmla="*/ 170837 h 2227137"/>
              <a:gd name="connsiteX750" fmla="*/ 334129 w 2230147"/>
              <a:gd name="connsiteY750" fmla="*/ 177762 h 2227137"/>
              <a:gd name="connsiteX751" fmla="*/ 348640 w 2230147"/>
              <a:gd name="connsiteY751" fmla="*/ 185348 h 2227137"/>
              <a:gd name="connsiteX752" fmla="*/ 340725 w 2230147"/>
              <a:gd name="connsiteY752" fmla="*/ 194582 h 2227137"/>
              <a:gd name="connsiteX753" fmla="*/ 327533 w 2230147"/>
              <a:gd name="connsiteY753" fmla="*/ 184029 h 2227137"/>
              <a:gd name="connsiteX754" fmla="*/ 334129 w 2230147"/>
              <a:gd name="connsiteY754" fmla="*/ 177762 h 2227137"/>
              <a:gd name="connsiteX755" fmla="*/ 139218 w 2230147"/>
              <a:gd name="connsiteY755" fmla="*/ 202828 h 2227137"/>
              <a:gd name="connsiteX756" fmla="*/ 128334 w 2230147"/>
              <a:gd name="connsiteY756" fmla="*/ 212062 h 2227137"/>
              <a:gd name="connsiteX757" fmla="*/ 134271 w 2230147"/>
              <a:gd name="connsiteY757" fmla="*/ 246361 h 2227137"/>
              <a:gd name="connsiteX758" fmla="*/ 157357 w 2230147"/>
              <a:gd name="connsiteY758" fmla="*/ 285937 h 2227137"/>
              <a:gd name="connsiteX759" fmla="*/ 180113 w 2230147"/>
              <a:gd name="connsiteY759" fmla="*/ 316279 h 2227137"/>
              <a:gd name="connsiteX760" fmla="*/ 186049 w 2230147"/>
              <a:gd name="connsiteY760" fmla="*/ 225584 h 2227137"/>
              <a:gd name="connsiteX761" fmla="*/ 139218 w 2230147"/>
              <a:gd name="connsiteY761" fmla="*/ 202828 h 2227137"/>
              <a:gd name="connsiteX762" fmla="*/ 585436 w 2230147"/>
              <a:gd name="connsiteY762" fmla="*/ 49800 h 2227137"/>
              <a:gd name="connsiteX763" fmla="*/ 589394 w 2230147"/>
              <a:gd name="connsiteY763" fmla="*/ 53428 h 2227137"/>
              <a:gd name="connsiteX764" fmla="*/ 586426 w 2230147"/>
              <a:gd name="connsiteY764" fmla="*/ 57055 h 2227137"/>
              <a:gd name="connsiteX765" fmla="*/ 582468 w 2230147"/>
              <a:gd name="connsiteY765" fmla="*/ 54417 h 2227137"/>
              <a:gd name="connsiteX766" fmla="*/ 585436 w 2230147"/>
              <a:gd name="connsiteY766" fmla="*/ 49800 h 2227137"/>
              <a:gd name="connsiteX767" fmla="*/ 191326 w 2230147"/>
              <a:gd name="connsiteY767" fmla="*/ 0 h 2227137"/>
              <a:gd name="connsiteX768" fmla="*/ 200560 w 2230147"/>
              <a:gd name="connsiteY768" fmla="*/ 11213 h 2227137"/>
              <a:gd name="connsiteX769" fmla="*/ 194953 w 2230147"/>
              <a:gd name="connsiteY769" fmla="*/ 14182 h 2227137"/>
              <a:gd name="connsiteX770" fmla="*/ 186049 w 2230147"/>
              <a:gd name="connsiteY770" fmla="*/ 4947 h 2227137"/>
              <a:gd name="connsiteX771" fmla="*/ 191326 w 2230147"/>
              <a:gd name="connsiteY771" fmla="*/ 0 h 2227137"/>
              <a:gd name="connsiteX772" fmla="*/ 35002 w 2230147"/>
              <a:gd name="connsiteY772" fmla="*/ 6267 h 2227137"/>
              <a:gd name="connsiteX773" fmla="*/ 74248 w 2230147"/>
              <a:gd name="connsiteY773" fmla="*/ 4948 h 2227137"/>
              <a:gd name="connsiteX774" fmla="*/ 81833 w 2230147"/>
              <a:gd name="connsiteY774" fmla="*/ 6267 h 2227137"/>
              <a:gd name="connsiteX775" fmla="*/ 129653 w 2230147"/>
              <a:gd name="connsiteY775" fmla="*/ 23417 h 2227137"/>
              <a:gd name="connsiteX776" fmla="*/ 146803 w 2230147"/>
              <a:gd name="connsiteY776" fmla="*/ 30013 h 2227137"/>
              <a:gd name="connsiteX777" fmla="*/ 154059 w 2230147"/>
              <a:gd name="connsiteY777" fmla="*/ 43864 h 2227137"/>
              <a:gd name="connsiteX778" fmla="*/ 156697 w 2230147"/>
              <a:gd name="connsiteY778" fmla="*/ 53428 h 2227137"/>
              <a:gd name="connsiteX779" fmla="*/ 172857 w 2230147"/>
              <a:gd name="connsiteY779" fmla="*/ 85419 h 2227137"/>
              <a:gd name="connsiteX780" fmla="*/ 194294 w 2230147"/>
              <a:gd name="connsiteY780" fmla="*/ 142145 h 2227137"/>
              <a:gd name="connsiteX781" fmla="*/ 222987 w 2230147"/>
              <a:gd name="connsiteY781" fmla="*/ 168199 h 2227137"/>
              <a:gd name="connsiteX782" fmla="*/ 301479 w 2230147"/>
              <a:gd name="connsiteY782" fmla="*/ 251638 h 2227137"/>
              <a:gd name="connsiteX783" fmla="*/ 338087 w 2230147"/>
              <a:gd name="connsiteY783" fmla="*/ 332768 h 2227137"/>
              <a:gd name="connsiteX784" fmla="*/ 355567 w 2230147"/>
              <a:gd name="connsiteY784" fmla="*/ 367397 h 2227137"/>
              <a:gd name="connsiteX785" fmla="*/ 346662 w 2230147"/>
              <a:gd name="connsiteY785" fmla="*/ 403675 h 2227137"/>
              <a:gd name="connsiteX786" fmla="*/ 341715 w 2230147"/>
              <a:gd name="connsiteY786" fmla="*/ 405654 h 2227137"/>
              <a:gd name="connsiteX787" fmla="*/ 323906 w 2230147"/>
              <a:gd name="connsiteY787" fmla="*/ 415878 h 2227137"/>
              <a:gd name="connsiteX788" fmla="*/ 328523 w 2230147"/>
              <a:gd name="connsiteY788" fmla="*/ 444241 h 2227137"/>
              <a:gd name="connsiteX789" fmla="*/ 369088 w 2230147"/>
              <a:gd name="connsiteY789" fmla="*/ 527680 h 2227137"/>
              <a:gd name="connsiteX790" fmla="*/ 401079 w 2230147"/>
              <a:gd name="connsiteY790" fmla="*/ 591661 h 2227137"/>
              <a:gd name="connsiteX791" fmla="*/ 411962 w 2230147"/>
              <a:gd name="connsiteY791" fmla="*/ 602215 h 2227137"/>
              <a:gd name="connsiteX792" fmla="*/ 476273 w 2230147"/>
              <a:gd name="connsiteY792" fmla="*/ 648717 h 2227137"/>
              <a:gd name="connsiteX793" fmla="*/ 529041 w 2230147"/>
              <a:gd name="connsiteY793" fmla="*/ 675760 h 2227137"/>
              <a:gd name="connsiteX794" fmla="*/ 552046 w 2230147"/>
              <a:gd name="connsiteY794" fmla="*/ 685214 h 2227137"/>
              <a:gd name="connsiteX795" fmla="*/ 552456 w 2230147"/>
              <a:gd name="connsiteY795" fmla="*/ 684994 h 2227137"/>
              <a:gd name="connsiteX796" fmla="*/ 576860 w 2230147"/>
              <a:gd name="connsiteY796" fmla="*/ 691260 h 2227137"/>
              <a:gd name="connsiteX797" fmla="*/ 576861 w 2230147"/>
              <a:gd name="connsiteY797" fmla="*/ 691260 h 2227137"/>
              <a:gd name="connsiteX798" fmla="*/ 613799 w 2230147"/>
              <a:gd name="connsiteY798" fmla="*/ 696537 h 2227137"/>
              <a:gd name="connsiteX799" fmla="*/ 626661 w 2230147"/>
              <a:gd name="connsiteY799" fmla="*/ 703462 h 2227137"/>
              <a:gd name="connsiteX800" fmla="*/ 618746 w 2230147"/>
              <a:gd name="connsiteY800" fmla="*/ 716984 h 2227137"/>
              <a:gd name="connsiteX801" fmla="*/ 608852 w 2230147"/>
              <a:gd name="connsiteY801" fmla="*/ 712367 h 2227137"/>
              <a:gd name="connsiteX802" fmla="*/ 577521 w 2230147"/>
              <a:gd name="connsiteY802" fmla="*/ 695547 h 2227137"/>
              <a:gd name="connsiteX803" fmla="*/ 577502 w 2230147"/>
              <a:gd name="connsiteY803" fmla="*/ 695541 h 2227137"/>
              <a:gd name="connsiteX804" fmla="*/ 577521 w 2230147"/>
              <a:gd name="connsiteY804" fmla="*/ 695548 h 2227137"/>
              <a:gd name="connsiteX805" fmla="*/ 571031 w 2230147"/>
              <a:gd name="connsiteY805" fmla="*/ 697908 h 2227137"/>
              <a:gd name="connsiteX806" fmla="*/ 591373 w 2230147"/>
              <a:gd name="connsiteY806" fmla="*/ 707751 h 2227137"/>
              <a:gd name="connsiteX807" fmla="*/ 598299 w 2230147"/>
              <a:gd name="connsiteY807" fmla="*/ 710719 h 2227137"/>
              <a:gd name="connsiteX808" fmla="*/ 626992 w 2230147"/>
              <a:gd name="connsiteY808" fmla="*/ 732815 h 2227137"/>
              <a:gd name="connsiteX809" fmla="*/ 663599 w 2230147"/>
              <a:gd name="connsiteY809" fmla="*/ 759199 h 2227137"/>
              <a:gd name="connsiteX810" fmla="*/ 670855 w 2230147"/>
              <a:gd name="connsiteY810" fmla="*/ 760848 h 2227137"/>
              <a:gd name="connsiteX811" fmla="*/ 676791 w 2230147"/>
              <a:gd name="connsiteY811" fmla="*/ 756891 h 2227137"/>
              <a:gd name="connsiteX812" fmla="*/ 673823 w 2230147"/>
              <a:gd name="connsiteY812" fmla="*/ 751614 h 2227137"/>
              <a:gd name="connsiteX813" fmla="*/ 663929 w 2230147"/>
              <a:gd name="connsiteY813" fmla="*/ 745018 h 2227137"/>
              <a:gd name="connsiteX814" fmla="*/ 657663 w 2230147"/>
              <a:gd name="connsiteY814" fmla="*/ 728199 h 2227137"/>
              <a:gd name="connsiteX815" fmla="*/ 677121 w 2230147"/>
              <a:gd name="connsiteY815" fmla="*/ 724241 h 2227137"/>
              <a:gd name="connsiteX816" fmla="*/ 682397 w 2230147"/>
              <a:gd name="connsiteY816" fmla="*/ 728199 h 2227137"/>
              <a:gd name="connsiteX817" fmla="*/ 682627 w 2230147"/>
              <a:gd name="connsiteY817" fmla="*/ 728632 h 2227137"/>
              <a:gd name="connsiteX818" fmla="*/ 700990 w 2230147"/>
              <a:gd name="connsiteY818" fmla="*/ 725230 h 2227137"/>
              <a:gd name="connsiteX819" fmla="*/ 721313 w 2230147"/>
              <a:gd name="connsiteY819" fmla="*/ 725559 h 2227137"/>
              <a:gd name="connsiteX820" fmla="*/ 702763 w 2230147"/>
              <a:gd name="connsiteY820" fmla="*/ 731413 h 2227137"/>
              <a:gd name="connsiteX821" fmla="*/ 684799 w 2230147"/>
              <a:gd name="connsiteY821" fmla="*/ 732735 h 2227137"/>
              <a:gd name="connsiteX822" fmla="*/ 685366 w 2230147"/>
              <a:gd name="connsiteY822" fmla="*/ 733805 h 2227137"/>
              <a:gd name="connsiteX823" fmla="*/ 704494 w 2230147"/>
              <a:gd name="connsiteY823" fmla="*/ 750955 h 2227137"/>
              <a:gd name="connsiteX824" fmla="*/ 741102 w 2230147"/>
              <a:gd name="connsiteY824" fmla="*/ 753923 h 2227137"/>
              <a:gd name="connsiteX825" fmla="*/ 782986 w 2230147"/>
              <a:gd name="connsiteY825" fmla="*/ 741720 h 2227137"/>
              <a:gd name="connsiteX826" fmla="*/ 807721 w 2230147"/>
              <a:gd name="connsiteY826" fmla="*/ 733475 h 2227137"/>
              <a:gd name="connsiteX827" fmla="*/ 811679 w 2230147"/>
              <a:gd name="connsiteY827" fmla="*/ 728858 h 2227137"/>
              <a:gd name="connsiteX828" fmla="*/ 817945 w 2230147"/>
              <a:gd name="connsiteY828" fmla="*/ 690931 h 2227137"/>
              <a:gd name="connsiteX829" fmla="*/ 829159 w 2230147"/>
              <a:gd name="connsiteY829" fmla="*/ 680707 h 2227137"/>
              <a:gd name="connsiteX830" fmla="*/ 845649 w 2230147"/>
              <a:gd name="connsiteY830" fmla="*/ 654653 h 2227137"/>
              <a:gd name="connsiteX831" fmla="*/ 840042 w 2230147"/>
              <a:gd name="connsiteY831" fmla="*/ 625301 h 2227137"/>
              <a:gd name="connsiteX832" fmla="*/ 830148 w 2230147"/>
              <a:gd name="connsiteY832" fmla="*/ 616066 h 2227137"/>
              <a:gd name="connsiteX833" fmla="*/ 826190 w 2230147"/>
              <a:gd name="connsiteY833" fmla="*/ 603204 h 2227137"/>
              <a:gd name="connsiteX834" fmla="*/ 828499 w 2230147"/>
              <a:gd name="connsiteY834" fmla="*/ 594629 h 2227137"/>
              <a:gd name="connsiteX835" fmla="*/ 831137 w 2230147"/>
              <a:gd name="connsiteY835" fmla="*/ 589682 h 2227137"/>
              <a:gd name="connsiteX836" fmla="*/ 836414 w 2230147"/>
              <a:gd name="connsiteY836" fmla="*/ 592651 h 2227137"/>
              <a:gd name="connsiteX837" fmla="*/ 842680 w 2230147"/>
              <a:gd name="connsiteY837" fmla="*/ 608811 h 2227137"/>
              <a:gd name="connsiteX838" fmla="*/ 859830 w 2230147"/>
              <a:gd name="connsiteY838" fmla="*/ 615407 h 2227137"/>
              <a:gd name="connsiteX839" fmla="*/ 875331 w 2230147"/>
              <a:gd name="connsiteY839" fmla="*/ 613098 h 2227137"/>
              <a:gd name="connsiteX840" fmla="*/ 871372 w 2230147"/>
              <a:gd name="connsiteY840" fmla="*/ 603534 h 2227137"/>
              <a:gd name="connsiteX841" fmla="*/ 870054 w 2230147"/>
              <a:gd name="connsiteY841" fmla="*/ 588363 h 2227137"/>
              <a:gd name="connsiteX842" fmla="*/ 883905 w 2230147"/>
              <a:gd name="connsiteY842" fmla="*/ 580778 h 2227137"/>
              <a:gd name="connsiteX843" fmla="*/ 889512 w 2230147"/>
              <a:gd name="connsiteY843" fmla="*/ 594299 h 2227137"/>
              <a:gd name="connsiteX844" fmla="*/ 894789 w 2230147"/>
              <a:gd name="connsiteY844" fmla="*/ 613758 h 2227137"/>
              <a:gd name="connsiteX845" fmla="*/ 902704 w 2230147"/>
              <a:gd name="connsiteY845" fmla="*/ 613428 h 2227137"/>
              <a:gd name="connsiteX846" fmla="*/ 916556 w 2230147"/>
              <a:gd name="connsiteY846" fmla="*/ 605183 h 2227137"/>
              <a:gd name="connsiteX847" fmla="*/ 893469 w 2230147"/>
              <a:gd name="connsiteY847" fmla="*/ 577809 h 2227137"/>
              <a:gd name="connsiteX848" fmla="*/ 890831 w 2230147"/>
              <a:gd name="connsiteY848" fmla="*/ 568905 h 2227137"/>
              <a:gd name="connsiteX849" fmla="*/ 892203 w 2230147"/>
              <a:gd name="connsiteY849" fmla="*/ 567670 h 2227137"/>
              <a:gd name="connsiteX850" fmla="*/ 854883 w 2230147"/>
              <a:gd name="connsiteY850" fmla="*/ 534605 h 2227137"/>
              <a:gd name="connsiteX851" fmla="*/ 874341 w 2230147"/>
              <a:gd name="connsiteY851" fmla="*/ 547468 h 2227137"/>
              <a:gd name="connsiteX852" fmla="*/ 895118 w 2230147"/>
              <a:gd name="connsiteY852" fmla="*/ 565277 h 2227137"/>
              <a:gd name="connsiteX853" fmla="*/ 894320 w 2230147"/>
              <a:gd name="connsiteY853" fmla="*/ 566075 h 2227137"/>
              <a:gd name="connsiteX854" fmla="*/ 915896 w 2230147"/>
              <a:gd name="connsiteY854" fmla="*/ 581767 h 2227137"/>
              <a:gd name="connsiteX855" fmla="*/ 922821 w 2230147"/>
              <a:gd name="connsiteY855" fmla="*/ 583746 h 2227137"/>
              <a:gd name="connsiteX856" fmla="*/ 925130 w 2230147"/>
              <a:gd name="connsiteY856" fmla="*/ 575831 h 2227137"/>
              <a:gd name="connsiteX857" fmla="*/ 920184 w 2230147"/>
              <a:gd name="connsiteY857" fmla="*/ 564947 h 2227137"/>
              <a:gd name="connsiteX858" fmla="*/ 923151 w 2230147"/>
              <a:gd name="connsiteY858" fmla="*/ 560330 h 2227137"/>
              <a:gd name="connsiteX859" fmla="*/ 942610 w 2230147"/>
              <a:gd name="connsiteY859" fmla="*/ 565277 h 2227137"/>
              <a:gd name="connsiteX860" fmla="*/ 959100 w 2230147"/>
              <a:gd name="connsiteY860" fmla="*/ 564947 h 2227137"/>
              <a:gd name="connsiteX861" fmla="*/ 967674 w 2230147"/>
              <a:gd name="connsiteY861" fmla="*/ 550107 h 2227137"/>
              <a:gd name="connsiteX862" fmla="*/ 959759 w 2230147"/>
              <a:gd name="connsiteY862" fmla="*/ 526361 h 2227137"/>
              <a:gd name="connsiteX863" fmla="*/ 960418 w 2230147"/>
              <a:gd name="connsiteY863" fmla="*/ 516467 h 2227137"/>
              <a:gd name="connsiteX864" fmla="*/ 965205 w 2230147"/>
              <a:gd name="connsiteY864" fmla="*/ 516978 h 2227137"/>
              <a:gd name="connsiteX865" fmla="*/ 968673 w 2230147"/>
              <a:gd name="connsiteY865" fmla="*/ 521565 h 2227137"/>
              <a:gd name="connsiteX866" fmla="*/ 968994 w 2230147"/>
              <a:gd name="connsiteY866" fmla="*/ 522074 h 2227137"/>
              <a:gd name="connsiteX867" fmla="*/ 971302 w 2230147"/>
              <a:gd name="connsiteY867" fmla="*/ 525042 h 2227137"/>
              <a:gd name="connsiteX868" fmla="*/ 968673 w 2230147"/>
              <a:gd name="connsiteY868" fmla="*/ 521565 h 2227137"/>
              <a:gd name="connsiteX869" fmla="*/ 965820 w 2230147"/>
              <a:gd name="connsiteY869" fmla="*/ 517044 h 2227137"/>
              <a:gd name="connsiteX870" fmla="*/ 965205 w 2230147"/>
              <a:gd name="connsiteY870" fmla="*/ 516978 h 2227137"/>
              <a:gd name="connsiteX871" fmla="*/ 961078 w 2230147"/>
              <a:gd name="connsiteY871" fmla="*/ 511520 h 2227137"/>
              <a:gd name="connsiteX872" fmla="*/ 943929 w 2230147"/>
              <a:gd name="connsiteY872" fmla="*/ 488104 h 2227137"/>
              <a:gd name="connsiteX873" fmla="*/ 892480 w 2230147"/>
              <a:gd name="connsiteY873" fmla="*/ 443911 h 2227137"/>
              <a:gd name="connsiteX874" fmla="*/ 860159 w 2230147"/>
              <a:gd name="connsiteY874" fmla="*/ 440943 h 2227137"/>
              <a:gd name="connsiteX875" fmla="*/ 846309 w 2230147"/>
              <a:gd name="connsiteY875" fmla="*/ 433357 h 2227137"/>
              <a:gd name="connsiteX876" fmla="*/ 814977 w 2230147"/>
              <a:gd name="connsiteY876" fmla="*/ 421155 h 2227137"/>
              <a:gd name="connsiteX877" fmla="*/ 765178 w 2230147"/>
              <a:gd name="connsiteY877" fmla="*/ 386196 h 2227137"/>
              <a:gd name="connsiteX878" fmla="*/ 696909 w 2230147"/>
              <a:gd name="connsiteY878" fmla="*/ 331779 h 2227137"/>
              <a:gd name="connsiteX879" fmla="*/ 657663 w 2230147"/>
              <a:gd name="connsiteY879" fmla="*/ 289895 h 2227137"/>
              <a:gd name="connsiteX880" fmla="*/ 579171 w 2230147"/>
              <a:gd name="connsiteY880" fmla="*/ 211072 h 2227137"/>
              <a:gd name="connsiteX881" fmla="*/ 489465 w 2230147"/>
              <a:gd name="connsiteY881" fmla="*/ 162262 h 2227137"/>
              <a:gd name="connsiteX882" fmla="*/ 457145 w 2230147"/>
              <a:gd name="connsiteY882" fmla="*/ 144123 h 2227137"/>
              <a:gd name="connsiteX883" fmla="*/ 451208 w 2230147"/>
              <a:gd name="connsiteY883" fmla="*/ 136868 h 2227137"/>
              <a:gd name="connsiteX884" fmla="*/ 452280 w 2230147"/>
              <a:gd name="connsiteY884" fmla="*/ 135558 h 2227137"/>
              <a:gd name="connsiteX885" fmla="*/ 393493 w 2230147"/>
              <a:gd name="connsiteY885" fmla="*/ 114771 h 2227137"/>
              <a:gd name="connsiteX886" fmla="*/ 399759 w 2230147"/>
              <a:gd name="connsiteY886" fmla="*/ 110813 h 2227137"/>
              <a:gd name="connsiteX887" fmla="*/ 452527 w 2230147"/>
              <a:gd name="connsiteY887" fmla="*/ 130931 h 2227137"/>
              <a:gd name="connsiteX888" fmla="*/ 454676 w 2230147"/>
              <a:gd name="connsiteY888" fmla="*/ 133319 h 2227137"/>
              <a:gd name="connsiteX889" fmla="*/ 466708 w 2230147"/>
              <a:gd name="connsiteY889" fmla="*/ 135219 h 2227137"/>
              <a:gd name="connsiteX890" fmla="*/ 556744 w 2230147"/>
              <a:gd name="connsiteY890" fmla="*/ 183369 h 2227137"/>
              <a:gd name="connsiteX891" fmla="*/ 578840 w 2230147"/>
              <a:gd name="connsiteY891" fmla="*/ 188317 h 2227137"/>
              <a:gd name="connsiteX892" fmla="*/ 579830 w 2230147"/>
              <a:gd name="connsiteY892" fmla="*/ 167209 h 2227137"/>
              <a:gd name="connsiteX893" fmla="*/ 563340 w 2230147"/>
              <a:gd name="connsiteY893" fmla="*/ 122686 h 2227137"/>
              <a:gd name="connsiteX894" fmla="*/ 557073 w 2230147"/>
              <a:gd name="connsiteY894" fmla="*/ 107845 h 2227137"/>
              <a:gd name="connsiteX895" fmla="*/ 565649 w 2230147"/>
              <a:gd name="connsiteY895" fmla="*/ 90696 h 2227137"/>
              <a:gd name="connsiteX896" fmla="*/ 583458 w 2230147"/>
              <a:gd name="connsiteY896" fmla="*/ 94323 h 2227137"/>
              <a:gd name="connsiteX897" fmla="*/ 600608 w 2230147"/>
              <a:gd name="connsiteY897" fmla="*/ 119388 h 2227137"/>
              <a:gd name="connsiteX898" fmla="*/ 590383 w 2230147"/>
              <a:gd name="connsiteY898" fmla="*/ 134559 h 2227137"/>
              <a:gd name="connsiteX899" fmla="*/ 585767 w 2230147"/>
              <a:gd name="connsiteY899" fmla="*/ 138516 h 2227137"/>
              <a:gd name="connsiteX900" fmla="*/ 605225 w 2230147"/>
              <a:gd name="connsiteY900" fmla="*/ 206455 h 2227137"/>
              <a:gd name="connsiteX901" fmla="*/ 675801 w 2230147"/>
              <a:gd name="connsiteY901" fmla="*/ 288905 h 2227137"/>
              <a:gd name="connsiteX902" fmla="*/ 728900 w 2230147"/>
              <a:gd name="connsiteY902" fmla="*/ 328481 h 2227137"/>
              <a:gd name="connsiteX903" fmla="*/ 765177 w 2230147"/>
              <a:gd name="connsiteY903" fmla="*/ 357834 h 2227137"/>
              <a:gd name="connsiteX904" fmla="*/ 862139 w 2230147"/>
              <a:gd name="connsiteY904" fmla="*/ 419176 h 2227137"/>
              <a:gd name="connsiteX905" fmla="*/ 894459 w 2230147"/>
              <a:gd name="connsiteY905" fmla="*/ 423463 h 2227137"/>
              <a:gd name="connsiteX906" fmla="*/ 950194 w 2230147"/>
              <a:gd name="connsiteY906" fmla="*/ 460071 h 2227137"/>
              <a:gd name="connsiteX907" fmla="*/ 970312 w 2230147"/>
              <a:gd name="connsiteY907" fmla="*/ 486785 h 2227137"/>
              <a:gd name="connsiteX908" fmla="*/ 977239 w 2230147"/>
              <a:gd name="connsiteY908" fmla="*/ 496349 h 2227137"/>
              <a:gd name="connsiteX909" fmla="*/ 1018134 w 2230147"/>
              <a:gd name="connsiteY909" fmla="*/ 543181 h 2227137"/>
              <a:gd name="connsiteX910" fmla="*/ 1052762 w 2230147"/>
              <a:gd name="connsiteY910" fmla="*/ 574182 h 2227137"/>
              <a:gd name="connsiteX911" fmla="*/ 1080466 w 2230147"/>
              <a:gd name="connsiteY911" fmla="*/ 598257 h 2227137"/>
              <a:gd name="connsiteX912" fmla="*/ 1103882 w 2230147"/>
              <a:gd name="connsiteY912" fmla="*/ 634205 h 2227137"/>
              <a:gd name="connsiteX913" fmla="*/ 1106850 w 2230147"/>
              <a:gd name="connsiteY913" fmla="*/ 642450 h 2227137"/>
              <a:gd name="connsiteX914" fmla="*/ 1124659 w 2230147"/>
              <a:gd name="connsiteY914" fmla="*/ 648387 h 2227137"/>
              <a:gd name="connsiteX915" fmla="*/ 1167203 w 2230147"/>
              <a:gd name="connsiteY915" fmla="*/ 628929 h 2227137"/>
              <a:gd name="connsiteX916" fmla="*/ 1256578 w 2230147"/>
              <a:gd name="connsiteY916" fmla="*/ 690271 h 2227137"/>
              <a:gd name="connsiteX917" fmla="*/ 1290878 w 2230147"/>
              <a:gd name="connsiteY917" fmla="*/ 736773 h 2227137"/>
              <a:gd name="connsiteX918" fmla="*/ 1344306 w 2230147"/>
              <a:gd name="connsiteY918" fmla="*/ 774700 h 2227137"/>
              <a:gd name="connsiteX919" fmla="*/ 1382562 w 2230147"/>
              <a:gd name="connsiteY919" fmla="*/ 831096 h 2227137"/>
              <a:gd name="connsiteX920" fmla="*/ 1406968 w 2230147"/>
              <a:gd name="connsiteY920" fmla="*/ 853192 h 2227137"/>
              <a:gd name="connsiteX921" fmla="*/ 1432692 w 2230147"/>
              <a:gd name="connsiteY921" fmla="*/ 854182 h 2227137"/>
              <a:gd name="connsiteX922" fmla="*/ 1486779 w 2230147"/>
              <a:gd name="connsiteY922" fmla="*/ 852533 h 2227137"/>
              <a:gd name="connsiteX923" fmla="*/ 1497663 w 2230147"/>
              <a:gd name="connsiteY923" fmla="*/ 853192 h 2227137"/>
              <a:gd name="connsiteX924" fmla="*/ 1514812 w 2230147"/>
              <a:gd name="connsiteY924" fmla="*/ 889470 h 2227137"/>
              <a:gd name="connsiteX925" fmla="*/ 1490737 w 2230147"/>
              <a:gd name="connsiteY925" fmla="*/ 921131 h 2227137"/>
              <a:gd name="connsiteX926" fmla="*/ 1485789 w 2230147"/>
              <a:gd name="connsiteY926" fmla="*/ 930366 h 2227137"/>
              <a:gd name="connsiteX927" fmla="*/ 1494365 w 2230147"/>
              <a:gd name="connsiteY927" fmla="*/ 935312 h 2227137"/>
              <a:gd name="connsiteX928" fmla="*/ 1550760 w 2230147"/>
              <a:gd name="connsiteY928" fmla="*/ 945866 h 2227137"/>
              <a:gd name="connsiteX929" fmla="*/ 1634529 w 2230147"/>
              <a:gd name="connsiteY929" fmla="*/ 971591 h 2227137"/>
              <a:gd name="connsiteX930" fmla="*/ 1685318 w 2230147"/>
              <a:gd name="connsiteY930" fmla="*/ 991049 h 2227137"/>
              <a:gd name="connsiteX931" fmla="*/ 1701148 w 2230147"/>
              <a:gd name="connsiteY931" fmla="*/ 1004571 h 2227137"/>
              <a:gd name="connsiteX932" fmla="*/ 1700537 w 2230147"/>
              <a:gd name="connsiteY932" fmla="*/ 1004900 h 2227137"/>
              <a:gd name="connsiteX933" fmla="*/ 1700817 w 2230147"/>
              <a:gd name="connsiteY933" fmla="*/ 1004900 h 2227137"/>
              <a:gd name="connsiteX934" fmla="*/ 1733468 w 2230147"/>
              <a:gd name="connsiteY934" fmla="*/ 1037550 h 2227137"/>
              <a:gd name="connsiteX935" fmla="*/ 1733139 w 2230147"/>
              <a:gd name="connsiteY935" fmla="*/ 1037550 h 2227137"/>
              <a:gd name="connsiteX936" fmla="*/ 1752886 w 2230147"/>
              <a:gd name="connsiteY936" fmla="*/ 1055730 h 2227137"/>
              <a:gd name="connsiteX937" fmla="*/ 1774363 w 2230147"/>
              <a:gd name="connsiteY937" fmla="*/ 1072179 h 2227137"/>
              <a:gd name="connsiteX938" fmla="*/ 1800418 w 2230147"/>
              <a:gd name="connsiteY938" fmla="*/ 1111095 h 2227137"/>
              <a:gd name="connsiteX939" fmla="*/ 1807014 w 2230147"/>
              <a:gd name="connsiteY939" fmla="*/ 1121979 h 2227137"/>
              <a:gd name="connsiteX940" fmla="*/ 1807674 w 2230147"/>
              <a:gd name="connsiteY940" fmla="*/ 1128245 h 2227137"/>
              <a:gd name="connsiteX941" fmla="*/ 1801407 w 2230147"/>
              <a:gd name="connsiteY941" fmla="*/ 1126266 h 2227137"/>
              <a:gd name="connsiteX942" fmla="*/ 1788215 w 2230147"/>
              <a:gd name="connsiteY942" fmla="*/ 1102191 h 2227137"/>
              <a:gd name="connsiteX943" fmla="*/ 1766119 w 2230147"/>
              <a:gd name="connsiteY943" fmla="*/ 1075147 h 2227137"/>
              <a:gd name="connsiteX944" fmla="*/ 1730171 w 2230147"/>
              <a:gd name="connsiteY944" fmla="*/ 1037550 h 2227137"/>
              <a:gd name="connsiteX945" fmla="*/ 1730499 w 2230147"/>
              <a:gd name="connsiteY945" fmla="*/ 1037550 h 2227137"/>
              <a:gd name="connsiteX946" fmla="*/ 1708404 w 2230147"/>
              <a:gd name="connsiteY946" fmla="*/ 1015453 h 2227137"/>
              <a:gd name="connsiteX947" fmla="*/ 1697864 w 2230147"/>
              <a:gd name="connsiteY947" fmla="*/ 1006339 h 2227137"/>
              <a:gd name="connsiteX948" fmla="*/ 1696861 w 2230147"/>
              <a:gd name="connsiteY948" fmla="*/ 1006879 h 2227137"/>
              <a:gd name="connsiteX949" fmla="*/ 1671136 w 2230147"/>
              <a:gd name="connsiteY949" fmla="*/ 995006 h 2227137"/>
              <a:gd name="connsiteX950" fmla="*/ 1554717 w 2230147"/>
              <a:gd name="connsiteY950" fmla="*/ 959388 h 2227137"/>
              <a:gd name="connsiteX951" fmla="*/ 1490077 w 2230147"/>
              <a:gd name="connsiteY951" fmla="*/ 951473 h 2227137"/>
              <a:gd name="connsiteX952" fmla="*/ 1476555 w 2230147"/>
              <a:gd name="connsiteY952" fmla="*/ 947515 h 2227137"/>
              <a:gd name="connsiteX953" fmla="*/ 1431042 w 2230147"/>
              <a:gd name="connsiteY953" fmla="*/ 938611 h 2227137"/>
              <a:gd name="connsiteX954" fmla="*/ 1417191 w 2230147"/>
              <a:gd name="connsiteY954" fmla="*/ 957739 h 2227137"/>
              <a:gd name="connsiteX955" fmla="*/ 1437969 w 2230147"/>
              <a:gd name="connsiteY955" fmla="*/ 981155 h 2227137"/>
              <a:gd name="connsiteX956" fmla="*/ 1456767 w 2230147"/>
              <a:gd name="connsiteY956" fmla="*/ 990060 h 2227137"/>
              <a:gd name="connsiteX957" fmla="*/ 1476225 w 2230147"/>
              <a:gd name="connsiteY957" fmla="*/ 1007868 h 2227137"/>
              <a:gd name="connsiteX958" fmla="*/ 1490406 w 2230147"/>
              <a:gd name="connsiteY958" fmla="*/ 1018092 h 2227137"/>
              <a:gd name="connsiteX959" fmla="*/ 1505907 w 2230147"/>
              <a:gd name="connsiteY959" fmla="*/ 1022709 h 2227137"/>
              <a:gd name="connsiteX960" fmla="*/ 1512173 w 2230147"/>
              <a:gd name="connsiteY960" fmla="*/ 1024029 h 2227137"/>
              <a:gd name="connsiteX961" fmla="*/ 1530312 w 2230147"/>
              <a:gd name="connsiteY961" fmla="*/ 1028975 h 2227137"/>
              <a:gd name="connsiteX962" fmla="*/ 1533281 w 2230147"/>
              <a:gd name="connsiteY962" fmla="*/ 1038210 h 2227137"/>
              <a:gd name="connsiteX963" fmla="*/ 1525035 w 2230147"/>
              <a:gd name="connsiteY963" fmla="*/ 1041838 h 2227137"/>
              <a:gd name="connsiteX964" fmla="*/ 1510194 w 2230147"/>
              <a:gd name="connsiteY964" fmla="*/ 1035571 h 2227137"/>
              <a:gd name="connsiteX965" fmla="*/ 1485460 w 2230147"/>
              <a:gd name="connsiteY965" fmla="*/ 1049093 h 2227137"/>
              <a:gd name="connsiteX966" fmla="*/ 1511184 w 2230147"/>
              <a:gd name="connsiteY966" fmla="*/ 1076137 h 2227137"/>
              <a:gd name="connsiteX967" fmla="*/ 1521738 w 2230147"/>
              <a:gd name="connsiteY967" fmla="*/ 1080424 h 2227137"/>
              <a:gd name="connsiteX968" fmla="*/ 1553399 w 2230147"/>
              <a:gd name="connsiteY968" fmla="*/ 1111096 h 2227137"/>
              <a:gd name="connsiteX969" fmla="*/ 1568899 w 2230147"/>
              <a:gd name="connsiteY969" fmla="*/ 1126266 h 2227137"/>
              <a:gd name="connsiteX970" fmla="*/ 1570877 w 2230147"/>
              <a:gd name="connsiteY970" fmla="*/ 1132862 h 2227137"/>
              <a:gd name="connsiteX971" fmla="*/ 1562962 w 2230147"/>
              <a:gd name="connsiteY971" fmla="*/ 1132862 h 2227137"/>
              <a:gd name="connsiteX972" fmla="*/ 1551089 w 2230147"/>
              <a:gd name="connsiteY972" fmla="*/ 1123628 h 2227137"/>
              <a:gd name="connsiteX973" fmla="*/ 1538887 w 2230147"/>
              <a:gd name="connsiteY973" fmla="*/ 1113075 h 2227137"/>
              <a:gd name="connsiteX974" fmla="*/ 1521078 w 2230147"/>
              <a:gd name="connsiteY974" fmla="*/ 1113405 h 2227137"/>
              <a:gd name="connsiteX975" fmla="*/ 1517450 w 2230147"/>
              <a:gd name="connsiteY975" fmla="*/ 1115713 h 2227137"/>
              <a:gd name="connsiteX976" fmla="*/ 1512173 w 2230147"/>
              <a:gd name="connsiteY976" fmla="*/ 1134841 h 2227137"/>
              <a:gd name="connsiteX977" fmla="*/ 1537567 w 2230147"/>
              <a:gd name="connsiteY977" fmla="*/ 1161225 h 2227137"/>
              <a:gd name="connsiteX978" fmla="*/ 1585059 w 2230147"/>
              <a:gd name="connsiteY978" fmla="*/ 1201131 h 2227137"/>
              <a:gd name="connsiteX979" fmla="*/ 1596272 w 2230147"/>
              <a:gd name="connsiteY979" fmla="*/ 1207727 h 2227137"/>
              <a:gd name="connsiteX980" fmla="*/ 1616390 w 2230147"/>
              <a:gd name="connsiteY980" fmla="*/ 1222238 h 2227137"/>
              <a:gd name="connsiteX981" fmla="*/ 1679052 w 2230147"/>
              <a:gd name="connsiteY981" fmla="*/ 1280613 h 2227137"/>
              <a:gd name="connsiteX982" fmla="*/ 1710054 w 2230147"/>
              <a:gd name="connsiteY982" fmla="*/ 1310624 h 2227137"/>
              <a:gd name="connsiteX983" fmla="*/ 1738746 w 2230147"/>
              <a:gd name="connsiteY983" fmla="*/ 1333710 h 2227137"/>
              <a:gd name="connsiteX984" fmla="*/ 1804046 w 2230147"/>
              <a:gd name="connsiteY984" fmla="*/ 1390436 h 2227137"/>
              <a:gd name="connsiteX985" fmla="*/ 1834057 w 2230147"/>
              <a:gd name="connsiteY985" fmla="*/ 1410224 h 2227137"/>
              <a:gd name="connsiteX986" fmla="*/ 1853846 w 2230147"/>
              <a:gd name="connsiteY986" fmla="*/ 1425395 h 2227137"/>
              <a:gd name="connsiteX987" fmla="*/ 1923433 w 2230147"/>
              <a:gd name="connsiteY987" fmla="*/ 1467939 h 2227137"/>
              <a:gd name="connsiteX988" fmla="*/ 1937945 w 2230147"/>
              <a:gd name="connsiteY988" fmla="*/ 1476844 h 2227137"/>
              <a:gd name="connsiteX989" fmla="*/ 1972904 w 2230147"/>
              <a:gd name="connsiteY989" fmla="*/ 1502898 h 2227137"/>
              <a:gd name="connsiteX990" fmla="*/ 1966637 w 2230147"/>
              <a:gd name="connsiteY990" fmla="*/ 1526973 h 2227137"/>
              <a:gd name="connsiteX991" fmla="*/ 1940583 w 2230147"/>
              <a:gd name="connsiteY991" fmla="*/ 1524994 h 2227137"/>
              <a:gd name="connsiteX992" fmla="*/ 1911231 w 2230147"/>
              <a:gd name="connsiteY992" fmla="*/ 1499270 h 2227137"/>
              <a:gd name="connsiteX993" fmla="*/ 1867697 w 2230147"/>
              <a:gd name="connsiteY993" fmla="*/ 1458705 h 2227137"/>
              <a:gd name="connsiteX994" fmla="*/ 1825153 w 2230147"/>
              <a:gd name="connsiteY994" fmla="*/ 1425065 h 2227137"/>
              <a:gd name="connsiteX995" fmla="*/ 1802397 w 2230147"/>
              <a:gd name="connsiteY995" fmla="*/ 1422427 h 2227137"/>
              <a:gd name="connsiteX996" fmla="*/ 1791843 w 2230147"/>
              <a:gd name="connsiteY996" fmla="*/ 1423746 h 2227137"/>
              <a:gd name="connsiteX997" fmla="*/ 1767768 w 2230147"/>
              <a:gd name="connsiteY997" fmla="*/ 1426714 h 2227137"/>
              <a:gd name="connsiteX998" fmla="*/ 1758863 w 2230147"/>
              <a:gd name="connsiteY998" fmla="*/ 1423416 h 2227137"/>
              <a:gd name="connsiteX999" fmla="*/ 1763151 w 2230147"/>
              <a:gd name="connsiteY999" fmla="*/ 1415501 h 2227137"/>
              <a:gd name="connsiteX1000" fmla="*/ 1777992 w 2230147"/>
              <a:gd name="connsiteY1000" fmla="*/ 1413192 h 2227137"/>
              <a:gd name="connsiteX1001" fmla="*/ 1789205 w 2230147"/>
              <a:gd name="connsiteY1001" fmla="*/ 1407585 h 2227137"/>
              <a:gd name="connsiteX1002" fmla="*/ 1786237 w 2230147"/>
              <a:gd name="connsiteY1002" fmla="*/ 1396702 h 2227137"/>
              <a:gd name="connsiteX1003" fmla="*/ 1738086 w 2230147"/>
              <a:gd name="connsiteY1003" fmla="*/ 1362403 h 2227137"/>
              <a:gd name="connsiteX1004" fmla="*/ 1701149 w 2230147"/>
              <a:gd name="connsiteY1004" fmla="*/ 1338987 h 2227137"/>
              <a:gd name="connsiteX1005" fmla="*/ 1649040 w 2230147"/>
              <a:gd name="connsiteY1005" fmla="*/ 1304358 h 2227137"/>
              <a:gd name="connsiteX1006" fmla="*/ 1587038 w 2230147"/>
              <a:gd name="connsiteY1006" fmla="*/ 1256867 h 2227137"/>
              <a:gd name="connsiteX1007" fmla="*/ 1565601 w 2230147"/>
              <a:gd name="connsiteY1007" fmla="*/ 1226855 h 2227137"/>
              <a:gd name="connsiteX1008" fmla="*/ 1513493 w 2230147"/>
              <a:gd name="connsiteY1008" fmla="*/ 1176396 h 2227137"/>
              <a:gd name="connsiteX1009" fmla="*/ 1494034 w 2230147"/>
              <a:gd name="connsiteY1009" fmla="*/ 1169800 h 2227137"/>
              <a:gd name="connsiteX1010" fmla="*/ 1469629 w 2230147"/>
              <a:gd name="connsiteY1010" fmla="*/ 1159576 h 2227137"/>
              <a:gd name="connsiteX1011" fmla="*/ 1454458 w 2230147"/>
              <a:gd name="connsiteY1011" fmla="*/ 1155289 h 2227137"/>
              <a:gd name="connsiteX1012" fmla="*/ 1448852 w 2230147"/>
              <a:gd name="connsiteY1012" fmla="*/ 1171779 h 2227137"/>
              <a:gd name="connsiteX1013" fmla="*/ 1450830 w 2230147"/>
              <a:gd name="connsiteY1013" fmla="*/ 1182332 h 2227137"/>
              <a:gd name="connsiteX1014" fmla="*/ 1435990 w 2230147"/>
              <a:gd name="connsiteY1014" fmla="*/ 1199811 h 2227137"/>
              <a:gd name="connsiteX1015" fmla="*/ 1425842 w 2230147"/>
              <a:gd name="connsiteY1015" fmla="*/ 1199278 h 2227137"/>
              <a:gd name="connsiteX1016" fmla="*/ 1435989 w 2230147"/>
              <a:gd name="connsiteY1016" fmla="*/ 1200800 h 2227137"/>
              <a:gd name="connsiteX1017" fmla="*/ 1425229 w 2230147"/>
              <a:gd name="connsiteY1017" fmla="*/ 1200718 h 2227137"/>
              <a:gd name="connsiteX1018" fmla="*/ 1417612 w 2230147"/>
              <a:gd name="connsiteY1018" fmla="*/ 1207670 h 2227137"/>
              <a:gd name="connsiteX1019" fmla="*/ 1430712 w 2230147"/>
              <a:gd name="connsiteY1019" fmla="*/ 1246643 h 2227137"/>
              <a:gd name="connsiteX1020" fmla="*/ 1402350 w 2230147"/>
              <a:gd name="connsiteY1020" fmla="*/ 1291166 h 2227137"/>
              <a:gd name="connsiteX1021" fmla="*/ 1400975 w 2230147"/>
              <a:gd name="connsiteY1021" fmla="*/ 1291666 h 2227137"/>
              <a:gd name="connsiteX1022" fmla="*/ 1402351 w 2230147"/>
              <a:gd name="connsiteY1022" fmla="*/ 1291825 h 2227137"/>
              <a:gd name="connsiteX1023" fmla="*/ 1422798 w 2230147"/>
              <a:gd name="connsiteY1023" fmla="*/ 1344263 h 2227137"/>
              <a:gd name="connsiteX1024" fmla="*/ 1426425 w 2230147"/>
              <a:gd name="connsiteY1024" fmla="*/ 1354487 h 2227137"/>
              <a:gd name="connsiteX1025" fmla="*/ 1421808 w 2230147"/>
              <a:gd name="connsiteY1025" fmla="*/ 1357455 h 2227137"/>
              <a:gd name="connsiteX1026" fmla="*/ 1418181 w 2230147"/>
              <a:gd name="connsiteY1026" fmla="*/ 1354817 h 2227137"/>
              <a:gd name="connsiteX1027" fmla="*/ 1407297 w 2230147"/>
              <a:gd name="connsiteY1027" fmla="*/ 1331731 h 2227137"/>
              <a:gd name="connsiteX1028" fmla="*/ 1398063 w 2230147"/>
              <a:gd name="connsiteY1028" fmla="*/ 1304357 h 2227137"/>
              <a:gd name="connsiteX1029" fmla="*/ 1391467 w 2230147"/>
              <a:gd name="connsiteY1029" fmla="*/ 1295783 h 2227137"/>
              <a:gd name="connsiteX1030" fmla="*/ 1392420 w 2230147"/>
              <a:gd name="connsiteY1030" fmla="*/ 1294777 h 2227137"/>
              <a:gd name="connsiteX1031" fmla="*/ 1391466 w 2230147"/>
              <a:gd name="connsiteY1031" fmla="*/ 1295124 h 2227137"/>
              <a:gd name="connsiteX1032" fmla="*/ 1361784 w 2230147"/>
              <a:gd name="connsiteY1032" fmla="*/ 1283911 h 2227137"/>
              <a:gd name="connsiteX1033" fmla="*/ 1344305 w 2230147"/>
              <a:gd name="connsiteY1033" fmla="*/ 1264452 h 2227137"/>
              <a:gd name="connsiteX1034" fmla="*/ 1324517 w 2230147"/>
              <a:gd name="connsiteY1034" fmla="*/ 1277644 h 2227137"/>
              <a:gd name="connsiteX1035" fmla="*/ 1315943 w 2230147"/>
              <a:gd name="connsiteY1035" fmla="*/ 1281932 h 2227137"/>
              <a:gd name="connsiteX1036" fmla="*/ 1309016 w 2230147"/>
              <a:gd name="connsiteY1036" fmla="*/ 1300071 h 2227137"/>
              <a:gd name="connsiteX1037" fmla="*/ 1311326 w 2230147"/>
              <a:gd name="connsiteY1037" fmla="*/ 1318539 h 2227137"/>
              <a:gd name="connsiteX1038" fmla="*/ 1306049 w 2230147"/>
              <a:gd name="connsiteY1038" fmla="*/ 1326785 h 2227137"/>
              <a:gd name="connsiteX1039" fmla="*/ 1297474 w 2230147"/>
              <a:gd name="connsiteY1039" fmla="*/ 1324476 h 2227137"/>
              <a:gd name="connsiteX1040" fmla="*/ 1285601 w 2230147"/>
              <a:gd name="connsiteY1040" fmla="*/ 1299741 h 2227137"/>
              <a:gd name="connsiteX1041" fmla="*/ 1278675 w 2230147"/>
              <a:gd name="connsiteY1041" fmla="*/ 1286549 h 2227137"/>
              <a:gd name="connsiteX1042" fmla="*/ 1266802 w 2230147"/>
              <a:gd name="connsiteY1042" fmla="*/ 1288858 h 2227137"/>
              <a:gd name="connsiteX1043" fmla="*/ 1266143 w 2230147"/>
              <a:gd name="connsiteY1043" fmla="*/ 1303699 h 2227137"/>
              <a:gd name="connsiteX1044" fmla="*/ 1278015 w 2230147"/>
              <a:gd name="connsiteY1044" fmla="*/ 1341296 h 2227137"/>
              <a:gd name="connsiteX1045" fmla="*/ 1279005 w 2230147"/>
              <a:gd name="connsiteY1045" fmla="*/ 1354818 h 2227137"/>
              <a:gd name="connsiteX1046" fmla="*/ 1282303 w 2230147"/>
              <a:gd name="connsiteY1046" fmla="*/ 1375595 h 2227137"/>
              <a:gd name="connsiteX1047" fmla="*/ 1283623 w 2230147"/>
              <a:gd name="connsiteY1047" fmla="*/ 1403628 h 2227137"/>
              <a:gd name="connsiteX1048" fmla="*/ 1287250 w 2230147"/>
              <a:gd name="connsiteY1048" fmla="*/ 1445842 h 2227137"/>
              <a:gd name="connsiteX1049" fmla="*/ 1287250 w 2230147"/>
              <a:gd name="connsiteY1049" fmla="*/ 1447419 h 2227137"/>
              <a:gd name="connsiteX1050" fmla="*/ 1290630 w 2230147"/>
              <a:gd name="connsiteY1050" fmla="*/ 1453427 h 2227137"/>
              <a:gd name="connsiteX1051" fmla="*/ 1287250 w 2230147"/>
              <a:gd name="connsiteY1051" fmla="*/ 1459435 h 2227137"/>
              <a:gd name="connsiteX1052" fmla="*/ 1287250 w 2230147"/>
              <a:gd name="connsiteY1052" fmla="*/ 1523675 h 2227137"/>
              <a:gd name="connsiteX1053" fmla="*/ 1297144 w 2230147"/>
              <a:gd name="connsiteY1053" fmla="*/ 1537197 h 2227137"/>
              <a:gd name="connsiteX1054" fmla="*/ 1320230 w 2230147"/>
              <a:gd name="connsiteY1054" fmla="*/ 1595242 h 2227137"/>
              <a:gd name="connsiteX1055" fmla="*/ 1315613 w 2230147"/>
              <a:gd name="connsiteY1055" fmla="*/ 1616019 h 2227137"/>
              <a:gd name="connsiteX1056" fmla="*/ 1299782 w 2230147"/>
              <a:gd name="connsiteY1056" fmla="*/ 1628881 h 2227137"/>
              <a:gd name="connsiteX1057" fmla="*/ 1293189 w 2230147"/>
              <a:gd name="connsiteY1057" fmla="*/ 1636973 h 2227137"/>
              <a:gd name="connsiteX1058" fmla="*/ 1294898 w 2230147"/>
              <a:gd name="connsiteY1058" fmla="*/ 1639269 h 2227137"/>
              <a:gd name="connsiteX1059" fmla="*/ 1292419 w 2230147"/>
              <a:gd name="connsiteY1059" fmla="*/ 1643052 h 2227137"/>
              <a:gd name="connsiteX1060" fmla="*/ 1292197 w 2230147"/>
              <a:gd name="connsiteY1060" fmla="*/ 1653863 h 2227137"/>
              <a:gd name="connsiteX1061" fmla="*/ 1295825 w 2230147"/>
              <a:gd name="connsiteY1061" fmla="*/ 1669447 h 2227137"/>
              <a:gd name="connsiteX1062" fmla="*/ 1291868 w 2230147"/>
              <a:gd name="connsiteY1062" fmla="*/ 1678681 h 2227137"/>
              <a:gd name="connsiteX1063" fmla="*/ 1283622 w 2230147"/>
              <a:gd name="connsiteY1063" fmla="*/ 1671096 h 2227137"/>
              <a:gd name="connsiteX1064" fmla="*/ 1287844 w 2230147"/>
              <a:gd name="connsiteY1064" fmla="*/ 1649337 h 2227137"/>
              <a:gd name="connsiteX1065" fmla="*/ 1286920 w 2230147"/>
              <a:gd name="connsiteY1065" fmla="*/ 1628551 h 2227137"/>
              <a:gd name="connsiteX1066" fmla="*/ 1287609 w 2230147"/>
              <a:gd name="connsiteY1066" fmla="*/ 1629476 h 2227137"/>
              <a:gd name="connsiteX1067" fmla="*/ 1287580 w 2230147"/>
              <a:gd name="connsiteY1067" fmla="*/ 1627562 h 2227137"/>
              <a:gd name="connsiteX1068" fmla="*/ 1259547 w 2230147"/>
              <a:gd name="connsiteY1068" fmla="*/ 1565559 h 2227137"/>
              <a:gd name="connsiteX1069" fmla="*/ 1267792 w 2230147"/>
              <a:gd name="connsiteY1069" fmla="*/ 1536867 h 2227137"/>
              <a:gd name="connsiteX1070" fmla="*/ 1275377 w 2230147"/>
              <a:gd name="connsiteY1070" fmla="*/ 1486078 h 2227137"/>
              <a:gd name="connsiteX1071" fmla="*/ 1274718 w 2230147"/>
              <a:gd name="connsiteY1071" fmla="*/ 1464311 h 2227137"/>
              <a:gd name="connsiteX1072" fmla="*/ 1274962 w 2230147"/>
              <a:gd name="connsiteY1072" fmla="*/ 1459729 h 2227137"/>
              <a:gd name="connsiteX1073" fmla="*/ 1273632 w 2230147"/>
              <a:gd name="connsiteY1073" fmla="*/ 1452685 h 2227137"/>
              <a:gd name="connsiteX1074" fmla="*/ 1275536 w 2230147"/>
              <a:gd name="connsiteY1074" fmla="*/ 1448957 h 2227137"/>
              <a:gd name="connsiteX1075" fmla="*/ 1276036 w 2230147"/>
              <a:gd name="connsiteY1075" fmla="*/ 1439576 h 2227137"/>
              <a:gd name="connsiteX1076" fmla="*/ 1270431 w 2230147"/>
              <a:gd name="connsiteY1076" fmla="*/ 1400989 h 2227137"/>
              <a:gd name="connsiteX1077" fmla="*/ 1266143 w 2230147"/>
              <a:gd name="connsiteY1077" fmla="*/ 1393074 h 2227137"/>
              <a:gd name="connsiteX1078" fmla="*/ 1263834 w 2230147"/>
              <a:gd name="connsiteY1078" fmla="*/ 1389117 h 2227137"/>
              <a:gd name="connsiteX1079" fmla="*/ 1257898 w 2230147"/>
              <a:gd name="connsiteY1079" fmla="*/ 1343604 h 2227137"/>
              <a:gd name="connsiteX1080" fmla="*/ 1248994 w 2230147"/>
              <a:gd name="connsiteY1080" fmla="*/ 1306007 h 2227137"/>
              <a:gd name="connsiteX1081" fmla="*/ 1245695 w 2230147"/>
              <a:gd name="connsiteY1081" fmla="*/ 1298422 h 2227137"/>
              <a:gd name="connsiteX1082" fmla="*/ 1238439 w 2230147"/>
              <a:gd name="connsiteY1082" fmla="*/ 1304028 h 2227137"/>
              <a:gd name="connsiteX1083" fmla="*/ 1231514 w 2230147"/>
              <a:gd name="connsiteY1083" fmla="*/ 1300730 h 2227137"/>
              <a:gd name="connsiteX1084" fmla="*/ 1234482 w 2230147"/>
              <a:gd name="connsiteY1084" fmla="*/ 1295784 h 2227137"/>
              <a:gd name="connsiteX1085" fmla="*/ 1241078 w 2230147"/>
              <a:gd name="connsiteY1085" fmla="*/ 1289517 h 2227137"/>
              <a:gd name="connsiteX1086" fmla="*/ 1231843 w 2230147"/>
              <a:gd name="connsiteY1086" fmla="*/ 1284570 h 2227137"/>
              <a:gd name="connsiteX1087" fmla="*/ 1196225 w 2230147"/>
              <a:gd name="connsiteY1087" fmla="*/ 1269400 h 2227137"/>
              <a:gd name="connsiteX1088" fmla="*/ 1175118 w 2230147"/>
              <a:gd name="connsiteY1088" fmla="*/ 1229824 h 2227137"/>
              <a:gd name="connsiteX1089" fmla="*/ 1163905 w 2230147"/>
              <a:gd name="connsiteY1089" fmla="*/ 1241696 h 2227137"/>
              <a:gd name="connsiteX1090" fmla="*/ 1170171 w 2230147"/>
              <a:gd name="connsiteY1090" fmla="*/ 1227845 h 2227137"/>
              <a:gd name="connsiteX1091" fmla="*/ 1171160 w 2230147"/>
              <a:gd name="connsiteY1091" fmla="*/ 1211684 h 2227137"/>
              <a:gd name="connsiteX1092" fmla="*/ 1155001 w 2230147"/>
              <a:gd name="connsiteY1092" fmla="*/ 1206408 h 2227137"/>
              <a:gd name="connsiteX1093" fmla="*/ 1154295 w 2230147"/>
              <a:gd name="connsiteY1093" fmla="*/ 1214751 h 2227137"/>
              <a:gd name="connsiteX1094" fmla="*/ 1154505 w 2230147"/>
              <a:gd name="connsiteY1094" fmla="*/ 1220465 h 2227137"/>
              <a:gd name="connsiteX1095" fmla="*/ 1152928 w 2230147"/>
              <a:gd name="connsiteY1095" fmla="*/ 1226227 h 2227137"/>
              <a:gd name="connsiteX1096" fmla="*/ 1152032 w 2230147"/>
              <a:gd name="connsiteY1096" fmla="*/ 1232462 h 2227137"/>
              <a:gd name="connsiteX1097" fmla="*/ 1144777 w 2230147"/>
              <a:gd name="connsiteY1097" fmla="*/ 1271048 h 2227137"/>
              <a:gd name="connsiteX1098" fmla="*/ 1155330 w 2230147"/>
              <a:gd name="connsiteY1098" fmla="*/ 1283251 h 2227137"/>
              <a:gd name="connsiteX1099" fmla="*/ 1159288 w 2230147"/>
              <a:gd name="connsiteY1099" fmla="*/ 1285559 h 2227137"/>
              <a:gd name="connsiteX1100" fmla="*/ 1166213 w 2230147"/>
              <a:gd name="connsiteY1100" fmla="*/ 1319529 h 2227137"/>
              <a:gd name="connsiteX1101" fmla="*/ 1151702 w 2230147"/>
              <a:gd name="connsiteY1101" fmla="*/ 1337008 h 2227137"/>
              <a:gd name="connsiteX1102" fmla="*/ 1143127 w 2230147"/>
              <a:gd name="connsiteY1102" fmla="*/ 1337338 h 2227137"/>
              <a:gd name="connsiteX1103" fmla="*/ 1128617 w 2230147"/>
              <a:gd name="connsiteY1103" fmla="*/ 1350200 h 2227137"/>
              <a:gd name="connsiteX1104" fmla="*/ 1121361 w 2230147"/>
              <a:gd name="connsiteY1104" fmla="*/ 1374606 h 2227137"/>
              <a:gd name="connsiteX1105" fmla="*/ 1126637 w 2230147"/>
              <a:gd name="connsiteY1105" fmla="*/ 1393404 h 2227137"/>
              <a:gd name="connsiteX1106" fmla="*/ 1110148 w 2230147"/>
              <a:gd name="connsiteY1106" fmla="*/ 1406266 h 2227137"/>
              <a:gd name="connsiteX1107" fmla="*/ 1096296 w 2230147"/>
              <a:gd name="connsiteY1107" fmla="*/ 1462992 h 2227137"/>
              <a:gd name="connsiteX1108" fmla="*/ 1092008 w 2230147"/>
              <a:gd name="connsiteY1108" fmla="*/ 1484759 h 2227137"/>
              <a:gd name="connsiteX1109" fmla="*/ 1091061 w 2230147"/>
              <a:gd name="connsiteY1109" fmla="*/ 1499105 h 2227137"/>
              <a:gd name="connsiteX1110" fmla="*/ 1090796 w 2230147"/>
              <a:gd name="connsiteY1110" fmla="*/ 1501344 h 2227137"/>
              <a:gd name="connsiteX1111" fmla="*/ 1091120 w 2230147"/>
              <a:gd name="connsiteY1111" fmla="*/ 1499640 h 2227137"/>
              <a:gd name="connsiteX1112" fmla="*/ 1096001 w 2230147"/>
              <a:gd name="connsiteY1112" fmla="*/ 1485417 h 2227137"/>
              <a:gd name="connsiteX1113" fmla="*/ 1096001 w 2230147"/>
              <a:gd name="connsiteY1113" fmla="*/ 1507076 h 2227137"/>
              <a:gd name="connsiteX1114" fmla="*/ 1089404 w 2230147"/>
              <a:gd name="connsiteY1114" fmla="*/ 1513165 h 2227137"/>
              <a:gd name="connsiteX1115" fmla="*/ 1089370 w 2230147"/>
              <a:gd name="connsiteY1115" fmla="*/ 1513451 h 2227137"/>
              <a:gd name="connsiteX1116" fmla="*/ 1092668 w 2230147"/>
              <a:gd name="connsiteY1116" fmla="*/ 1571826 h 2227137"/>
              <a:gd name="connsiteX1117" fmla="*/ 1092669 w 2230147"/>
              <a:gd name="connsiteY1117" fmla="*/ 1586667 h 2227137"/>
              <a:gd name="connsiteX1118" fmla="*/ 1076508 w 2230147"/>
              <a:gd name="connsiteY1118" fmla="*/ 1552697 h 2227137"/>
              <a:gd name="connsiteX1119" fmla="*/ 1072221 w 2230147"/>
              <a:gd name="connsiteY1119" fmla="*/ 1548410 h 2227137"/>
              <a:gd name="connsiteX1120" fmla="*/ 1081126 w 2230147"/>
              <a:gd name="connsiteY1120" fmla="*/ 1515760 h 2227137"/>
              <a:gd name="connsiteX1121" fmla="*/ 1080466 w 2230147"/>
              <a:gd name="connsiteY1121" fmla="*/ 1500259 h 2227137"/>
              <a:gd name="connsiteX1122" fmla="*/ 1078817 w 2230147"/>
              <a:gd name="connsiteY1122" fmla="*/ 1479482 h 2227137"/>
              <a:gd name="connsiteX1123" fmla="*/ 1082115 w 2230147"/>
              <a:gd name="connsiteY1123" fmla="*/ 1452108 h 2227137"/>
              <a:gd name="connsiteX1124" fmla="*/ 1110807 w 2230147"/>
              <a:gd name="connsiteY1124" fmla="*/ 1375925 h 2227137"/>
              <a:gd name="connsiteX1125" fmla="*/ 1116744 w 2230147"/>
              <a:gd name="connsiteY1125" fmla="*/ 1303699 h 2227137"/>
              <a:gd name="connsiteX1126" fmla="*/ 1118722 w 2230147"/>
              <a:gd name="connsiteY1126" fmla="*/ 1282592 h 2227137"/>
              <a:gd name="connsiteX1127" fmla="*/ 1122680 w 2230147"/>
              <a:gd name="connsiteY1127" fmla="*/ 1258186 h 2227137"/>
              <a:gd name="connsiteX1128" fmla="*/ 1130596 w 2230147"/>
              <a:gd name="connsiteY1128" fmla="*/ 1206738 h 2227137"/>
              <a:gd name="connsiteX1129" fmla="*/ 1130053 w 2230147"/>
              <a:gd name="connsiteY1129" fmla="*/ 1200386 h 2227137"/>
              <a:gd name="connsiteX1130" fmla="*/ 1126309 w 2230147"/>
              <a:gd name="connsiteY1130" fmla="*/ 1192349 h 2227137"/>
              <a:gd name="connsiteX1131" fmla="*/ 1122173 w 2230147"/>
              <a:gd name="connsiteY1131" fmla="*/ 1181495 h 2227137"/>
              <a:gd name="connsiteX1132" fmla="*/ 1120371 w 2230147"/>
              <a:gd name="connsiteY1132" fmla="*/ 1179694 h 2227137"/>
              <a:gd name="connsiteX1133" fmla="*/ 1119718 w 2230147"/>
              <a:gd name="connsiteY1133" fmla="*/ 1179282 h 2227137"/>
              <a:gd name="connsiteX1134" fmla="*/ 1107056 w 2230147"/>
              <a:gd name="connsiteY1134" fmla="*/ 1178497 h 2227137"/>
              <a:gd name="connsiteX1135" fmla="*/ 1097465 w 2230147"/>
              <a:gd name="connsiteY1135" fmla="*/ 1180484 h 2227137"/>
              <a:gd name="connsiteX1136" fmla="*/ 1096625 w 2230147"/>
              <a:gd name="connsiteY1136" fmla="*/ 1181673 h 2227137"/>
              <a:gd name="connsiteX1137" fmla="*/ 1094526 w 2230147"/>
              <a:gd name="connsiteY1137" fmla="*/ 1187713 h 2227137"/>
              <a:gd name="connsiteX1138" fmla="*/ 1096212 w 2230147"/>
              <a:gd name="connsiteY1138" fmla="*/ 1200594 h 2227137"/>
              <a:gd name="connsiteX1139" fmla="*/ 1095364 w 2230147"/>
              <a:gd name="connsiteY1139" fmla="*/ 1207402 h 2227137"/>
              <a:gd name="connsiteX1140" fmla="*/ 1092823 w 2230147"/>
              <a:gd name="connsiteY1140" fmla="*/ 1209918 h 2227137"/>
              <a:gd name="connsiteX1141" fmla="*/ 1092668 w 2230147"/>
              <a:gd name="connsiteY1141" fmla="*/ 1212674 h 2227137"/>
              <a:gd name="connsiteX1142" fmla="*/ 1086732 w 2230147"/>
              <a:gd name="connsiteY1142" fmla="*/ 1248622 h 2227137"/>
              <a:gd name="connsiteX1143" fmla="*/ 1084986 w 2230147"/>
              <a:gd name="connsiteY1143" fmla="*/ 1255453 h 2227137"/>
              <a:gd name="connsiteX1144" fmla="*/ 1088050 w 2230147"/>
              <a:gd name="connsiteY1144" fmla="*/ 1259835 h 2227137"/>
              <a:gd name="connsiteX1145" fmla="*/ 1088050 w 2230147"/>
              <a:gd name="connsiteY1145" fmla="*/ 1259839 h 2227137"/>
              <a:gd name="connsiteX1146" fmla="*/ 1088051 w 2230147"/>
              <a:gd name="connsiteY1146" fmla="*/ 1259835 h 2227137"/>
              <a:gd name="connsiteX1147" fmla="*/ 1092998 w 2230147"/>
              <a:gd name="connsiteY1147" fmla="*/ 1253569 h 2227137"/>
              <a:gd name="connsiteX1148" fmla="*/ 1092009 w 2230147"/>
              <a:gd name="connsiteY1148" fmla="*/ 1261154 h 2227137"/>
              <a:gd name="connsiteX1149" fmla="*/ 1088711 w 2230147"/>
              <a:gd name="connsiteY1149" fmla="*/ 1275006 h 2227137"/>
              <a:gd name="connsiteX1150" fmla="*/ 1088710 w 2230147"/>
              <a:gd name="connsiteY1150" fmla="*/ 1275005 h 2227137"/>
              <a:gd name="connsiteX1151" fmla="*/ 1088710 w 2230147"/>
              <a:gd name="connsiteY1151" fmla="*/ 1275006 h 2227137"/>
              <a:gd name="connsiteX1152" fmla="*/ 1082526 w 2230147"/>
              <a:gd name="connsiteY1152" fmla="*/ 1279458 h 2227137"/>
              <a:gd name="connsiteX1153" fmla="*/ 1078407 w 2230147"/>
              <a:gd name="connsiteY1153" fmla="*/ 1279192 h 2227137"/>
              <a:gd name="connsiteX1154" fmla="*/ 1075849 w 2230147"/>
              <a:gd name="connsiteY1154" fmla="*/ 1282261 h 2227137"/>
              <a:gd name="connsiteX1155" fmla="*/ 1073539 w 2230147"/>
              <a:gd name="connsiteY1155" fmla="*/ 1282608 h 2227137"/>
              <a:gd name="connsiteX1156" fmla="*/ 1073539 w 2230147"/>
              <a:gd name="connsiteY1156" fmla="*/ 1296442 h 2227137"/>
              <a:gd name="connsiteX1157" fmla="*/ 1069912 w 2230147"/>
              <a:gd name="connsiteY1157" fmla="*/ 1301719 h 2227137"/>
              <a:gd name="connsiteX1158" fmla="*/ 1068262 w 2230147"/>
              <a:gd name="connsiteY1158" fmla="*/ 1296442 h 2227137"/>
              <a:gd name="connsiteX1159" fmla="*/ 1069252 w 2230147"/>
              <a:gd name="connsiteY1159" fmla="*/ 1283580 h 2227137"/>
              <a:gd name="connsiteX1160" fmla="*/ 1070098 w 2230147"/>
              <a:gd name="connsiteY1160" fmla="*/ 1283124 h 2227137"/>
              <a:gd name="connsiteX1161" fmla="*/ 1069252 w 2230147"/>
              <a:gd name="connsiteY1161" fmla="*/ 1283251 h 2227137"/>
              <a:gd name="connsiteX1162" fmla="*/ 1054412 w 2230147"/>
              <a:gd name="connsiteY1162" fmla="*/ 1233781 h 2227137"/>
              <a:gd name="connsiteX1163" fmla="*/ 1064635 w 2230147"/>
              <a:gd name="connsiteY1163" fmla="*/ 1190577 h 2227137"/>
              <a:gd name="connsiteX1164" fmla="*/ 1066284 w 2230147"/>
              <a:gd name="connsiteY1164" fmla="*/ 1181013 h 2227137"/>
              <a:gd name="connsiteX1165" fmla="*/ 1073135 w 2230147"/>
              <a:gd name="connsiteY1165" fmla="*/ 1169922 h 2227137"/>
              <a:gd name="connsiteX1166" fmla="*/ 1070489 w 2230147"/>
              <a:gd name="connsiteY1166" fmla="*/ 1167862 h 2227137"/>
              <a:gd name="connsiteX1167" fmla="*/ 1066944 w 2230147"/>
              <a:gd name="connsiteY1167" fmla="*/ 1162214 h 2227137"/>
              <a:gd name="connsiteX1168" fmla="*/ 1066945 w 2230147"/>
              <a:gd name="connsiteY1168" fmla="*/ 1162214 h 2227137"/>
              <a:gd name="connsiteX1169" fmla="*/ 1066944 w 2230147"/>
              <a:gd name="connsiteY1169" fmla="*/ 1162214 h 2227137"/>
              <a:gd name="connsiteX1170" fmla="*/ 1053752 w 2230147"/>
              <a:gd name="connsiteY1170" fmla="*/ 1159245 h 2227137"/>
              <a:gd name="connsiteX1171" fmla="*/ 1053168 w 2230147"/>
              <a:gd name="connsiteY1171" fmla="*/ 1159141 h 2227137"/>
              <a:gd name="connsiteX1172" fmla="*/ 1053422 w 2230147"/>
              <a:gd name="connsiteY1172" fmla="*/ 1159246 h 2227137"/>
              <a:gd name="connsiteX1173" fmla="*/ 1040871 w 2230147"/>
              <a:gd name="connsiteY1173" fmla="*/ 1159076 h 2227137"/>
              <a:gd name="connsiteX1174" fmla="*/ 1030336 w 2230147"/>
              <a:gd name="connsiteY1174" fmla="*/ 1161555 h 2227137"/>
              <a:gd name="connsiteX1175" fmla="*/ 881267 w 2230147"/>
              <a:gd name="connsiteY1175" fmla="*/ 1194865 h 2227137"/>
              <a:gd name="connsiteX1176" fmla="*/ 873577 w 2230147"/>
              <a:gd name="connsiteY1176" fmla="*/ 1195270 h 2227137"/>
              <a:gd name="connsiteX1177" fmla="*/ 866385 w 2230147"/>
              <a:gd name="connsiteY1177" fmla="*/ 1198893 h 2227137"/>
              <a:gd name="connsiteX1178" fmla="*/ 852904 w 2230147"/>
              <a:gd name="connsiteY1178" fmla="*/ 1196989 h 2227137"/>
              <a:gd name="connsiteX1179" fmla="*/ 855863 w 2230147"/>
              <a:gd name="connsiteY1179" fmla="*/ 1196145 h 2227137"/>
              <a:gd name="connsiteX1180" fmla="*/ 815471 w 2230147"/>
              <a:gd name="connsiteY1180" fmla="*/ 1191485 h 2227137"/>
              <a:gd name="connsiteX1181" fmla="*/ 780678 w 2230147"/>
              <a:gd name="connsiteY1181" fmla="*/ 1170459 h 2227137"/>
              <a:gd name="connsiteX1182" fmla="*/ 792221 w 2230147"/>
              <a:gd name="connsiteY1182" fmla="*/ 1126266 h 2227137"/>
              <a:gd name="connsiteX1183" fmla="*/ 810360 w 2230147"/>
              <a:gd name="connsiteY1183" fmla="*/ 1119341 h 2227137"/>
              <a:gd name="connsiteX1184" fmla="*/ 818935 w 2230147"/>
              <a:gd name="connsiteY1184" fmla="*/ 1089989 h 2227137"/>
              <a:gd name="connsiteX1185" fmla="*/ 817912 w 2230147"/>
              <a:gd name="connsiteY1185" fmla="*/ 1088088 h 2227137"/>
              <a:gd name="connsiteX1186" fmla="*/ 804093 w 2230147"/>
              <a:gd name="connsiteY1186" fmla="*/ 1093616 h 2227137"/>
              <a:gd name="connsiteX1187" fmla="*/ 816626 w 2230147"/>
              <a:gd name="connsiteY1187" fmla="*/ 1085371 h 2227137"/>
              <a:gd name="connsiteX1188" fmla="*/ 816752 w 2230147"/>
              <a:gd name="connsiteY1188" fmla="*/ 1085497 h 2227137"/>
              <a:gd name="connsiteX1189" fmla="*/ 835754 w 2230147"/>
              <a:gd name="connsiteY1189" fmla="*/ 1054700 h 2227137"/>
              <a:gd name="connsiteX1190" fmla="*/ 836084 w 2230147"/>
              <a:gd name="connsiteY1190" fmla="*/ 1041178 h 2227137"/>
              <a:gd name="connsiteX1191" fmla="*/ 832639 w 2230147"/>
              <a:gd name="connsiteY1191" fmla="*/ 1042741 h 2227137"/>
              <a:gd name="connsiteX1192" fmla="*/ 830972 w 2230147"/>
              <a:gd name="connsiteY1192" fmla="*/ 1045094 h 2227137"/>
              <a:gd name="connsiteX1193" fmla="*/ 833775 w 2230147"/>
              <a:gd name="connsiteY1193" fmla="*/ 1055029 h 2227137"/>
              <a:gd name="connsiteX1194" fmla="*/ 820843 w 2230147"/>
              <a:gd name="connsiteY1194" fmla="*/ 1049641 h 2227137"/>
              <a:gd name="connsiteX1195" fmla="*/ 819265 w 2230147"/>
              <a:gd name="connsiteY1195" fmla="*/ 1050742 h 2227137"/>
              <a:gd name="connsiteX1196" fmla="*/ 791231 w 2230147"/>
              <a:gd name="connsiteY1196" fmla="*/ 1074818 h 2227137"/>
              <a:gd name="connsiteX1197" fmla="*/ 753964 w 2230147"/>
              <a:gd name="connsiteY1197" fmla="*/ 1109447 h 2227137"/>
              <a:gd name="connsiteX1198" fmla="*/ 738134 w 2230147"/>
              <a:gd name="connsiteY1198" fmla="*/ 1112415 h 2227137"/>
              <a:gd name="connsiteX1199" fmla="*/ 730218 w 2230147"/>
              <a:gd name="connsiteY1199" fmla="*/ 1096585 h 2227137"/>
              <a:gd name="connsiteX1200" fmla="*/ 741432 w 2230147"/>
              <a:gd name="connsiteY1200" fmla="*/ 1086690 h 2227137"/>
              <a:gd name="connsiteX1201" fmla="*/ 785625 w 2230147"/>
              <a:gd name="connsiteY1201" fmla="*/ 1059317 h 2227137"/>
              <a:gd name="connsiteX1202" fmla="*/ 814977 w 2230147"/>
              <a:gd name="connsiteY1202" fmla="*/ 1027327 h 2227137"/>
              <a:gd name="connsiteX1203" fmla="*/ 817650 w 2230147"/>
              <a:gd name="connsiteY1203" fmla="*/ 1025501 h 2227137"/>
              <a:gd name="connsiteX1204" fmla="*/ 821243 w 2230147"/>
              <a:gd name="connsiteY1204" fmla="*/ 1014464 h 2227137"/>
              <a:gd name="connsiteX1205" fmla="*/ 822232 w 2230147"/>
              <a:gd name="connsiteY1205" fmla="*/ 998963 h 2227137"/>
              <a:gd name="connsiteX1206" fmla="*/ 823222 w 2230147"/>
              <a:gd name="connsiteY1206" fmla="*/ 991048 h 2227137"/>
              <a:gd name="connsiteX1207" fmla="*/ 830477 w 2230147"/>
              <a:gd name="connsiteY1207" fmla="*/ 993027 h 2227137"/>
              <a:gd name="connsiteX1208" fmla="*/ 835884 w 2230147"/>
              <a:gd name="connsiteY1208" fmla="*/ 991946 h 2227137"/>
              <a:gd name="connsiteX1209" fmla="*/ 834435 w 2230147"/>
              <a:gd name="connsiteY1209" fmla="*/ 984123 h 2227137"/>
              <a:gd name="connsiteX1210" fmla="*/ 833691 w 2230147"/>
              <a:gd name="connsiteY1210" fmla="*/ 982387 h 2227137"/>
              <a:gd name="connsiteX1211" fmla="*/ 826026 w 2230147"/>
              <a:gd name="connsiteY1211" fmla="*/ 979999 h 2227137"/>
              <a:gd name="connsiteX1212" fmla="*/ 822955 w 2230147"/>
              <a:gd name="connsiteY1212" fmla="*/ 970144 h 2227137"/>
              <a:gd name="connsiteX1213" fmla="*/ 822892 w 2230147"/>
              <a:gd name="connsiteY1213" fmla="*/ 970271 h 2227137"/>
              <a:gd name="connsiteX1214" fmla="*/ 813823 w 2230147"/>
              <a:gd name="connsiteY1214" fmla="*/ 962356 h 2227137"/>
              <a:gd name="connsiteX1215" fmla="*/ 816057 w 2230147"/>
              <a:gd name="connsiteY1215" fmla="*/ 952892 h 2227137"/>
              <a:gd name="connsiteX1216" fmla="*/ 815966 w 2230147"/>
              <a:gd name="connsiteY1216" fmla="*/ 952792 h 2227137"/>
              <a:gd name="connsiteX1217" fmla="*/ 802115 w 2230147"/>
              <a:gd name="connsiteY1217" fmla="*/ 937621 h 2227137"/>
              <a:gd name="connsiteX1218" fmla="*/ 800036 w 2230147"/>
              <a:gd name="connsiteY1218" fmla="*/ 935958 h 2227137"/>
              <a:gd name="connsiteX1219" fmla="*/ 796838 w 2230147"/>
              <a:gd name="connsiteY1219" fmla="*/ 936631 h 2227137"/>
              <a:gd name="connsiteX1220" fmla="*/ 782656 w 2230147"/>
              <a:gd name="connsiteY1220" fmla="*/ 930036 h 2227137"/>
              <a:gd name="connsiteX1221" fmla="*/ 779128 w 2230147"/>
              <a:gd name="connsiteY1221" fmla="*/ 919232 h 2227137"/>
              <a:gd name="connsiteX1222" fmla="*/ 775731 w 2230147"/>
              <a:gd name="connsiteY1222" fmla="*/ 916514 h 2227137"/>
              <a:gd name="connsiteX1223" fmla="*/ 726591 w 2230147"/>
              <a:gd name="connsiteY1223" fmla="*/ 892439 h 2227137"/>
              <a:gd name="connsiteX1224" fmla="*/ 721870 w 2230147"/>
              <a:gd name="connsiteY1224" fmla="*/ 891022 h 2227137"/>
              <a:gd name="connsiteX1225" fmla="*/ 719005 w 2230147"/>
              <a:gd name="connsiteY1225" fmla="*/ 891902 h 2227137"/>
              <a:gd name="connsiteX1226" fmla="*/ 717361 w 2230147"/>
              <a:gd name="connsiteY1226" fmla="*/ 889669 h 2227137"/>
              <a:gd name="connsiteX1227" fmla="*/ 713399 w 2230147"/>
              <a:gd name="connsiteY1227" fmla="*/ 888481 h 2227137"/>
              <a:gd name="connsiteX1228" fmla="*/ 683387 w 2230147"/>
              <a:gd name="connsiteY1228" fmla="*/ 886172 h 2227137"/>
              <a:gd name="connsiteX1229" fmla="*/ 681899 w 2230147"/>
              <a:gd name="connsiteY1229" fmla="*/ 886149 h 2227137"/>
              <a:gd name="connsiteX1230" fmla="*/ 683387 w 2230147"/>
              <a:gd name="connsiteY1230" fmla="*/ 886979 h 2227137"/>
              <a:gd name="connsiteX1231" fmla="*/ 660960 w 2230147"/>
              <a:gd name="connsiteY1231" fmla="*/ 886026 h 2227137"/>
              <a:gd name="connsiteX1232" fmla="*/ 661218 w 2230147"/>
              <a:gd name="connsiteY1232" fmla="*/ 885907 h 2227137"/>
              <a:gd name="connsiteX1233" fmla="*/ 624147 w 2230147"/>
              <a:gd name="connsiteY1233" fmla="*/ 887285 h 2227137"/>
              <a:gd name="connsiteX1234" fmla="*/ 585107 w 2230147"/>
              <a:gd name="connsiteY1234" fmla="*/ 882545 h 2227137"/>
              <a:gd name="connsiteX1235" fmla="*/ 522115 w 2230147"/>
              <a:gd name="connsiteY1235" fmla="*/ 839671 h 2227137"/>
              <a:gd name="connsiteX1236" fmla="*/ 513633 w 2230147"/>
              <a:gd name="connsiteY1236" fmla="*/ 831361 h 2227137"/>
              <a:gd name="connsiteX1237" fmla="*/ 513417 w 2230147"/>
              <a:gd name="connsiteY1237" fmla="*/ 831219 h 2227137"/>
              <a:gd name="connsiteX1238" fmla="*/ 513288 w 2230147"/>
              <a:gd name="connsiteY1238" fmla="*/ 831023 h 2227137"/>
              <a:gd name="connsiteX1239" fmla="*/ 505955 w 2230147"/>
              <a:gd name="connsiteY1239" fmla="*/ 823840 h 2227137"/>
              <a:gd name="connsiteX1240" fmla="*/ 464071 w 2230147"/>
              <a:gd name="connsiteY1240" fmla="*/ 768764 h 2227137"/>
              <a:gd name="connsiteX1241" fmla="*/ 458793 w 2230147"/>
              <a:gd name="connsiteY1241" fmla="*/ 736773 h 2227137"/>
              <a:gd name="connsiteX1242" fmla="*/ 398770 w 2230147"/>
              <a:gd name="connsiteY1242" fmla="*/ 647397 h 2227137"/>
              <a:gd name="connsiteX1243" fmla="*/ 354247 w 2230147"/>
              <a:gd name="connsiteY1243" fmla="*/ 622662 h 2227137"/>
              <a:gd name="connsiteX1244" fmla="*/ 244094 w 2230147"/>
              <a:gd name="connsiteY1244" fmla="*/ 581437 h 2227137"/>
              <a:gd name="connsiteX1245" fmla="*/ 231231 w 2230147"/>
              <a:gd name="connsiteY1245" fmla="*/ 575501 h 2227137"/>
              <a:gd name="connsiteX1246" fmla="*/ 181102 w 2230147"/>
              <a:gd name="connsiteY1246" fmla="*/ 557032 h 2227137"/>
              <a:gd name="connsiteX1247" fmla="*/ 160325 w 2230147"/>
              <a:gd name="connsiteY1247" fmla="*/ 550436 h 2227137"/>
              <a:gd name="connsiteX1248" fmla="*/ 33023 w 2230147"/>
              <a:gd name="connsiteY1248" fmla="*/ 510201 h 2227137"/>
              <a:gd name="connsiteX1249" fmla="*/ 6309 w 2230147"/>
              <a:gd name="connsiteY1249" fmla="*/ 497998 h 2227137"/>
              <a:gd name="connsiteX1250" fmla="*/ 702 w 2230147"/>
              <a:gd name="connsiteY1250" fmla="*/ 485466 h 2227137"/>
              <a:gd name="connsiteX1251" fmla="*/ 12575 w 2230147"/>
              <a:gd name="connsiteY1251" fmla="*/ 482498 h 2227137"/>
              <a:gd name="connsiteX1252" fmla="*/ 47204 w 2230147"/>
              <a:gd name="connsiteY1252" fmla="*/ 495360 h 2227137"/>
              <a:gd name="connsiteX1253" fmla="*/ 53140 w 2230147"/>
              <a:gd name="connsiteY1253" fmla="*/ 497998 h 2227137"/>
              <a:gd name="connsiteX1254" fmla="*/ 128994 w 2230147"/>
              <a:gd name="connsiteY1254" fmla="*/ 521744 h 2227137"/>
              <a:gd name="connsiteX1255" fmla="*/ 201880 w 2230147"/>
              <a:gd name="connsiteY1255" fmla="*/ 541202 h 2227137"/>
              <a:gd name="connsiteX1256" fmla="*/ 186050 w 2230147"/>
              <a:gd name="connsiteY1256" fmla="*/ 524382 h 2227137"/>
              <a:gd name="connsiteX1257" fmla="*/ 186723 w 2230147"/>
              <a:gd name="connsiteY1257" fmla="*/ 522952 h 2227137"/>
              <a:gd name="connsiteX1258" fmla="*/ 149112 w 2230147"/>
              <a:gd name="connsiteY1258" fmla="*/ 497338 h 2227137"/>
              <a:gd name="connsiteX1259" fmla="*/ 170837 w 2230147"/>
              <a:gd name="connsiteY1259" fmla="*/ 505377 h 2227137"/>
              <a:gd name="connsiteX1260" fmla="*/ 189200 w 2230147"/>
              <a:gd name="connsiteY1260" fmla="*/ 518995 h 2227137"/>
              <a:gd name="connsiteX1261" fmla="*/ 221008 w 2230147"/>
              <a:gd name="connsiteY1261" fmla="*/ 532627 h 2227137"/>
              <a:gd name="connsiteX1262" fmla="*/ 236179 w 2230147"/>
              <a:gd name="connsiteY1262" fmla="*/ 541202 h 2227137"/>
              <a:gd name="connsiteX1263" fmla="*/ 311703 w 2230147"/>
              <a:gd name="connsiteY1263" fmla="*/ 554064 h 2227137"/>
              <a:gd name="connsiteX1264" fmla="*/ 325555 w 2230147"/>
              <a:gd name="connsiteY1264" fmla="*/ 532627 h 2227137"/>
              <a:gd name="connsiteX1265" fmla="*/ 312033 w 2230147"/>
              <a:gd name="connsiteY1265" fmla="*/ 501626 h 2227137"/>
              <a:gd name="connsiteX1266" fmla="*/ 261574 w 2230147"/>
              <a:gd name="connsiteY1266" fmla="*/ 404665 h 2227137"/>
              <a:gd name="connsiteX1267" fmla="*/ 235520 w 2230147"/>
              <a:gd name="connsiteY1267" fmla="*/ 396750 h 2227137"/>
              <a:gd name="connsiteX1268" fmla="*/ 169560 w 2230147"/>
              <a:gd name="connsiteY1268" fmla="*/ 375312 h 2227137"/>
              <a:gd name="connsiteX1269" fmla="*/ 166591 w 2230147"/>
              <a:gd name="connsiteY1269" fmla="*/ 334417 h 2227137"/>
              <a:gd name="connsiteX1270" fmla="*/ 162633 w 2230147"/>
              <a:gd name="connsiteY1270" fmla="*/ 313310 h 2227137"/>
              <a:gd name="connsiteX1271" fmla="*/ 141526 w 2230147"/>
              <a:gd name="connsiteY1271" fmla="*/ 280660 h 2227137"/>
              <a:gd name="connsiteX1272" fmla="*/ 117121 w 2230147"/>
              <a:gd name="connsiteY1272" fmla="*/ 253947 h 2227137"/>
              <a:gd name="connsiteX1273" fmla="*/ 96673 w 2230147"/>
              <a:gd name="connsiteY1273" fmla="*/ 205466 h 2227137"/>
              <a:gd name="connsiteX1274" fmla="*/ 83811 w 2230147"/>
              <a:gd name="connsiteY1274" fmla="*/ 164571 h 2227137"/>
              <a:gd name="connsiteX1275" fmla="*/ 69630 w 2230147"/>
              <a:gd name="connsiteY1275" fmla="*/ 152698 h 2227137"/>
              <a:gd name="connsiteX1276" fmla="*/ 57757 w 2230147"/>
              <a:gd name="connsiteY1276" fmla="*/ 126974 h 2227137"/>
              <a:gd name="connsiteX1277" fmla="*/ 56438 w 2230147"/>
              <a:gd name="connsiteY1277" fmla="*/ 103558 h 2227137"/>
              <a:gd name="connsiteX1278" fmla="*/ 48853 w 2230147"/>
              <a:gd name="connsiteY1278" fmla="*/ 61343 h 2227137"/>
              <a:gd name="connsiteX1279" fmla="*/ 35991 w 2230147"/>
              <a:gd name="connsiteY1279" fmla="*/ 37268 h 2227137"/>
              <a:gd name="connsiteX1280" fmla="*/ 27415 w 2230147"/>
              <a:gd name="connsiteY1280" fmla="*/ 28694 h 2227137"/>
              <a:gd name="connsiteX1281" fmla="*/ 35002 w 2230147"/>
              <a:gd name="connsiteY1281" fmla="*/ 6267 h 222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Lst>
            <a:rect l="l" t="t" r="r" b="b"/>
            <a:pathLst>
              <a:path w="2230147" h="2227137">
                <a:moveTo>
                  <a:pt x="1015824" y="2109399"/>
                </a:moveTo>
                <a:cubicBezTo>
                  <a:pt x="1022091" y="2110718"/>
                  <a:pt x="1012857" y="2118633"/>
                  <a:pt x="1015495" y="2124240"/>
                </a:cubicBezTo>
                <a:cubicBezTo>
                  <a:pt x="1016484" y="2126548"/>
                  <a:pt x="1015495" y="2129517"/>
                  <a:pt x="1013187" y="2131166"/>
                </a:cubicBezTo>
                <a:lnTo>
                  <a:pt x="1013187" y="2131165"/>
                </a:lnTo>
                <a:lnTo>
                  <a:pt x="1012198" y="2144027"/>
                </a:lnTo>
                <a:cubicBezTo>
                  <a:pt x="1008570" y="2151613"/>
                  <a:pt x="1006261" y="2158539"/>
                  <a:pt x="1012857" y="2167113"/>
                </a:cubicBezTo>
                <a:cubicBezTo>
                  <a:pt x="1017804" y="2173380"/>
                  <a:pt x="1012197" y="2186572"/>
                  <a:pt x="1004612" y="2190859"/>
                </a:cubicBezTo>
                <a:cubicBezTo>
                  <a:pt x="1001644" y="2192508"/>
                  <a:pt x="998676" y="2192508"/>
                  <a:pt x="996697" y="2190529"/>
                </a:cubicBezTo>
                <a:cubicBezTo>
                  <a:pt x="993399" y="2187561"/>
                  <a:pt x="990101" y="2183603"/>
                  <a:pt x="992080" y="2179316"/>
                </a:cubicBezTo>
                <a:cubicBezTo>
                  <a:pt x="996038" y="2170906"/>
                  <a:pt x="998593" y="2161919"/>
                  <a:pt x="1001232" y="2152932"/>
                </a:cubicBezTo>
                <a:lnTo>
                  <a:pt x="1010878" y="2126549"/>
                </a:lnTo>
                <a:lnTo>
                  <a:pt x="1010877" y="2126549"/>
                </a:lnTo>
                <a:cubicBezTo>
                  <a:pt x="1012197" y="2120282"/>
                  <a:pt x="1011867" y="2108740"/>
                  <a:pt x="1015824" y="2109399"/>
                </a:cubicBezTo>
                <a:close/>
                <a:moveTo>
                  <a:pt x="1219311" y="2015735"/>
                </a:moveTo>
                <a:cubicBezTo>
                  <a:pt x="1227885" y="2015405"/>
                  <a:pt x="1232503" y="2020682"/>
                  <a:pt x="1233163" y="2027938"/>
                </a:cubicBezTo>
                <a:cubicBezTo>
                  <a:pt x="1234153" y="2035193"/>
                  <a:pt x="1235471" y="2042779"/>
                  <a:pt x="1233492" y="2050364"/>
                </a:cubicBezTo>
                <a:lnTo>
                  <a:pt x="1233383" y="2059216"/>
                </a:lnTo>
                <a:lnTo>
                  <a:pt x="1237110" y="2050694"/>
                </a:lnTo>
                <a:cubicBezTo>
                  <a:pt x="1237110" y="2059268"/>
                  <a:pt x="1237109" y="2068173"/>
                  <a:pt x="1237110" y="2077078"/>
                </a:cubicBezTo>
                <a:lnTo>
                  <a:pt x="1233272" y="2068137"/>
                </a:lnTo>
                <a:lnTo>
                  <a:pt x="1233162" y="2077078"/>
                </a:lnTo>
                <a:cubicBezTo>
                  <a:pt x="1235141" y="2084333"/>
                  <a:pt x="1237120" y="2091589"/>
                  <a:pt x="1239428" y="2098515"/>
                </a:cubicBezTo>
                <a:cubicBezTo>
                  <a:pt x="1243717" y="2113026"/>
                  <a:pt x="1241408" y="2128856"/>
                  <a:pt x="1235472" y="2140070"/>
                </a:cubicBezTo>
                <a:cubicBezTo>
                  <a:pt x="1229865" y="2151283"/>
                  <a:pt x="1221619" y="2162826"/>
                  <a:pt x="1213044" y="2173379"/>
                </a:cubicBezTo>
                <a:cubicBezTo>
                  <a:pt x="1201172" y="2187890"/>
                  <a:pt x="1194246" y="2205040"/>
                  <a:pt x="1187320" y="2222190"/>
                </a:cubicBezTo>
                <a:cubicBezTo>
                  <a:pt x="1185672" y="2226477"/>
                  <a:pt x="1183033" y="2227137"/>
                  <a:pt x="1179075" y="2227137"/>
                </a:cubicBezTo>
                <a:cubicBezTo>
                  <a:pt x="1165554" y="2227137"/>
                  <a:pt x="1154670" y="2217902"/>
                  <a:pt x="1150712" y="2203721"/>
                </a:cubicBezTo>
                <a:cubicBezTo>
                  <a:pt x="1146755" y="2189540"/>
                  <a:pt x="1144776" y="2177337"/>
                  <a:pt x="1154011" y="2162826"/>
                </a:cubicBezTo>
                <a:cubicBezTo>
                  <a:pt x="1161267" y="2150953"/>
                  <a:pt x="1162256" y="2134463"/>
                  <a:pt x="1163905" y="2119951"/>
                </a:cubicBezTo>
                <a:cubicBezTo>
                  <a:pt x="1165554" y="2101483"/>
                  <a:pt x="1170830" y="2084993"/>
                  <a:pt x="1183693" y="2071141"/>
                </a:cubicBezTo>
                <a:cubicBezTo>
                  <a:pt x="1192927" y="2061247"/>
                  <a:pt x="1197544" y="2048715"/>
                  <a:pt x="1199193" y="2035193"/>
                </a:cubicBezTo>
                <a:cubicBezTo>
                  <a:pt x="1200842" y="2022991"/>
                  <a:pt x="1208758" y="2016065"/>
                  <a:pt x="1219311" y="2015735"/>
                </a:cubicBezTo>
                <a:close/>
                <a:moveTo>
                  <a:pt x="1028688" y="2033544"/>
                </a:moveTo>
                <a:cubicBezTo>
                  <a:pt x="1041549" y="2058280"/>
                  <a:pt x="1023740" y="2079057"/>
                  <a:pt x="1019453" y="2101813"/>
                </a:cubicBezTo>
                <a:cubicBezTo>
                  <a:pt x="1026049" y="2079387"/>
                  <a:pt x="1025059" y="2056301"/>
                  <a:pt x="1028688" y="2033544"/>
                </a:cubicBezTo>
                <a:close/>
                <a:moveTo>
                  <a:pt x="2155942" y="1661860"/>
                </a:moveTo>
                <a:cubicBezTo>
                  <a:pt x="2177710" y="1672744"/>
                  <a:pt x="2203103" y="1678680"/>
                  <a:pt x="2218274" y="1700447"/>
                </a:cubicBezTo>
                <a:cubicBezTo>
                  <a:pt x="2221243" y="1704404"/>
                  <a:pt x="2222892" y="1709022"/>
                  <a:pt x="2220253" y="1714298"/>
                </a:cubicBezTo>
                <a:cubicBezTo>
                  <a:pt x="2215966" y="1722214"/>
                  <a:pt x="2209369" y="1723533"/>
                  <a:pt x="2201784" y="1722214"/>
                </a:cubicBezTo>
                <a:cubicBezTo>
                  <a:pt x="2184965" y="1725512"/>
                  <a:pt x="2162208" y="1706053"/>
                  <a:pt x="2157921" y="1691212"/>
                </a:cubicBezTo>
                <a:cubicBezTo>
                  <a:pt x="2155942" y="1684287"/>
                  <a:pt x="2153304" y="1677361"/>
                  <a:pt x="2150006" y="1670765"/>
                </a:cubicBezTo>
                <a:cubicBezTo>
                  <a:pt x="2149346" y="1669116"/>
                  <a:pt x="2145719" y="1667796"/>
                  <a:pt x="2148357" y="1664499"/>
                </a:cubicBezTo>
                <a:cubicBezTo>
                  <a:pt x="2150665" y="1661860"/>
                  <a:pt x="2153633" y="1660871"/>
                  <a:pt x="2155942" y="1661860"/>
                </a:cubicBezTo>
                <a:close/>
                <a:moveTo>
                  <a:pt x="1496796" y="1837808"/>
                </a:moveTo>
                <a:cubicBezTo>
                  <a:pt x="1497909" y="1836901"/>
                  <a:pt x="1500136" y="1836983"/>
                  <a:pt x="1503928" y="1837313"/>
                </a:cubicBezTo>
                <a:cubicBezTo>
                  <a:pt x="1517450" y="1838633"/>
                  <a:pt x="1527673" y="1842590"/>
                  <a:pt x="1533939" y="1855123"/>
                </a:cubicBezTo>
                <a:cubicBezTo>
                  <a:pt x="1540536" y="1867985"/>
                  <a:pt x="1533610" y="1879528"/>
                  <a:pt x="1519429" y="1879528"/>
                </a:cubicBezTo>
                <a:cubicBezTo>
                  <a:pt x="1511843" y="1879528"/>
                  <a:pt x="1500630" y="1869963"/>
                  <a:pt x="1499970" y="1861389"/>
                </a:cubicBezTo>
                <a:cubicBezTo>
                  <a:pt x="1499311" y="1855452"/>
                  <a:pt x="1497332" y="1849846"/>
                  <a:pt x="1496342" y="1844239"/>
                </a:cubicBezTo>
                <a:cubicBezTo>
                  <a:pt x="1495683" y="1840612"/>
                  <a:pt x="1495683" y="1838715"/>
                  <a:pt x="1496796" y="1837808"/>
                </a:cubicBezTo>
                <a:close/>
                <a:moveTo>
                  <a:pt x="1109488" y="1946478"/>
                </a:moveTo>
                <a:cubicBezTo>
                  <a:pt x="1115095" y="1946807"/>
                  <a:pt x="1119712" y="1948127"/>
                  <a:pt x="1118723" y="1955382"/>
                </a:cubicBezTo>
                <a:cubicBezTo>
                  <a:pt x="1118392" y="1960989"/>
                  <a:pt x="1117403" y="1966266"/>
                  <a:pt x="1109818" y="1966266"/>
                </a:cubicBezTo>
                <a:cubicBezTo>
                  <a:pt x="1103221" y="1966266"/>
                  <a:pt x="1099924" y="1962308"/>
                  <a:pt x="1099594" y="1956372"/>
                </a:cubicBezTo>
                <a:cubicBezTo>
                  <a:pt x="1099264" y="1950106"/>
                  <a:pt x="1102232" y="1946478"/>
                  <a:pt x="1109488" y="1946478"/>
                </a:cubicBezTo>
                <a:close/>
                <a:moveTo>
                  <a:pt x="2225200" y="1603156"/>
                </a:moveTo>
                <a:cubicBezTo>
                  <a:pt x="2228168" y="1602826"/>
                  <a:pt x="2229817" y="1603816"/>
                  <a:pt x="2230147" y="1607114"/>
                </a:cubicBezTo>
                <a:cubicBezTo>
                  <a:pt x="2230147" y="1609422"/>
                  <a:pt x="2230147" y="1611731"/>
                  <a:pt x="2227179" y="1611731"/>
                </a:cubicBezTo>
                <a:cubicBezTo>
                  <a:pt x="2224870" y="1611731"/>
                  <a:pt x="2221902" y="1611401"/>
                  <a:pt x="2221902" y="1607773"/>
                </a:cubicBezTo>
                <a:cubicBezTo>
                  <a:pt x="2221902" y="1605465"/>
                  <a:pt x="2222232" y="1603486"/>
                  <a:pt x="2225200" y="1603156"/>
                </a:cubicBezTo>
                <a:close/>
                <a:moveTo>
                  <a:pt x="1051113" y="1949775"/>
                </a:moveTo>
                <a:cubicBezTo>
                  <a:pt x="1053421" y="1949445"/>
                  <a:pt x="1055401" y="1950435"/>
                  <a:pt x="1056060" y="1952743"/>
                </a:cubicBezTo>
                <a:cubicBezTo>
                  <a:pt x="1056060" y="1954722"/>
                  <a:pt x="1054741" y="1956371"/>
                  <a:pt x="1053092" y="1956371"/>
                </a:cubicBezTo>
                <a:cubicBezTo>
                  <a:pt x="1050783" y="1956701"/>
                  <a:pt x="1049134" y="1955382"/>
                  <a:pt x="1048805" y="1952743"/>
                </a:cubicBezTo>
                <a:cubicBezTo>
                  <a:pt x="1048804" y="1951094"/>
                  <a:pt x="1049464" y="1949775"/>
                  <a:pt x="1051113" y="1949775"/>
                </a:cubicBezTo>
                <a:close/>
                <a:moveTo>
                  <a:pt x="1166543" y="1907891"/>
                </a:moveTo>
                <a:cubicBezTo>
                  <a:pt x="1168192" y="1908221"/>
                  <a:pt x="1169512" y="1909540"/>
                  <a:pt x="1169511" y="1911519"/>
                </a:cubicBezTo>
                <a:cubicBezTo>
                  <a:pt x="1168852" y="1913497"/>
                  <a:pt x="1167862" y="1915147"/>
                  <a:pt x="1165884" y="1914816"/>
                </a:cubicBezTo>
                <a:cubicBezTo>
                  <a:pt x="1163575" y="1914487"/>
                  <a:pt x="1163575" y="1912508"/>
                  <a:pt x="1163905" y="1910529"/>
                </a:cubicBezTo>
                <a:cubicBezTo>
                  <a:pt x="1163905" y="1908880"/>
                  <a:pt x="1164895" y="1907561"/>
                  <a:pt x="1166543" y="1907891"/>
                </a:cubicBezTo>
                <a:close/>
                <a:moveTo>
                  <a:pt x="1273399" y="1871942"/>
                </a:moveTo>
                <a:cubicBezTo>
                  <a:pt x="1287580" y="1865676"/>
                  <a:pt x="1306049" y="1873921"/>
                  <a:pt x="1306709" y="1890081"/>
                </a:cubicBezTo>
                <a:cubicBezTo>
                  <a:pt x="1307698" y="1911188"/>
                  <a:pt x="1296155" y="1925040"/>
                  <a:pt x="1275707" y="1930317"/>
                </a:cubicBezTo>
                <a:cubicBezTo>
                  <a:pt x="1267462" y="1932295"/>
                  <a:pt x="1260866" y="1927678"/>
                  <a:pt x="1256909" y="1920423"/>
                </a:cubicBezTo>
                <a:lnTo>
                  <a:pt x="1256908" y="1911571"/>
                </a:lnTo>
                <a:lnTo>
                  <a:pt x="1254562" y="1907066"/>
                </a:lnTo>
                <a:lnTo>
                  <a:pt x="1256908" y="1902562"/>
                </a:lnTo>
                <a:lnTo>
                  <a:pt x="1256908" y="1894039"/>
                </a:lnTo>
                <a:cubicBezTo>
                  <a:pt x="1259877" y="1884804"/>
                  <a:pt x="1262845" y="1876559"/>
                  <a:pt x="1273399" y="1871942"/>
                </a:cubicBezTo>
                <a:close/>
                <a:moveTo>
                  <a:pt x="1688945" y="1726830"/>
                </a:moveTo>
                <a:cubicBezTo>
                  <a:pt x="1692243" y="1726830"/>
                  <a:pt x="1693562" y="1728150"/>
                  <a:pt x="1693233" y="1731448"/>
                </a:cubicBezTo>
                <a:cubicBezTo>
                  <a:pt x="1692903" y="1736065"/>
                  <a:pt x="1690594" y="1739033"/>
                  <a:pt x="1686307" y="1739693"/>
                </a:cubicBezTo>
                <a:cubicBezTo>
                  <a:pt x="1681690" y="1740352"/>
                  <a:pt x="1683009" y="1736395"/>
                  <a:pt x="1683009" y="1733756"/>
                </a:cubicBezTo>
                <a:cubicBezTo>
                  <a:pt x="1682679" y="1729469"/>
                  <a:pt x="1684328" y="1726830"/>
                  <a:pt x="1688945" y="1726830"/>
                </a:cubicBezTo>
                <a:close/>
                <a:moveTo>
                  <a:pt x="2056013" y="1589964"/>
                </a:moveTo>
                <a:cubicBezTo>
                  <a:pt x="2069865" y="1597879"/>
                  <a:pt x="2085365" y="1595900"/>
                  <a:pt x="2100206" y="1598868"/>
                </a:cubicBezTo>
                <a:cubicBezTo>
                  <a:pt x="2106803" y="1600188"/>
                  <a:pt x="2110760" y="1605464"/>
                  <a:pt x="2110759" y="1612060"/>
                </a:cubicBezTo>
                <a:cubicBezTo>
                  <a:pt x="2109770" y="1620635"/>
                  <a:pt x="2114388" y="1626572"/>
                  <a:pt x="2117686" y="1633827"/>
                </a:cubicBezTo>
                <a:cubicBezTo>
                  <a:pt x="2109441" y="1626901"/>
                  <a:pt x="2100536" y="1626572"/>
                  <a:pt x="2090971" y="1626242"/>
                </a:cubicBezTo>
                <a:cubicBezTo>
                  <a:pt x="2083057" y="1625912"/>
                  <a:pt x="2081408" y="1617337"/>
                  <a:pt x="2079429" y="1611401"/>
                </a:cubicBezTo>
                <a:cubicBezTo>
                  <a:pt x="2076130" y="1603156"/>
                  <a:pt x="2073492" y="1599858"/>
                  <a:pt x="2064588" y="1605464"/>
                </a:cubicBezTo>
                <a:cubicBezTo>
                  <a:pt x="2059971" y="1608433"/>
                  <a:pt x="2053374" y="1609092"/>
                  <a:pt x="2049417" y="1603156"/>
                </a:cubicBezTo>
                <a:cubicBezTo>
                  <a:pt x="2047768" y="1600847"/>
                  <a:pt x="2044140" y="1598209"/>
                  <a:pt x="2046119" y="1595241"/>
                </a:cubicBezTo>
                <a:cubicBezTo>
                  <a:pt x="2048097" y="1591943"/>
                  <a:pt x="2052385" y="1587985"/>
                  <a:pt x="2056013" y="1589964"/>
                </a:cubicBezTo>
                <a:close/>
                <a:moveTo>
                  <a:pt x="1110807" y="1876889"/>
                </a:moveTo>
                <a:cubicBezTo>
                  <a:pt x="1115094" y="1876230"/>
                  <a:pt x="1116744" y="1878208"/>
                  <a:pt x="1117403" y="1880847"/>
                </a:cubicBezTo>
                <a:cubicBezTo>
                  <a:pt x="1117733" y="1883155"/>
                  <a:pt x="1116084" y="1884804"/>
                  <a:pt x="1113775" y="1885464"/>
                </a:cubicBezTo>
                <a:cubicBezTo>
                  <a:pt x="1109818" y="1886453"/>
                  <a:pt x="1108828" y="1882496"/>
                  <a:pt x="1108168" y="1880517"/>
                </a:cubicBezTo>
                <a:cubicBezTo>
                  <a:pt x="1106849" y="1877879"/>
                  <a:pt x="1110147" y="1877219"/>
                  <a:pt x="1110807" y="1876889"/>
                </a:cubicBezTo>
                <a:close/>
                <a:moveTo>
                  <a:pt x="1441596" y="1773992"/>
                </a:moveTo>
                <a:cubicBezTo>
                  <a:pt x="1441596" y="1774322"/>
                  <a:pt x="1443574" y="1772673"/>
                  <a:pt x="1446213" y="1773333"/>
                </a:cubicBezTo>
                <a:cubicBezTo>
                  <a:pt x="1448522" y="1773992"/>
                  <a:pt x="1450500" y="1775971"/>
                  <a:pt x="1449841" y="1778939"/>
                </a:cubicBezTo>
                <a:cubicBezTo>
                  <a:pt x="1449181" y="1781578"/>
                  <a:pt x="1447532" y="1782567"/>
                  <a:pt x="1445223" y="1782237"/>
                </a:cubicBezTo>
                <a:cubicBezTo>
                  <a:pt x="1442585" y="1781908"/>
                  <a:pt x="1440606" y="1780588"/>
                  <a:pt x="1441596" y="1773992"/>
                </a:cubicBezTo>
                <a:close/>
                <a:moveTo>
                  <a:pt x="1905294" y="1621294"/>
                </a:moveTo>
                <a:cubicBezTo>
                  <a:pt x="1908922" y="1621295"/>
                  <a:pt x="1909911" y="1623603"/>
                  <a:pt x="1909911" y="1624263"/>
                </a:cubicBezTo>
                <a:cubicBezTo>
                  <a:pt x="1910241" y="1631189"/>
                  <a:pt x="1907603" y="1633497"/>
                  <a:pt x="1903645" y="1634157"/>
                </a:cubicBezTo>
                <a:cubicBezTo>
                  <a:pt x="1899687" y="1634817"/>
                  <a:pt x="1897049" y="1630859"/>
                  <a:pt x="1897709" y="1628880"/>
                </a:cubicBezTo>
                <a:cubicBezTo>
                  <a:pt x="1898698" y="1625912"/>
                  <a:pt x="1900017" y="1621295"/>
                  <a:pt x="1905294" y="1621294"/>
                </a:cubicBezTo>
                <a:close/>
                <a:moveTo>
                  <a:pt x="1371678" y="1784216"/>
                </a:moveTo>
                <a:cubicBezTo>
                  <a:pt x="1374646" y="1784876"/>
                  <a:pt x="1377286" y="1785865"/>
                  <a:pt x="1377286" y="1788833"/>
                </a:cubicBezTo>
                <a:cubicBezTo>
                  <a:pt x="1376956" y="1791471"/>
                  <a:pt x="1374647" y="1792791"/>
                  <a:pt x="1371678" y="1792461"/>
                </a:cubicBezTo>
                <a:cubicBezTo>
                  <a:pt x="1369370" y="1792131"/>
                  <a:pt x="1367391" y="1790812"/>
                  <a:pt x="1367062" y="1788503"/>
                </a:cubicBezTo>
                <a:cubicBezTo>
                  <a:pt x="1367062" y="1785535"/>
                  <a:pt x="1369370" y="1784216"/>
                  <a:pt x="1371678" y="1784216"/>
                </a:cubicBezTo>
                <a:close/>
                <a:moveTo>
                  <a:pt x="2034576" y="1548740"/>
                </a:moveTo>
                <a:cubicBezTo>
                  <a:pt x="2044799" y="1549399"/>
                  <a:pt x="2053704" y="1558303"/>
                  <a:pt x="2053703" y="1567868"/>
                </a:cubicBezTo>
                <a:cubicBezTo>
                  <a:pt x="2053374" y="1576113"/>
                  <a:pt x="2049417" y="1579741"/>
                  <a:pt x="2041171" y="1579081"/>
                </a:cubicBezTo>
                <a:cubicBezTo>
                  <a:pt x="2031607" y="1578751"/>
                  <a:pt x="2022703" y="1567868"/>
                  <a:pt x="2023033" y="1557974"/>
                </a:cubicBezTo>
                <a:cubicBezTo>
                  <a:pt x="2023362" y="1550388"/>
                  <a:pt x="2027649" y="1548409"/>
                  <a:pt x="2034576" y="1548740"/>
                </a:cubicBezTo>
                <a:close/>
                <a:moveTo>
                  <a:pt x="1154671" y="1784216"/>
                </a:moveTo>
                <a:cubicBezTo>
                  <a:pt x="1156649" y="1784216"/>
                  <a:pt x="1158299" y="1785535"/>
                  <a:pt x="1158299" y="1787184"/>
                </a:cubicBezTo>
                <a:cubicBezTo>
                  <a:pt x="1158298" y="1788833"/>
                  <a:pt x="1156649" y="1790152"/>
                  <a:pt x="1154670" y="1790152"/>
                </a:cubicBezTo>
                <a:cubicBezTo>
                  <a:pt x="1152691" y="1790152"/>
                  <a:pt x="1151372" y="1789163"/>
                  <a:pt x="1151372" y="1787184"/>
                </a:cubicBezTo>
                <a:cubicBezTo>
                  <a:pt x="1151373" y="1785205"/>
                  <a:pt x="1152692" y="1784215"/>
                  <a:pt x="1154671" y="1784216"/>
                </a:cubicBezTo>
                <a:close/>
                <a:moveTo>
                  <a:pt x="1883526" y="1551378"/>
                </a:moveTo>
                <a:cubicBezTo>
                  <a:pt x="1888474" y="1551048"/>
                  <a:pt x="1890783" y="1553686"/>
                  <a:pt x="1891112" y="1557974"/>
                </a:cubicBezTo>
                <a:cubicBezTo>
                  <a:pt x="1891113" y="1563580"/>
                  <a:pt x="1887485" y="1563910"/>
                  <a:pt x="1883527" y="1563910"/>
                </a:cubicBezTo>
                <a:cubicBezTo>
                  <a:pt x="1878250" y="1563910"/>
                  <a:pt x="1877261" y="1558633"/>
                  <a:pt x="1876601" y="1555995"/>
                </a:cubicBezTo>
                <a:cubicBezTo>
                  <a:pt x="1875613" y="1552367"/>
                  <a:pt x="1879899" y="1551708"/>
                  <a:pt x="1883526" y="1551378"/>
                </a:cubicBezTo>
                <a:close/>
                <a:moveTo>
                  <a:pt x="1220630" y="1747608"/>
                </a:moveTo>
                <a:cubicBezTo>
                  <a:pt x="1223269" y="1753874"/>
                  <a:pt x="1222279" y="1757502"/>
                  <a:pt x="1220960" y="1761130"/>
                </a:cubicBezTo>
                <a:cubicBezTo>
                  <a:pt x="1220630" y="1762119"/>
                  <a:pt x="1217992" y="1761789"/>
                  <a:pt x="1217333" y="1760470"/>
                </a:cubicBezTo>
                <a:cubicBezTo>
                  <a:pt x="1215683" y="1756183"/>
                  <a:pt x="1218651" y="1753215"/>
                  <a:pt x="1220630" y="1747608"/>
                </a:cubicBezTo>
                <a:close/>
                <a:moveTo>
                  <a:pt x="1799758" y="1562590"/>
                </a:moveTo>
                <a:cubicBezTo>
                  <a:pt x="1802396" y="1562920"/>
                  <a:pt x="1804045" y="1563910"/>
                  <a:pt x="1804375" y="1566548"/>
                </a:cubicBezTo>
                <a:cubicBezTo>
                  <a:pt x="1804375" y="1569516"/>
                  <a:pt x="1803056" y="1571165"/>
                  <a:pt x="1799758" y="1571165"/>
                </a:cubicBezTo>
                <a:cubicBezTo>
                  <a:pt x="1797450" y="1571165"/>
                  <a:pt x="1795141" y="1570835"/>
                  <a:pt x="1795470" y="1567867"/>
                </a:cubicBezTo>
                <a:cubicBezTo>
                  <a:pt x="1795471" y="1564569"/>
                  <a:pt x="1797120" y="1563250"/>
                  <a:pt x="1799758" y="1562590"/>
                </a:cubicBezTo>
                <a:close/>
                <a:moveTo>
                  <a:pt x="1015825" y="1795099"/>
                </a:moveTo>
                <a:cubicBezTo>
                  <a:pt x="1019123" y="1794770"/>
                  <a:pt x="1020442" y="1796089"/>
                  <a:pt x="1020442" y="1799057"/>
                </a:cubicBezTo>
                <a:cubicBezTo>
                  <a:pt x="1020443" y="1801695"/>
                  <a:pt x="1020772" y="1804664"/>
                  <a:pt x="1016814" y="1805653"/>
                </a:cubicBezTo>
                <a:cubicBezTo>
                  <a:pt x="1013516" y="1805653"/>
                  <a:pt x="1012527" y="1803344"/>
                  <a:pt x="1012197" y="1801036"/>
                </a:cubicBezTo>
                <a:cubicBezTo>
                  <a:pt x="1011867" y="1798068"/>
                  <a:pt x="1011538" y="1795429"/>
                  <a:pt x="1015825" y="1795099"/>
                </a:cubicBezTo>
                <a:close/>
                <a:moveTo>
                  <a:pt x="1160607" y="1731778"/>
                </a:moveTo>
                <a:cubicBezTo>
                  <a:pt x="1162915" y="1731778"/>
                  <a:pt x="1163904" y="1733098"/>
                  <a:pt x="1163905" y="1735076"/>
                </a:cubicBezTo>
                <a:cubicBezTo>
                  <a:pt x="1163905" y="1737055"/>
                  <a:pt x="1162915" y="1738704"/>
                  <a:pt x="1160937" y="1738704"/>
                </a:cubicBezTo>
                <a:cubicBezTo>
                  <a:pt x="1158628" y="1738704"/>
                  <a:pt x="1156979" y="1736725"/>
                  <a:pt x="1156979" y="1734416"/>
                </a:cubicBezTo>
                <a:cubicBezTo>
                  <a:pt x="1156979" y="1732768"/>
                  <a:pt x="1158628" y="1731778"/>
                  <a:pt x="1160607" y="1731778"/>
                </a:cubicBezTo>
                <a:close/>
                <a:moveTo>
                  <a:pt x="1009228" y="1773003"/>
                </a:moveTo>
                <a:cubicBezTo>
                  <a:pt x="1013846" y="1773992"/>
                  <a:pt x="1017144" y="1775311"/>
                  <a:pt x="1017474" y="1779598"/>
                </a:cubicBezTo>
                <a:cubicBezTo>
                  <a:pt x="1017804" y="1782237"/>
                  <a:pt x="1015165" y="1783556"/>
                  <a:pt x="1012197" y="1783886"/>
                </a:cubicBezTo>
                <a:cubicBezTo>
                  <a:pt x="1007580" y="1784546"/>
                  <a:pt x="1006590" y="1780588"/>
                  <a:pt x="1005601" y="1778279"/>
                </a:cubicBezTo>
                <a:cubicBezTo>
                  <a:pt x="1004282" y="1775311"/>
                  <a:pt x="1007909" y="1774322"/>
                  <a:pt x="1009228" y="1773003"/>
                </a:cubicBezTo>
                <a:close/>
                <a:moveTo>
                  <a:pt x="1437968" y="1637785"/>
                </a:moveTo>
                <a:cubicBezTo>
                  <a:pt x="1438298" y="1637456"/>
                  <a:pt x="1439947" y="1637126"/>
                  <a:pt x="1440607" y="1637456"/>
                </a:cubicBezTo>
                <a:cubicBezTo>
                  <a:pt x="1444894" y="1640424"/>
                  <a:pt x="1444564" y="1644381"/>
                  <a:pt x="1441266" y="1648999"/>
                </a:cubicBezTo>
                <a:cubicBezTo>
                  <a:pt x="1441267" y="1644711"/>
                  <a:pt x="1434670" y="1642732"/>
                  <a:pt x="1437968" y="1637785"/>
                </a:cubicBezTo>
                <a:close/>
                <a:moveTo>
                  <a:pt x="1089040" y="1721224"/>
                </a:moveTo>
                <a:cubicBezTo>
                  <a:pt x="1092998" y="1721554"/>
                  <a:pt x="1092008" y="1725182"/>
                  <a:pt x="1093987" y="1726501"/>
                </a:cubicBezTo>
                <a:cubicBezTo>
                  <a:pt x="1093327" y="1729139"/>
                  <a:pt x="1091348" y="1731448"/>
                  <a:pt x="1090689" y="1731118"/>
                </a:cubicBezTo>
                <a:cubicBezTo>
                  <a:pt x="1088710" y="1729139"/>
                  <a:pt x="1086731" y="1726501"/>
                  <a:pt x="1085742" y="1723863"/>
                </a:cubicBezTo>
                <a:cubicBezTo>
                  <a:pt x="1085082" y="1721883"/>
                  <a:pt x="1087062" y="1720894"/>
                  <a:pt x="1089040" y="1721224"/>
                </a:cubicBezTo>
                <a:close/>
                <a:moveTo>
                  <a:pt x="1469298" y="1604145"/>
                </a:moveTo>
                <a:cubicBezTo>
                  <a:pt x="1472267" y="1603815"/>
                  <a:pt x="1475235" y="1604145"/>
                  <a:pt x="1477873" y="1604145"/>
                </a:cubicBezTo>
                <a:cubicBezTo>
                  <a:pt x="1485129" y="1606124"/>
                  <a:pt x="1491066" y="1601507"/>
                  <a:pt x="1498321" y="1601507"/>
                </a:cubicBezTo>
                <a:cubicBezTo>
                  <a:pt x="1504917" y="1601507"/>
                  <a:pt x="1508875" y="1604805"/>
                  <a:pt x="1510524" y="1610081"/>
                </a:cubicBezTo>
                <a:cubicBezTo>
                  <a:pt x="1512503" y="1616018"/>
                  <a:pt x="1508545" y="1619976"/>
                  <a:pt x="1503268" y="1622944"/>
                </a:cubicBezTo>
                <a:cubicBezTo>
                  <a:pt x="1493045" y="1628221"/>
                  <a:pt x="1470618" y="1620305"/>
                  <a:pt x="1466331" y="1609752"/>
                </a:cubicBezTo>
                <a:cubicBezTo>
                  <a:pt x="1465012" y="1606454"/>
                  <a:pt x="1466990" y="1604805"/>
                  <a:pt x="1469298" y="1604145"/>
                </a:cubicBezTo>
                <a:close/>
                <a:moveTo>
                  <a:pt x="1099388" y="1693273"/>
                </a:moveTo>
                <a:cubicBezTo>
                  <a:pt x="1102068" y="1691295"/>
                  <a:pt x="1105695" y="1690388"/>
                  <a:pt x="1109488" y="1690553"/>
                </a:cubicBezTo>
                <a:cubicBezTo>
                  <a:pt x="1116414" y="1690883"/>
                  <a:pt x="1120042" y="1696159"/>
                  <a:pt x="1120701" y="1701106"/>
                </a:cubicBezTo>
                <a:cubicBezTo>
                  <a:pt x="1120701" y="1710341"/>
                  <a:pt x="1114765" y="1715947"/>
                  <a:pt x="1106520" y="1715287"/>
                </a:cubicBezTo>
                <a:cubicBezTo>
                  <a:pt x="1098934" y="1714628"/>
                  <a:pt x="1094977" y="1708362"/>
                  <a:pt x="1094977" y="1702425"/>
                </a:cubicBezTo>
                <a:cubicBezTo>
                  <a:pt x="1094977" y="1698303"/>
                  <a:pt x="1096709" y="1695252"/>
                  <a:pt x="1099388" y="1693273"/>
                </a:cubicBezTo>
                <a:close/>
                <a:moveTo>
                  <a:pt x="1162256" y="1651637"/>
                </a:moveTo>
                <a:cubicBezTo>
                  <a:pt x="1164893" y="1651307"/>
                  <a:pt x="1165883" y="1652626"/>
                  <a:pt x="1166213" y="1654605"/>
                </a:cubicBezTo>
                <a:cubicBezTo>
                  <a:pt x="1166543" y="1656254"/>
                  <a:pt x="1166543" y="1658233"/>
                  <a:pt x="1164564" y="1658892"/>
                </a:cubicBezTo>
                <a:cubicBezTo>
                  <a:pt x="1161925" y="1659552"/>
                  <a:pt x="1160936" y="1657573"/>
                  <a:pt x="1160277" y="1655594"/>
                </a:cubicBezTo>
                <a:cubicBezTo>
                  <a:pt x="1159617" y="1653286"/>
                  <a:pt x="1160606" y="1651967"/>
                  <a:pt x="1162256" y="1651637"/>
                </a:cubicBezTo>
                <a:close/>
                <a:moveTo>
                  <a:pt x="1431702" y="1551708"/>
                </a:moveTo>
                <a:cubicBezTo>
                  <a:pt x="1433682" y="1552037"/>
                  <a:pt x="1434670" y="1553027"/>
                  <a:pt x="1434670" y="1555006"/>
                </a:cubicBezTo>
                <a:cubicBezTo>
                  <a:pt x="1434670" y="1556984"/>
                  <a:pt x="1433021" y="1558633"/>
                  <a:pt x="1431702" y="1558634"/>
                </a:cubicBezTo>
                <a:cubicBezTo>
                  <a:pt x="1430383" y="1558633"/>
                  <a:pt x="1429063" y="1556325"/>
                  <a:pt x="1428734" y="1555006"/>
                </a:cubicBezTo>
                <a:cubicBezTo>
                  <a:pt x="1428075" y="1552697"/>
                  <a:pt x="1430053" y="1552037"/>
                  <a:pt x="1431702" y="1551708"/>
                </a:cubicBezTo>
                <a:close/>
                <a:moveTo>
                  <a:pt x="1192267" y="1599528"/>
                </a:moveTo>
                <a:cubicBezTo>
                  <a:pt x="1196555" y="1599858"/>
                  <a:pt x="1195236" y="1603815"/>
                  <a:pt x="1195565" y="1605794"/>
                </a:cubicBezTo>
                <a:cubicBezTo>
                  <a:pt x="1195895" y="1609422"/>
                  <a:pt x="1195565" y="1613380"/>
                  <a:pt x="1191278" y="1613050"/>
                </a:cubicBezTo>
                <a:cubicBezTo>
                  <a:pt x="1187651" y="1613050"/>
                  <a:pt x="1188640" y="1609422"/>
                  <a:pt x="1188969" y="1607113"/>
                </a:cubicBezTo>
                <a:cubicBezTo>
                  <a:pt x="1189299" y="1604475"/>
                  <a:pt x="1186991" y="1599858"/>
                  <a:pt x="1192267" y="1599528"/>
                </a:cubicBezTo>
                <a:close/>
                <a:moveTo>
                  <a:pt x="1143786" y="1590953"/>
                </a:moveTo>
                <a:cubicBezTo>
                  <a:pt x="1148404" y="1589964"/>
                  <a:pt x="1149393" y="1594251"/>
                  <a:pt x="1151702" y="1596560"/>
                </a:cubicBezTo>
                <a:cubicBezTo>
                  <a:pt x="1150054" y="1600517"/>
                  <a:pt x="1148074" y="1603486"/>
                  <a:pt x="1144117" y="1603485"/>
                </a:cubicBezTo>
                <a:cubicBezTo>
                  <a:pt x="1140819" y="1603485"/>
                  <a:pt x="1136861" y="1602826"/>
                  <a:pt x="1136861" y="1598868"/>
                </a:cubicBezTo>
                <a:cubicBezTo>
                  <a:pt x="1136531" y="1594910"/>
                  <a:pt x="1139169" y="1591613"/>
                  <a:pt x="1143786" y="1590953"/>
                </a:cubicBezTo>
                <a:close/>
                <a:moveTo>
                  <a:pt x="1222609" y="1552697"/>
                </a:moveTo>
                <a:cubicBezTo>
                  <a:pt x="1225578" y="1546761"/>
                  <a:pt x="1229535" y="1545771"/>
                  <a:pt x="1234482" y="1550388"/>
                </a:cubicBezTo>
                <a:cubicBezTo>
                  <a:pt x="1236790" y="1552697"/>
                  <a:pt x="1240089" y="1555006"/>
                  <a:pt x="1240749" y="1557974"/>
                </a:cubicBezTo>
                <a:cubicBezTo>
                  <a:pt x="1244706" y="1577762"/>
                  <a:pt x="1253611" y="1596560"/>
                  <a:pt x="1248004" y="1617667"/>
                </a:cubicBezTo>
                <a:cubicBezTo>
                  <a:pt x="1246025" y="1625583"/>
                  <a:pt x="1240088" y="1628881"/>
                  <a:pt x="1234153" y="1631519"/>
                </a:cubicBezTo>
                <a:cubicBezTo>
                  <a:pt x="1227227" y="1634817"/>
                  <a:pt x="1220961" y="1628881"/>
                  <a:pt x="1214694" y="1626242"/>
                </a:cubicBezTo>
                <a:cubicBezTo>
                  <a:pt x="1214035" y="1625913"/>
                  <a:pt x="1213375" y="1623604"/>
                  <a:pt x="1213705" y="1622285"/>
                </a:cubicBezTo>
                <a:cubicBezTo>
                  <a:pt x="1214694" y="1612721"/>
                  <a:pt x="1209088" y="1603816"/>
                  <a:pt x="1211396" y="1594581"/>
                </a:cubicBezTo>
                <a:cubicBezTo>
                  <a:pt x="1210407" y="1579081"/>
                  <a:pt x="1215684" y="1565889"/>
                  <a:pt x="1222609" y="1552697"/>
                </a:cubicBezTo>
                <a:close/>
                <a:moveTo>
                  <a:pt x="1409935" y="1494982"/>
                </a:moveTo>
                <a:cubicBezTo>
                  <a:pt x="1414552" y="1494982"/>
                  <a:pt x="1417850" y="1496960"/>
                  <a:pt x="1417191" y="1502237"/>
                </a:cubicBezTo>
                <a:cubicBezTo>
                  <a:pt x="1416861" y="1507514"/>
                  <a:pt x="1413233" y="1509822"/>
                  <a:pt x="1406967" y="1509493"/>
                </a:cubicBezTo>
                <a:cubicBezTo>
                  <a:pt x="1403339" y="1509822"/>
                  <a:pt x="1399712" y="1508503"/>
                  <a:pt x="1400041" y="1503887"/>
                </a:cubicBezTo>
                <a:cubicBezTo>
                  <a:pt x="1400371" y="1498280"/>
                  <a:pt x="1403999" y="1494652"/>
                  <a:pt x="1409935" y="1494982"/>
                </a:cubicBezTo>
                <a:close/>
                <a:moveTo>
                  <a:pt x="1468969" y="1476184"/>
                </a:moveTo>
                <a:cubicBezTo>
                  <a:pt x="1472927" y="1475854"/>
                  <a:pt x="1474246" y="1478822"/>
                  <a:pt x="1474246" y="1483110"/>
                </a:cubicBezTo>
                <a:cubicBezTo>
                  <a:pt x="1473587" y="1485088"/>
                  <a:pt x="1472598" y="1488056"/>
                  <a:pt x="1471608" y="1490365"/>
                </a:cubicBezTo>
                <a:cubicBezTo>
                  <a:pt x="1470288" y="1493004"/>
                  <a:pt x="1470948" y="1497950"/>
                  <a:pt x="1466001" y="1496631"/>
                </a:cubicBezTo>
                <a:cubicBezTo>
                  <a:pt x="1459735" y="1494982"/>
                  <a:pt x="1467320" y="1491685"/>
                  <a:pt x="1465671" y="1489046"/>
                </a:cubicBezTo>
                <a:cubicBezTo>
                  <a:pt x="1464682" y="1487067"/>
                  <a:pt x="1468310" y="1485418"/>
                  <a:pt x="1466661" y="1482450"/>
                </a:cubicBezTo>
                <a:cubicBezTo>
                  <a:pt x="1465671" y="1480471"/>
                  <a:pt x="1464023" y="1476184"/>
                  <a:pt x="1468969" y="1476184"/>
                </a:cubicBezTo>
                <a:close/>
                <a:moveTo>
                  <a:pt x="1113445" y="1573145"/>
                </a:moveTo>
                <a:cubicBezTo>
                  <a:pt x="1115095" y="1573144"/>
                  <a:pt x="1116744" y="1573804"/>
                  <a:pt x="1116744" y="1576772"/>
                </a:cubicBezTo>
                <a:cubicBezTo>
                  <a:pt x="1116743" y="1578421"/>
                  <a:pt x="1115424" y="1579081"/>
                  <a:pt x="1114105" y="1579411"/>
                </a:cubicBezTo>
                <a:cubicBezTo>
                  <a:pt x="1111797" y="1579411"/>
                  <a:pt x="1109818" y="1578421"/>
                  <a:pt x="1109488" y="1576112"/>
                </a:cubicBezTo>
                <a:cubicBezTo>
                  <a:pt x="1108828" y="1574134"/>
                  <a:pt x="1110807" y="1573144"/>
                  <a:pt x="1113445" y="1573145"/>
                </a:cubicBezTo>
                <a:close/>
                <a:moveTo>
                  <a:pt x="566968" y="1739033"/>
                </a:moveTo>
                <a:cubicBezTo>
                  <a:pt x="568946" y="1739033"/>
                  <a:pt x="569277" y="1740352"/>
                  <a:pt x="569277" y="1741671"/>
                </a:cubicBezTo>
                <a:cubicBezTo>
                  <a:pt x="569277" y="1743980"/>
                  <a:pt x="567957" y="1745629"/>
                  <a:pt x="565649" y="1745959"/>
                </a:cubicBezTo>
                <a:cubicBezTo>
                  <a:pt x="563669" y="1746289"/>
                  <a:pt x="563340" y="1744640"/>
                  <a:pt x="563340" y="1743320"/>
                </a:cubicBezTo>
                <a:cubicBezTo>
                  <a:pt x="563670" y="1741012"/>
                  <a:pt x="564659" y="1739363"/>
                  <a:pt x="566968" y="1739033"/>
                </a:cubicBezTo>
                <a:close/>
                <a:moveTo>
                  <a:pt x="972951" y="1605794"/>
                </a:moveTo>
                <a:cubicBezTo>
                  <a:pt x="971301" y="1611071"/>
                  <a:pt x="971961" y="1617337"/>
                  <a:pt x="964376" y="1621295"/>
                </a:cubicBezTo>
                <a:cubicBezTo>
                  <a:pt x="965366" y="1613379"/>
                  <a:pt x="968004" y="1609092"/>
                  <a:pt x="972951" y="1605794"/>
                </a:cubicBezTo>
                <a:close/>
                <a:moveTo>
                  <a:pt x="1410595" y="1460353"/>
                </a:moveTo>
                <a:cubicBezTo>
                  <a:pt x="1416861" y="1463651"/>
                  <a:pt x="1419169" y="1467938"/>
                  <a:pt x="1417191" y="1473875"/>
                </a:cubicBezTo>
                <a:cubicBezTo>
                  <a:pt x="1416531" y="1475853"/>
                  <a:pt x="1414553" y="1475194"/>
                  <a:pt x="1413563" y="1474534"/>
                </a:cubicBezTo>
                <a:cubicBezTo>
                  <a:pt x="1408616" y="1471236"/>
                  <a:pt x="1407956" y="1466289"/>
                  <a:pt x="1410595" y="1460353"/>
                </a:cubicBezTo>
                <a:close/>
                <a:moveTo>
                  <a:pt x="1452480" y="1434628"/>
                </a:moveTo>
                <a:cubicBezTo>
                  <a:pt x="1454788" y="1434298"/>
                  <a:pt x="1457426" y="1436607"/>
                  <a:pt x="1457756" y="1439575"/>
                </a:cubicBezTo>
                <a:cubicBezTo>
                  <a:pt x="1455447" y="1443203"/>
                  <a:pt x="1452480" y="1446171"/>
                  <a:pt x="1447532" y="1446171"/>
                </a:cubicBezTo>
                <a:cubicBezTo>
                  <a:pt x="1444565" y="1446171"/>
                  <a:pt x="1440277" y="1445511"/>
                  <a:pt x="1441926" y="1441884"/>
                </a:cubicBezTo>
                <a:cubicBezTo>
                  <a:pt x="1443575" y="1437926"/>
                  <a:pt x="1448192" y="1435617"/>
                  <a:pt x="1452480" y="1434628"/>
                </a:cubicBezTo>
                <a:close/>
                <a:moveTo>
                  <a:pt x="1070901" y="1549398"/>
                </a:moveTo>
                <a:cubicBezTo>
                  <a:pt x="1070241" y="1553027"/>
                  <a:pt x="1074858" y="1551377"/>
                  <a:pt x="1075189" y="1553686"/>
                </a:cubicBezTo>
                <a:cubicBezTo>
                  <a:pt x="1066943" y="1555665"/>
                  <a:pt x="1063975" y="1564240"/>
                  <a:pt x="1057379" y="1568527"/>
                </a:cubicBezTo>
                <a:cubicBezTo>
                  <a:pt x="1056720" y="1571165"/>
                  <a:pt x="1055731" y="1573804"/>
                  <a:pt x="1055071" y="1576442"/>
                </a:cubicBezTo>
                <a:cubicBezTo>
                  <a:pt x="1054412" y="1579080"/>
                  <a:pt x="1054081" y="1582708"/>
                  <a:pt x="1050124" y="1581719"/>
                </a:cubicBezTo>
                <a:cubicBezTo>
                  <a:pt x="1045837" y="1580729"/>
                  <a:pt x="1047815" y="1577431"/>
                  <a:pt x="1047816" y="1574793"/>
                </a:cubicBezTo>
                <a:cubicBezTo>
                  <a:pt x="1048145" y="1569846"/>
                  <a:pt x="1051773" y="1567537"/>
                  <a:pt x="1056060" y="1566218"/>
                </a:cubicBezTo>
                <a:lnTo>
                  <a:pt x="1056060" y="1566218"/>
                </a:lnTo>
                <a:close/>
                <a:moveTo>
                  <a:pt x="1405318" y="1426714"/>
                </a:moveTo>
                <a:cubicBezTo>
                  <a:pt x="1412903" y="1434299"/>
                  <a:pt x="1413233" y="1444523"/>
                  <a:pt x="1418180" y="1452768"/>
                </a:cubicBezTo>
                <a:cubicBezTo>
                  <a:pt x="1419170" y="1454747"/>
                  <a:pt x="1418510" y="1456396"/>
                  <a:pt x="1416531" y="1457055"/>
                </a:cubicBezTo>
                <a:cubicBezTo>
                  <a:pt x="1413893" y="1457715"/>
                  <a:pt x="1412574" y="1457055"/>
                  <a:pt x="1411914" y="1453428"/>
                </a:cubicBezTo>
                <a:cubicBezTo>
                  <a:pt x="1409935" y="1444193"/>
                  <a:pt x="1407297" y="1435618"/>
                  <a:pt x="1405318" y="1426714"/>
                </a:cubicBezTo>
                <a:close/>
                <a:moveTo>
                  <a:pt x="1164235" y="1486077"/>
                </a:moveTo>
                <a:lnTo>
                  <a:pt x="1166993" y="1488042"/>
                </a:lnTo>
                <a:lnTo>
                  <a:pt x="1167404" y="1486077"/>
                </a:lnTo>
                <a:lnTo>
                  <a:pt x="1167612" y="1488483"/>
                </a:lnTo>
                <a:lnTo>
                  <a:pt x="1169676" y="1489953"/>
                </a:lnTo>
                <a:cubicBezTo>
                  <a:pt x="1169429" y="1492179"/>
                  <a:pt x="1168193" y="1494817"/>
                  <a:pt x="1169182" y="1496301"/>
                </a:cubicBezTo>
                <a:lnTo>
                  <a:pt x="1168831" y="1502555"/>
                </a:lnTo>
                <a:lnTo>
                  <a:pt x="1169312" y="1508110"/>
                </a:lnTo>
                <a:lnTo>
                  <a:pt x="1173056" y="1496631"/>
                </a:lnTo>
                <a:cubicBezTo>
                  <a:pt x="1170199" y="1508174"/>
                  <a:pt x="1180677" y="1520377"/>
                  <a:pt x="1167341" y="1531920"/>
                </a:cubicBezTo>
                <a:lnTo>
                  <a:pt x="1167341" y="1529107"/>
                </a:lnTo>
                <a:lnTo>
                  <a:pt x="1167202" y="1531590"/>
                </a:lnTo>
                <a:lnTo>
                  <a:pt x="1166873" y="1531717"/>
                </a:lnTo>
                <a:lnTo>
                  <a:pt x="1166872" y="1532579"/>
                </a:lnTo>
                <a:cubicBezTo>
                  <a:pt x="1167532" y="1536537"/>
                  <a:pt x="1170831" y="1540495"/>
                  <a:pt x="1167532" y="1544782"/>
                </a:cubicBezTo>
                <a:cubicBezTo>
                  <a:pt x="1166543" y="1546101"/>
                  <a:pt x="1164564" y="1546761"/>
                  <a:pt x="1163905" y="1545441"/>
                </a:cubicBezTo>
                <a:cubicBezTo>
                  <a:pt x="1161266" y="1541814"/>
                  <a:pt x="1162915" y="1537526"/>
                  <a:pt x="1162915" y="1533239"/>
                </a:cubicBezTo>
                <a:lnTo>
                  <a:pt x="1162932" y="1533232"/>
                </a:lnTo>
                <a:lnTo>
                  <a:pt x="1162915" y="1533239"/>
                </a:lnTo>
                <a:cubicBezTo>
                  <a:pt x="1162915" y="1532249"/>
                  <a:pt x="1162916" y="1531260"/>
                  <a:pt x="1162916" y="1530271"/>
                </a:cubicBezTo>
                <a:lnTo>
                  <a:pt x="1163353" y="1515596"/>
                </a:lnTo>
                <a:lnTo>
                  <a:pt x="1162760" y="1508297"/>
                </a:lnTo>
                <a:lnTo>
                  <a:pt x="1163707" y="1503768"/>
                </a:lnTo>
                <a:close/>
                <a:moveTo>
                  <a:pt x="1453798" y="1364711"/>
                </a:moveTo>
                <a:cubicBezTo>
                  <a:pt x="1456437" y="1365041"/>
                  <a:pt x="1458745" y="1366690"/>
                  <a:pt x="1458746" y="1369988"/>
                </a:cubicBezTo>
                <a:cubicBezTo>
                  <a:pt x="1458745" y="1372297"/>
                  <a:pt x="1457096" y="1374605"/>
                  <a:pt x="1455447" y="1373946"/>
                </a:cubicBezTo>
                <a:cubicBezTo>
                  <a:pt x="1453139" y="1372957"/>
                  <a:pt x="1450500" y="1370978"/>
                  <a:pt x="1450171" y="1367680"/>
                </a:cubicBezTo>
                <a:cubicBezTo>
                  <a:pt x="1450171" y="1365701"/>
                  <a:pt x="1451160" y="1364711"/>
                  <a:pt x="1453798" y="1364711"/>
                </a:cubicBezTo>
                <a:close/>
                <a:moveTo>
                  <a:pt x="1368051" y="1355146"/>
                </a:moveTo>
                <a:cubicBezTo>
                  <a:pt x="1372998" y="1359763"/>
                  <a:pt x="1378275" y="1364380"/>
                  <a:pt x="1380583" y="1370976"/>
                </a:cubicBezTo>
                <a:lnTo>
                  <a:pt x="1380582" y="1370978"/>
                </a:lnTo>
                <a:lnTo>
                  <a:pt x="1380582" y="1370978"/>
                </a:lnTo>
                <a:cubicBezTo>
                  <a:pt x="1388169" y="1384499"/>
                  <a:pt x="1397732" y="1397032"/>
                  <a:pt x="1399711" y="1413192"/>
                </a:cubicBezTo>
                <a:cubicBezTo>
                  <a:pt x="1390807" y="1401319"/>
                  <a:pt x="1387179" y="1386478"/>
                  <a:pt x="1377944" y="1374935"/>
                </a:cubicBezTo>
                <a:lnTo>
                  <a:pt x="1378130" y="1374655"/>
                </a:lnTo>
                <a:close/>
                <a:moveTo>
                  <a:pt x="1037097" y="1434505"/>
                </a:moveTo>
                <a:cubicBezTo>
                  <a:pt x="1038663" y="1433804"/>
                  <a:pt x="1040890" y="1433804"/>
                  <a:pt x="1043198" y="1433639"/>
                </a:cubicBezTo>
                <a:cubicBezTo>
                  <a:pt x="1048474" y="1432649"/>
                  <a:pt x="1050783" y="1436277"/>
                  <a:pt x="1051113" y="1440894"/>
                </a:cubicBezTo>
                <a:cubicBezTo>
                  <a:pt x="1051773" y="1446831"/>
                  <a:pt x="1046166" y="1447820"/>
                  <a:pt x="1042209" y="1448150"/>
                </a:cubicBezTo>
                <a:cubicBezTo>
                  <a:pt x="1036273" y="1448809"/>
                  <a:pt x="1035613" y="1443863"/>
                  <a:pt x="1034953" y="1439575"/>
                </a:cubicBezTo>
                <a:cubicBezTo>
                  <a:pt x="1034624" y="1436607"/>
                  <a:pt x="1035531" y="1435205"/>
                  <a:pt x="1037097" y="1434505"/>
                </a:cubicBezTo>
                <a:close/>
                <a:moveTo>
                  <a:pt x="702845" y="1535547"/>
                </a:moveTo>
                <a:cubicBezTo>
                  <a:pt x="704493" y="1533238"/>
                  <a:pt x="706473" y="1533568"/>
                  <a:pt x="708781" y="1534558"/>
                </a:cubicBezTo>
                <a:cubicBezTo>
                  <a:pt x="710760" y="1536536"/>
                  <a:pt x="710760" y="1538845"/>
                  <a:pt x="709111" y="1541153"/>
                </a:cubicBezTo>
                <a:cubicBezTo>
                  <a:pt x="707462" y="1543132"/>
                  <a:pt x="705153" y="1543462"/>
                  <a:pt x="703505" y="1542473"/>
                </a:cubicBezTo>
                <a:cubicBezTo>
                  <a:pt x="701196" y="1540823"/>
                  <a:pt x="701526" y="1537855"/>
                  <a:pt x="702845" y="1535547"/>
                </a:cubicBezTo>
                <a:close/>
                <a:moveTo>
                  <a:pt x="1219970" y="1369988"/>
                </a:moveTo>
                <a:cubicBezTo>
                  <a:pt x="1230523" y="1370977"/>
                  <a:pt x="1235471" y="1380211"/>
                  <a:pt x="1243056" y="1385158"/>
                </a:cubicBezTo>
                <a:cubicBezTo>
                  <a:pt x="1244046" y="1385818"/>
                  <a:pt x="1245694" y="1388787"/>
                  <a:pt x="1243386" y="1390765"/>
                </a:cubicBezTo>
                <a:cubicBezTo>
                  <a:pt x="1241078" y="1393074"/>
                  <a:pt x="1239428" y="1391095"/>
                  <a:pt x="1238109" y="1389116"/>
                </a:cubicBezTo>
                <a:cubicBezTo>
                  <a:pt x="1234811" y="1384499"/>
                  <a:pt x="1234811" y="1376254"/>
                  <a:pt x="1224587" y="1380541"/>
                </a:cubicBezTo>
                <a:cubicBezTo>
                  <a:pt x="1222279" y="1381861"/>
                  <a:pt x="1222608" y="1373616"/>
                  <a:pt x="1219970" y="1369988"/>
                </a:cubicBezTo>
                <a:close/>
                <a:moveTo>
                  <a:pt x="1347933" y="1326124"/>
                </a:moveTo>
                <a:cubicBezTo>
                  <a:pt x="1359476" y="1330082"/>
                  <a:pt x="1360135" y="1339976"/>
                  <a:pt x="1366072" y="1348551"/>
                </a:cubicBezTo>
                <a:cubicBezTo>
                  <a:pt x="1353539" y="1344923"/>
                  <a:pt x="1353539" y="1334699"/>
                  <a:pt x="1347933" y="1326124"/>
                </a:cubicBezTo>
                <a:close/>
                <a:moveTo>
                  <a:pt x="1158958" y="1379552"/>
                </a:moveTo>
                <a:cubicBezTo>
                  <a:pt x="1173139" y="1395053"/>
                  <a:pt x="1165554" y="1412532"/>
                  <a:pt x="1166873" y="1428362"/>
                </a:cubicBezTo>
                <a:lnTo>
                  <a:pt x="1166802" y="1428893"/>
                </a:lnTo>
                <a:lnTo>
                  <a:pt x="1166873" y="1428692"/>
                </a:lnTo>
                <a:cubicBezTo>
                  <a:pt x="1167533" y="1437927"/>
                  <a:pt x="1167863" y="1447161"/>
                  <a:pt x="1168522" y="1456395"/>
                </a:cubicBezTo>
                <a:cubicBezTo>
                  <a:pt x="1168522" y="1458374"/>
                  <a:pt x="1168522" y="1460353"/>
                  <a:pt x="1166543" y="1460683"/>
                </a:cubicBezTo>
                <a:cubicBezTo>
                  <a:pt x="1163575" y="1461013"/>
                  <a:pt x="1163575" y="1458704"/>
                  <a:pt x="1163245" y="1456396"/>
                </a:cubicBezTo>
                <a:cubicBezTo>
                  <a:pt x="1163245" y="1449469"/>
                  <a:pt x="1162915" y="1442873"/>
                  <a:pt x="1162915" y="1435948"/>
                </a:cubicBezTo>
                <a:cubicBezTo>
                  <a:pt x="1162915" y="1431331"/>
                  <a:pt x="1158628" y="1427373"/>
                  <a:pt x="1162915" y="1422096"/>
                </a:cubicBezTo>
                <a:cubicBezTo>
                  <a:pt x="1164894" y="1419788"/>
                  <a:pt x="1164565" y="1413191"/>
                  <a:pt x="1162586" y="1410553"/>
                </a:cubicBezTo>
                <a:cubicBezTo>
                  <a:pt x="1155000" y="1400989"/>
                  <a:pt x="1159617" y="1390765"/>
                  <a:pt x="1158958" y="1379552"/>
                </a:cubicBezTo>
                <a:close/>
                <a:moveTo>
                  <a:pt x="1048402" y="1383180"/>
                </a:moveTo>
                <a:lnTo>
                  <a:pt x="1048681" y="1383738"/>
                </a:lnTo>
                <a:lnTo>
                  <a:pt x="1050013" y="1382849"/>
                </a:lnTo>
                <a:lnTo>
                  <a:pt x="1048998" y="1384373"/>
                </a:lnTo>
                <a:lnTo>
                  <a:pt x="1049354" y="1385085"/>
                </a:lnTo>
                <a:cubicBezTo>
                  <a:pt x="1048401" y="1386038"/>
                  <a:pt x="1047449" y="1386990"/>
                  <a:pt x="1046496" y="1386990"/>
                </a:cubicBezTo>
                <a:lnTo>
                  <a:pt x="1047462" y="1385059"/>
                </a:lnTo>
                <a:lnTo>
                  <a:pt x="1047157" y="1384754"/>
                </a:lnTo>
                <a:lnTo>
                  <a:pt x="1047843" y="1384296"/>
                </a:lnTo>
                <a:close/>
                <a:moveTo>
                  <a:pt x="723953" y="1476843"/>
                </a:moveTo>
                <a:cubicBezTo>
                  <a:pt x="726261" y="1472555"/>
                  <a:pt x="730548" y="1472555"/>
                  <a:pt x="735496" y="1476513"/>
                </a:cubicBezTo>
                <a:cubicBezTo>
                  <a:pt x="740112" y="1480140"/>
                  <a:pt x="740772" y="1484758"/>
                  <a:pt x="737804" y="1488386"/>
                </a:cubicBezTo>
                <a:cubicBezTo>
                  <a:pt x="733846" y="1493003"/>
                  <a:pt x="727910" y="1491354"/>
                  <a:pt x="723293" y="1488386"/>
                </a:cubicBezTo>
                <a:cubicBezTo>
                  <a:pt x="718016" y="1485088"/>
                  <a:pt x="720325" y="1481790"/>
                  <a:pt x="723953" y="1476843"/>
                </a:cubicBezTo>
                <a:close/>
                <a:moveTo>
                  <a:pt x="1155330" y="1341624"/>
                </a:moveTo>
                <a:cubicBezTo>
                  <a:pt x="1156319" y="1348551"/>
                  <a:pt x="1156649" y="1353497"/>
                  <a:pt x="1157309" y="1358444"/>
                </a:cubicBezTo>
                <a:cubicBezTo>
                  <a:pt x="1148734" y="1352508"/>
                  <a:pt x="1148734" y="1352508"/>
                  <a:pt x="1155330" y="1341624"/>
                </a:cubicBezTo>
                <a:close/>
                <a:moveTo>
                  <a:pt x="923811" y="1379882"/>
                </a:moveTo>
                <a:cubicBezTo>
                  <a:pt x="928758" y="1380212"/>
                  <a:pt x="933046" y="1382850"/>
                  <a:pt x="933045" y="1388127"/>
                </a:cubicBezTo>
                <a:cubicBezTo>
                  <a:pt x="933045" y="1392085"/>
                  <a:pt x="931726" y="1396702"/>
                  <a:pt x="925460" y="1396702"/>
                </a:cubicBezTo>
                <a:cubicBezTo>
                  <a:pt x="920183" y="1396372"/>
                  <a:pt x="917545" y="1393404"/>
                  <a:pt x="916555" y="1388457"/>
                </a:cubicBezTo>
                <a:cubicBezTo>
                  <a:pt x="915566" y="1382520"/>
                  <a:pt x="919523" y="1381201"/>
                  <a:pt x="923811" y="1379882"/>
                </a:cubicBezTo>
                <a:close/>
                <a:moveTo>
                  <a:pt x="1057709" y="1325794"/>
                </a:moveTo>
                <a:cubicBezTo>
                  <a:pt x="1070571" y="1321507"/>
                  <a:pt x="1085412" y="1327773"/>
                  <a:pt x="1096625" y="1313921"/>
                </a:cubicBezTo>
                <a:cubicBezTo>
                  <a:pt x="1094316" y="1326124"/>
                  <a:pt x="1090359" y="1329092"/>
                  <a:pt x="1072880" y="1333710"/>
                </a:cubicBezTo>
                <a:cubicBezTo>
                  <a:pt x="1065955" y="1335688"/>
                  <a:pt x="1065955" y="1335688"/>
                  <a:pt x="1057709" y="1325794"/>
                </a:cubicBezTo>
                <a:close/>
                <a:moveTo>
                  <a:pt x="964705" y="1332720"/>
                </a:moveTo>
                <a:cubicBezTo>
                  <a:pt x="965366" y="1333380"/>
                  <a:pt x="966684" y="1334700"/>
                  <a:pt x="966024" y="1336348"/>
                </a:cubicBezTo>
                <a:cubicBezTo>
                  <a:pt x="965036" y="1338327"/>
                  <a:pt x="963056" y="1338327"/>
                  <a:pt x="961407" y="1337667"/>
                </a:cubicBezTo>
                <a:cubicBezTo>
                  <a:pt x="959758" y="1337337"/>
                  <a:pt x="958769" y="1336018"/>
                  <a:pt x="959429" y="1334699"/>
                </a:cubicBezTo>
                <a:cubicBezTo>
                  <a:pt x="960418" y="1332391"/>
                  <a:pt x="962067" y="1331402"/>
                  <a:pt x="964705" y="1332720"/>
                </a:cubicBezTo>
                <a:close/>
                <a:moveTo>
                  <a:pt x="1083104" y="1293804"/>
                </a:moveTo>
                <a:cubicBezTo>
                  <a:pt x="1087061" y="1293474"/>
                  <a:pt x="1089040" y="1298751"/>
                  <a:pt x="1091019" y="1301720"/>
                </a:cubicBezTo>
                <a:cubicBezTo>
                  <a:pt x="1094647" y="1306666"/>
                  <a:pt x="1088710" y="1306996"/>
                  <a:pt x="1086402" y="1309305"/>
                </a:cubicBezTo>
                <a:cubicBezTo>
                  <a:pt x="1084422" y="1310954"/>
                  <a:pt x="1082114" y="1312603"/>
                  <a:pt x="1077827" y="1312603"/>
                </a:cubicBezTo>
                <a:cubicBezTo>
                  <a:pt x="1078817" y="1308315"/>
                  <a:pt x="1079146" y="1305347"/>
                  <a:pt x="1080136" y="1302379"/>
                </a:cubicBezTo>
                <a:cubicBezTo>
                  <a:pt x="1080795" y="1299411"/>
                  <a:pt x="1077827" y="1294134"/>
                  <a:pt x="1083104" y="1293804"/>
                </a:cubicBezTo>
                <a:close/>
                <a:moveTo>
                  <a:pt x="1579782" y="1136819"/>
                </a:moveTo>
                <a:cubicBezTo>
                  <a:pt x="1586048" y="1140447"/>
                  <a:pt x="1592315" y="1144404"/>
                  <a:pt x="1598580" y="1148033"/>
                </a:cubicBezTo>
                <a:cubicBezTo>
                  <a:pt x="1601219" y="1149682"/>
                  <a:pt x="1603528" y="1152320"/>
                  <a:pt x="1601219" y="1154958"/>
                </a:cubicBezTo>
                <a:cubicBezTo>
                  <a:pt x="1597921" y="1158916"/>
                  <a:pt x="1597261" y="1154299"/>
                  <a:pt x="1595282" y="1152650"/>
                </a:cubicBezTo>
                <a:cubicBezTo>
                  <a:pt x="1590006" y="1147702"/>
                  <a:pt x="1584069" y="1143416"/>
                  <a:pt x="1578133" y="1138798"/>
                </a:cubicBezTo>
                <a:cubicBezTo>
                  <a:pt x="1578793" y="1138139"/>
                  <a:pt x="1579122" y="1137479"/>
                  <a:pt x="1579782" y="1136819"/>
                </a:cubicBezTo>
                <a:close/>
                <a:moveTo>
                  <a:pt x="1107180" y="1270058"/>
                </a:moveTo>
                <a:cubicBezTo>
                  <a:pt x="1110148" y="1270718"/>
                  <a:pt x="1112786" y="1271377"/>
                  <a:pt x="1112457" y="1275335"/>
                </a:cubicBezTo>
                <a:cubicBezTo>
                  <a:pt x="1112127" y="1277314"/>
                  <a:pt x="1111467" y="1279293"/>
                  <a:pt x="1109159" y="1278303"/>
                </a:cubicBezTo>
                <a:cubicBezTo>
                  <a:pt x="1106520" y="1277314"/>
                  <a:pt x="1104211" y="1275335"/>
                  <a:pt x="1104211" y="1272037"/>
                </a:cubicBezTo>
                <a:cubicBezTo>
                  <a:pt x="1104212" y="1270058"/>
                  <a:pt x="1105531" y="1269728"/>
                  <a:pt x="1107180" y="1270058"/>
                </a:cubicBezTo>
                <a:close/>
                <a:moveTo>
                  <a:pt x="370407" y="1443533"/>
                </a:moveTo>
                <a:cubicBezTo>
                  <a:pt x="372386" y="1443533"/>
                  <a:pt x="373705" y="1445182"/>
                  <a:pt x="373705" y="1446831"/>
                </a:cubicBezTo>
                <a:cubicBezTo>
                  <a:pt x="374035" y="1448809"/>
                  <a:pt x="372386" y="1450459"/>
                  <a:pt x="370737" y="1450788"/>
                </a:cubicBezTo>
                <a:cubicBezTo>
                  <a:pt x="368428" y="1451118"/>
                  <a:pt x="367109" y="1449469"/>
                  <a:pt x="366449" y="1447161"/>
                </a:cubicBezTo>
                <a:cubicBezTo>
                  <a:pt x="366779" y="1444852"/>
                  <a:pt x="368098" y="1443203"/>
                  <a:pt x="370407" y="1443533"/>
                </a:cubicBezTo>
                <a:close/>
                <a:moveTo>
                  <a:pt x="1103881" y="1189917"/>
                </a:moveTo>
                <a:cubicBezTo>
                  <a:pt x="1108169" y="1197832"/>
                  <a:pt x="1111467" y="1203439"/>
                  <a:pt x="1120701" y="1203109"/>
                </a:cubicBezTo>
                <a:cubicBezTo>
                  <a:pt x="1108498" y="1210365"/>
                  <a:pt x="1107509" y="1213663"/>
                  <a:pt x="1115754" y="1223557"/>
                </a:cubicBezTo>
                <a:cubicBezTo>
                  <a:pt x="1118392" y="1226855"/>
                  <a:pt x="1116743" y="1227844"/>
                  <a:pt x="1115094" y="1229163"/>
                </a:cubicBezTo>
                <a:cubicBezTo>
                  <a:pt x="1110808" y="1232461"/>
                  <a:pt x="1106850" y="1229823"/>
                  <a:pt x="1102892" y="1228504"/>
                </a:cubicBezTo>
                <a:cubicBezTo>
                  <a:pt x="1098605" y="1226855"/>
                  <a:pt x="1099923" y="1223557"/>
                  <a:pt x="1100584" y="1220259"/>
                </a:cubicBezTo>
                <a:cubicBezTo>
                  <a:pt x="1102232" y="1211354"/>
                  <a:pt x="1104541" y="1202120"/>
                  <a:pt x="1103881" y="1189917"/>
                </a:cubicBezTo>
                <a:close/>
                <a:moveTo>
                  <a:pt x="985153" y="1222568"/>
                </a:moveTo>
                <a:cubicBezTo>
                  <a:pt x="987792" y="1222568"/>
                  <a:pt x="988781" y="1223887"/>
                  <a:pt x="988781" y="1226855"/>
                </a:cubicBezTo>
                <a:cubicBezTo>
                  <a:pt x="988122" y="1228834"/>
                  <a:pt x="986802" y="1231472"/>
                  <a:pt x="983834" y="1230483"/>
                </a:cubicBezTo>
                <a:cubicBezTo>
                  <a:pt x="981856" y="1229823"/>
                  <a:pt x="979217" y="1229164"/>
                  <a:pt x="980206" y="1226195"/>
                </a:cubicBezTo>
                <a:cubicBezTo>
                  <a:pt x="980866" y="1224217"/>
                  <a:pt x="982515" y="1222568"/>
                  <a:pt x="985153" y="1222568"/>
                </a:cubicBezTo>
                <a:close/>
                <a:moveTo>
                  <a:pt x="1523716" y="1053710"/>
                </a:moveTo>
                <a:cubicBezTo>
                  <a:pt x="1529652" y="1054699"/>
                  <a:pt x="1533939" y="1052720"/>
                  <a:pt x="1538887" y="1050741"/>
                </a:cubicBezTo>
                <a:cubicBezTo>
                  <a:pt x="1546802" y="1047773"/>
                  <a:pt x="1550430" y="1056018"/>
                  <a:pt x="1556037" y="1058986"/>
                </a:cubicBezTo>
                <a:cubicBezTo>
                  <a:pt x="1562302" y="1061954"/>
                  <a:pt x="1556036" y="1067561"/>
                  <a:pt x="1556366" y="1072178"/>
                </a:cubicBezTo>
                <a:cubicBezTo>
                  <a:pt x="1543504" y="1070859"/>
                  <a:pt x="1532950" y="1063274"/>
                  <a:pt x="1520418" y="1065912"/>
                </a:cubicBezTo>
                <a:cubicBezTo>
                  <a:pt x="1518109" y="1066242"/>
                  <a:pt x="1513492" y="1067231"/>
                  <a:pt x="1514481" y="1062615"/>
                </a:cubicBezTo>
                <a:cubicBezTo>
                  <a:pt x="1515470" y="1057997"/>
                  <a:pt x="1518110" y="1052720"/>
                  <a:pt x="1523716" y="1053710"/>
                </a:cubicBezTo>
                <a:close/>
                <a:moveTo>
                  <a:pt x="679347" y="1289970"/>
                </a:moveTo>
                <a:cubicBezTo>
                  <a:pt x="682150" y="1288775"/>
                  <a:pt x="685531" y="1288528"/>
                  <a:pt x="688663" y="1287868"/>
                </a:cubicBezTo>
                <a:cubicBezTo>
                  <a:pt x="689324" y="1288198"/>
                  <a:pt x="689653" y="1288528"/>
                  <a:pt x="689983" y="1288528"/>
                </a:cubicBezTo>
                <a:cubicBezTo>
                  <a:pt x="683717" y="1289847"/>
                  <a:pt x="682068" y="1298751"/>
                  <a:pt x="673493" y="1297762"/>
                </a:cubicBezTo>
                <a:cubicBezTo>
                  <a:pt x="674317" y="1293310"/>
                  <a:pt x="676543" y="1291166"/>
                  <a:pt x="679347" y="1289970"/>
                </a:cubicBezTo>
                <a:close/>
                <a:moveTo>
                  <a:pt x="694971" y="1283085"/>
                </a:moveTo>
                <a:cubicBezTo>
                  <a:pt x="697486" y="1283003"/>
                  <a:pt x="700372" y="1283909"/>
                  <a:pt x="703505" y="1284240"/>
                </a:cubicBezTo>
                <a:cubicBezTo>
                  <a:pt x="699547" y="1290176"/>
                  <a:pt x="695259" y="1291165"/>
                  <a:pt x="689983" y="1288527"/>
                </a:cubicBezTo>
                <a:lnTo>
                  <a:pt x="689323" y="1287867"/>
                </a:lnTo>
                <a:cubicBezTo>
                  <a:pt x="689323" y="1287867"/>
                  <a:pt x="688664" y="1287867"/>
                  <a:pt x="688664" y="1287867"/>
                </a:cubicBezTo>
                <a:cubicBezTo>
                  <a:pt x="690313" y="1284239"/>
                  <a:pt x="692457" y="1283167"/>
                  <a:pt x="694971" y="1283085"/>
                </a:cubicBezTo>
                <a:close/>
                <a:moveTo>
                  <a:pt x="991419" y="1173427"/>
                </a:moveTo>
                <a:cubicBezTo>
                  <a:pt x="993398" y="1173757"/>
                  <a:pt x="994387" y="1175076"/>
                  <a:pt x="994387" y="1177055"/>
                </a:cubicBezTo>
                <a:cubicBezTo>
                  <a:pt x="993398" y="1179364"/>
                  <a:pt x="991420" y="1180353"/>
                  <a:pt x="989111" y="1180023"/>
                </a:cubicBezTo>
                <a:cubicBezTo>
                  <a:pt x="987131" y="1179694"/>
                  <a:pt x="986472" y="1177715"/>
                  <a:pt x="987132" y="1176066"/>
                </a:cubicBezTo>
                <a:cubicBezTo>
                  <a:pt x="987791" y="1174417"/>
                  <a:pt x="989440" y="1173098"/>
                  <a:pt x="991419" y="1173427"/>
                </a:cubicBezTo>
                <a:close/>
                <a:moveTo>
                  <a:pt x="583128" y="1261484"/>
                </a:moveTo>
                <a:cubicBezTo>
                  <a:pt x="584776" y="1261814"/>
                  <a:pt x="586425" y="1262143"/>
                  <a:pt x="587415" y="1263462"/>
                </a:cubicBezTo>
                <a:cubicBezTo>
                  <a:pt x="587085" y="1266101"/>
                  <a:pt x="586095" y="1267420"/>
                  <a:pt x="583787" y="1267420"/>
                </a:cubicBezTo>
                <a:cubicBezTo>
                  <a:pt x="581808" y="1267420"/>
                  <a:pt x="580489" y="1266101"/>
                  <a:pt x="580159" y="1264122"/>
                </a:cubicBezTo>
                <a:cubicBezTo>
                  <a:pt x="580159" y="1262473"/>
                  <a:pt x="581479" y="1261813"/>
                  <a:pt x="583128" y="1261484"/>
                </a:cubicBezTo>
                <a:close/>
                <a:moveTo>
                  <a:pt x="1745341" y="903321"/>
                </a:moveTo>
                <a:cubicBezTo>
                  <a:pt x="1748639" y="903321"/>
                  <a:pt x="1749958" y="905300"/>
                  <a:pt x="1750617" y="907938"/>
                </a:cubicBezTo>
                <a:cubicBezTo>
                  <a:pt x="1749628" y="910577"/>
                  <a:pt x="1747979" y="912226"/>
                  <a:pt x="1745011" y="911896"/>
                </a:cubicBezTo>
                <a:cubicBezTo>
                  <a:pt x="1742043" y="911896"/>
                  <a:pt x="1740394" y="910577"/>
                  <a:pt x="1740394" y="907279"/>
                </a:cubicBezTo>
                <a:cubicBezTo>
                  <a:pt x="1740394" y="903651"/>
                  <a:pt x="1742703" y="903321"/>
                  <a:pt x="1745341" y="903321"/>
                </a:cubicBezTo>
                <a:close/>
                <a:moveTo>
                  <a:pt x="604565" y="1240046"/>
                </a:moveTo>
                <a:cubicBezTo>
                  <a:pt x="607203" y="1240047"/>
                  <a:pt x="610171" y="1239387"/>
                  <a:pt x="609511" y="1244334"/>
                </a:cubicBezTo>
                <a:cubicBezTo>
                  <a:pt x="608522" y="1248621"/>
                  <a:pt x="604895" y="1250600"/>
                  <a:pt x="600607" y="1251260"/>
                </a:cubicBezTo>
                <a:cubicBezTo>
                  <a:pt x="599288" y="1251590"/>
                  <a:pt x="596320" y="1248292"/>
                  <a:pt x="596650" y="1245323"/>
                </a:cubicBezTo>
                <a:cubicBezTo>
                  <a:pt x="597309" y="1241036"/>
                  <a:pt x="600607" y="1239717"/>
                  <a:pt x="604565" y="1240046"/>
                </a:cubicBezTo>
                <a:close/>
                <a:moveTo>
                  <a:pt x="1445553" y="956749"/>
                </a:moveTo>
                <a:cubicBezTo>
                  <a:pt x="1449841" y="957079"/>
                  <a:pt x="1452809" y="958068"/>
                  <a:pt x="1452480" y="960707"/>
                </a:cubicBezTo>
                <a:cubicBezTo>
                  <a:pt x="1451820" y="968292"/>
                  <a:pt x="1448852" y="971590"/>
                  <a:pt x="1443904" y="970601"/>
                </a:cubicBezTo>
                <a:cubicBezTo>
                  <a:pt x="1440277" y="969941"/>
                  <a:pt x="1433680" y="968952"/>
                  <a:pt x="1434670" y="963675"/>
                </a:cubicBezTo>
                <a:cubicBezTo>
                  <a:pt x="1435330" y="959387"/>
                  <a:pt x="1440277" y="956419"/>
                  <a:pt x="1445553" y="956749"/>
                </a:cubicBezTo>
                <a:close/>
                <a:moveTo>
                  <a:pt x="814318" y="1062614"/>
                </a:moveTo>
                <a:cubicBezTo>
                  <a:pt x="814978" y="1062614"/>
                  <a:pt x="815966" y="1063933"/>
                  <a:pt x="816296" y="1064593"/>
                </a:cubicBezTo>
                <a:cubicBezTo>
                  <a:pt x="817286" y="1070199"/>
                  <a:pt x="813328" y="1072838"/>
                  <a:pt x="809041" y="1075146"/>
                </a:cubicBezTo>
                <a:cubicBezTo>
                  <a:pt x="808051" y="1075476"/>
                  <a:pt x="807062" y="1075806"/>
                  <a:pt x="804093" y="1076795"/>
                </a:cubicBezTo>
                <a:cubicBezTo>
                  <a:pt x="805083" y="1073827"/>
                  <a:pt x="805413" y="1072508"/>
                  <a:pt x="806072" y="1071519"/>
                </a:cubicBezTo>
                <a:cubicBezTo>
                  <a:pt x="808051" y="1067891"/>
                  <a:pt x="809041" y="1063274"/>
                  <a:pt x="814318" y="1062614"/>
                </a:cubicBezTo>
                <a:close/>
                <a:moveTo>
                  <a:pt x="659641" y="1109776"/>
                </a:moveTo>
                <a:cubicBezTo>
                  <a:pt x="668546" y="1109776"/>
                  <a:pt x="666237" y="1119340"/>
                  <a:pt x="670525" y="1123628"/>
                </a:cubicBezTo>
                <a:cubicBezTo>
                  <a:pt x="673823" y="1126926"/>
                  <a:pt x="669535" y="1127915"/>
                  <a:pt x="666896" y="1128905"/>
                </a:cubicBezTo>
                <a:cubicBezTo>
                  <a:pt x="653705" y="1133851"/>
                  <a:pt x="640843" y="1138799"/>
                  <a:pt x="632928" y="1151991"/>
                </a:cubicBezTo>
                <a:cubicBezTo>
                  <a:pt x="630618" y="1155618"/>
                  <a:pt x="626332" y="1157597"/>
                  <a:pt x="621715" y="1157597"/>
                </a:cubicBezTo>
                <a:cubicBezTo>
                  <a:pt x="618086" y="1157268"/>
                  <a:pt x="615118" y="1156278"/>
                  <a:pt x="615778" y="1153970"/>
                </a:cubicBezTo>
                <a:cubicBezTo>
                  <a:pt x="616438" y="1149022"/>
                  <a:pt x="616108" y="1146054"/>
                  <a:pt x="617427" y="1145065"/>
                </a:cubicBezTo>
                <a:cubicBezTo>
                  <a:pt x="627651" y="1136820"/>
                  <a:pt x="633257" y="1121649"/>
                  <a:pt x="649747" y="1122968"/>
                </a:cubicBezTo>
                <a:cubicBezTo>
                  <a:pt x="656014" y="1123628"/>
                  <a:pt x="657003" y="1119011"/>
                  <a:pt x="658322" y="1114724"/>
                </a:cubicBezTo>
                <a:cubicBezTo>
                  <a:pt x="658652" y="1113074"/>
                  <a:pt x="656673" y="1109776"/>
                  <a:pt x="659641" y="1109776"/>
                </a:cubicBezTo>
                <a:close/>
                <a:moveTo>
                  <a:pt x="1786896" y="742380"/>
                </a:moveTo>
                <a:cubicBezTo>
                  <a:pt x="1793822" y="742709"/>
                  <a:pt x="1798440" y="746667"/>
                  <a:pt x="1798770" y="753593"/>
                </a:cubicBezTo>
                <a:cubicBezTo>
                  <a:pt x="1799099" y="760519"/>
                  <a:pt x="1795472" y="765466"/>
                  <a:pt x="1788215" y="765136"/>
                </a:cubicBezTo>
                <a:cubicBezTo>
                  <a:pt x="1782280" y="765136"/>
                  <a:pt x="1776673" y="763157"/>
                  <a:pt x="1777332" y="757551"/>
                </a:cubicBezTo>
                <a:cubicBezTo>
                  <a:pt x="1777992" y="748976"/>
                  <a:pt x="1777662" y="742380"/>
                  <a:pt x="1786896" y="742380"/>
                </a:cubicBezTo>
                <a:close/>
                <a:moveTo>
                  <a:pt x="470006" y="1129894"/>
                </a:moveTo>
                <a:cubicBezTo>
                  <a:pt x="470666" y="1129234"/>
                  <a:pt x="472974" y="1129564"/>
                  <a:pt x="473964" y="1130224"/>
                </a:cubicBezTo>
                <a:cubicBezTo>
                  <a:pt x="477922" y="1132203"/>
                  <a:pt x="475943" y="1134841"/>
                  <a:pt x="474623" y="1137479"/>
                </a:cubicBezTo>
                <a:lnTo>
                  <a:pt x="474623" y="1138469"/>
                </a:lnTo>
                <a:cubicBezTo>
                  <a:pt x="473305" y="1141766"/>
                  <a:pt x="479901" y="1147373"/>
                  <a:pt x="473304" y="1147703"/>
                </a:cubicBezTo>
                <a:cubicBezTo>
                  <a:pt x="470831" y="1147868"/>
                  <a:pt x="470336" y="1146301"/>
                  <a:pt x="470336" y="1144281"/>
                </a:cubicBezTo>
                <a:lnTo>
                  <a:pt x="470337" y="1138139"/>
                </a:lnTo>
                <a:lnTo>
                  <a:pt x="470336" y="1138139"/>
                </a:lnTo>
                <a:cubicBezTo>
                  <a:pt x="467697" y="1135501"/>
                  <a:pt x="467698" y="1132532"/>
                  <a:pt x="470006" y="1129894"/>
                </a:cubicBezTo>
                <a:close/>
                <a:moveTo>
                  <a:pt x="460772" y="1054039"/>
                </a:moveTo>
                <a:cubicBezTo>
                  <a:pt x="467038" y="1055029"/>
                  <a:pt x="469676" y="1060306"/>
                  <a:pt x="470667" y="1066572"/>
                </a:cubicBezTo>
                <a:cubicBezTo>
                  <a:pt x="470007" y="1071519"/>
                  <a:pt x="468028" y="1077125"/>
                  <a:pt x="463080" y="1076136"/>
                </a:cubicBezTo>
                <a:cubicBezTo>
                  <a:pt x="456485" y="1075146"/>
                  <a:pt x="456815" y="1067561"/>
                  <a:pt x="455495" y="1062285"/>
                </a:cubicBezTo>
                <a:cubicBezTo>
                  <a:pt x="454506" y="1058657"/>
                  <a:pt x="456814" y="1053710"/>
                  <a:pt x="460772" y="1054039"/>
                </a:cubicBezTo>
                <a:close/>
                <a:moveTo>
                  <a:pt x="1789204" y="623981"/>
                </a:moveTo>
                <a:cubicBezTo>
                  <a:pt x="1791183" y="624311"/>
                  <a:pt x="1792832" y="625301"/>
                  <a:pt x="1792502" y="627279"/>
                </a:cubicBezTo>
                <a:cubicBezTo>
                  <a:pt x="1792502" y="629258"/>
                  <a:pt x="1790524" y="630248"/>
                  <a:pt x="1788874" y="630248"/>
                </a:cubicBezTo>
                <a:cubicBezTo>
                  <a:pt x="1786896" y="630248"/>
                  <a:pt x="1785576" y="629258"/>
                  <a:pt x="1785577" y="626950"/>
                </a:cubicBezTo>
                <a:cubicBezTo>
                  <a:pt x="1785906" y="624971"/>
                  <a:pt x="1787226" y="623981"/>
                  <a:pt x="1789204" y="623981"/>
                </a:cubicBezTo>
                <a:close/>
                <a:moveTo>
                  <a:pt x="1654976" y="660918"/>
                </a:moveTo>
                <a:lnTo>
                  <a:pt x="1661243" y="677079"/>
                </a:lnTo>
                <a:cubicBezTo>
                  <a:pt x="1653327" y="677079"/>
                  <a:pt x="1646072" y="671802"/>
                  <a:pt x="1647392" y="667845"/>
                </a:cubicBezTo>
                <a:cubicBezTo>
                  <a:pt x="1648380" y="664876"/>
                  <a:pt x="1652008" y="661249"/>
                  <a:pt x="1654976" y="660918"/>
                </a:cubicBezTo>
                <a:close/>
                <a:moveTo>
                  <a:pt x="1720937" y="562968"/>
                </a:moveTo>
                <a:cubicBezTo>
                  <a:pt x="1722915" y="562968"/>
                  <a:pt x="1724564" y="564288"/>
                  <a:pt x="1724234" y="566267"/>
                </a:cubicBezTo>
                <a:cubicBezTo>
                  <a:pt x="1724234" y="568905"/>
                  <a:pt x="1722256" y="569894"/>
                  <a:pt x="1719947" y="569565"/>
                </a:cubicBezTo>
                <a:cubicBezTo>
                  <a:pt x="1717639" y="569564"/>
                  <a:pt x="1716319" y="568245"/>
                  <a:pt x="1716320" y="565607"/>
                </a:cubicBezTo>
                <a:cubicBezTo>
                  <a:pt x="1716649" y="562309"/>
                  <a:pt x="1719287" y="562969"/>
                  <a:pt x="1720937" y="562968"/>
                </a:cubicBezTo>
                <a:close/>
                <a:moveTo>
                  <a:pt x="563011" y="883533"/>
                </a:moveTo>
                <a:cubicBezTo>
                  <a:pt x="547180" y="895406"/>
                  <a:pt x="535967" y="913875"/>
                  <a:pt x="515849" y="919811"/>
                </a:cubicBezTo>
                <a:cubicBezTo>
                  <a:pt x="521126" y="893758"/>
                  <a:pt x="544871" y="892438"/>
                  <a:pt x="563011" y="883533"/>
                </a:cubicBezTo>
                <a:close/>
                <a:moveTo>
                  <a:pt x="1534599" y="540212"/>
                </a:moveTo>
                <a:cubicBezTo>
                  <a:pt x="1538226" y="539223"/>
                  <a:pt x="1539876" y="542850"/>
                  <a:pt x="1541525" y="545489"/>
                </a:cubicBezTo>
                <a:cubicBezTo>
                  <a:pt x="1540206" y="549116"/>
                  <a:pt x="1537897" y="549776"/>
                  <a:pt x="1534929" y="550106"/>
                </a:cubicBezTo>
                <a:cubicBezTo>
                  <a:pt x="1530972" y="550436"/>
                  <a:pt x="1529981" y="546478"/>
                  <a:pt x="1529322" y="544829"/>
                </a:cubicBezTo>
                <a:cubicBezTo>
                  <a:pt x="1528003" y="540871"/>
                  <a:pt x="1532950" y="540542"/>
                  <a:pt x="1534599" y="540212"/>
                </a:cubicBezTo>
                <a:close/>
                <a:moveTo>
                  <a:pt x="688334" y="777998"/>
                </a:moveTo>
                <a:cubicBezTo>
                  <a:pt x="683717" y="776679"/>
                  <a:pt x="682068" y="778328"/>
                  <a:pt x="683387" y="782945"/>
                </a:cubicBezTo>
                <a:cubicBezTo>
                  <a:pt x="692292" y="792509"/>
                  <a:pt x="699877" y="802733"/>
                  <a:pt x="705484" y="814606"/>
                </a:cubicBezTo>
                <a:cubicBezTo>
                  <a:pt x="708452" y="821202"/>
                  <a:pt x="724942" y="828128"/>
                  <a:pt x="732527" y="827138"/>
                </a:cubicBezTo>
                <a:cubicBezTo>
                  <a:pt x="728570" y="823181"/>
                  <a:pt x="724942" y="819553"/>
                  <a:pt x="721644" y="815265"/>
                </a:cubicBezTo>
                <a:cubicBezTo>
                  <a:pt x="717356" y="809659"/>
                  <a:pt x="717027" y="800755"/>
                  <a:pt x="707133" y="799765"/>
                </a:cubicBezTo>
                <a:cubicBezTo>
                  <a:pt x="705483" y="799765"/>
                  <a:pt x="701856" y="794818"/>
                  <a:pt x="707133" y="791520"/>
                </a:cubicBezTo>
                <a:cubicBezTo>
                  <a:pt x="711420" y="788552"/>
                  <a:pt x="709771" y="784594"/>
                  <a:pt x="705813" y="785583"/>
                </a:cubicBezTo>
                <a:cubicBezTo>
                  <a:pt x="697569" y="787562"/>
                  <a:pt x="694270" y="780637"/>
                  <a:pt x="688334" y="777998"/>
                </a:cubicBezTo>
                <a:close/>
                <a:moveTo>
                  <a:pt x="933128" y="632309"/>
                </a:moveTo>
                <a:cubicBezTo>
                  <a:pt x="931314" y="632309"/>
                  <a:pt x="929748" y="633711"/>
                  <a:pt x="928098" y="636844"/>
                </a:cubicBezTo>
                <a:cubicBezTo>
                  <a:pt x="922822" y="647727"/>
                  <a:pt x="920183" y="657951"/>
                  <a:pt x="923481" y="670483"/>
                </a:cubicBezTo>
                <a:cubicBezTo>
                  <a:pt x="929088" y="690271"/>
                  <a:pt x="938322" y="706761"/>
                  <a:pt x="956462" y="717644"/>
                </a:cubicBezTo>
                <a:cubicBezTo>
                  <a:pt x="962727" y="721272"/>
                  <a:pt x="963057" y="718634"/>
                  <a:pt x="964706" y="713687"/>
                </a:cubicBezTo>
                <a:cubicBezTo>
                  <a:pt x="967674" y="705112"/>
                  <a:pt x="957450" y="705112"/>
                  <a:pt x="956461" y="699176"/>
                </a:cubicBezTo>
                <a:cubicBezTo>
                  <a:pt x="960749" y="700495"/>
                  <a:pt x="965366" y="701485"/>
                  <a:pt x="969323" y="703793"/>
                </a:cubicBezTo>
                <a:cubicBezTo>
                  <a:pt x="976579" y="708410"/>
                  <a:pt x="980867" y="701814"/>
                  <a:pt x="984824" y="698846"/>
                </a:cubicBezTo>
                <a:cubicBezTo>
                  <a:pt x="989441" y="695218"/>
                  <a:pt x="993729" y="687633"/>
                  <a:pt x="990430" y="682356"/>
                </a:cubicBezTo>
                <a:cubicBezTo>
                  <a:pt x="983505" y="671802"/>
                  <a:pt x="977898" y="659930"/>
                  <a:pt x="964706" y="653993"/>
                </a:cubicBezTo>
                <a:cubicBezTo>
                  <a:pt x="955801" y="649706"/>
                  <a:pt x="947227" y="643110"/>
                  <a:pt x="939641" y="636184"/>
                </a:cubicBezTo>
                <a:cubicBezTo>
                  <a:pt x="937002" y="633711"/>
                  <a:pt x="934941" y="632309"/>
                  <a:pt x="933128" y="632309"/>
                </a:cubicBezTo>
                <a:close/>
                <a:moveTo>
                  <a:pt x="791231" y="663228"/>
                </a:moveTo>
                <a:cubicBezTo>
                  <a:pt x="797827" y="663887"/>
                  <a:pt x="803104" y="669164"/>
                  <a:pt x="803763" y="677739"/>
                </a:cubicBezTo>
                <a:cubicBezTo>
                  <a:pt x="802774" y="684005"/>
                  <a:pt x="799146" y="688622"/>
                  <a:pt x="792220" y="688952"/>
                </a:cubicBezTo>
                <a:cubicBezTo>
                  <a:pt x="786284" y="689612"/>
                  <a:pt x="776720" y="681037"/>
                  <a:pt x="778038" y="675430"/>
                </a:cubicBezTo>
                <a:cubicBezTo>
                  <a:pt x="779688" y="668834"/>
                  <a:pt x="784306" y="662898"/>
                  <a:pt x="791231" y="663228"/>
                </a:cubicBezTo>
                <a:close/>
                <a:moveTo>
                  <a:pt x="867415" y="621673"/>
                </a:moveTo>
                <a:cubicBezTo>
                  <a:pt x="866756" y="622333"/>
                  <a:pt x="865766" y="622662"/>
                  <a:pt x="865766" y="623322"/>
                </a:cubicBezTo>
                <a:cubicBezTo>
                  <a:pt x="864777" y="626290"/>
                  <a:pt x="860820" y="628929"/>
                  <a:pt x="862798" y="631897"/>
                </a:cubicBezTo>
                <a:cubicBezTo>
                  <a:pt x="865766" y="636514"/>
                  <a:pt x="871373" y="636514"/>
                  <a:pt x="878299" y="637173"/>
                </a:cubicBezTo>
                <a:cubicBezTo>
                  <a:pt x="883575" y="636514"/>
                  <a:pt x="888522" y="628929"/>
                  <a:pt x="896768" y="630907"/>
                </a:cubicBezTo>
                <a:cubicBezTo>
                  <a:pt x="898417" y="631567"/>
                  <a:pt x="899076" y="626950"/>
                  <a:pt x="896767" y="624312"/>
                </a:cubicBezTo>
                <a:cubicBezTo>
                  <a:pt x="892810" y="620354"/>
                  <a:pt x="871703" y="618375"/>
                  <a:pt x="867415" y="621673"/>
                </a:cubicBezTo>
                <a:close/>
                <a:moveTo>
                  <a:pt x="308076" y="782945"/>
                </a:moveTo>
                <a:cubicBezTo>
                  <a:pt x="317969" y="782615"/>
                  <a:pt x="323905" y="788222"/>
                  <a:pt x="323905" y="797786"/>
                </a:cubicBezTo>
                <a:cubicBezTo>
                  <a:pt x="323905" y="807350"/>
                  <a:pt x="315661" y="816914"/>
                  <a:pt x="307086" y="816914"/>
                </a:cubicBezTo>
                <a:cubicBezTo>
                  <a:pt x="298511" y="816914"/>
                  <a:pt x="291915" y="809659"/>
                  <a:pt x="291915" y="800424"/>
                </a:cubicBezTo>
                <a:cubicBezTo>
                  <a:pt x="291915" y="791190"/>
                  <a:pt x="299501" y="782945"/>
                  <a:pt x="308076" y="782945"/>
                </a:cubicBezTo>
                <a:close/>
                <a:moveTo>
                  <a:pt x="159005" y="828456"/>
                </a:moveTo>
                <a:cubicBezTo>
                  <a:pt x="160984" y="828456"/>
                  <a:pt x="162633" y="829116"/>
                  <a:pt x="162633" y="831425"/>
                </a:cubicBezTo>
                <a:cubicBezTo>
                  <a:pt x="161973" y="833074"/>
                  <a:pt x="160654" y="834723"/>
                  <a:pt x="158675" y="834063"/>
                </a:cubicBezTo>
                <a:cubicBezTo>
                  <a:pt x="156697" y="833733"/>
                  <a:pt x="155377" y="832414"/>
                  <a:pt x="155707" y="830435"/>
                </a:cubicBezTo>
                <a:cubicBezTo>
                  <a:pt x="156037" y="828786"/>
                  <a:pt x="157686" y="828456"/>
                  <a:pt x="159005" y="828456"/>
                </a:cubicBezTo>
                <a:close/>
                <a:moveTo>
                  <a:pt x="758911" y="619364"/>
                </a:moveTo>
                <a:cubicBezTo>
                  <a:pt x="766166" y="619034"/>
                  <a:pt x="768474" y="622662"/>
                  <a:pt x="768804" y="628928"/>
                </a:cubicBezTo>
                <a:cubicBezTo>
                  <a:pt x="769134" y="634205"/>
                  <a:pt x="766496" y="636514"/>
                  <a:pt x="760890" y="636843"/>
                </a:cubicBezTo>
                <a:cubicBezTo>
                  <a:pt x="754953" y="637173"/>
                  <a:pt x="750995" y="635524"/>
                  <a:pt x="751326" y="628928"/>
                </a:cubicBezTo>
                <a:cubicBezTo>
                  <a:pt x="750996" y="623322"/>
                  <a:pt x="752645" y="619694"/>
                  <a:pt x="758911" y="619364"/>
                </a:cubicBezTo>
                <a:close/>
                <a:moveTo>
                  <a:pt x="1393115" y="395430"/>
                </a:moveTo>
                <a:cubicBezTo>
                  <a:pt x="1397732" y="394110"/>
                  <a:pt x="1398721" y="398398"/>
                  <a:pt x="1399051" y="401036"/>
                </a:cubicBezTo>
                <a:cubicBezTo>
                  <a:pt x="1399711" y="405653"/>
                  <a:pt x="1396413" y="407962"/>
                  <a:pt x="1391796" y="408292"/>
                </a:cubicBezTo>
                <a:cubicBezTo>
                  <a:pt x="1387179" y="408621"/>
                  <a:pt x="1384870" y="404664"/>
                  <a:pt x="1384870" y="402026"/>
                </a:cubicBezTo>
                <a:cubicBezTo>
                  <a:pt x="1385529" y="398398"/>
                  <a:pt x="1388498" y="395100"/>
                  <a:pt x="1393115" y="395430"/>
                </a:cubicBezTo>
                <a:close/>
                <a:moveTo>
                  <a:pt x="914906" y="538564"/>
                </a:moveTo>
                <a:cubicBezTo>
                  <a:pt x="917874" y="543840"/>
                  <a:pt x="914906" y="549117"/>
                  <a:pt x="917214" y="553075"/>
                </a:cubicBezTo>
                <a:cubicBezTo>
                  <a:pt x="914906" y="548787"/>
                  <a:pt x="908970" y="545160"/>
                  <a:pt x="914906" y="538564"/>
                </a:cubicBezTo>
                <a:close/>
                <a:moveTo>
                  <a:pt x="656673" y="615077"/>
                </a:moveTo>
                <a:cubicBezTo>
                  <a:pt x="662280" y="615407"/>
                  <a:pt x="665577" y="618045"/>
                  <a:pt x="666237" y="622992"/>
                </a:cubicBezTo>
                <a:cubicBezTo>
                  <a:pt x="666897" y="627939"/>
                  <a:pt x="663929" y="631567"/>
                  <a:pt x="658982" y="632227"/>
                </a:cubicBezTo>
                <a:cubicBezTo>
                  <a:pt x="654364" y="632886"/>
                  <a:pt x="649747" y="632886"/>
                  <a:pt x="645790" y="635855"/>
                </a:cubicBezTo>
                <a:cubicBezTo>
                  <a:pt x="644141" y="637173"/>
                  <a:pt x="641503" y="636514"/>
                  <a:pt x="639853" y="634865"/>
                </a:cubicBezTo>
                <a:cubicBezTo>
                  <a:pt x="637874" y="632886"/>
                  <a:pt x="636885" y="629259"/>
                  <a:pt x="638534" y="627939"/>
                </a:cubicBezTo>
                <a:cubicBezTo>
                  <a:pt x="644471" y="623322"/>
                  <a:pt x="650737" y="619365"/>
                  <a:pt x="656673" y="615077"/>
                </a:cubicBezTo>
                <a:close/>
                <a:moveTo>
                  <a:pt x="712409" y="578799"/>
                </a:moveTo>
                <a:cubicBezTo>
                  <a:pt x="716036" y="580118"/>
                  <a:pt x="719335" y="581107"/>
                  <a:pt x="722632" y="582427"/>
                </a:cubicBezTo>
                <a:cubicBezTo>
                  <a:pt x="731207" y="585725"/>
                  <a:pt x="736154" y="594299"/>
                  <a:pt x="745058" y="597597"/>
                </a:cubicBezTo>
                <a:cubicBezTo>
                  <a:pt x="748687" y="598917"/>
                  <a:pt x="748027" y="605513"/>
                  <a:pt x="745058" y="609140"/>
                </a:cubicBezTo>
                <a:cubicBezTo>
                  <a:pt x="741432" y="613757"/>
                  <a:pt x="736154" y="614417"/>
                  <a:pt x="732856" y="610460"/>
                </a:cubicBezTo>
                <a:cubicBezTo>
                  <a:pt x="725930" y="602215"/>
                  <a:pt x="715377" y="599246"/>
                  <a:pt x="708121" y="591661"/>
                </a:cubicBezTo>
                <a:cubicBezTo>
                  <a:pt x="705812" y="589352"/>
                  <a:pt x="705153" y="586714"/>
                  <a:pt x="706472" y="583746"/>
                </a:cubicBezTo>
                <a:cubicBezTo>
                  <a:pt x="707132" y="581437"/>
                  <a:pt x="709111" y="579129"/>
                  <a:pt x="712409" y="578799"/>
                </a:cubicBezTo>
                <a:close/>
                <a:moveTo>
                  <a:pt x="668215" y="589022"/>
                </a:moveTo>
                <a:cubicBezTo>
                  <a:pt x="673493" y="589022"/>
                  <a:pt x="677449" y="590342"/>
                  <a:pt x="677120" y="596938"/>
                </a:cubicBezTo>
                <a:cubicBezTo>
                  <a:pt x="676790" y="602214"/>
                  <a:pt x="674152" y="606172"/>
                  <a:pt x="668875" y="606172"/>
                </a:cubicBezTo>
                <a:cubicBezTo>
                  <a:pt x="662939" y="606502"/>
                  <a:pt x="659971" y="602214"/>
                  <a:pt x="659970" y="596608"/>
                </a:cubicBezTo>
                <a:cubicBezTo>
                  <a:pt x="659971" y="591001"/>
                  <a:pt x="663269" y="589352"/>
                  <a:pt x="668215" y="589022"/>
                </a:cubicBezTo>
                <a:close/>
                <a:moveTo>
                  <a:pt x="647108" y="575500"/>
                </a:moveTo>
                <a:cubicBezTo>
                  <a:pt x="654034" y="576490"/>
                  <a:pt x="657332" y="579458"/>
                  <a:pt x="657662" y="586054"/>
                </a:cubicBezTo>
                <a:cubicBezTo>
                  <a:pt x="657002" y="591990"/>
                  <a:pt x="654034" y="595618"/>
                  <a:pt x="647768" y="595288"/>
                </a:cubicBezTo>
                <a:cubicBezTo>
                  <a:pt x="641172" y="595288"/>
                  <a:pt x="636225" y="591331"/>
                  <a:pt x="636225" y="584735"/>
                </a:cubicBezTo>
                <a:cubicBezTo>
                  <a:pt x="636225" y="578798"/>
                  <a:pt x="640182" y="575171"/>
                  <a:pt x="647108" y="575500"/>
                </a:cubicBezTo>
                <a:close/>
                <a:moveTo>
                  <a:pt x="685036" y="563298"/>
                </a:moveTo>
                <a:cubicBezTo>
                  <a:pt x="688993" y="563958"/>
                  <a:pt x="690312" y="566596"/>
                  <a:pt x="689982" y="570224"/>
                </a:cubicBezTo>
                <a:cubicBezTo>
                  <a:pt x="689653" y="573522"/>
                  <a:pt x="688003" y="575831"/>
                  <a:pt x="684376" y="575501"/>
                </a:cubicBezTo>
                <a:cubicBezTo>
                  <a:pt x="680418" y="575171"/>
                  <a:pt x="679099" y="572203"/>
                  <a:pt x="679429" y="568575"/>
                </a:cubicBezTo>
                <a:cubicBezTo>
                  <a:pt x="679759" y="565277"/>
                  <a:pt x="681737" y="563298"/>
                  <a:pt x="685036" y="563298"/>
                </a:cubicBezTo>
                <a:close/>
                <a:moveTo>
                  <a:pt x="526401" y="604193"/>
                </a:moveTo>
                <a:cubicBezTo>
                  <a:pt x="534317" y="604852"/>
                  <a:pt x="543221" y="614417"/>
                  <a:pt x="542892" y="622332"/>
                </a:cubicBezTo>
                <a:cubicBezTo>
                  <a:pt x="542232" y="635194"/>
                  <a:pt x="537944" y="641461"/>
                  <a:pt x="529700" y="641131"/>
                </a:cubicBezTo>
                <a:cubicBezTo>
                  <a:pt x="520466" y="640801"/>
                  <a:pt x="508922" y="628598"/>
                  <a:pt x="509581" y="619364"/>
                </a:cubicBezTo>
                <a:cubicBezTo>
                  <a:pt x="509912" y="611119"/>
                  <a:pt x="518157" y="603863"/>
                  <a:pt x="526401" y="604193"/>
                </a:cubicBezTo>
                <a:close/>
                <a:moveTo>
                  <a:pt x="827509" y="510200"/>
                </a:moveTo>
                <a:cubicBezTo>
                  <a:pt x="828499" y="507891"/>
                  <a:pt x="830477" y="508881"/>
                  <a:pt x="831796" y="510200"/>
                </a:cubicBezTo>
                <a:cubicBezTo>
                  <a:pt x="838062" y="515807"/>
                  <a:pt x="844328" y="521743"/>
                  <a:pt x="851914" y="528339"/>
                </a:cubicBezTo>
                <a:cubicBezTo>
                  <a:pt x="839711" y="527679"/>
                  <a:pt x="837073" y="516466"/>
                  <a:pt x="828828" y="513828"/>
                </a:cubicBezTo>
                <a:cubicBezTo>
                  <a:pt x="828169" y="513498"/>
                  <a:pt x="827179" y="511190"/>
                  <a:pt x="827509" y="510200"/>
                </a:cubicBezTo>
                <a:close/>
                <a:moveTo>
                  <a:pt x="750089" y="525866"/>
                </a:moveTo>
                <a:cubicBezTo>
                  <a:pt x="754870" y="523969"/>
                  <a:pt x="760395" y="523722"/>
                  <a:pt x="763528" y="526360"/>
                </a:cubicBezTo>
                <a:cubicBezTo>
                  <a:pt x="767486" y="529658"/>
                  <a:pt x="771773" y="531967"/>
                  <a:pt x="776390" y="534276"/>
                </a:cubicBezTo>
                <a:cubicBezTo>
                  <a:pt x="786614" y="539223"/>
                  <a:pt x="788923" y="546808"/>
                  <a:pt x="781338" y="555712"/>
                </a:cubicBezTo>
                <a:cubicBezTo>
                  <a:pt x="777709" y="560330"/>
                  <a:pt x="778039" y="562968"/>
                  <a:pt x="781997" y="566266"/>
                </a:cubicBezTo>
                <a:cubicBezTo>
                  <a:pt x="787274" y="570883"/>
                  <a:pt x="788593" y="577480"/>
                  <a:pt x="783976" y="582426"/>
                </a:cubicBezTo>
                <a:cubicBezTo>
                  <a:pt x="779688" y="587043"/>
                  <a:pt x="773752" y="592980"/>
                  <a:pt x="766166" y="588363"/>
                </a:cubicBezTo>
                <a:cubicBezTo>
                  <a:pt x="759901" y="584735"/>
                  <a:pt x="753964" y="580118"/>
                  <a:pt x="756272" y="571213"/>
                </a:cubicBezTo>
                <a:cubicBezTo>
                  <a:pt x="756932" y="568245"/>
                  <a:pt x="757921" y="564947"/>
                  <a:pt x="758911" y="561979"/>
                </a:cubicBezTo>
                <a:cubicBezTo>
                  <a:pt x="753963" y="558681"/>
                  <a:pt x="746048" y="563628"/>
                  <a:pt x="744070" y="557361"/>
                </a:cubicBezTo>
                <a:cubicBezTo>
                  <a:pt x="741762" y="550436"/>
                  <a:pt x="740772" y="542521"/>
                  <a:pt x="741102" y="535265"/>
                </a:cubicBezTo>
                <a:cubicBezTo>
                  <a:pt x="741267" y="531307"/>
                  <a:pt x="745307" y="527762"/>
                  <a:pt x="750089" y="525866"/>
                </a:cubicBezTo>
                <a:close/>
                <a:moveTo>
                  <a:pt x="773752" y="502615"/>
                </a:moveTo>
                <a:cubicBezTo>
                  <a:pt x="776060" y="503275"/>
                  <a:pt x="781337" y="504264"/>
                  <a:pt x="786285" y="506573"/>
                </a:cubicBezTo>
                <a:cubicBezTo>
                  <a:pt x="791231" y="508551"/>
                  <a:pt x="794859" y="512839"/>
                  <a:pt x="794200" y="518445"/>
                </a:cubicBezTo>
                <a:cubicBezTo>
                  <a:pt x="793540" y="523722"/>
                  <a:pt x="789583" y="527020"/>
                  <a:pt x="784636" y="529329"/>
                </a:cubicBezTo>
                <a:cubicBezTo>
                  <a:pt x="779358" y="531637"/>
                  <a:pt x="775401" y="528669"/>
                  <a:pt x="772103" y="525701"/>
                </a:cubicBezTo>
                <a:cubicBezTo>
                  <a:pt x="769465" y="523392"/>
                  <a:pt x="767816" y="519765"/>
                  <a:pt x="764847" y="517786"/>
                </a:cubicBezTo>
                <a:cubicBezTo>
                  <a:pt x="760889" y="515147"/>
                  <a:pt x="759241" y="512179"/>
                  <a:pt x="761220" y="507892"/>
                </a:cubicBezTo>
                <a:cubicBezTo>
                  <a:pt x="762539" y="503604"/>
                  <a:pt x="766167" y="501626"/>
                  <a:pt x="773752" y="502615"/>
                </a:cubicBezTo>
                <a:close/>
                <a:moveTo>
                  <a:pt x="473964" y="586713"/>
                </a:moveTo>
                <a:cubicBezTo>
                  <a:pt x="480230" y="586384"/>
                  <a:pt x="482539" y="589682"/>
                  <a:pt x="483528" y="595288"/>
                </a:cubicBezTo>
                <a:cubicBezTo>
                  <a:pt x="483199" y="600235"/>
                  <a:pt x="480560" y="603863"/>
                  <a:pt x="474953" y="604193"/>
                </a:cubicBezTo>
                <a:cubicBezTo>
                  <a:pt x="470006" y="604523"/>
                  <a:pt x="466709" y="601224"/>
                  <a:pt x="466379" y="596278"/>
                </a:cubicBezTo>
                <a:cubicBezTo>
                  <a:pt x="466049" y="591330"/>
                  <a:pt x="467698" y="587043"/>
                  <a:pt x="473964" y="586713"/>
                </a:cubicBezTo>
                <a:close/>
                <a:moveTo>
                  <a:pt x="532998" y="558681"/>
                </a:moveTo>
                <a:cubicBezTo>
                  <a:pt x="539265" y="558021"/>
                  <a:pt x="541574" y="563298"/>
                  <a:pt x="541244" y="567915"/>
                </a:cubicBezTo>
                <a:cubicBezTo>
                  <a:pt x="541574" y="574182"/>
                  <a:pt x="536626" y="576161"/>
                  <a:pt x="531350" y="575831"/>
                </a:cubicBezTo>
                <a:cubicBezTo>
                  <a:pt x="526403" y="575830"/>
                  <a:pt x="522445" y="574511"/>
                  <a:pt x="522775" y="569235"/>
                </a:cubicBezTo>
                <a:cubicBezTo>
                  <a:pt x="523104" y="563298"/>
                  <a:pt x="527062" y="559011"/>
                  <a:pt x="532998" y="558681"/>
                </a:cubicBezTo>
                <a:close/>
                <a:moveTo>
                  <a:pt x="766207" y="479693"/>
                </a:moveTo>
                <a:cubicBezTo>
                  <a:pt x="769134" y="478127"/>
                  <a:pt x="772927" y="477550"/>
                  <a:pt x="776719" y="477220"/>
                </a:cubicBezTo>
                <a:cubicBezTo>
                  <a:pt x="782985" y="477550"/>
                  <a:pt x="785954" y="481177"/>
                  <a:pt x="786283" y="487773"/>
                </a:cubicBezTo>
                <a:cubicBezTo>
                  <a:pt x="786284" y="494369"/>
                  <a:pt x="779028" y="500636"/>
                  <a:pt x="772432" y="499976"/>
                </a:cubicBezTo>
                <a:cubicBezTo>
                  <a:pt x="765507" y="498986"/>
                  <a:pt x="760230" y="494699"/>
                  <a:pt x="760890" y="488103"/>
                </a:cubicBezTo>
                <a:cubicBezTo>
                  <a:pt x="761220" y="483816"/>
                  <a:pt x="763280" y="481260"/>
                  <a:pt x="766207" y="479693"/>
                </a:cubicBezTo>
                <a:close/>
                <a:moveTo>
                  <a:pt x="320278" y="615076"/>
                </a:moveTo>
                <a:lnTo>
                  <a:pt x="320282" y="615078"/>
                </a:lnTo>
                <a:lnTo>
                  <a:pt x="337427" y="619035"/>
                </a:lnTo>
                <a:lnTo>
                  <a:pt x="323905" y="621343"/>
                </a:lnTo>
                <a:lnTo>
                  <a:pt x="322917" y="622002"/>
                </a:lnTo>
                <a:cubicBezTo>
                  <a:pt x="319948" y="625630"/>
                  <a:pt x="316321" y="627609"/>
                  <a:pt x="312033" y="624971"/>
                </a:cubicBezTo>
                <a:cubicBezTo>
                  <a:pt x="310713" y="624311"/>
                  <a:pt x="308735" y="622662"/>
                  <a:pt x="310054" y="620683"/>
                </a:cubicBezTo>
                <a:cubicBezTo>
                  <a:pt x="312692" y="617385"/>
                  <a:pt x="315001" y="613757"/>
                  <a:pt x="320278" y="615076"/>
                </a:cubicBezTo>
                <a:close/>
                <a:moveTo>
                  <a:pt x="817863" y="453721"/>
                </a:moveTo>
                <a:cubicBezTo>
                  <a:pt x="819676" y="451743"/>
                  <a:pt x="822068" y="450671"/>
                  <a:pt x="825860" y="452155"/>
                </a:cubicBezTo>
                <a:cubicBezTo>
                  <a:pt x="833116" y="454793"/>
                  <a:pt x="836413" y="461719"/>
                  <a:pt x="835755" y="468645"/>
                </a:cubicBezTo>
                <a:cubicBezTo>
                  <a:pt x="834765" y="477550"/>
                  <a:pt x="830478" y="486454"/>
                  <a:pt x="823552" y="492061"/>
                </a:cubicBezTo>
                <a:cubicBezTo>
                  <a:pt x="815306" y="498657"/>
                  <a:pt x="815637" y="488103"/>
                  <a:pt x="812668" y="484475"/>
                </a:cubicBezTo>
                <a:cubicBezTo>
                  <a:pt x="812668" y="484475"/>
                  <a:pt x="812998" y="483486"/>
                  <a:pt x="812998" y="483486"/>
                </a:cubicBezTo>
                <a:lnTo>
                  <a:pt x="812338" y="482496"/>
                </a:lnTo>
                <a:cubicBezTo>
                  <a:pt x="811020" y="475241"/>
                  <a:pt x="808381" y="467656"/>
                  <a:pt x="813328" y="460730"/>
                </a:cubicBezTo>
                <a:cubicBezTo>
                  <a:pt x="814812" y="458586"/>
                  <a:pt x="816049" y="455700"/>
                  <a:pt x="817863" y="453721"/>
                </a:cubicBezTo>
                <a:close/>
                <a:moveTo>
                  <a:pt x="712409" y="467326"/>
                </a:moveTo>
                <a:cubicBezTo>
                  <a:pt x="718345" y="467326"/>
                  <a:pt x="720654" y="471614"/>
                  <a:pt x="720984" y="476890"/>
                </a:cubicBezTo>
                <a:cubicBezTo>
                  <a:pt x="720324" y="482827"/>
                  <a:pt x="717686" y="486784"/>
                  <a:pt x="712409" y="486454"/>
                </a:cubicBezTo>
                <a:cubicBezTo>
                  <a:pt x="706472" y="486454"/>
                  <a:pt x="703505" y="482497"/>
                  <a:pt x="703834" y="476561"/>
                </a:cubicBezTo>
                <a:cubicBezTo>
                  <a:pt x="703834" y="471284"/>
                  <a:pt x="706802" y="467656"/>
                  <a:pt x="712409" y="467326"/>
                </a:cubicBezTo>
                <a:close/>
                <a:moveTo>
                  <a:pt x="420536" y="551755"/>
                </a:moveTo>
                <a:cubicBezTo>
                  <a:pt x="426802" y="551755"/>
                  <a:pt x="429771" y="555053"/>
                  <a:pt x="429112" y="560660"/>
                </a:cubicBezTo>
                <a:cubicBezTo>
                  <a:pt x="429442" y="568245"/>
                  <a:pt x="425154" y="569564"/>
                  <a:pt x="419547" y="569235"/>
                </a:cubicBezTo>
                <a:cubicBezTo>
                  <a:pt x="413611" y="568905"/>
                  <a:pt x="409653" y="565937"/>
                  <a:pt x="409983" y="560000"/>
                </a:cubicBezTo>
                <a:cubicBezTo>
                  <a:pt x="410313" y="554064"/>
                  <a:pt x="414930" y="551755"/>
                  <a:pt x="420536" y="551755"/>
                </a:cubicBezTo>
                <a:close/>
                <a:moveTo>
                  <a:pt x="566639" y="504594"/>
                </a:moveTo>
                <a:cubicBezTo>
                  <a:pt x="568617" y="503110"/>
                  <a:pt x="571421" y="502450"/>
                  <a:pt x="573894" y="502615"/>
                </a:cubicBezTo>
                <a:cubicBezTo>
                  <a:pt x="582139" y="503275"/>
                  <a:pt x="590384" y="504924"/>
                  <a:pt x="594012" y="514488"/>
                </a:cubicBezTo>
                <a:cubicBezTo>
                  <a:pt x="596650" y="521414"/>
                  <a:pt x="600278" y="528339"/>
                  <a:pt x="602916" y="535266"/>
                </a:cubicBezTo>
                <a:cubicBezTo>
                  <a:pt x="605555" y="542191"/>
                  <a:pt x="608853" y="542851"/>
                  <a:pt x="614129" y="538234"/>
                </a:cubicBezTo>
                <a:cubicBezTo>
                  <a:pt x="618417" y="534606"/>
                  <a:pt x="622374" y="531638"/>
                  <a:pt x="628641" y="534276"/>
                </a:cubicBezTo>
                <a:cubicBezTo>
                  <a:pt x="633588" y="536255"/>
                  <a:pt x="638535" y="538233"/>
                  <a:pt x="637875" y="544500"/>
                </a:cubicBezTo>
                <a:cubicBezTo>
                  <a:pt x="637216" y="549777"/>
                  <a:pt x="633258" y="554064"/>
                  <a:pt x="627651" y="554394"/>
                </a:cubicBezTo>
                <a:cubicBezTo>
                  <a:pt x="621715" y="554724"/>
                  <a:pt x="618087" y="557032"/>
                  <a:pt x="614129" y="561320"/>
                </a:cubicBezTo>
                <a:cubicBezTo>
                  <a:pt x="607863" y="568575"/>
                  <a:pt x="598958" y="566597"/>
                  <a:pt x="596320" y="556373"/>
                </a:cubicBezTo>
                <a:cubicBezTo>
                  <a:pt x="594012" y="547468"/>
                  <a:pt x="585107" y="547138"/>
                  <a:pt x="581149" y="540872"/>
                </a:cubicBezTo>
                <a:cubicBezTo>
                  <a:pt x="579171" y="537574"/>
                  <a:pt x="576202" y="541862"/>
                  <a:pt x="573564" y="542851"/>
                </a:cubicBezTo>
                <a:cubicBezTo>
                  <a:pt x="564660" y="545819"/>
                  <a:pt x="557734" y="541531"/>
                  <a:pt x="557404" y="532957"/>
                </a:cubicBezTo>
                <a:cubicBezTo>
                  <a:pt x="557403" y="529989"/>
                  <a:pt x="557074" y="526691"/>
                  <a:pt x="559713" y="525041"/>
                </a:cubicBezTo>
                <a:cubicBezTo>
                  <a:pt x="564990" y="521414"/>
                  <a:pt x="565979" y="517786"/>
                  <a:pt x="564330" y="511520"/>
                </a:cubicBezTo>
                <a:cubicBezTo>
                  <a:pt x="563506" y="508387"/>
                  <a:pt x="564660" y="506078"/>
                  <a:pt x="566639" y="504594"/>
                </a:cubicBezTo>
                <a:close/>
                <a:moveTo>
                  <a:pt x="547179" y="509541"/>
                </a:moveTo>
                <a:cubicBezTo>
                  <a:pt x="551797" y="509870"/>
                  <a:pt x="555755" y="512508"/>
                  <a:pt x="555425" y="518445"/>
                </a:cubicBezTo>
                <a:cubicBezTo>
                  <a:pt x="555424" y="524381"/>
                  <a:pt x="552126" y="526030"/>
                  <a:pt x="546850" y="526030"/>
                </a:cubicBezTo>
                <a:cubicBezTo>
                  <a:pt x="541243" y="525700"/>
                  <a:pt x="538935" y="521743"/>
                  <a:pt x="538934" y="517456"/>
                </a:cubicBezTo>
                <a:cubicBezTo>
                  <a:pt x="538605" y="512508"/>
                  <a:pt x="542232" y="508881"/>
                  <a:pt x="547179" y="509541"/>
                </a:cubicBezTo>
                <a:close/>
                <a:moveTo>
                  <a:pt x="272127" y="573192"/>
                </a:moveTo>
                <a:cubicBezTo>
                  <a:pt x="272127" y="573852"/>
                  <a:pt x="271798" y="574841"/>
                  <a:pt x="271798" y="575831"/>
                </a:cubicBezTo>
                <a:cubicBezTo>
                  <a:pt x="273776" y="576820"/>
                  <a:pt x="275425" y="578140"/>
                  <a:pt x="277404" y="578799"/>
                </a:cubicBezTo>
                <a:cubicBezTo>
                  <a:pt x="295543" y="584735"/>
                  <a:pt x="313352" y="590672"/>
                  <a:pt x="331491" y="596278"/>
                </a:cubicBezTo>
                <a:cubicBezTo>
                  <a:pt x="335119" y="597268"/>
                  <a:pt x="339736" y="602545"/>
                  <a:pt x="342045" y="598257"/>
                </a:cubicBezTo>
                <a:cubicBezTo>
                  <a:pt x="344683" y="593310"/>
                  <a:pt x="339736" y="588693"/>
                  <a:pt x="335448" y="586384"/>
                </a:cubicBezTo>
                <a:cubicBezTo>
                  <a:pt x="333140" y="584736"/>
                  <a:pt x="330172" y="583746"/>
                  <a:pt x="327534" y="583086"/>
                </a:cubicBezTo>
                <a:cubicBezTo>
                  <a:pt x="319288" y="580448"/>
                  <a:pt x="311043" y="578140"/>
                  <a:pt x="302468" y="576161"/>
                </a:cubicBezTo>
                <a:cubicBezTo>
                  <a:pt x="292574" y="573852"/>
                  <a:pt x="282351" y="572203"/>
                  <a:pt x="272127" y="573192"/>
                </a:cubicBezTo>
                <a:close/>
                <a:moveTo>
                  <a:pt x="518816" y="487115"/>
                </a:moveTo>
                <a:cubicBezTo>
                  <a:pt x="525413" y="488104"/>
                  <a:pt x="530690" y="493051"/>
                  <a:pt x="532998" y="498987"/>
                </a:cubicBezTo>
                <a:cubicBezTo>
                  <a:pt x="532668" y="505583"/>
                  <a:pt x="524424" y="513169"/>
                  <a:pt x="518817" y="512839"/>
                </a:cubicBezTo>
                <a:cubicBezTo>
                  <a:pt x="513210" y="512509"/>
                  <a:pt x="504635" y="502945"/>
                  <a:pt x="505955" y="497668"/>
                </a:cubicBezTo>
                <a:cubicBezTo>
                  <a:pt x="507274" y="490743"/>
                  <a:pt x="512221" y="486125"/>
                  <a:pt x="518816" y="487115"/>
                </a:cubicBezTo>
                <a:close/>
                <a:moveTo>
                  <a:pt x="720324" y="402356"/>
                </a:moveTo>
                <a:cubicBezTo>
                  <a:pt x="720985" y="402356"/>
                  <a:pt x="722304" y="403346"/>
                  <a:pt x="722633" y="404335"/>
                </a:cubicBezTo>
                <a:cubicBezTo>
                  <a:pt x="723623" y="407962"/>
                  <a:pt x="720654" y="409612"/>
                  <a:pt x="718676" y="411260"/>
                </a:cubicBezTo>
                <a:cubicBezTo>
                  <a:pt x="716697" y="413240"/>
                  <a:pt x="713729" y="414558"/>
                  <a:pt x="709771" y="417197"/>
                </a:cubicBezTo>
                <a:cubicBezTo>
                  <a:pt x="710430" y="411261"/>
                  <a:pt x="714059" y="410271"/>
                  <a:pt x="715377" y="407303"/>
                </a:cubicBezTo>
                <a:cubicBezTo>
                  <a:pt x="716367" y="404994"/>
                  <a:pt x="717356" y="402356"/>
                  <a:pt x="720324" y="402356"/>
                </a:cubicBezTo>
                <a:close/>
                <a:moveTo>
                  <a:pt x="227603" y="529328"/>
                </a:moveTo>
                <a:cubicBezTo>
                  <a:pt x="231231" y="527019"/>
                  <a:pt x="234200" y="527679"/>
                  <a:pt x="236178" y="530647"/>
                </a:cubicBezTo>
                <a:cubicBezTo>
                  <a:pt x="237167" y="531967"/>
                  <a:pt x="236508" y="533616"/>
                  <a:pt x="234859" y="533945"/>
                </a:cubicBezTo>
                <a:cubicBezTo>
                  <a:pt x="231231" y="534935"/>
                  <a:pt x="229582" y="532296"/>
                  <a:pt x="227603" y="529328"/>
                </a:cubicBezTo>
                <a:close/>
                <a:moveTo>
                  <a:pt x="402397" y="473923"/>
                </a:moveTo>
                <a:cubicBezTo>
                  <a:pt x="408994" y="474252"/>
                  <a:pt x="411962" y="478210"/>
                  <a:pt x="411633" y="484476"/>
                </a:cubicBezTo>
                <a:cubicBezTo>
                  <a:pt x="411303" y="490412"/>
                  <a:pt x="407345" y="493051"/>
                  <a:pt x="402068" y="493380"/>
                </a:cubicBezTo>
                <a:cubicBezTo>
                  <a:pt x="395802" y="492721"/>
                  <a:pt x="392174" y="489753"/>
                  <a:pt x="392174" y="483817"/>
                </a:cubicBezTo>
                <a:cubicBezTo>
                  <a:pt x="392174" y="477220"/>
                  <a:pt x="395802" y="473592"/>
                  <a:pt x="402397" y="473923"/>
                </a:cubicBezTo>
                <a:close/>
                <a:moveTo>
                  <a:pt x="639524" y="368386"/>
                </a:moveTo>
                <a:cubicBezTo>
                  <a:pt x="648098" y="371355"/>
                  <a:pt x="652385" y="379270"/>
                  <a:pt x="658652" y="385207"/>
                </a:cubicBezTo>
                <a:cubicBezTo>
                  <a:pt x="651726" y="380259"/>
                  <a:pt x="642822" y="377291"/>
                  <a:pt x="639524" y="368386"/>
                </a:cubicBezTo>
                <a:close/>
                <a:moveTo>
                  <a:pt x="624023" y="344970"/>
                </a:moveTo>
                <a:cubicBezTo>
                  <a:pt x="627651" y="344970"/>
                  <a:pt x="631279" y="345630"/>
                  <a:pt x="631279" y="349588"/>
                </a:cubicBezTo>
                <a:cubicBezTo>
                  <a:pt x="631278" y="354535"/>
                  <a:pt x="634577" y="358492"/>
                  <a:pt x="635896" y="364099"/>
                </a:cubicBezTo>
                <a:cubicBezTo>
                  <a:pt x="630949" y="362450"/>
                  <a:pt x="629300" y="352226"/>
                  <a:pt x="622374" y="359811"/>
                </a:cubicBezTo>
                <a:cubicBezTo>
                  <a:pt x="622045" y="360141"/>
                  <a:pt x="621385" y="353545"/>
                  <a:pt x="620725" y="350247"/>
                </a:cubicBezTo>
                <a:cubicBezTo>
                  <a:pt x="620396" y="347939"/>
                  <a:pt x="620065" y="345300"/>
                  <a:pt x="624023" y="344970"/>
                </a:cubicBezTo>
                <a:close/>
                <a:moveTo>
                  <a:pt x="558063" y="354205"/>
                </a:moveTo>
                <a:cubicBezTo>
                  <a:pt x="565319" y="353875"/>
                  <a:pt x="568947" y="358822"/>
                  <a:pt x="569277" y="364758"/>
                </a:cubicBezTo>
                <a:cubicBezTo>
                  <a:pt x="569936" y="369705"/>
                  <a:pt x="566309" y="373992"/>
                  <a:pt x="560702" y="373663"/>
                </a:cubicBezTo>
                <a:cubicBezTo>
                  <a:pt x="553117" y="373663"/>
                  <a:pt x="548828" y="371025"/>
                  <a:pt x="548829" y="363769"/>
                </a:cubicBezTo>
                <a:cubicBezTo>
                  <a:pt x="548828" y="357833"/>
                  <a:pt x="552127" y="354535"/>
                  <a:pt x="558063" y="354205"/>
                </a:cubicBezTo>
                <a:close/>
                <a:moveTo>
                  <a:pt x="647439" y="318917"/>
                </a:moveTo>
                <a:cubicBezTo>
                  <a:pt x="653705" y="318917"/>
                  <a:pt x="655684" y="322215"/>
                  <a:pt x="655354" y="327821"/>
                </a:cubicBezTo>
                <a:cubicBezTo>
                  <a:pt x="655684" y="333758"/>
                  <a:pt x="653045" y="336726"/>
                  <a:pt x="647109" y="336396"/>
                </a:cubicBezTo>
                <a:cubicBezTo>
                  <a:pt x="641833" y="336066"/>
                  <a:pt x="638204" y="333098"/>
                  <a:pt x="638204" y="327492"/>
                </a:cubicBezTo>
                <a:cubicBezTo>
                  <a:pt x="638204" y="321885"/>
                  <a:pt x="641832" y="319247"/>
                  <a:pt x="647439" y="318917"/>
                </a:cubicBezTo>
                <a:close/>
                <a:moveTo>
                  <a:pt x="376344" y="397739"/>
                </a:moveTo>
                <a:cubicBezTo>
                  <a:pt x="381950" y="398398"/>
                  <a:pt x="388546" y="398728"/>
                  <a:pt x="389866" y="405654"/>
                </a:cubicBezTo>
                <a:cubicBezTo>
                  <a:pt x="388875" y="411591"/>
                  <a:pt x="385908" y="414888"/>
                  <a:pt x="380301" y="414559"/>
                </a:cubicBezTo>
                <a:cubicBezTo>
                  <a:pt x="374365" y="413899"/>
                  <a:pt x="369747" y="410601"/>
                  <a:pt x="368758" y="404665"/>
                </a:cubicBezTo>
                <a:cubicBezTo>
                  <a:pt x="368099" y="400047"/>
                  <a:pt x="372056" y="397079"/>
                  <a:pt x="376344" y="397739"/>
                </a:cubicBezTo>
                <a:close/>
                <a:moveTo>
                  <a:pt x="546849" y="329800"/>
                </a:moveTo>
                <a:cubicBezTo>
                  <a:pt x="553115" y="329470"/>
                  <a:pt x="555755" y="332438"/>
                  <a:pt x="555425" y="337055"/>
                </a:cubicBezTo>
                <a:cubicBezTo>
                  <a:pt x="555425" y="344641"/>
                  <a:pt x="552786" y="348928"/>
                  <a:pt x="546191" y="349258"/>
                </a:cubicBezTo>
                <a:cubicBezTo>
                  <a:pt x="539594" y="349918"/>
                  <a:pt x="536626" y="345300"/>
                  <a:pt x="536296" y="340023"/>
                </a:cubicBezTo>
                <a:cubicBezTo>
                  <a:pt x="536297" y="334087"/>
                  <a:pt x="540914" y="330459"/>
                  <a:pt x="546849" y="329800"/>
                </a:cubicBezTo>
                <a:close/>
                <a:moveTo>
                  <a:pt x="469346" y="288905"/>
                </a:moveTo>
                <a:cubicBezTo>
                  <a:pt x="473963" y="288905"/>
                  <a:pt x="475943" y="291873"/>
                  <a:pt x="475942" y="295830"/>
                </a:cubicBezTo>
                <a:cubicBezTo>
                  <a:pt x="475943" y="299458"/>
                  <a:pt x="473304" y="302097"/>
                  <a:pt x="469346" y="301767"/>
                </a:cubicBezTo>
                <a:cubicBezTo>
                  <a:pt x="464729" y="301767"/>
                  <a:pt x="462091" y="299788"/>
                  <a:pt x="461761" y="295501"/>
                </a:cubicBezTo>
                <a:cubicBezTo>
                  <a:pt x="461761" y="290224"/>
                  <a:pt x="464729" y="288905"/>
                  <a:pt x="469346" y="288905"/>
                </a:cubicBezTo>
                <a:close/>
                <a:moveTo>
                  <a:pt x="930407" y="133898"/>
                </a:moveTo>
                <a:cubicBezTo>
                  <a:pt x="933705" y="133898"/>
                  <a:pt x="935024" y="135548"/>
                  <a:pt x="935354" y="138186"/>
                </a:cubicBezTo>
                <a:cubicBezTo>
                  <a:pt x="935024" y="141814"/>
                  <a:pt x="932386" y="143463"/>
                  <a:pt x="929418" y="143133"/>
                </a:cubicBezTo>
                <a:cubicBezTo>
                  <a:pt x="927109" y="143133"/>
                  <a:pt x="926449" y="140165"/>
                  <a:pt x="925790" y="137856"/>
                </a:cubicBezTo>
                <a:cubicBezTo>
                  <a:pt x="925130" y="134229"/>
                  <a:pt x="927769" y="133898"/>
                  <a:pt x="930407" y="133898"/>
                </a:cubicBezTo>
                <a:close/>
                <a:moveTo>
                  <a:pt x="934694" y="90365"/>
                </a:moveTo>
                <a:cubicBezTo>
                  <a:pt x="939971" y="90365"/>
                  <a:pt x="937992" y="95642"/>
                  <a:pt x="940631" y="97291"/>
                </a:cubicBezTo>
                <a:cubicBezTo>
                  <a:pt x="939311" y="101578"/>
                  <a:pt x="937332" y="103227"/>
                  <a:pt x="933375" y="103227"/>
                </a:cubicBezTo>
                <a:cubicBezTo>
                  <a:pt x="927768" y="103227"/>
                  <a:pt x="928097" y="99270"/>
                  <a:pt x="928427" y="95972"/>
                </a:cubicBezTo>
                <a:cubicBezTo>
                  <a:pt x="928428" y="92014"/>
                  <a:pt x="930406" y="90365"/>
                  <a:pt x="934694" y="90365"/>
                </a:cubicBezTo>
                <a:close/>
                <a:moveTo>
                  <a:pt x="467368" y="225583"/>
                </a:moveTo>
                <a:cubicBezTo>
                  <a:pt x="473964" y="224594"/>
                  <a:pt x="477921" y="228551"/>
                  <a:pt x="478581" y="234488"/>
                </a:cubicBezTo>
                <a:cubicBezTo>
                  <a:pt x="479241" y="240754"/>
                  <a:pt x="474294" y="243062"/>
                  <a:pt x="468357" y="243062"/>
                </a:cubicBezTo>
                <a:cubicBezTo>
                  <a:pt x="463080" y="243062"/>
                  <a:pt x="457474" y="242732"/>
                  <a:pt x="457474" y="235477"/>
                </a:cubicBezTo>
                <a:cubicBezTo>
                  <a:pt x="457474" y="228881"/>
                  <a:pt x="459782" y="224594"/>
                  <a:pt x="467368" y="225583"/>
                </a:cubicBezTo>
                <a:close/>
                <a:moveTo>
                  <a:pt x="522444" y="207774"/>
                </a:moveTo>
                <a:cubicBezTo>
                  <a:pt x="529040" y="207774"/>
                  <a:pt x="532008" y="210742"/>
                  <a:pt x="531348" y="217008"/>
                </a:cubicBezTo>
                <a:cubicBezTo>
                  <a:pt x="531678" y="222945"/>
                  <a:pt x="528710" y="225583"/>
                  <a:pt x="522773" y="225583"/>
                </a:cubicBezTo>
                <a:cubicBezTo>
                  <a:pt x="516178" y="225583"/>
                  <a:pt x="513539" y="222945"/>
                  <a:pt x="513870" y="216349"/>
                </a:cubicBezTo>
                <a:cubicBezTo>
                  <a:pt x="513869" y="210412"/>
                  <a:pt x="516508" y="208103"/>
                  <a:pt x="522444" y="207774"/>
                </a:cubicBezTo>
                <a:close/>
                <a:moveTo>
                  <a:pt x="601597" y="170837"/>
                </a:moveTo>
                <a:cubicBezTo>
                  <a:pt x="604565" y="170507"/>
                  <a:pt x="606544" y="172485"/>
                  <a:pt x="606873" y="175124"/>
                </a:cubicBezTo>
                <a:cubicBezTo>
                  <a:pt x="607533" y="178752"/>
                  <a:pt x="605884" y="181720"/>
                  <a:pt x="603245" y="181720"/>
                </a:cubicBezTo>
                <a:cubicBezTo>
                  <a:pt x="598958" y="181720"/>
                  <a:pt x="596650" y="181390"/>
                  <a:pt x="596320" y="177762"/>
                </a:cubicBezTo>
                <a:cubicBezTo>
                  <a:pt x="596320" y="173805"/>
                  <a:pt x="598299" y="171496"/>
                  <a:pt x="601597" y="170837"/>
                </a:cubicBezTo>
                <a:close/>
                <a:moveTo>
                  <a:pt x="334129" y="177762"/>
                </a:moveTo>
                <a:cubicBezTo>
                  <a:pt x="339406" y="179411"/>
                  <a:pt x="346661" y="178092"/>
                  <a:pt x="348640" y="185348"/>
                </a:cubicBezTo>
                <a:cubicBezTo>
                  <a:pt x="348310" y="190954"/>
                  <a:pt x="345672" y="194582"/>
                  <a:pt x="340725" y="194582"/>
                </a:cubicBezTo>
                <a:cubicBezTo>
                  <a:pt x="334128" y="194582"/>
                  <a:pt x="328852" y="190954"/>
                  <a:pt x="327533" y="184029"/>
                </a:cubicBezTo>
                <a:cubicBezTo>
                  <a:pt x="326873" y="180401"/>
                  <a:pt x="329842" y="176113"/>
                  <a:pt x="334129" y="177762"/>
                </a:cubicBezTo>
                <a:close/>
                <a:moveTo>
                  <a:pt x="139218" y="202828"/>
                </a:moveTo>
                <a:cubicBezTo>
                  <a:pt x="133611" y="203817"/>
                  <a:pt x="128335" y="206785"/>
                  <a:pt x="128334" y="212062"/>
                </a:cubicBezTo>
                <a:cubicBezTo>
                  <a:pt x="128665" y="223935"/>
                  <a:pt x="126026" y="237127"/>
                  <a:pt x="134271" y="246361"/>
                </a:cubicBezTo>
                <a:cubicBezTo>
                  <a:pt x="145155" y="257904"/>
                  <a:pt x="150761" y="272085"/>
                  <a:pt x="157357" y="285937"/>
                </a:cubicBezTo>
                <a:cubicBezTo>
                  <a:pt x="162634" y="297810"/>
                  <a:pt x="169560" y="308033"/>
                  <a:pt x="180113" y="316279"/>
                </a:cubicBezTo>
                <a:cubicBezTo>
                  <a:pt x="198582" y="291543"/>
                  <a:pt x="196933" y="248669"/>
                  <a:pt x="186049" y="225584"/>
                </a:cubicBezTo>
                <a:cubicBezTo>
                  <a:pt x="178794" y="210413"/>
                  <a:pt x="155378" y="199530"/>
                  <a:pt x="139218" y="202828"/>
                </a:cubicBezTo>
                <a:close/>
                <a:moveTo>
                  <a:pt x="585436" y="49800"/>
                </a:moveTo>
                <a:cubicBezTo>
                  <a:pt x="587745" y="49470"/>
                  <a:pt x="589394" y="51119"/>
                  <a:pt x="589394" y="53428"/>
                </a:cubicBezTo>
                <a:cubicBezTo>
                  <a:pt x="589394" y="55406"/>
                  <a:pt x="588075" y="56396"/>
                  <a:pt x="586426" y="57055"/>
                </a:cubicBezTo>
                <a:cubicBezTo>
                  <a:pt x="584446" y="57055"/>
                  <a:pt x="582798" y="56066"/>
                  <a:pt x="582468" y="54417"/>
                </a:cubicBezTo>
                <a:cubicBezTo>
                  <a:pt x="581808" y="52108"/>
                  <a:pt x="583128" y="50130"/>
                  <a:pt x="585436" y="49800"/>
                </a:cubicBezTo>
                <a:close/>
                <a:moveTo>
                  <a:pt x="191326" y="0"/>
                </a:moveTo>
                <a:cubicBezTo>
                  <a:pt x="197922" y="330"/>
                  <a:pt x="199901" y="5607"/>
                  <a:pt x="200560" y="11213"/>
                </a:cubicBezTo>
                <a:cubicBezTo>
                  <a:pt x="201550" y="16820"/>
                  <a:pt x="196932" y="13192"/>
                  <a:pt x="194953" y="14182"/>
                </a:cubicBezTo>
                <a:cubicBezTo>
                  <a:pt x="188358" y="14841"/>
                  <a:pt x="186709" y="10553"/>
                  <a:pt x="186049" y="4947"/>
                </a:cubicBezTo>
                <a:cubicBezTo>
                  <a:pt x="185390" y="989"/>
                  <a:pt x="189347" y="0"/>
                  <a:pt x="191326" y="0"/>
                </a:cubicBezTo>
                <a:close/>
                <a:moveTo>
                  <a:pt x="35002" y="6267"/>
                </a:moveTo>
                <a:cubicBezTo>
                  <a:pt x="47863" y="3299"/>
                  <a:pt x="60726" y="-1648"/>
                  <a:pt x="74248" y="4948"/>
                </a:cubicBezTo>
                <a:cubicBezTo>
                  <a:pt x="76556" y="5937"/>
                  <a:pt x="79194" y="6267"/>
                  <a:pt x="81833" y="6267"/>
                </a:cubicBezTo>
                <a:cubicBezTo>
                  <a:pt x="99972" y="6267"/>
                  <a:pt x="115802" y="11214"/>
                  <a:pt x="129653" y="23417"/>
                </a:cubicBezTo>
                <a:cubicBezTo>
                  <a:pt x="134271" y="27704"/>
                  <a:pt x="141197" y="27704"/>
                  <a:pt x="146803" y="30013"/>
                </a:cubicBezTo>
                <a:cubicBezTo>
                  <a:pt x="153069" y="32651"/>
                  <a:pt x="158346" y="35619"/>
                  <a:pt x="154059" y="43864"/>
                </a:cubicBezTo>
                <a:cubicBezTo>
                  <a:pt x="152080" y="47822"/>
                  <a:pt x="153729" y="50790"/>
                  <a:pt x="156697" y="53428"/>
                </a:cubicBezTo>
                <a:cubicBezTo>
                  <a:pt x="166262" y="62003"/>
                  <a:pt x="170219" y="72557"/>
                  <a:pt x="172857" y="85419"/>
                </a:cubicBezTo>
                <a:cubicBezTo>
                  <a:pt x="176485" y="105207"/>
                  <a:pt x="185390" y="124005"/>
                  <a:pt x="194294" y="142145"/>
                </a:cubicBezTo>
                <a:cubicBezTo>
                  <a:pt x="200230" y="153687"/>
                  <a:pt x="212763" y="160613"/>
                  <a:pt x="222987" y="168199"/>
                </a:cubicBezTo>
                <a:cubicBezTo>
                  <a:pt x="253988" y="190955"/>
                  <a:pt x="279382" y="218988"/>
                  <a:pt x="301479" y="251638"/>
                </a:cubicBezTo>
                <a:cubicBezTo>
                  <a:pt x="318959" y="276043"/>
                  <a:pt x="326874" y="305065"/>
                  <a:pt x="338087" y="332768"/>
                </a:cubicBezTo>
                <a:cubicBezTo>
                  <a:pt x="342704" y="344641"/>
                  <a:pt x="346992" y="357174"/>
                  <a:pt x="355567" y="367397"/>
                </a:cubicBezTo>
                <a:cubicBezTo>
                  <a:pt x="363482" y="376962"/>
                  <a:pt x="357546" y="397739"/>
                  <a:pt x="346662" y="403675"/>
                </a:cubicBezTo>
                <a:cubicBezTo>
                  <a:pt x="345013" y="404335"/>
                  <a:pt x="343364" y="404994"/>
                  <a:pt x="341715" y="405654"/>
                </a:cubicBezTo>
                <a:cubicBezTo>
                  <a:pt x="335449" y="408292"/>
                  <a:pt x="326214" y="407303"/>
                  <a:pt x="323906" y="415878"/>
                </a:cubicBezTo>
                <a:cubicBezTo>
                  <a:pt x="321268" y="425772"/>
                  <a:pt x="323576" y="435336"/>
                  <a:pt x="328523" y="444241"/>
                </a:cubicBezTo>
                <a:cubicBezTo>
                  <a:pt x="343363" y="471285"/>
                  <a:pt x="357546" y="498987"/>
                  <a:pt x="369088" y="527680"/>
                </a:cubicBezTo>
                <a:cubicBezTo>
                  <a:pt x="377993" y="550106"/>
                  <a:pt x="386238" y="572533"/>
                  <a:pt x="401079" y="591661"/>
                </a:cubicBezTo>
                <a:cubicBezTo>
                  <a:pt x="404377" y="595619"/>
                  <a:pt x="407675" y="599576"/>
                  <a:pt x="411962" y="602215"/>
                </a:cubicBezTo>
                <a:cubicBezTo>
                  <a:pt x="434719" y="616066"/>
                  <a:pt x="455825" y="631897"/>
                  <a:pt x="476273" y="648717"/>
                </a:cubicBezTo>
                <a:cubicBezTo>
                  <a:pt x="492103" y="661579"/>
                  <a:pt x="509253" y="670813"/>
                  <a:pt x="529041" y="675760"/>
                </a:cubicBezTo>
                <a:lnTo>
                  <a:pt x="552046" y="685214"/>
                </a:lnTo>
                <a:lnTo>
                  <a:pt x="552456" y="684994"/>
                </a:lnTo>
                <a:lnTo>
                  <a:pt x="576860" y="691260"/>
                </a:lnTo>
                <a:lnTo>
                  <a:pt x="576861" y="691260"/>
                </a:lnTo>
                <a:cubicBezTo>
                  <a:pt x="589064" y="694558"/>
                  <a:pt x="600936" y="700164"/>
                  <a:pt x="613799" y="696537"/>
                </a:cubicBezTo>
                <a:cubicBezTo>
                  <a:pt x="620065" y="694888"/>
                  <a:pt x="624022" y="697856"/>
                  <a:pt x="626661" y="703462"/>
                </a:cubicBezTo>
                <a:cubicBezTo>
                  <a:pt x="630949" y="712037"/>
                  <a:pt x="623033" y="713686"/>
                  <a:pt x="618746" y="716984"/>
                </a:cubicBezTo>
                <a:cubicBezTo>
                  <a:pt x="613139" y="721602"/>
                  <a:pt x="610171" y="715006"/>
                  <a:pt x="608852" y="712367"/>
                </a:cubicBezTo>
                <a:cubicBezTo>
                  <a:pt x="602916" y="698515"/>
                  <a:pt x="588734" y="699835"/>
                  <a:pt x="577521" y="695547"/>
                </a:cubicBezTo>
                <a:lnTo>
                  <a:pt x="577502" y="695541"/>
                </a:lnTo>
                <a:lnTo>
                  <a:pt x="577521" y="695548"/>
                </a:lnTo>
                <a:lnTo>
                  <a:pt x="571031" y="697908"/>
                </a:lnTo>
                <a:lnTo>
                  <a:pt x="591373" y="707751"/>
                </a:lnTo>
                <a:cubicBezTo>
                  <a:pt x="594011" y="708410"/>
                  <a:pt x="596980" y="708740"/>
                  <a:pt x="598299" y="710719"/>
                </a:cubicBezTo>
                <a:cubicBezTo>
                  <a:pt x="605555" y="721272"/>
                  <a:pt x="618087" y="724571"/>
                  <a:pt x="626992" y="732815"/>
                </a:cubicBezTo>
                <a:cubicBezTo>
                  <a:pt x="638204" y="743039"/>
                  <a:pt x="653376" y="747327"/>
                  <a:pt x="663599" y="759199"/>
                </a:cubicBezTo>
                <a:cubicBezTo>
                  <a:pt x="665248" y="761179"/>
                  <a:pt x="668216" y="761179"/>
                  <a:pt x="670855" y="760848"/>
                </a:cubicBezTo>
                <a:cubicBezTo>
                  <a:pt x="673163" y="760189"/>
                  <a:pt x="676131" y="759859"/>
                  <a:pt x="676791" y="756891"/>
                </a:cubicBezTo>
                <a:cubicBezTo>
                  <a:pt x="677451" y="754582"/>
                  <a:pt x="675472" y="752933"/>
                  <a:pt x="673823" y="751614"/>
                </a:cubicBezTo>
                <a:cubicBezTo>
                  <a:pt x="670524" y="749306"/>
                  <a:pt x="666897" y="747656"/>
                  <a:pt x="663929" y="745018"/>
                </a:cubicBezTo>
                <a:cubicBezTo>
                  <a:pt x="658982" y="740401"/>
                  <a:pt x="654035" y="735784"/>
                  <a:pt x="657663" y="728199"/>
                </a:cubicBezTo>
                <a:cubicBezTo>
                  <a:pt x="660301" y="722921"/>
                  <a:pt x="669535" y="720943"/>
                  <a:pt x="677121" y="724241"/>
                </a:cubicBezTo>
                <a:cubicBezTo>
                  <a:pt x="679100" y="725230"/>
                  <a:pt x="680748" y="726550"/>
                  <a:pt x="682397" y="728199"/>
                </a:cubicBezTo>
                <a:lnTo>
                  <a:pt x="682627" y="728632"/>
                </a:lnTo>
                <a:lnTo>
                  <a:pt x="700990" y="725230"/>
                </a:lnTo>
                <a:cubicBezTo>
                  <a:pt x="707545" y="723745"/>
                  <a:pt x="714223" y="722921"/>
                  <a:pt x="721313" y="725559"/>
                </a:cubicBezTo>
                <a:cubicBezTo>
                  <a:pt x="715377" y="729022"/>
                  <a:pt x="709111" y="730589"/>
                  <a:pt x="702763" y="731413"/>
                </a:cubicBezTo>
                <a:lnTo>
                  <a:pt x="684799" y="732735"/>
                </a:lnTo>
                <a:lnTo>
                  <a:pt x="685366" y="733805"/>
                </a:lnTo>
                <a:cubicBezTo>
                  <a:pt x="687345" y="747327"/>
                  <a:pt x="690972" y="750955"/>
                  <a:pt x="704494" y="750955"/>
                </a:cubicBezTo>
                <a:cubicBezTo>
                  <a:pt x="716696" y="750955"/>
                  <a:pt x="728900" y="752274"/>
                  <a:pt x="741102" y="753923"/>
                </a:cubicBezTo>
                <a:cubicBezTo>
                  <a:pt x="756273" y="755901"/>
                  <a:pt x="770124" y="749635"/>
                  <a:pt x="782986" y="741720"/>
                </a:cubicBezTo>
                <a:cubicBezTo>
                  <a:pt x="790572" y="737103"/>
                  <a:pt x="797498" y="730507"/>
                  <a:pt x="807721" y="733475"/>
                </a:cubicBezTo>
                <a:cubicBezTo>
                  <a:pt x="811019" y="734465"/>
                  <a:pt x="811679" y="732156"/>
                  <a:pt x="811679" y="728858"/>
                </a:cubicBezTo>
                <a:cubicBezTo>
                  <a:pt x="811349" y="715996"/>
                  <a:pt x="817615" y="704123"/>
                  <a:pt x="817945" y="690931"/>
                </a:cubicBezTo>
                <a:cubicBezTo>
                  <a:pt x="817946" y="684995"/>
                  <a:pt x="823552" y="682356"/>
                  <a:pt x="829159" y="680707"/>
                </a:cubicBezTo>
                <a:cubicBezTo>
                  <a:pt x="848616" y="674441"/>
                  <a:pt x="849276" y="674111"/>
                  <a:pt x="845649" y="654653"/>
                </a:cubicBezTo>
                <a:cubicBezTo>
                  <a:pt x="844000" y="645088"/>
                  <a:pt x="846308" y="634206"/>
                  <a:pt x="840042" y="625301"/>
                </a:cubicBezTo>
                <a:cubicBezTo>
                  <a:pt x="837403" y="621343"/>
                  <a:pt x="835424" y="617386"/>
                  <a:pt x="830148" y="616066"/>
                </a:cubicBezTo>
                <a:cubicBezTo>
                  <a:pt x="822232" y="614088"/>
                  <a:pt x="823222" y="608151"/>
                  <a:pt x="826190" y="603204"/>
                </a:cubicBezTo>
                <a:cubicBezTo>
                  <a:pt x="827839" y="600236"/>
                  <a:pt x="829818" y="598257"/>
                  <a:pt x="828499" y="594629"/>
                </a:cubicBezTo>
                <a:cubicBezTo>
                  <a:pt x="827510" y="592651"/>
                  <a:pt x="828498" y="590342"/>
                  <a:pt x="831137" y="589682"/>
                </a:cubicBezTo>
                <a:cubicBezTo>
                  <a:pt x="833445" y="589353"/>
                  <a:pt x="835425" y="590672"/>
                  <a:pt x="836414" y="592651"/>
                </a:cubicBezTo>
                <a:cubicBezTo>
                  <a:pt x="839052" y="597927"/>
                  <a:pt x="840372" y="603534"/>
                  <a:pt x="842680" y="608811"/>
                </a:cubicBezTo>
                <a:cubicBezTo>
                  <a:pt x="847297" y="619364"/>
                  <a:pt x="849936" y="620354"/>
                  <a:pt x="859830" y="615407"/>
                </a:cubicBezTo>
                <a:cubicBezTo>
                  <a:pt x="865107" y="613098"/>
                  <a:pt x="865107" y="613098"/>
                  <a:pt x="875331" y="613098"/>
                </a:cubicBezTo>
                <a:cubicBezTo>
                  <a:pt x="875990" y="609141"/>
                  <a:pt x="873681" y="606172"/>
                  <a:pt x="871372" y="603534"/>
                </a:cubicBezTo>
                <a:cubicBezTo>
                  <a:pt x="867085" y="598587"/>
                  <a:pt x="867415" y="593640"/>
                  <a:pt x="870054" y="588363"/>
                </a:cubicBezTo>
                <a:cubicBezTo>
                  <a:pt x="873022" y="582757"/>
                  <a:pt x="876980" y="578140"/>
                  <a:pt x="883905" y="580778"/>
                </a:cubicBezTo>
                <a:cubicBezTo>
                  <a:pt x="890171" y="583086"/>
                  <a:pt x="892150" y="589682"/>
                  <a:pt x="889512" y="594299"/>
                </a:cubicBezTo>
                <a:cubicBezTo>
                  <a:pt x="884894" y="603204"/>
                  <a:pt x="892480" y="607492"/>
                  <a:pt x="894789" y="613758"/>
                </a:cubicBezTo>
                <a:cubicBezTo>
                  <a:pt x="896437" y="618375"/>
                  <a:pt x="899735" y="614418"/>
                  <a:pt x="902704" y="613428"/>
                </a:cubicBezTo>
                <a:cubicBezTo>
                  <a:pt x="907980" y="611449"/>
                  <a:pt x="909630" y="603864"/>
                  <a:pt x="916556" y="605183"/>
                </a:cubicBezTo>
                <a:cubicBezTo>
                  <a:pt x="907980" y="596938"/>
                  <a:pt x="902704" y="585725"/>
                  <a:pt x="893469" y="577809"/>
                </a:cubicBezTo>
                <a:cubicBezTo>
                  <a:pt x="891161" y="575831"/>
                  <a:pt x="890171" y="572533"/>
                  <a:pt x="890831" y="568905"/>
                </a:cubicBezTo>
                <a:lnTo>
                  <a:pt x="892203" y="567670"/>
                </a:lnTo>
                <a:lnTo>
                  <a:pt x="854883" y="534605"/>
                </a:lnTo>
                <a:cubicBezTo>
                  <a:pt x="864777" y="536255"/>
                  <a:pt x="869394" y="542521"/>
                  <a:pt x="874341" y="547468"/>
                </a:cubicBezTo>
                <a:cubicBezTo>
                  <a:pt x="880607" y="554064"/>
                  <a:pt x="891491" y="555712"/>
                  <a:pt x="895118" y="565277"/>
                </a:cubicBezTo>
                <a:lnTo>
                  <a:pt x="894320" y="566075"/>
                </a:lnTo>
                <a:lnTo>
                  <a:pt x="915896" y="581767"/>
                </a:lnTo>
                <a:cubicBezTo>
                  <a:pt x="918204" y="583416"/>
                  <a:pt x="920183" y="585395"/>
                  <a:pt x="922821" y="583746"/>
                </a:cubicBezTo>
                <a:cubicBezTo>
                  <a:pt x="925790" y="581767"/>
                  <a:pt x="925790" y="578799"/>
                  <a:pt x="925130" y="575831"/>
                </a:cubicBezTo>
                <a:cubicBezTo>
                  <a:pt x="924141" y="571873"/>
                  <a:pt x="921172" y="568905"/>
                  <a:pt x="920184" y="564947"/>
                </a:cubicBezTo>
                <a:cubicBezTo>
                  <a:pt x="919524" y="562309"/>
                  <a:pt x="919853" y="558681"/>
                  <a:pt x="923151" y="560330"/>
                </a:cubicBezTo>
                <a:cubicBezTo>
                  <a:pt x="929418" y="563628"/>
                  <a:pt x="937003" y="559671"/>
                  <a:pt x="942610" y="565277"/>
                </a:cubicBezTo>
                <a:cubicBezTo>
                  <a:pt x="947887" y="570554"/>
                  <a:pt x="953493" y="565937"/>
                  <a:pt x="959100" y="564947"/>
                </a:cubicBezTo>
                <a:cubicBezTo>
                  <a:pt x="972291" y="562639"/>
                  <a:pt x="972621" y="562639"/>
                  <a:pt x="967674" y="550107"/>
                </a:cubicBezTo>
                <a:cubicBezTo>
                  <a:pt x="964376" y="542191"/>
                  <a:pt x="962068" y="534276"/>
                  <a:pt x="959759" y="526361"/>
                </a:cubicBezTo>
                <a:cubicBezTo>
                  <a:pt x="958770" y="522733"/>
                  <a:pt x="956132" y="518446"/>
                  <a:pt x="960418" y="516467"/>
                </a:cubicBezTo>
                <a:lnTo>
                  <a:pt x="965205" y="516978"/>
                </a:lnTo>
                <a:lnTo>
                  <a:pt x="968673" y="521565"/>
                </a:lnTo>
                <a:lnTo>
                  <a:pt x="968994" y="522074"/>
                </a:lnTo>
                <a:cubicBezTo>
                  <a:pt x="969653" y="523063"/>
                  <a:pt x="970643" y="524382"/>
                  <a:pt x="971302" y="525042"/>
                </a:cubicBezTo>
                <a:lnTo>
                  <a:pt x="968673" y="521565"/>
                </a:lnTo>
                <a:lnTo>
                  <a:pt x="965820" y="517044"/>
                </a:lnTo>
                <a:lnTo>
                  <a:pt x="965205" y="516978"/>
                </a:lnTo>
                <a:lnTo>
                  <a:pt x="961078" y="511520"/>
                </a:lnTo>
                <a:cubicBezTo>
                  <a:pt x="953823" y="504924"/>
                  <a:pt x="948216" y="497339"/>
                  <a:pt x="943929" y="488104"/>
                </a:cubicBezTo>
                <a:cubicBezTo>
                  <a:pt x="933705" y="466008"/>
                  <a:pt x="917875" y="448858"/>
                  <a:pt x="892480" y="443911"/>
                </a:cubicBezTo>
                <a:cubicBezTo>
                  <a:pt x="881926" y="441932"/>
                  <a:pt x="871043" y="440613"/>
                  <a:pt x="860159" y="440943"/>
                </a:cubicBezTo>
                <a:cubicBezTo>
                  <a:pt x="853234" y="440943"/>
                  <a:pt x="851585" y="435007"/>
                  <a:pt x="846309" y="433357"/>
                </a:cubicBezTo>
                <a:cubicBezTo>
                  <a:pt x="835754" y="429730"/>
                  <a:pt x="824871" y="426761"/>
                  <a:pt x="814977" y="421155"/>
                </a:cubicBezTo>
                <a:cubicBezTo>
                  <a:pt x="797167" y="410931"/>
                  <a:pt x="782656" y="396420"/>
                  <a:pt x="765178" y="386196"/>
                </a:cubicBezTo>
                <a:cubicBezTo>
                  <a:pt x="739453" y="371355"/>
                  <a:pt x="716367" y="353876"/>
                  <a:pt x="696909" y="331779"/>
                </a:cubicBezTo>
                <a:cubicBezTo>
                  <a:pt x="684376" y="317268"/>
                  <a:pt x="670525" y="304076"/>
                  <a:pt x="657663" y="289895"/>
                </a:cubicBezTo>
                <a:cubicBezTo>
                  <a:pt x="632928" y="262192"/>
                  <a:pt x="613799" y="228552"/>
                  <a:pt x="579171" y="211072"/>
                </a:cubicBezTo>
                <a:cubicBezTo>
                  <a:pt x="548829" y="195902"/>
                  <a:pt x="520796" y="176114"/>
                  <a:pt x="489465" y="162262"/>
                </a:cubicBezTo>
                <a:cubicBezTo>
                  <a:pt x="478252" y="157315"/>
                  <a:pt x="468028" y="149730"/>
                  <a:pt x="457145" y="144123"/>
                </a:cubicBezTo>
                <a:cubicBezTo>
                  <a:pt x="454506" y="142474"/>
                  <a:pt x="451538" y="140495"/>
                  <a:pt x="451208" y="136868"/>
                </a:cubicBezTo>
                <a:lnTo>
                  <a:pt x="452280" y="135558"/>
                </a:lnTo>
                <a:lnTo>
                  <a:pt x="393493" y="114771"/>
                </a:lnTo>
                <a:cubicBezTo>
                  <a:pt x="395802" y="111473"/>
                  <a:pt x="397781" y="109824"/>
                  <a:pt x="399759" y="110813"/>
                </a:cubicBezTo>
                <a:cubicBezTo>
                  <a:pt x="417239" y="117409"/>
                  <a:pt x="435048" y="124005"/>
                  <a:pt x="452527" y="130931"/>
                </a:cubicBezTo>
                <a:lnTo>
                  <a:pt x="454676" y="133319"/>
                </a:lnTo>
                <a:lnTo>
                  <a:pt x="466708" y="135219"/>
                </a:lnTo>
                <a:cubicBezTo>
                  <a:pt x="496721" y="151379"/>
                  <a:pt x="527392" y="166220"/>
                  <a:pt x="556744" y="183369"/>
                </a:cubicBezTo>
                <a:cubicBezTo>
                  <a:pt x="563670" y="187327"/>
                  <a:pt x="570925" y="193593"/>
                  <a:pt x="578840" y="188317"/>
                </a:cubicBezTo>
                <a:cubicBezTo>
                  <a:pt x="586756" y="183040"/>
                  <a:pt x="580819" y="174465"/>
                  <a:pt x="579830" y="167209"/>
                </a:cubicBezTo>
                <a:cubicBezTo>
                  <a:pt x="577521" y="151379"/>
                  <a:pt x="571915" y="136538"/>
                  <a:pt x="563340" y="122686"/>
                </a:cubicBezTo>
                <a:cubicBezTo>
                  <a:pt x="560702" y="118069"/>
                  <a:pt x="558063" y="113452"/>
                  <a:pt x="557073" y="107845"/>
                </a:cubicBezTo>
                <a:cubicBezTo>
                  <a:pt x="555755" y="99930"/>
                  <a:pt x="558393" y="93994"/>
                  <a:pt x="565649" y="90696"/>
                </a:cubicBezTo>
                <a:cubicBezTo>
                  <a:pt x="572574" y="87398"/>
                  <a:pt x="578840" y="88717"/>
                  <a:pt x="583458" y="94323"/>
                </a:cubicBezTo>
                <a:cubicBezTo>
                  <a:pt x="590054" y="101909"/>
                  <a:pt x="595990" y="110154"/>
                  <a:pt x="600608" y="119388"/>
                </a:cubicBezTo>
                <a:cubicBezTo>
                  <a:pt x="605884" y="129942"/>
                  <a:pt x="602587" y="135218"/>
                  <a:pt x="590383" y="134559"/>
                </a:cubicBezTo>
                <a:cubicBezTo>
                  <a:pt x="587085" y="134559"/>
                  <a:pt x="585107" y="135218"/>
                  <a:pt x="585767" y="138516"/>
                </a:cubicBezTo>
                <a:cubicBezTo>
                  <a:pt x="591043" y="161602"/>
                  <a:pt x="589394" y="187987"/>
                  <a:pt x="605225" y="206455"/>
                </a:cubicBezTo>
                <a:cubicBezTo>
                  <a:pt x="628641" y="233829"/>
                  <a:pt x="649417" y="264170"/>
                  <a:pt x="675801" y="288905"/>
                </a:cubicBezTo>
                <a:cubicBezTo>
                  <a:pt x="691962" y="304076"/>
                  <a:pt x="709771" y="317598"/>
                  <a:pt x="728900" y="328481"/>
                </a:cubicBezTo>
                <a:cubicBezTo>
                  <a:pt x="742751" y="336396"/>
                  <a:pt x="754624" y="346290"/>
                  <a:pt x="765177" y="357834"/>
                </a:cubicBezTo>
                <a:cubicBezTo>
                  <a:pt x="791891" y="387515"/>
                  <a:pt x="824211" y="407633"/>
                  <a:pt x="862139" y="419176"/>
                </a:cubicBezTo>
                <a:cubicBezTo>
                  <a:pt x="872692" y="422474"/>
                  <a:pt x="883906" y="422474"/>
                  <a:pt x="894459" y="423463"/>
                </a:cubicBezTo>
                <a:cubicBezTo>
                  <a:pt x="920183" y="425442"/>
                  <a:pt x="937333" y="439624"/>
                  <a:pt x="950194" y="460071"/>
                </a:cubicBezTo>
                <a:cubicBezTo>
                  <a:pt x="956131" y="469635"/>
                  <a:pt x="961408" y="479529"/>
                  <a:pt x="970312" y="486785"/>
                </a:cubicBezTo>
                <a:cubicBezTo>
                  <a:pt x="973611" y="489423"/>
                  <a:pt x="975589" y="492721"/>
                  <a:pt x="977239" y="496349"/>
                </a:cubicBezTo>
                <a:cubicBezTo>
                  <a:pt x="986473" y="515807"/>
                  <a:pt x="999995" y="531308"/>
                  <a:pt x="1018134" y="543181"/>
                </a:cubicBezTo>
                <a:cubicBezTo>
                  <a:pt x="1031326" y="551755"/>
                  <a:pt x="1043528" y="561650"/>
                  <a:pt x="1052762" y="574182"/>
                </a:cubicBezTo>
                <a:cubicBezTo>
                  <a:pt x="1060348" y="584406"/>
                  <a:pt x="1071231" y="590342"/>
                  <a:pt x="1080466" y="598257"/>
                </a:cubicBezTo>
                <a:cubicBezTo>
                  <a:pt x="1091678" y="608151"/>
                  <a:pt x="1098934" y="620354"/>
                  <a:pt x="1103882" y="634205"/>
                </a:cubicBezTo>
                <a:cubicBezTo>
                  <a:pt x="1104871" y="636844"/>
                  <a:pt x="1105531" y="639812"/>
                  <a:pt x="1106850" y="642450"/>
                </a:cubicBezTo>
                <a:cubicBezTo>
                  <a:pt x="1111467" y="652015"/>
                  <a:pt x="1115095" y="653334"/>
                  <a:pt x="1124659" y="648387"/>
                </a:cubicBezTo>
                <a:cubicBezTo>
                  <a:pt x="1138511" y="641131"/>
                  <a:pt x="1152032" y="633216"/>
                  <a:pt x="1167203" y="628929"/>
                </a:cubicBezTo>
                <a:cubicBezTo>
                  <a:pt x="1205790" y="618375"/>
                  <a:pt x="1254600" y="642780"/>
                  <a:pt x="1256578" y="690271"/>
                </a:cubicBezTo>
                <a:cubicBezTo>
                  <a:pt x="1257897" y="715006"/>
                  <a:pt x="1270101" y="728528"/>
                  <a:pt x="1290878" y="736773"/>
                </a:cubicBezTo>
                <a:cubicBezTo>
                  <a:pt x="1311985" y="745018"/>
                  <a:pt x="1330784" y="756561"/>
                  <a:pt x="1344306" y="774700"/>
                </a:cubicBezTo>
                <a:cubicBezTo>
                  <a:pt x="1358157" y="792839"/>
                  <a:pt x="1373988" y="809329"/>
                  <a:pt x="1382562" y="831096"/>
                </a:cubicBezTo>
                <a:cubicBezTo>
                  <a:pt x="1386849" y="841979"/>
                  <a:pt x="1396414" y="848575"/>
                  <a:pt x="1406968" y="853192"/>
                </a:cubicBezTo>
                <a:cubicBezTo>
                  <a:pt x="1415542" y="855171"/>
                  <a:pt x="1424117" y="854842"/>
                  <a:pt x="1432692" y="854182"/>
                </a:cubicBezTo>
                <a:cubicBezTo>
                  <a:pt x="1450501" y="853852"/>
                  <a:pt x="1468640" y="855831"/>
                  <a:pt x="1486779" y="852533"/>
                </a:cubicBezTo>
                <a:cubicBezTo>
                  <a:pt x="1490406" y="851873"/>
                  <a:pt x="1494034" y="852533"/>
                  <a:pt x="1497663" y="853192"/>
                </a:cubicBezTo>
                <a:cubicBezTo>
                  <a:pt x="1520089" y="857150"/>
                  <a:pt x="1525695" y="869353"/>
                  <a:pt x="1514812" y="889470"/>
                </a:cubicBezTo>
                <a:cubicBezTo>
                  <a:pt x="1508216" y="901343"/>
                  <a:pt x="1501619" y="912556"/>
                  <a:pt x="1490737" y="921131"/>
                </a:cubicBezTo>
                <a:cubicBezTo>
                  <a:pt x="1487768" y="923439"/>
                  <a:pt x="1485129" y="926408"/>
                  <a:pt x="1485789" y="930366"/>
                </a:cubicBezTo>
                <a:cubicBezTo>
                  <a:pt x="1486449" y="934653"/>
                  <a:pt x="1491066" y="934983"/>
                  <a:pt x="1494365" y="935312"/>
                </a:cubicBezTo>
                <a:cubicBezTo>
                  <a:pt x="1513492" y="937951"/>
                  <a:pt x="1531961" y="941909"/>
                  <a:pt x="1550760" y="945866"/>
                </a:cubicBezTo>
                <a:cubicBezTo>
                  <a:pt x="1579452" y="952132"/>
                  <a:pt x="1606825" y="962686"/>
                  <a:pt x="1634529" y="971591"/>
                </a:cubicBezTo>
                <a:cubicBezTo>
                  <a:pt x="1651679" y="977197"/>
                  <a:pt x="1669158" y="982474"/>
                  <a:pt x="1685318" y="991049"/>
                </a:cubicBezTo>
                <a:cubicBezTo>
                  <a:pt x="1691584" y="994347"/>
                  <a:pt x="1699169" y="996326"/>
                  <a:pt x="1701148" y="1004571"/>
                </a:cubicBezTo>
                <a:lnTo>
                  <a:pt x="1700537" y="1004900"/>
                </a:lnTo>
                <a:lnTo>
                  <a:pt x="1700817" y="1004900"/>
                </a:lnTo>
                <a:cubicBezTo>
                  <a:pt x="1712361" y="1015123"/>
                  <a:pt x="1723573" y="1025677"/>
                  <a:pt x="1733468" y="1037550"/>
                </a:cubicBezTo>
                <a:lnTo>
                  <a:pt x="1733139" y="1037550"/>
                </a:lnTo>
                <a:lnTo>
                  <a:pt x="1752886" y="1055730"/>
                </a:lnTo>
                <a:cubicBezTo>
                  <a:pt x="1759440" y="1061790"/>
                  <a:pt x="1766284" y="1067562"/>
                  <a:pt x="1774363" y="1072179"/>
                </a:cubicBezTo>
                <a:cubicBezTo>
                  <a:pt x="1788546" y="1080424"/>
                  <a:pt x="1792833" y="1097244"/>
                  <a:pt x="1800418" y="1111095"/>
                </a:cubicBezTo>
                <a:cubicBezTo>
                  <a:pt x="1802397" y="1114723"/>
                  <a:pt x="1804376" y="1118681"/>
                  <a:pt x="1807014" y="1121979"/>
                </a:cubicBezTo>
                <a:cubicBezTo>
                  <a:pt x="1808333" y="1123957"/>
                  <a:pt x="1810972" y="1126266"/>
                  <a:pt x="1807674" y="1128245"/>
                </a:cubicBezTo>
                <a:cubicBezTo>
                  <a:pt x="1805035" y="1130224"/>
                  <a:pt x="1802397" y="1128575"/>
                  <a:pt x="1801407" y="1126266"/>
                </a:cubicBezTo>
                <a:cubicBezTo>
                  <a:pt x="1797450" y="1118021"/>
                  <a:pt x="1791844" y="1110436"/>
                  <a:pt x="1788215" y="1102191"/>
                </a:cubicBezTo>
                <a:cubicBezTo>
                  <a:pt x="1783268" y="1090648"/>
                  <a:pt x="1775353" y="1083062"/>
                  <a:pt x="1766119" y="1075147"/>
                </a:cubicBezTo>
                <a:cubicBezTo>
                  <a:pt x="1753256" y="1063604"/>
                  <a:pt x="1742044" y="1050082"/>
                  <a:pt x="1730171" y="1037550"/>
                </a:cubicBezTo>
                <a:lnTo>
                  <a:pt x="1730499" y="1037550"/>
                </a:lnTo>
                <a:lnTo>
                  <a:pt x="1708404" y="1015453"/>
                </a:lnTo>
                <a:lnTo>
                  <a:pt x="1697864" y="1006339"/>
                </a:lnTo>
                <a:lnTo>
                  <a:pt x="1696861" y="1006879"/>
                </a:lnTo>
                <a:cubicBezTo>
                  <a:pt x="1687627" y="1004571"/>
                  <a:pt x="1680042" y="998304"/>
                  <a:pt x="1671136" y="995006"/>
                </a:cubicBezTo>
                <a:cubicBezTo>
                  <a:pt x="1632881" y="981155"/>
                  <a:pt x="1594293" y="968952"/>
                  <a:pt x="1554717" y="959388"/>
                </a:cubicBezTo>
                <a:cubicBezTo>
                  <a:pt x="1533610" y="954441"/>
                  <a:pt x="1511513" y="953452"/>
                  <a:pt x="1490077" y="951473"/>
                </a:cubicBezTo>
                <a:cubicBezTo>
                  <a:pt x="1485460" y="951143"/>
                  <a:pt x="1480843" y="949824"/>
                  <a:pt x="1476555" y="947515"/>
                </a:cubicBezTo>
                <a:cubicBezTo>
                  <a:pt x="1462373" y="939600"/>
                  <a:pt x="1446213" y="940590"/>
                  <a:pt x="1431042" y="938611"/>
                </a:cubicBezTo>
                <a:cubicBezTo>
                  <a:pt x="1417850" y="936632"/>
                  <a:pt x="1413563" y="945207"/>
                  <a:pt x="1417191" y="957739"/>
                </a:cubicBezTo>
                <a:cubicBezTo>
                  <a:pt x="1420489" y="969611"/>
                  <a:pt x="1427744" y="976208"/>
                  <a:pt x="1437969" y="981155"/>
                </a:cubicBezTo>
                <a:cubicBezTo>
                  <a:pt x="1444234" y="984123"/>
                  <a:pt x="1450501" y="987091"/>
                  <a:pt x="1456767" y="990060"/>
                </a:cubicBezTo>
                <a:cubicBezTo>
                  <a:pt x="1465342" y="993687"/>
                  <a:pt x="1472598" y="998304"/>
                  <a:pt x="1476225" y="1007868"/>
                </a:cubicBezTo>
                <a:cubicBezTo>
                  <a:pt x="1478534" y="1014135"/>
                  <a:pt x="1483480" y="1017433"/>
                  <a:pt x="1490406" y="1018092"/>
                </a:cubicBezTo>
                <a:cubicBezTo>
                  <a:pt x="1495684" y="1018752"/>
                  <a:pt x="1500961" y="1020401"/>
                  <a:pt x="1505907" y="1022709"/>
                </a:cubicBezTo>
                <a:cubicBezTo>
                  <a:pt x="1507886" y="1023699"/>
                  <a:pt x="1510524" y="1025348"/>
                  <a:pt x="1512173" y="1024029"/>
                </a:cubicBezTo>
                <a:cubicBezTo>
                  <a:pt x="1520418" y="1018422"/>
                  <a:pt x="1524706" y="1025018"/>
                  <a:pt x="1530312" y="1028975"/>
                </a:cubicBezTo>
                <a:cubicBezTo>
                  <a:pt x="1533941" y="1031284"/>
                  <a:pt x="1534929" y="1034253"/>
                  <a:pt x="1533281" y="1038210"/>
                </a:cubicBezTo>
                <a:cubicBezTo>
                  <a:pt x="1531961" y="1041838"/>
                  <a:pt x="1528334" y="1042167"/>
                  <a:pt x="1525035" y="1041838"/>
                </a:cubicBezTo>
                <a:cubicBezTo>
                  <a:pt x="1519429" y="1041508"/>
                  <a:pt x="1514811" y="1038210"/>
                  <a:pt x="1510194" y="1035571"/>
                </a:cubicBezTo>
                <a:cubicBezTo>
                  <a:pt x="1487768" y="1022709"/>
                  <a:pt x="1485459" y="1024029"/>
                  <a:pt x="1485460" y="1049093"/>
                </a:cubicBezTo>
                <a:cubicBezTo>
                  <a:pt x="1485459" y="1067892"/>
                  <a:pt x="1491726" y="1074488"/>
                  <a:pt x="1511184" y="1076137"/>
                </a:cubicBezTo>
                <a:cubicBezTo>
                  <a:pt x="1515142" y="1076466"/>
                  <a:pt x="1519759" y="1076467"/>
                  <a:pt x="1521738" y="1080424"/>
                </a:cubicBezTo>
                <a:cubicBezTo>
                  <a:pt x="1528664" y="1094606"/>
                  <a:pt x="1542515" y="1101202"/>
                  <a:pt x="1553399" y="1111096"/>
                </a:cubicBezTo>
                <a:cubicBezTo>
                  <a:pt x="1559005" y="1115713"/>
                  <a:pt x="1564282" y="1120660"/>
                  <a:pt x="1568899" y="1126266"/>
                </a:cubicBezTo>
                <a:cubicBezTo>
                  <a:pt x="1570548" y="1127915"/>
                  <a:pt x="1572526" y="1130554"/>
                  <a:pt x="1570877" y="1132862"/>
                </a:cubicBezTo>
                <a:cubicBezTo>
                  <a:pt x="1568569" y="1135831"/>
                  <a:pt x="1565601" y="1134182"/>
                  <a:pt x="1562962" y="1132862"/>
                </a:cubicBezTo>
                <a:cubicBezTo>
                  <a:pt x="1558675" y="1130554"/>
                  <a:pt x="1554717" y="1127256"/>
                  <a:pt x="1551089" y="1123628"/>
                </a:cubicBezTo>
                <a:cubicBezTo>
                  <a:pt x="1547461" y="1119671"/>
                  <a:pt x="1543174" y="1116373"/>
                  <a:pt x="1538887" y="1113075"/>
                </a:cubicBezTo>
                <a:cubicBezTo>
                  <a:pt x="1532951" y="1108127"/>
                  <a:pt x="1526684" y="1103840"/>
                  <a:pt x="1521078" y="1113405"/>
                </a:cubicBezTo>
                <a:cubicBezTo>
                  <a:pt x="1520419" y="1114394"/>
                  <a:pt x="1518770" y="1115053"/>
                  <a:pt x="1517450" y="1115713"/>
                </a:cubicBezTo>
                <a:cubicBezTo>
                  <a:pt x="1507886" y="1121319"/>
                  <a:pt x="1506897" y="1125277"/>
                  <a:pt x="1512173" y="1134841"/>
                </a:cubicBezTo>
                <a:cubicBezTo>
                  <a:pt x="1518110" y="1146055"/>
                  <a:pt x="1528334" y="1153640"/>
                  <a:pt x="1537567" y="1161225"/>
                </a:cubicBezTo>
                <a:cubicBezTo>
                  <a:pt x="1553398" y="1174417"/>
                  <a:pt x="1567909" y="1189258"/>
                  <a:pt x="1585059" y="1201131"/>
                </a:cubicBezTo>
                <a:cubicBezTo>
                  <a:pt x="1588687" y="1203769"/>
                  <a:pt x="1591985" y="1206408"/>
                  <a:pt x="1596272" y="1207727"/>
                </a:cubicBezTo>
                <a:cubicBezTo>
                  <a:pt x="1604517" y="1210365"/>
                  <a:pt x="1611114" y="1215642"/>
                  <a:pt x="1616390" y="1222238"/>
                </a:cubicBezTo>
                <a:cubicBezTo>
                  <a:pt x="1634529" y="1244664"/>
                  <a:pt x="1658274" y="1260825"/>
                  <a:pt x="1679052" y="1280613"/>
                </a:cubicBezTo>
                <a:cubicBezTo>
                  <a:pt x="1689276" y="1290507"/>
                  <a:pt x="1701479" y="1298751"/>
                  <a:pt x="1710054" y="1310624"/>
                </a:cubicBezTo>
                <a:cubicBezTo>
                  <a:pt x="1717638" y="1320518"/>
                  <a:pt x="1729511" y="1325465"/>
                  <a:pt x="1738746" y="1333710"/>
                </a:cubicBezTo>
                <a:cubicBezTo>
                  <a:pt x="1760512" y="1352509"/>
                  <a:pt x="1783928" y="1369329"/>
                  <a:pt x="1804046" y="1390436"/>
                </a:cubicBezTo>
                <a:cubicBezTo>
                  <a:pt x="1812291" y="1399011"/>
                  <a:pt x="1823834" y="1403958"/>
                  <a:pt x="1834057" y="1410224"/>
                </a:cubicBezTo>
                <a:cubicBezTo>
                  <a:pt x="1841313" y="1414511"/>
                  <a:pt x="1848239" y="1419128"/>
                  <a:pt x="1853846" y="1425395"/>
                </a:cubicBezTo>
                <a:cubicBezTo>
                  <a:pt x="1872644" y="1446832"/>
                  <a:pt x="1896719" y="1459694"/>
                  <a:pt x="1923433" y="1467939"/>
                </a:cubicBezTo>
                <a:cubicBezTo>
                  <a:pt x="1929040" y="1469588"/>
                  <a:pt x="1934646" y="1471567"/>
                  <a:pt x="1937945" y="1476844"/>
                </a:cubicBezTo>
                <a:cubicBezTo>
                  <a:pt x="1951136" y="1483110"/>
                  <a:pt x="1963009" y="1491685"/>
                  <a:pt x="1972904" y="1502898"/>
                </a:cubicBezTo>
                <a:cubicBezTo>
                  <a:pt x="1982467" y="1513781"/>
                  <a:pt x="1980489" y="1524664"/>
                  <a:pt x="1966637" y="1526973"/>
                </a:cubicBezTo>
                <a:cubicBezTo>
                  <a:pt x="1958062" y="1529612"/>
                  <a:pt x="1948169" y="1530271"/>
                  <a:pt x="1940583" y="1524994"/>
                </a:cubicBezTo>
                <a:cubicBezTo>
                  <a:pt x="1930029" y="1517739"/>
                  <a:pt x="1919805" y="1510153"/>
                  <a:pt x="1911231" y="1499270"/>
                </a:cubicBezTo>
                <a:cubicBezTo>
                  <a:pt x="1899028" y="1483440"/>
                  <a:pt x="1885506" y="1469258"/>
                  <a:pt x="1867697" y="1458705"/>
                </a:cubicBezTo>
                <a:cubicBezTo>
                  <a:pt x="1852197" y="1449800"/>
                  <a:pt x="1839994" y="1435618"/>
                  <a:pt x="1825153" y="1425065"/>
                </a:cubicBezTo>
                <a:cubicBezTo>
                  <a:pt x="1817897" y="1419788"/>
                  <a:pt x="1810971" y="1416160"/>
                  <a:pt x="1802397" y="1422427"/>
                </a:cubicBezTo>
                <a:cubicBezTo>
                  <a:pt x="1799428" y="1424735"/>
                  <a:pt x="1795471" y="1423416"/>
                  <a:pt x="1791843" y="1423746"/>
                </a:cubicBezTo>
                <a:cubicBezTo>
                  <a:pt x="1783928" y="1424405"/>
                  <a:pt x="1775353" y="1421767"/>
                  <a:pt x="1767768" y="1426714"/>
                </a:cubicBezTo>
                <a:cubicBezTo>
                  <a:pt x="1763481" y="1429352"/>
                  <a:pt x="1760182" y="1426054"/>
                  <a:pt x="1758863" y="1423416"/>
                </a:cubicBezTo>
                <a:cubicBezTo>
                  <a:pt x="1757544" y="1420778"/>
                  <a:pt x="1759523" y="1416820"/>
                  <a:pt x="1763151" y="1415501"/>
                </a:cubicBezTo>
                <a:cubicBezTo>
                  <a:pt x="1767768" y="1413852"/>
                  <a:pt x="1772716" y="1412532"/>
                  <a:pt x="1777992" y="1413192"/>
                </a:cubicBezTo>
                <a:cubicBezTo>
                  <a:pt x="1782938" y="1413852"/>
                  <a:pt x="1786567" y="1411873"/>
                  <a:pt x="1789205" y="1407585"/>
                </a:cubicBezTo>
                <a:cubicBezTo>
                  <a:pt x="1792833" y="1402639"/>
                  <a:pt x="1789534" y="1399341"/>
                  <a:pt x="1786237" y="1396702"/>
                </a:cubicBezTo>
                <a:cubicBezTo>
                  <a:pt x="1771066" y="1383840"/>
                  <a:pt x="1758534" y="1368339"/>
                  <a:pt x="1738086" y="1362403"/>
                </a:cubicBezTo>
                <a:cubicBezTo>
                  <a:pt x="1724234" y="1358445"/>
                  <a:pt x="1712361" y="1348551"/>
                  <a:pt x="1701149" y="1338987"/>
                </a:cubicBezTo>
                <a:cubicBezTo>
                  <a:pt x="1684988" y="1325465"/>
                  <a:pt x="1664871" y="1317880"/>
                  <a:pt x="1649040" y="1304358"/>
                </a:cubicBezTo>
                <a:cubicBezTo>
                  <a:pt x="1629252" y="1287538"/>
                  <a:pt x="1604847" y="1276655"/>
                  <a:pt x="1587038" y="1256867"/>
                </a:cubicBezTo>
                <a:cubicBezTo>
                  <a:pt x="1578793" y="1247633"/>
                  <a:pt x="1574175" y="1236090"/>
                  <a:pt x="1565601" y="1226855"/>
                </a:cubicBezTo>
                <a:cubicBezTo>
                  <a:pt x="1549111" y="1209047"/>
                  <a:pt x="1533610" y="1190577"/>
                  <a:pt x="1513493" y="1176396"/>
                </a:cubicBezTo>
                <a:cubicBezTo>
                  <a:pt x="1507226" y="1172109"/>
                  <a:pt x="1500300" y="1169800"/>
                  <a:pt x="1494034" y="1169800"/>
                </a:cubicBezTo>
                <a:cubicBezTo>
                  <a:pt x="1484140" y="1169800"/>
                  <a:pt x="1477214" y="1164523"/>
                  <a:pt x="1469629" y="1159576"/>
                </a:cubicBezTo>
                <a:cubicBezTo>
                  <a:pt x="1465012" y="1156608"/>
                  <a:pt x="1461054" y="1151001"/>
                  <a:pt x="1454458" y="1155289"/>
                </a:cubicBezTo>
                <a:cubicBezTo>
                  <a:pt x="1448192" y="1159247"/>
                  <a:pt x="1449182" y="1165842"/>
                  <a:pt x="1448852" y="1171779"/>
                </a:cubicBezTo>
                <a:cubicBezTo>
                  <a:pt x="1448852" y="1175406"/>
                  <a:pt x="1450172" y="1178704"/>
                  <a:pt x="1450830" y="1182332"/>
                </a:cubicBezTo>
                <a:cubicBezTo>
                  <a:pt x="1454128" y="1197503"/>
                  <a:pt x="1451820" y="1200471"/>
                  <a:pt x="1435990" y="1199811"/>
                </a:cubicBezTo>
                <a:lnTo>
                  <a:pt x="1425842" y="1199278"/>
                </a:lnTo>
                <a:lnTo>
                  <a:pt x="1435989" y="1200800"/>
                </a:lnTo>
                <a:cubicBezTo>
                  <a:pt x="1432856" y="1201790"/>
                  <a:pt x="1428816" y="1200635"/>
                  <a:pt x="1425229" y="1200718"/>
                </a:cubicBezTo>
                <a:lnTo>
                  <a:pt x="1417612" y="1207670"/>
                </a:lnTo>
                <a:lnTo>
                  <a:pt x="1430712" y="1246643"/>
                </a:lnTo>
                <a:cubicBezTo>
                  <a:pt x="1436649" y="1270719"/>
                  <a:pt x="1424446" y="1285890"/>
                  <a:pt x="1402350" y="1291166"/>
                </a:cubicBezTo>
                <a:lnTo>
                  <a:pt x="1400975" y="1291666"/>
                </a:lnTo>
                <a:lnTo>
                  <a:pt x="1402351" y="1291825"/>
                </a:lnTo>
                <a:cubicBezTo>
                  <a:pt x="1402020" y="1311943"/>
                  <a:pt x="1408616" y="1329752"/>
                  <a:pt x="1422798" y="1344263"/>
                </a:cubicBezTo>
                <a:cubicBezTo>
                  <a:pt x="1426096" y="1347561"/>
                  <a:pt x="1427414" y="1350200"/>
                  <a:pt x="1426425" y="1354487"/>
                </a:cubicBezTo>
                <a:cubicBezTo>
                  <a:pt x="1425766" y="1357455"/>
                  <a:pt x="1424117" y="1357785"/>
                  <a:pt x="1421808" y="1357455"/>
                </a:cubicBezTo>
                <a:cubicBezTo>
                  <a:pt x="1420159" y="1357126"/>
                  <a:pt x="1417851" y="1357455"/>
                  <a:pt x="1418181" y="1354817"/>
                </a:cubicBezTo>
                <a:cubicBezTo>
                  <a:pt x="1418840" y="1344923"/>
                  <a:pt x="1411914" y="1338986"/>
                  <a:pt x="1407297" y="1331731"/>
                </a:cubicBezTo>
                <a:cubicBezTo>
                  <a:pt x="1402350" y="1323486"/>
                  <a:pt x="1396414" y="1315241"/>
                  <a:pt x="1398063" y="1304357"/>
                </a:cubicBezTo>
                <a:cubicBezTo>
                  <a:pt x="1398722" y="1299410"/>
                  <a:pt x="1397403" y="1295783"/>
                  <a:pt x="1391467" y="1295783"/>
                </a:cubicBezTo>
                <a:lnTo>
                  <a:pt x="1392420" y="1294777"/>
                </a:lnTo>
                <a:lnTo>
                  <a:pt x="1391466" y="1295124"/>
                </a:lnTo>
                <a:cubicBezTo>
                  <a:pt x="1378934" y="1298092"/>
                  <a:pt x="1369370" y="1294464"/>
                  <a:pt x="1361784" y="1283911"/>
                </a:cubicBezTo>
                <a:cubicBezTo>
                  <a:pt x="1356508" y="1276655"/>
                  <a:pt x="1351561" y="1266761"/>
                  <a:pt x="1344305" y="1264452"/>
                </a:cubicBezTo>
                <a:cubicBezTo>
                  <a:pt x="1339688" y="1262803"/>
                  <a:pt x="1331443" y="1273027"/>
                  <a:pt x="1324517" y="1277644"/>
                </a:cubicBezTo>
                <a:cubicBezTo>
                  <a:pt x="1321879" y="1279294"/>
                  <a:pt x="1318910" y="1280613"/>
                  <a:pt x="1315943" y="1281932"/>
                </a:cubicBezTo>
                <a:cubicBezTo>
                  <a:pt x="1307368" y="1285560"/>
                  <a:pt x="1305389" y="1292486"/>
                  <a:pt x="1309016" y="1300071"/>
                </a:cubicBezTo>
                <a:cubicBezTo>
                  <a:pt x="1311985" y="1306337"/>
                  <a:pt x="1311985" y="1311943"/>
                  <a:pt x="1311326" y="1318539"/>
                </a:cubicBezTo>
                <a:cubicBezTo>
                  <a:pt x="1310996" y="1322497"/>
                  <a:pt x="1309676" y="1325135"/>
                  <a:pt x="1306049" y="1326785"/>
                </a:cubicBezTo>
                <a:cubicBezTo>
                  <a:pt x="1302420" y="1328434"/>
                  <a:pt x="1300442" y="1326455"/>
                  <a:pt x="1297474" y="1324476"/>
                </a:cubicBezTo>
                <a:cubicBezTo>
                  <a:pt x="1288239" y="1318539"/>
                  <a:pt x="1283292" y="1310954"/>
                  <a:pt x="1285601" y="1299741"/>
                </a:cubicBezTo>
                <a:cubicBezTo>
                  <a:pt x="1286920" y="1293475"/>
                  <a:pt x="1282963" y="1289187"/>
                  <a:pt x="1278675" y="1286549"/>
                </a:cubicBezTo>
                <a:cubicBezTo>
                  <a:pt x="1275707" y="1284900"/>
                  <a:pt x="1270430" y="1285230"/>
                  <a:pt x="1266802" y="1288858"/>
                </a:cubicBezTo>
                <a:cubicBezTo>
                  <a:pt x="1261855" y="1293805"/>
                  <a:pt x="1263834" y="1299081"/>
                  <a:pt x="1266143" y="1303699"/>
                </a:cubicBezTo>
                <a:cubicBezTo>
                  <a:pt x="1271750" y="1315571"/>
                  <a:pt x="1274388" y="1328764"/>
                  <a:pt x="1278015" y="1341296"/>
                </a:cubicBezTo>
                <a:cubicBezTo>
                  <a:pt x="1279334" y="1345583"/>
                  <a:pt x="1279664" y="1349871"/>
                  <a:pt x="1279005" y="1354818"/>
                </a:cubicBezTo>
                <a:cubicBezTo>
                  <a:pt x="1277686" y="1361743"/>
                  <a:pt x="1277026" y="1369659"/>
                  <a:pt x="1282303" y="1375595"/>
                </a:cubicBezTo>
                <a:cubicBezTo>
                  <a:pt x="1290218" y="1384500"/>
                  <a:pt x="1282303" y="1394064"/>
                  <a:pt x="1283623" y="1403628"/>
                </a:cubicBezTo>
                <a:cubicBezTo>
                  <a:pt x="1285271" y="1417479"/>
                  <a:pt x="1287910" y="1431661"/>
                  <a:pt x="1287250" y="1445842"/>
                </a:cubicBezTo>
                <a:lnTo>
                  <a:pt x="1287250" y="1447419"/>
                </a:lnTo>
                <a:lnTo>
                  <a:pt x="1290630" y="1453427"/>
                </a:lnTo>
                <a:lnTo>
                  <a:pt x="1287250" y="1459435"/>
                </a:lnTo>
                <a:lnTo>
                  <a:pt x="1287250" y="1523675"/>
                </a:lnTo>
                <a:cubicBezTo>
                  <a:pt x="1287580" y="1529282"/>
                  <a:pt x="1292856" y="1533569"/>
                  <a:pt x="1297144" y="1537197"/>
                </a:cubicBezTo>
                <a:cubicBezTo>
                  <a:pt x="1314953" y="1552698"/>
                  <a:pt x="1326167" y="1570177"/>
                  <a:pt x="1320230" y="1595242"/>
                </a:cubicBezTo>
                <a:cubicBezTo>
                  <a:pt x="1318581" y="1602167"/>
                  <a:pt x="1318251" y="1609423"/>
                  <a:pt x="1315613" y="1616019"/>
                </a:cubicBezTo>
                <a:cubicBezTo>
                  <a:pt x="1312645" y="1623604"/>
                  <a:pt x="1307368" y="1627892"/>
                  <a:pt x="1299782" y="1628881"/>
                </a:cubicBezTo>
                <a:lnTo>
                  <a:pt x="1293189" y="1636973"/>
                </a:lnTo>
                <a:lnTo>
                  <a:pt x="1294898" y="1639269"/>
                </a:lnTo>
                <a:lnTo>
                  <a:pt x="1292419" y="1643052"/>
                </a:lnTo>
                <a:lnTo>
                  <a:pt x="1292197" y="1653863"/>
                </a:lnTo>
                <a:cubicBezTo>
                  <a:pt x="1292362" y="1659140"/>
                  <a:pt x="1293187" y="1664334"/>
                  <a:pt x="1295825" y="1669447"/>
                </a:cubicBezTo>
                <a:cubicBezTo>
                  <a:pt x="1297474" y="1672745"/>
                  <a:pt x="1297144" y="1677691"/>
                  <a:pt x="1291868" y="1678681"/>
                </a:cubicBezTo>
                <a:cubicBezTo>
                  <a:pt x="1286590" y="1679670"/>
                  <a:pt x="1283952" y="1675383"/>
                  <a:pt x="1283622" y="1671096"/>
                </a:cubicBezTo>
                <a:lnTo>
                  <a:pt x="1287844" y="1649337"/>
                </a:lnTo>
                <a:lnTo>
                  <a:pt x="1286920" y="1628551"/>
                </a:lnTo>
                <a:lnTo>
                  <a:pt x="1287609" y="1629476"/>
                </a:lnTo>
                <a:lnTo>
                  <a:pt x="1287580" y="1627562"/>
                </a:lnTo>
                <a:cubicBezTo>
                  <a:pt x="1263504" y="1613381"/>
                  <a:pt x="1258228" y="1591614"/>
                  <a:pt x="1259547" y="1565559"/>
                </a:cubicBezTo>
                <a:cubicBezTo>
                  <a:pt x="1260206" y="1555006"/>
                  <a:pt x="1262845" y="1546431"/>
                  <a:pt x="1267792" y="1536867"/>
                </a:cubicBezTo>
                <a:cubicBezTo>
                  <a:pt x="1275707" y="1521366"/>
                  <a:pt x="1276697" y="1503557"/>
                  <a:pt x="1275377" y="1486078"/>
                </a:cubicBezTo>
                <a:cubicBezTo>
                  <a:pt x="1274717" y="1478823"/>
                  <a:pt x="1275048" y="1471567"/>
                  <a:pt x="1274718" y="1464311"/>
                </a:cubicBezTo>
                <a:lnTo>
                  <a:pt x="1274962" y="1459729"/>
                </a:lnTo>
                <a:lnTo>
                  <a:pt x="1273632" y="1452685"/>
                </a:lnTo>
                <a:lnTo>
                  <a:pt x="1275536" y="1448957"/>
                </a:lnTo>
                <a:lnTo>
                  <a:pt x="1276036" y="1439576"/>
                </a:lnTo>
                <a:cubicBezTo>
                  <a:pt x="1274058" y="1426714"/>
                  <a:pt x="1274058" y="1413522"/>
                  <a:pt x="1270431" y="1400989"/>
                </a:cubicBezTo>
                <a:cubicBezTo>
                  <a:pt x="1269441" y="1397691"/>
                  <a:pt x="1269441" y="1394723"/>
                  <a:pt x="1266143" y="1393074"/>
                </a:cubicBezTo>
                <a:cubicBezTo>
                  <a:pt x="1264164" y="1392415"/>
                  <a:pt x="1262844" y="1390766"/>
                  <a:pt x="1263834" y="1389117"/>
                </a:cubicBezTo>
                <a:cubicBezTo>
                  <a:pt x="1275047" y="1372297"/>
                  <a:pt x="1261196" y="1358445"/>
                  <a:pt x="1257898" y="1343604"/>
                </a:cubicBezTo>
                <a:cubicBezTo>
                  <a:pt x="1255259" y="1331072"/>
                  <a:pt x="1249323" y="1319199"/>
                  <a:pt x="1248994" y="1306007"/>
                </a:cubicBezTo>
                <a:cubicBezTo>
                  <a:pt x="1248994" y="1303369"/>
                  <a:pt x="1247014" y="1301060"/>
                  <a:pt x="1245695" y="1298422"/>
                </a:cubicBezTo>
                <a:cubicBezTo>
                  <a:pt x="1242067" y="1298422"/>
                  <a:pt x="1241737" y="1303039"/>
                  <a:pt x="1238439" y="1304028"/>
                </a:cubicBezTo>
                <a:cubicBezTo>
                  <a:pt x="1235141" y="1305018"/>
                  <a:pt x="1232504" y="1303699"/>
                  <a:pt x="1231514" y="1300730"/>
                </a:cubicBezTo>
                <a:cubicBezTo>
                  <a:pt x="1230525" y="1298422"/>
                  <a:pt x="1230194" y="1295454"/>
                  <a:pt x="1234482" y="1295784"/>
                </a:cubicBezTo>
                <a:cubicBezTo>
                  <a:pt x="1238769" y="1296113"/>
                  <a:pt x="1241738" y="1292815"/>
                  <a:pt x="1241078" y="1289517"/>
                </a:cubicBezTo>
                <a:cubicBezTo>
                  <a:pt x="1240418" y="1285889"/>
                  <a:pt x="1236461" y="1284241"/>
                  <a:pt x="1231843" y="1284570"/>
                </a:cubicBezTo>
                <a:cubicBezTo>
                  <a:pt x="1217662" y="1285230"/>
                  <a:pt x="1203481" y="1281932"/>
                  <a:pt x="1196225" y="1269400"/>
                </a:cubicBezTo>
                <a:cubicBezTo>
                  <a:pt x="1188970" y="1256867"/>
                  <a:pt x="1179075" y="1245324"/>
                  <a:pt x="1175118" y="1229824"/>
                </a:cubicBezTo>
                <a:cubicBezTo>
                  <a:pt x="1171490" y="1233451"/>
                  <a:pt x="1168192" y="1237409"/>
                  <a:pt x="1163905" y="1241696"/>
                </a:cubicBezTo>
                <a:cubicBezTo>
                  <a:pt x="1159948" y="1233451"/>
                  <a:pt x="1166544" y="1231143"/>
                  <a:pt x="1170171" y="1227845"/>
                </a:cubicBezTo>
                <a:cubicBezTo>
                  <a:pt x="1176107" y="1222568"/>
                  <a:pt x="1175448" y="1217291"/>
                  <a:pt x="1171160" y="1211684"/>
                </a:cubicBezTo>
                <a:cubicBezTo>
                  <a:pt x="1166873" y="1206407"/>
                  <a:pt x="1162916" y="1200801"/>
                  <a:pt x="1155001" y="1206408"/>
                </a:cubicBezTo>
                <a:lnTo>
                  <a:pt x="1154295" y="1214751"/>
                </a:lnTo>
                <a:lnTo>
                  <a:pt x="1154505" y="1220465"/>
                </a:lnTo>
                <a:lnTo>
                  <a:pt x="1152928" y="1226227"/>
                </a:lnTo>
                <a:lnTo>
                  <a:pt x="1152032" y="1232462"/>
                </a:lnTo>
                <a:cubicBezTo>
                  <a:pt x="1145107" y="1244335"/>
                  <a:pt x="1149393" y="1258516"/>
                  <a:pt x="1144777" y="1271048"/>
                </a:cubicBezTo>
                <a:cubicBezTo>
                  <a:pt x="1143457" y="1275006"/>
                  <a:pt x="1147085" y="1283251"/>
                  <a:pt x="1155330" y="1283251"/>
                </a:cubicBezTo>
                <a:cubicBezTo>
                  <a:pt x="1157638" y="1283251"/>
                  <a:pt x="1159287" y="1283251"/>
                  <a:pt x="1159288" y="1285559"/>
                </a:cubicBezTo>
                <a:cubicBezTo>
                  <a:pt x="1158628" y="1297433"/>
                  <a:pt x="1165884" y="1307656"/>
                  <a:pt x="1166213" y="1319529"/>
                </a:cubicBezTo>
                <a:cubicBezTo>
                  <a:pt x="1166214" y="1327774"/>
                  <a:pt x="1159948" y="1335689"/>
                  <a:pt x="1151702" y="1337008"/>
                </a:cubicBezTo>
                <a:cubicBezTo>
                  <a:pt x="1148734" y="1337338"/>
                  <a:pt x="1145766" y="1337998"/>
                  <a:pt x="1143127" y="1337338"/>
                </a:cubicBezTo>
                <a:cubicBezTo>
                  <a:pt x="1131915" y="1334700"/>
                  <a:pt x="1129606" y="1340306"/>
                  <a:pt x="1128617" y="1350200"/>
                </a:cubicBezTo>
                <a:cubicBezTo>
                  <a:pt x="1127957" y="1358446"/>
                  <a:pt x="1123999" y="1366690"/>
                  <a:pt x="1121361" y="1374606"/>
                </a:cubicBezTo>
                <a:cubicBezTo>
                  <a:pt x="1119383" y="1381201"/>
                  <a:pt x="1113776" y="1388457"/>
                  <a:pt x="1126637" y="1393404"/>
                </a:cubicBezTo>
                <a:cubicBezTo>
                  <a:pt x="1111137" y="1387798"/>
                  <a:pt x="1111467" y="1400660"/>
                  <a:pt x="1110148" y="1406266"/>
                </a:cubicBezTo>
                <a:cubicBezTo>
                  <a:pt x="1105860" y="1425065"/>
                  <a:pt x="1096625" y="1442874"/>
                  <a:pt x="1096296" y="1462992"/>
                </a:cubicBezTo>
                <a:cubicBezTo>
                  <a:pt x="1096296" y="1470248"/>
                  <a:pt x="1086732" y="1476184"/>
                  <a:pt x="1092008" y="1484759"/>
                </a:cubicBezTo>
                <a:cubicBezTo>
                  <a:pt x="1090360" y="1489376"/>
                  <a:pt x="1090772" y="1494241"/>
                  <a:pt x="1091061" y="1499105"/>
                </a:cubicBezTo>
                <a:lnTo>
                  <a:pt x="1090796" y="1501344"/>
                </a:lnTo>
                <a:lnTo>
                  <a:pt x="1091120" y="1499640"/>
                </a:lnTo>
                <a:cubicBezTo>
                  <a:pt x="1090763" y="1494816"/>
                  <a:pt x="1090763" y="1490034"/>
                  <a:pt x="1096001" y="1485417"/>
                </a:cubicBezTo>
                <a:cubicBezTo>
                  <a:pt x="1093858" y="1492590"/>
                  <a:pt x="1099751" y="1499949"/>
                  <a:pt x="1096001" y="1507076"/>
                </a:cubicBezTo>
                <a:lnTo>
                  <a:pt x="1089404" y="1513165"/>
                </a:lnTo>
                <a:lnTo>
                  <a:pt x="1089370" y="1513451"/>
                </a:lnTo>
                <a:cubicBezTo>
                  <a:pt x="1081125" y="1533239"/>
                  <a:pt x="1085743" y="1552698"/>
                  <a:pt x="1092668" y="1571826"/>
                </a:cubicBezTo>
                <a:cubicBezTo>
                  <a:pt x="1094317" y="1577103"/>
                  <a:pt x="1093328" y="1581390"/>
                  <a:pt x="1092669" y="1586667"/>
                </a:cubicBezTo>
                <a:cubicBezTo>
                  <a:pt x="1087721" y="1575124"/>
                  <a:pt x="1082774" y="1563581"/>
                  <a:pt x="1076508" y="1552697"/>
                </a:cubicBezTo>
                <a:cubicBezTo>
                  <a:pt x="1075519" y="1550719"/>
                  <a:pt x="1071561" y="1552038"/>
                  <a:pt x="1072221" y="1548410"/>
                </a:cubicBezTo>
                <a:cubicBezTo>
                  <a:pt x="1075519" y="1537527"/>
                  <a:pt x="1083764" y="1528292"/>
                  <a:pt x="1081126" y="1515760"/>
                </a:cubicBezTo>
                <a:cubicBezTo>
                  <a:pt x="1077498" y="1510813"/>
                  <a:pt x="1080465" y="1505536"/>
                  <a:pt x="1080466" y="1500259"/>
                </a:cubicBezTo>
                <a:cubicBezTo>
                  <a:pt x="1080465" y="1493334"/>
                  <a:pt x="1081785" y="1486078"/>
                  <a:pt x="1078817" y="1479482"/>
                </a:cubicBezTo>
                <a:cubicBezTo>
                  <a:pt x="1075189" y="1469918"/>
                  <a:pt x="1078157" y="1460353"/>
                  <a:pt x="1082115" y="1452108"/>
                </a:cubicBezTo>
                <a:cubicBezTo>
                  <a:pt x="1093988" y="1427373"/>
                  <a:pt x="1101902" y="1401319"/>
                  <a:pt x="1110807" y="1375925"/>
                </a:cubicBezTo>
                <a:cubicBezTo>
                  <a:pt x="1119053" y="1352509"/>
                  <a:pt x="1121690" y="1328434"/>
                  <a:pt x="1116744" y="1303699"/>
                </a:cubicBezTo>
                <a:cubicBezTo>
                  <a:pt x="1115424" y="1296443"/>
                  <a:pt x="1115754" y="1289517"/>
                  <a:pt x="1118722" y="1282592"/>
                </a:cubicBezTo>
                <a:cubicBezTo>
                  <a:pt x="1122021" y="1275006"/>
                  <a:pt x="1122350" y="1266431"/>
                  <a:pt x="1122680" y="1258186"/>
                </a:cubicBezTo>
                <a:cubicBezTo>
                  <a:pt x="1123670" y="1240707"/>
                  <a:pt x="1129276" y="1224217"/>
                  <a:pt x="1130596" y="1206738"/>
                </a:cubicBezTo>
                <a:lnTo>
                  <a:pt x="1130053" y="1200386"/>
                </a:lnTo>
                <a:lnTo>
                  <a:pt x="1126309" y="1192349"/>
                </a:lnTo>
                <a:lnTo>
                  <a:pt x="1122173" y="1181495"/>
                </a:lnTo>
                <a:lnTo>
                  <a:pt x="1120371" y="1179694"/>
                </a:lnTo>
                <a:lnTo>
                  <a:pt x="1119718" y="1179282"/>
                </a:lnTo>
                <a:lnTo>
                  <a:pt x="1107056" y="1178497"/>
                </a:lnTo>
                <a:lnTo>
                  <a:pt x="1097465" y="1180484"/>
                </a:lnTo>
                <a:lnTo>
                  <a:pt x="1096625" y="1181673"/>
                </a:lnTo>
                <a:lnTo>
                  <a:pt x="1094526" y="1187713"/>
                </a:lnTo>
                <a:lnTo>
                  <a:pt x="1096212" y="1200594"/>
                </a:lnTo>
                <a:cubicBezTo>
                  <a:pt x="1096509" y="1202882"/>
                  <a:pt x="1096420" y="1205160"/>
                  <a:pt x="1095364" y="1207402"/>
                </a:cubicBezTo>
                <a:lnTo>
                  <a:pt x="1092823" y="1209918"/>
                </a:lnTo>
                <a:lnTo>
                  <a:pt x="1092668" y="1212674"/>
                </a:lnTo>
                <a:cubicBezTo>
                  <a:pt x="1089700" y="1224547"/>
                  <a:pt x="1089700" y="1236749"/>
                  <a:pt x="1086732" y="1248622"/>
                </a:cubicBezTo>
                <a:lnTo>
                  <a:pt x="1084986" y="1255453"/>
                </a:lnTo>
                <a:lnTo>
                  <a:pt x="1088050" y="1259835"/>
                </a:lnTo>
                <a:lnTo>
                  <a:pt x="1088050" y="1259839"/>
                </a:lnTo>
                <a:lnTo>
                  <a:pt x="1088051" y="1259835"/>
                </a:lnTo>
                <a:cubicBezTo>
                  <a:pt x="1089700" y="1257526"/>
                  <a:pt x="1088381" y="1251590"/>
                  <a:pt x="1092998" y="1253569"/>
                </a:cubicBezTo>
                <a:cubicBezTo>
                  <a:pt x="1097945" y="1255548"/>
                  <a:pt x="1093328" y="1259176"/>
                  <a:pt x="1092009" y="1261154"/>
                </a:cubicBezTo>
                <a:cubicBezTo>
                  <a:pt x="1089041" y="1265112"/>
                  <a:pt x="1090359" y="1270389"/>
                  <a:pt x="1088711" y="1275006"/>
                </a:cubicBezTo>
                <a:lnTo>
                  <a:pt x="1088710" y="1275005"/>
                </a:lnTo>
                <a:lnTo>
                  <a:pt x="1088710" y="1275006"/>
                </a:lnTo>
                <a:cubicBezTo>
                  <a:pt x="1086567" y="1276160"/>
                  <a:pt x="1084670" y="1278221"/>
                  <a:pt x="1082526" y="1279458"/>
                </a:cubicBezTo>
                <a:lnTo>
                  <a:pt x="1078407" y="1279192"/>
                </a:lnTo>
                <a:lnTo>
                  <a:pt x="1075849" y="1282261"/>
                </a:lnTo>
                <a:lnTo>
                  <a:pt x="1073539" y="1282608"/>
                </a:lnTo>
                <a:lnTo>
                  <a:pt x="1073539" y="1296442"/>
                </a:lnTo>
                <a:cubicBezTo>
                  <a:pt x="1073539" y="1298751"/>
                  <a:pt x="1073539" y="1302049"/>
                  <a:pt x="1069912" y="1301719"/>
                </a:cubicBezTo>
                <a:cubicBezTo>
                  <a:pt x="1067273" y="1301389"/>
                  <a:pt x="1067932" y="1298751"/>
                  <a:pt x="1068262" y="1296442"/>
                </a:cubicBezTo>
                <a:cubicBezTo>
                  <a:pt x="1068922" y="1292155"/>
                  <a:pt x="1068922" y="1287867"/>
                  <a:pt x="1069252" y="1283580"/>
                </a:cubicBezTo>
                <a:lnTo>
                  <a:pt x="1070098" y="1283124"/>
                </a:lnTo>
                <a:lnTo>
                  <a:pt x="1069252" y="1283251"/>
                </a:lnTo>
                <a:cubicBezTo>
                  <a:pt x="1059358" y="1268080"/>
                  <a:pt x="1053422" y="1252909"/>
                  <a:pt x="1054412" y="1233781"/>
                </a:cubicBezTo>
                <a:cubicBezTo>
                  <a:pt x="1055401" y="1218281"/>
                  <a:pt x="1056060" y="1203769"/>
                  <a:pt x="1064635" y="1190577"/>
                </a:cubicBezTo>
                <a:cubicBezTo>
                  <a:pt x="1066285" y="1187609"/>
                  <a:pt x="1066284" y="1184311"/>
                  <a:pt x="1066284" y="1181013"/>
                </a:cubicBezTo>
                <a:lnTo>
                  <a:pt x="1073135" y="1169922"/>
                </a:lnTo>
                <a:lnTo>
                  <a:pt x="1070489" y="1167862"/>
                </a:lnTo>
                <a:cubicBezTo>
                  <a:pt x="1068098" y="1167161"/>
                  <a:pt x="1065955" y="1166172"/>
                  <a:pt x="1066944" y="1162214"/>
                </a:cubicBezTo>
                <a:lnTo>
                  <a:pt x="1066945" y="1162214"/>
                </a:lnTo>
                <a:lnTo>
                  <a:pt x="1066944" y="1162214"/>
                </a:lnTo>
                <a:cubicBezTo>
                  <a:pt x="1063976" y="1154958"/>
                  <a:pt x="1057380" y="1164522"/>
                  <a:pt x="1053752" y="1159245"/>
                </a:cubicBezTo>
                <a:lnTo>
                  <a:pt x="1053168" y="1159141"/>
                </a:lnTo>
                <a:lnTo>
                  <a:pt x="1053422" y="1159246"/>
                </a:lnTo>
                <a:lnTo>
                  <a:pt x="1040871" y="1159076"/>
                </a:lnTo>
                <a:lnTo>
                  <a:pt x="1030336" y="1161555"/>
                </a:lnTo>
                <a:cubicBezTo>
                  <a:pt x="979877" y="1169470"/>
                  <a:pt x="929417" y="1177715"/>
                  <a:pt x="881267" y="1194865"/>
                </a:cubicBezTo>
                <a:lnTo>
                  <a:pt x="873577" y="1195270"/>
                </a:lnTo>
                <a:lnTo>
                  <a:pt x="866385" y="1198893"/>
                </a:lnTo>
                <a:cubicBezTo>
                  <a:pt x="861892" y="1198417"/>
                  <a:pt x="857357" y="1196512"/>
                  <a:pt x="852904" y="1196989"/>
                </a:cubicBezTo>
                <a:lnTo>
                  <a:pt x="855863" y="1196145"/>
                </a:lnTo>
                <a:lnTo>
                  <a:pt x="815471" y="1191485"/>
                </a:lnTo>
                <a:cubicBezTo>
                  <a:pt x="802857" y="1187032"/>
                  <a:pt x="791231" y="1179859"/>
                  <a:pt x="780678" y="1170459"/>
                </a:cubicBezTo>
                <a:cubicBezTo>
                  <a:pt x="762868" y="1154629"/>
                  <a:pt x="769135" y="1132532"/>
                  <a:pt x="792221" y="1126266"/>
                </a:cubicBezTo>
                <a:cubicBezTo>
                  <a:pt x="798487" y="1124618"/>
                  <a:pt x="804754" y="1122309"/>
                  <a:pt x="810360" y="1119341"/>
                </a:cubicBezTo>
                <a:cubicBezTo>
                  <a:pt x="823881" y="1111756"/>
                  <a:pt x="826190" y="1103840"/>
                  <a:pt x="818935" y="1089989"/>
                </a:cubicBezTo>
                <a:lnTo>
                  <a:pt x="817912" y="1088088"/>
                </a:lnTo>
                <a:lnTo>
                  <a:pt x="804093" y="1093616"/>
                </a:lnTo>
                <a:cubicBezTo>
                  <a:pt x="807061" y="1087679"/>
                  <a:pt x="812008" y="1086360"/>
                  <a:pt x="816626" y="1085371"/>
                </a:cubicBezTo>
                <a:lnTo>
                  <a:pt x="816752" y="1085497"/>
                </a:lnTo>
                <a:lnTo>
                  <a:pt x="835754" y="1054700"/>
                </a:lnTo>
                <a:cubicBezTo>
                  <a:pt x="837733" y="1050413"/>
                  <a:pt x="840702" y="1045795"/>
                  <a:pt x="836084" y="1041178"/>
                </a:cubicBezTo>
                <a:lnTo>
                  <a:pt x="832639" y="1042741"/>
                </a:lnTo>
                <a:lnTo>
                  <a:pt x="830972" y="1045094"/>
                </a:lnTo>
                <a:cubicBezTo>
                  <a:pt x="831137" y="1048021"/>
                  <a:pt x="832622" y="1051401"/>
                  <a:pt x="833775" y="1055029"/>
                </a:cubicBezTo>
                <a:lnTo>
                  <a:pt x="820843" y="1049641"/>
                </a:lnTo>
                <a:lnTo>
                  <a:pt x="819265" y="1050742"/>
                </a:lnTo>
                <a:cubicBezTo>
                  <a:pt x="808051" y="1056679"/>
                  <a:pt x="799147" y="1065583"/>
                  <a:pt x="791231" y="1074818"/>
                </a:cubicBezTo>
                <a:cubicBezTo>
                  <a:pt x="780018" y="1088010"/>
                  <a:pt x="764188" y="1095265"/>
                  <a:pt x="753964" y="1109447"/>
                </a:cubicBezTo>
                <a:cubicBezTo>
                  <a:pt x="750336" y="1114394"/>
                  <a:pt x="744070" y="1116043"/>
                  <a:pt x="738134" y="1112415"/>
                </a:cubicBezTo>
                <a:cubicBezTo>
                  <a:pt x="732198" y="1108787"/>
                  <a:pt x="729888" y="1103181"/>
                  <a:pt x="730218" y="1096585"/>
                </a:cubicBezTo>
                <a:cubicBezTo>
                  <a:pt x="730549" y="1089988"/>
                  <a:pt x="735825" y="1087680"/>
                  <a:pt x="741432" y="1086690"/>
                </a:cubicBezTo>
                <a:cubicBezTo>
                  <a:pt x="759571" y="1083063"/>
                  <a:pt x="773422" y="1073498"/>
                  <a:pt x="785625" y="1059317"/>
                </a:cubicBezTo>
                <a:cubicBezTo>
                  <a:pt x="795189" y="1048434"/>
                  <a:pt x="805413" y="1038210"/>
                  <a:pt x="814977" y="1027327"/>
                </a:cubicBezTo>
                <a:lnTo>
                  <a:pt x="817650" y="1025501"/>
                </a:lnTo>
                <a:lnTo>
                  <a:pt x="821243" y="1014464"/>
                </a:lnTo>
                <a:cubicBezTo>
                  <a:pt x="824541" y="1009517"/>
                  <a:pt x="823882" y="1004240"/>
                  <a:pt x="822232" y="998963"/>
                </a:cubicBezTo>
                <a:cubicBezTo>
                  <a:pt x="821573" y="995995"/>
                  <a:pt x="820584" y="993357"/>
                  <a:pt x="823222" y="991048"/>
                </a:cubicBezTo>
                <a:cubicBezTo>
                  <a:pt x="826520" y="988410"/>
                  <a:pt x="828499" y="991378"/>
                  <a:pt x="830477" y="993027"/>
                </a:cubicBezTo>
                <a:lnTo>
                  <a:pt x="835884" y="991946"/>
                </a:lnTo>
                <a:lnTo>
                  <a:pt x="834435" y="984123"/>
                </a:lnTo>
                <a:lnTo>
                  <a:pt x="833691" y="982387"/>
                </a:lnTo>
                <a:lnTo>
                  <a:pt x="826026" y="979999"/>
                </a:lnTo>
                <a:lnTo>
                  <a:pt x="822955" y="970144"/>
                </a:lnTo>
                <a:lnTo>
                  <a:pt x="822892" y="970271"/>
                </a:lnTo>
                <a:cubicBezTo>
                  <a:pt x="818934" y="967962"/>
                  <a:pt x="815389" y="965489"/>
                  <a:pt x="813823" y="962356"/>
                </a:cubicBezTo>
                <a:lnTo>
                  <a:pt x="816057" y="952892"/>
                </a:lnTo>
                <a:lnTo>
                  <a:pt x="815966" y="952792"/>
                </a:lnTo>
                <a:cubicBezTo>
                  <a:pt x="811350" y="947845"/>
                  <a:pt x="806732" y="942898"/>
                  <a:pt x="802115" y="937621"/>
                </a:cubicBezTo>
                <a:lnTo>
                  <a:pt x="800036" y="935958"/>
                </a:lnTo>
                <a:lnTo>
                  <a:pt x="796838" y="936631"/>
                </a:lnTo>
                <a:cubicBezTo>
                  <a:pt x="788592" y="941909"/>
                  <a:pt x="785295" y="936631"/>
                  <a:pt x="782656" y="930036"/>
                </a:cubicBezTo>
                <a:lnTo>
                  <a:pt x="779128" y="919232"/>
                </a:lnTo>
                <a:lnTo>
                  <a:pt x="775731" y="916514"/>
                </a:lnTo>
                <a:cubicBezTo>
                  <a:pt x="759241" y="908929"/>
                  <a:pt x="744070" y="898045"/>
                  <a:pt x="726591" y="892439"/>
                </a:cubicBezTo>
                <a:lnTo>
                  <a:pt x="721870" y="891022"/>
                </a:lnTo>
                <a:lnTo>
                  <a:pt x="719005" y="891902"/>
                </a:lnTo>
                <a:lnTo>
                  <a:pt x="717361" y="889669"/>
                </a:lnTo>
                <a:lnTo>
                  <a:pt x="713399" y="888481"/>
                </a:lnTo>
                <a:cubicBezTo>
                  <a:pt x="703504" y="884853"/>
                  <a:pt x="693281" y="889141"/>
                  <a:pt x="683387" y="886172"/>
                </a:cubicBezTo>
                <a:lnTo>
                  <a:pt x="681899" y="886149"/>
                </a:lnTo>
                <a:lnTo>
                  <a:pt x="683387" y="886979"/>
                </a:lnTo>
                <a:cubicBezTo>
                  <a:pt x="675802" y="886979"/>
                  <a:pt x="668546" y="886026"/>
                  <a:pt x="660960" y="886026"/>
                </a:cubicBezTo>
                <a:lnTo>
                  <a:pt x="661218" y="885907"/>
                </a:lnTo>
                <a:lnTo>
                  <a:pt x="624147" y="887285"/>
                </a:lnTo>
                <a:cubicBezTo>
                  <a:pt x="611244" y="887656"/>
                  <a:pt x="598299" y="886997"/>
                  <a:pt x="585107" y="882545"/>
                </a:cubicBezTo>
                <a:cubicBezTo>
                  <a:pt x="559382" y="873970"/>
                  <a:pt x="539264" y="859788"/>
                  <a:pt x="522115" y="839671"/>
                </a:cubicBezTo>
                <a:lnTo>
                  <a:pt x="513633" y="831361"/>
                </a:lnTo>
                <a:lnTo>
                  <a:pt x="513417" y="831219"/>
                </a:lnTo>
                <a:lnTo>
                  <a:pt x="513288" y="831023"/>
                </a:lnTo>
                <a:lnTo>
                  <a:pt x="505955" y="823840"/>
                </a:lnTo>
                <a:cubicBezTo>
                  <a:pt x="491114" y="806031"/>
                  <a:pt x="475284" y="789211"/>
                  <a:pt x="464071" y="768764"/>
                </a:cubicBezTo>
                <a:cubicBezTo>
                  <a:pt x="459124" y="759199"/>
                  <a:pt x="460113" y="747657"/>
                  <a:pt x="458793" y="736773"/>
                </a:cubicBezTo>
                <a:cubicBezTo>
                  <a:pt x="454177" y="696537"/>
                  <a:pt x="433069" y="666855"/>
                  <a:pt x="398770" y="647397"/>
                </a:cubicBezTo>
                <a:cubicBezTo>
                  <a:pt x="383930" y="638823"/>
                  <a:pt x="368099" y="631567"/>
                  <a:pt x="354247" y="622662"/>
                </a:cubicBezTo>
                <a:cubicBezTo>
                  <a:pt x="319948" y="600566"/>
                  <a:pt x="280042" y="596608"/>
                  <a:pt x="244094" y="581437"/>
                </a:cubicBezTo>
                <a:cubicBezTo>
                  <a:pt x="239807" y="579459"/>
                  <a:pt x="234860" y="578469"/>
                  <a:pt x="231231" y="575501"/>
                </a:cubicBezTo>
                <a:cubicBezTo>
                  <a:pt x="216721" y="562639"/>
                  <a:pt x="198911" y="559671"/>
                  <a:pt x="181102" y="557032"/>
                </a:cubicBezTo>
                <a:cubicBezTo>
                  <a:pt x="173847" y="555713"/>
                  <a:pt x="167251" y="552745"/>
                  <a:pt x="160325" y="550436"/>
                </a:cubicBezTo>
                <a:cubicBezTo>
                  <a:pt x="118111" y="536585"/>
                  <a:pt x="75236" y="524382"/>
                  <a:pt x="33023" y="510201"/>
                </a:cubicBezTo>
                <a:cubicBezTo>
                  <a:pt x="23788" y="507233"/>
                  <a:pt x="15213" y="501626"/>
                  <a:pt x="6309" y="497998"/>
                </a:cubicBezTo>
                <a:cubicBezTo>
                  <a:pt x="1032" y="496019"/>
                  <a:pt x="-1277" y="491073"/>
                  <a:pt x="702" y="485466"/>
                </a:cubicBezTo>
                <a:cubicBezTo>
                  <a:pt x="3011" y="478870"/>
                  <a:pt x="7957" y="481179"/>
                  <a:pt x="12575" y="482498"/>
                </a:cubicBezTo>
                <a:cubicBezTo>
                  <a:pt x="24448" y="485796"/>
                  <a:pt x="36320" y="489094"/>
                  <a:pt x="47204" y="495360"/>
                </a:cubicBezTo>
                <a:cubicBezTo>
                  <a:pt x="49182" y="496679"/>
                  <a:pt x="51161" y="497998"/>
                  <a:pt x="53140" y="497998"/>
                </a:cubicBezTo>
                <a:cubicBezTo>
                  <a:pt x="80183" y="499977"/>
                  <a:pt x="103600" y="514158"/>
                  <a:pt x="128994" y="521744"/>
                </a:cubicBezTo>
                <a:cubicBezTo>
                  <a:pt x="153399" y="528999"/>
                  <a:pt x="178464" y="532957"/>
                  <a:pt x="201880" y="541202"/>
                </a:cubicBezTo>
                <a:cubicBezTo>
                  <a:pt x="196603" y="535925"/>
                  <a:pt x="189017" y="532297"/>
                  <a:pt x="186050" y="524382"/>
                </a:cubicBezTo>
                <a:lnTo>
                  <a:pt x="186723" y="522952"/>
                </a:lnTo>
                <a:lnTo>
                  <a:pt x="149112" y="497338"/>
                </a:lnTo>
                <a:cubicBezTo>
                  <a:pt x="157687" y="497503"/>
                  <a:pt x="164530" y="500966"/>
                  <a:pt x="170837" y="505377"/>
                </a:cubicBezTo>
                <a:lnTo>
                  <a:pt x="189200" y="518995"/>
                </a:lnTo>
                <a:lnTo>
                  <a:pt x="221008" y="532627"/>
                </a:lnTo>
                <a:cubicBezTo>
                  <a:pt x="226285" y="535266"/>
                  <a:pt x="231561" y="537904"/>
                  <a:pt x="236179" y="541202"/>
                </a:cubicBezTo>
                <a:cubicBezTo>
                  <a:pt x="259265" y="558022"/>
                  <a:pt x="285649" y="554724"/>
                  <a:pt x="311703" y="554064"/>
                </a:cubicBezTo>
                <a:cubicBezTo>
                  <a:pt x="324235" y="553734"/>
                  <a:pt x="329513" y="544500"/>
                  <a:pt x="325555" y="532627"/>
                </a:cubicBezTo>
                <a:cubicBezTo>
                  <a:pt x="321927" y="521744"/>
                  <a:pt x="316650" y="511850"/>
                  <a:pt x="312033" y="501626"/>
                </a:cubicBezTo>
                <a:cubicBezTo>
                  <a:pt x="296532" y="468646"/>
                  <a:pt x="280042" y="435996"/>
                  <a:pt x="261574" y="404665"/>
                </a:cubicBezTo>
                <a:cubicBezTo>
                  <a:pt x="253989" y="392132"/>
                  <a:pt x="247392" y="389494"/>
                  <a:pt x="235520" y="396750"/>
                </a:cubicBezTo>
                <a:cubicBezTo>
                  <a:pt x="213423" y="410271"/>
                  <a:pt x="185719" y="400707"/>
                  <a:pt x="169560" y="375312"/>
                </a:cubicBezTo>
                <a:cubicBezTo>
                  <a:pt x="161315" y="362121"/>
                  <a:pt x="158676" y="348599"/>
                  <a:pt x="166591" y="334417"/>
                </a:cubicBezTo>
                <a:cubicBezTo>
                  <a:pt x="171208" y="326173"/>
                  <a:pt x="169229" y="319906"/>
                  <a:pt x="162633" y="313310"/>
                </a:cubicBezTo>
                <a:cubicBezTo>
                  <a:pt x="153069" y="304076"/>
                  <a:pt x="146143" y="293193"/>
                  <a:pt x="141526" y="280660"/>
                </a:cubicBezTo>
                <a:cubicBezTo>
                  <a:pt x="137239" y="268458"/>
                  <a:pt x="128335" y="259883"/>
                  <a:pt x="117121" y="253947"/>
                </a:cubicBezTo>
                <a:cubicBezTo>
                  <a:pt x="100632" y="244712"/>
                  <a:pt x="90078" y="222945"/>
                  <a:pt x="96673" y="205466"/>
                </a:cubicBezTo>
                <a:cubicBezTo>
                  <a:pt x="103929" y="187327"/>
                  <a:pt x="95355" y="175784"/>
                  <a:pt x="83811" y="164571"/>
                </a:cubicBezTo>
                <a:cubicBezTo>
                  <a:pt x="79524" y="160283"/>
                  <a:pt x="74247" y="156656"/>
                  <a:pt x="69630" y="152698"/>
                </a:cubicBezTo>
                <a:cubicBezTo>
                  <a:pt x="61715" y="145772"/>
                  <a:pt x="57098" y="137527"/>
                  <a:pt x="57757" y="126974"/>
                </a:cubicBezTo>
                <a:cubicBezTo>
                  <a:pt x="57428" y="119058"/>
                  <a:pt x="59077" y="111143"/>
                  <a:pt x="56438" y="103558"/>
                </a:cubicBezTo>
                <a:cubicBezTo>
                  <a:pt x="50501" y="90036"/>
                  <a:pt x="47204" y="76184"/>
                  <a:pt x="48853" y="61343"/>
                </a:cubicBezTo>
                <a:cubicBezTo>
                  <a:pt x="50172" y="50790"/>
                  <a:pt x="41597" y="44524"/>
                  <a:pt x="35991" y="37268"/>
                </a:cubicBezTo>
                <a:cubicBezTo>
                  <a:pt x="33352" y="33970"/>
                  <a:pt x="29724" y="31991"/>
                  <a:pt x="27415" y="28694"/>
                </a:cubicBezTo>
                <a:cubicBezTo>
                  <a:pt x="20161" y="19459"/>
                  <a:pt x="23458" y="8905"/>
                  <a:pt x="35002" y="6267"/>
                </a:cubicBezTo>
                <a:close/>
              </a:path>
            </a:pathLst>
          </a:custGeom>
          <a:solidFill>
            <a:schemeClr val="accent1"/>
          </a:solidFill>
          <a:ln w="9525" cap="flat">
            <a:noFill/>
            <a:prstDash val="solid"/>
            <a:miter/>
          </a:ln>
        </p:spPr>
        <p:txBody>
          <a:bodyPr wrap="square" rtlCol="0" anchor="ctr">
            <a:noAutofit/>
          </a:bodyPr>
          <a:lstStyle/>
          <a:p>
            <a:endParaRPr lang="en-US"/>
          </a:p>
        </p:txBody>
      </p:sp>
      <p:grpSp>
        <p:nvGrpSpPr>
          <p:cNvPr id="82" name="Group 81">
            <a:extLst>
              <a:ext uri="{FF2B5EF4-FFF2-40B4-BE49-F238E27FC236}">
                <a16:creationId xmlns:a16="http://schemas.microsoft.com/office/drawing/2014/main" id="{13B25485-76DB-463C-9337-96D0F77309D8}"/>
              </a:ext>
            </a:extLst>
          </p:cNvPr>
          <p:cNvGrpSpPr/>
          <p:nvPr/>
        </p:nvGrpSpPr>
        <p:grpSpPr>
          <a:xfrm>
            <a:off x="11757942" y="6440385"/>
            <a:ext cx="256646" cy="295496"/>
            <a:chOff x="10010908" y="848595"/>
            <a:chExt cx="522219" cy="601270"/>
          </a:xfrm>
        </p:grpSpPr>
        <p:sp>
          <p:nvSpPr>
            <p:cNvPr id="83" name="Freeform: Shape 82">
              <a:extLst>
                <a:ext uri="{FF2B5EF4-FFF2-40B4-BE49-F238E27FC236}">
                  <a16:creationId xmlns:a16="http://schemas.microsoft.com/office/drawing/2014/main" id="{15325A8A-CDE3-47CA-AC73-D8B5C640FB29}"/>
                </a:ext>
              </a:extLst>
            </p:cNvPr>
            <p:cNvSpPr/>
            <p:nvPr/>
          </p:nvSpPr>
          <p:spPr>
            <a:xfrm rot="5856068">
              <a:off x="9971383" y="888120"/>
              <a:ext cx="601270" cy="522219"/>
            </a:xfrm>
            <a:custGeom>
              <a:avLst/>
              <a:gdLst>
                <a:gd name="connsiteX0" fmla="*/ 2397442 w 2390775"/>
                <a:gd name="connsiteY0" fmla="*/ 920115 h 2076450"/>
                <a:gd name="connsiteX1" fmla="*/ 2153603 w 2390775"/>
                <a:gd name="connsiteY1" fmla="*/ 1035368 h 2076450"/>
                <a:gd name="connsiteX2" fmla="*/ 1966913 w 2390775"/>
                <a:gd name="connsiteY2" fmla="*/ 1174433 h 2076450"/>
                <a:gd name="connsiteX3" fmla="*/ 1993583 w 2390775"/>
                <a:gd name="connsiteY3" fmla="*/ 1275398 h 2076450"/>
                <a:gd name="connsiteX4" fmla="*/ 2106930 w 2390775"/>
                <a:gd name="connsiteY4" fmla="*/ 1312545 h 2076450"/>
                <a:gd name="connsiteX5" fmla="*/ 2011680 w 2390775"/>
                <a:gd name="connsiteY5" fmla="*/ 1319213 h 2076450"/>
                <a:gd name="connsiteX6" fmla="*/ 1848803 w 2390775"/>
                <a:gd name="connsiteY6" fmla="*/ 1417320 h 2076450"/>
                <a:gd name="connsiteX7" fmla="*/ 1836420 w 2390775"/>
                <a:gd name="connsiteY7" fmla="*/ 1437323 h 2076450"/>
                <a:gd name="connsiteX8" fmla="*/ 1781175 w 2390775"/>
                <a:gd name="connsiteY8" fmla="*/ 1717358 h 2076450"/>
                <a:gd name="connsiteX9" fmla="*/ 1704023 w 2390775"/>
                <a:gd name="connsiteY9" fmla="*/ 1677353 h 2076450"/>
                <a:gd name="connsiteX10" fmla="*/ 1554480 w 2390775"/>
                <a:gd name="connsiteY10" fmla="*/ 1662113 h 2076450"/>
                <a:gd name="connsiteX11" fmla="*/ 1305878 w 2390775"/>
                <a:gd name="connsiteY11" fmla="*/ 1735455 h 2076450"/>
                <a:gd name="connsiteX12" fmla="*/ 1122998 w 2390775"/>
                <a:gd name="connsiteY12" fmla="*/ 1932623 h 2076450"/>
                <a:gd name="connsiteX13" fmla="*/ 1097280 w 2390775"/>
                <a:gd name="connsiteY13" fmla="*/ 2038350 h 2076450"/>
                <a:gd name="connsiteX14" fmla="*/ 1042988 w 2390775"/>
                <a:gd name="connsiteY14" fmla="*/ 2081213 h 2076450"/>
                <a:gd name="connsiteX15" fmla="*/ 998220 w 2390775"/>
                <a:gd name="connsiteY15" fmla="*/ 2032635 h 2076450"/>
                <a:gd name="connsiteX16" fmla="*/ 954405 w 2390775"/>
                <a:gd name="connsiteY16" fmla="*/ 1839277 h 2076450"/>
                <a:gd name="connsiteX17" fmla="*/ 769620 w 2390775"/>
                <a:gd name="connsiteY17" fmla="*/ 1604010 h 2076450"/>
                <a:gd name="connsiteX18" fmla="*/ 621030 w 2390775"/>
                <a:gd name="connsiteY18" fmla="*/ 1458278 h 2076450"/>
                <a:gd name="connsiteX19" fmla="*/ 574358 w 2390775"/>
                <a:gd name="connsiteY19" fmla="*/ 1386840 h 2076450"/>
                <a:gd name="connsiteX20" fmla="*/ 409575 w 2390775"/>
                <a:gd name="connsiteY20" fmla="*/ 1328738 h 2076450"/>
                <a:gd name="connsiteX21" fmla="*/ 0 w 2390775"/>
                <a:gd name="connsiteY21" fmla="*/ 1457325 h 2076450"/>
                <a:gd name="connsiteX22" fmla="*/ 39053 w 2390775"/>
                <a:gd name="connsiteY22" fmla="*/ 1403033 h 2076450"/>
                <a:gd name="connsiteX23" fmla="*/ 312420 w 2390775"/>
                <a:gd name="connsiteY23" fmla="*/ 1242060 h 2076450"/>
                <a:gd name="connsiteX24" fmla="*/ 434340 w 2390775"/>
                <a:gd name="connsiteY24" fmla="*/ 1146810 h 2076450"/>
                <a:gd name="connsiteX25" fmla="*/ 450533 w 2390775"/>
                <a:gd name="connsiteY25" fmla="*/ 994410 h 2076450"/>
                <a:gd name="connsiteX26" fmla="*/ 478155 w 2390775"/>
                <a:gd name="connsiteY26" fmla="*/ 820103 h 2076450"/>
                <a:gd name="connsiteX27" fmla="*/ 434340 w 2390775"/>
                <a:gd name="connsiteY27" fmla="*/ 474345 h 2076450"/>
                <a:gd name="connsiteX28" fmla="*/ 372428 w 2390775"/>
                <a:gd name="connsiteY28" fmla="*/ 397193 h 2076450"/>
                <a:gd name="connsiteX29" fmla="*/ 361950 w 2390775"/>
                <a:gd name="connsiteY29" fmla="*/ 355283 h 2076450"/>
                <a:gd name="connsiteX30" fmla="*/ 401955 w 2390775"/>
                <a:gd name="connsiteY30" fmla="*/ 351473 h 2076450"/>
                <a:gd name="connsiteX31" fmla="*/ 559118 w 2390775"/>
                <a:gd name="connsiteY31" fmla="*/ 403860 h 2076450"/>
                <a:gd name="connsiteX32" fmla="*/ 806768 w 2390775"/>
                <a:gd name="connsiteY32" fmla="*/ 397193 h 2076450"/>
                <a:gd name="connsiteX33" fmla="*/ 830580 w 2390775"/>
                <a:gd name="connsiteY33" fmla="*/ 309563 h 2076450"/>
                <a:gd name="connsiteX34" fmla="*/ 730568 w 2390775"/>
                <a:gd name="connsiteY34" fmla="*/ 131445 h 2076450"/>
                <a:gd name="connsiteX35" fmla="*/ 685800 w 2390775"/>
                <a:gd name="connsiteY35" fmla="*/ 0 h 2076450"/>
                <a:gd name="connsiteX36" fmla="*/ 834390 w 2390775"/>
                <a:gd name="connsiteY36" fmla="*/ 154305 h 2076450"/>
                <a:gd name="connsiteX37" fmla="*/ 940118 w 2390775"/>
                <a:gd name="connsiteY37" fmla="*/ 276225 h 2076450"/>
                <a:gd name="connsiteX38" fmla="*/ 1081088 w 2390775"/>
                <a:gd name="connsiteY38" fmla="*/ 292418 h 2076450"/>
                <a:gd name="connsiteX39" fmla="*/ 1114425 w 2390775"/>
                <a:gd name="connsiteY39" fmla="*/ 265748 h 2076450"/>
                <a:gd name="connsiteX40" fmla="*/ 1249680 w 2390775"/>
                <a:gd name="connsiteY40" fmla="*/ 254318 h 2076450"/>
                <a:gd name="connsiteX41" fmla="*/ 1463993 w 2390775"/>
                <a:gd name="connsiteY41" fmla="*/ 327660 h 2076450"/>
                <a:gd name="connsiteX42" fmla="*/ 1693545 w 2390775"/>
                <a:gd name="connsiteY42" fmla="*/ 248603 h 2076450"/>
                <a:gd name="connsiteX43" fmla="*/ 1855470 w 2390775"/>
                <a:gd name="connsiteY43" fmla="*/ 139065 h 2076450"/>
                <a:gd name="connsiteX44" fmla="*/ 1813560 w 2390775"/>
                <a:gd name="connsiteY44" fmla="*/ 242888 h 2076450"/>
                <a:gd name="connsiteX45" fmla="*/ 1739265 w 2390775"/>
                <a:gd name="connsiteY45" fmla="*/ 404813 h 2076450"/>
                <a:gd name="connsiteX46" fmla="*/ 1798320 w 2390775"/>
                <a:gd name="connsiteY46" fmla="*/ 500063 h 2076450"/>
                <a:gd name="connsiteX47" fmla="*/ 2142173 w 2390775"/>
                <a:gd name="connsiteY47" fmla="*/ 585788 h 2076450"/>
                <a:gd name="connsiteX48" fmla="*/ 2198370 w 2390775"/>
                <a:gd name="connsiteY48" fmla="*/ 607695 h 2076450"/>
                <a:gd name="connsiteX49" fmla="*/ 2035493 w 2390775"/>
                <a:gd name="connsiteY49" fmla="*/ 588645 h 2076450"/>
                <a:gd name="connsiteX50" fmla="*/ 1908810 w 2390775"/>
                <a:gd name="connsiteY50" fmla="*/ 596265 h 2076450"/>
                <a:gd name="connsiteX51" fmla="*/ 1894523 w 2390775"/>
                <a:gd name="connsiteY51" fmla="*/ 635318 h 2076450"/>
                <a:gd name="connsiteX52" fmla="*/ 1951673 w 2390775"/>
                <a:gd name="connsiteY52" fmla="*/ 790575 h 2076450"/>
                <a:gd name="connsiteX53" fmla="*/ 2112645 w 2390775"/>
                <a:gd name="connsiteY53" fmla="*/ 888683 h 2076450"/>
                <a:gd name="connsiteX54" fmla="*/ 2398395 w 2390775"/>
                <a:gd name="connsiteY54" fmla="*/ 888683 h 2076450"/>
                <a:gd name="connsiteX55" fmla="*/ 2397442 w 2390775"/>
                <a:gd name="connsiteY55" fmla="*/ 920115 h 207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390775" h="2076450">
                  <a:moveTo>
                    <a:pt x="2397442" y="920115"/>
                  </a:moveTo>
                  <a:cubicBezTo>
                    <a:pt x="2320290" y="966788"/>
                    <a:pt x="2236470" y="1001078"/>
                    <a:pt x="2153603" y="1035368"/>
                  </a:cubicBezTo>
                  <a:cubicBezTo>
                    <a:pt x="2079308" y="1065848"/>
                    <a:pt x="2010728" y="1103948"/>
                    <a:pt x="1966913" y="1174433"/>
                  </a:cubicBezTo>
                  <a:cubicBezTo>
                    <a:pt x="1938338" y="1220153"/>
                    <a:pt x="1945958" y="1249680"/>
                    <a:pt x="1993583" y="1275398"/>
                  </a:cubicBezTo>
                  <a:cubicBezTo>
                    <a:pt x="2025015" y="1293495"/>
                    <a:pt x="2063115" y="1294448"/>
                    <a:pt x="2106930" y="1312545"/>
                  </a:cubicBezTo>
                  <a:cubicBezTo>
                    <a:pt x="2068830" y="1323975"/>
                    <a:pt x="2039303" y="1320165"/>
                    <a:pt x="2011680" y="1319213"/>
                  </a:cubicBezTo>
                  <a:cubicBezTo>
                    <a:pt x="1936433" y="1318260"/>
                    <a:pt x="1878330" y="1343025"/>
                    <a:pt x="1848803" y="1417320"/>
                  </a:cubicBezTo>
                  <a:cubicBezTo>
                    <a:pt x="1845945" y="1424940"/>
                    <a:pt x="1842135" y="1432560"/>
                    <a:pt x="1836420" y="1437323"/>
                  </a:cubicBezTo>
                  <a:cubicBezTo>
                    <a:pt x="1750695" y="1514475"/>
                    <a:pt x="1733550" y="1606868"/>
                    <a:pt x="1781175" y="1717358"/>
                  </a:cubicBezTo>
                  <a:cubicBezTo>
                    <a:pt x="1745933" y="1712595"/>
                    <a:pt x="1724025" y="1697355"/>
                    <a:pt x="1704023" y="1677353"/>
                  </a:cubicBezTo>
                  <a:cubicBezTo>
                    <a:pt x="1644968" y="1621155"/>
                    <a:pt x="1625918" y="1620203"/>
                    <a:pt x="1554480" y="1662113"/>
                  </a:cubicBezTo>
                  <a:cubicBezTo>
                    <a:pt x="1478280" y="1705928"/>
                    <a:pt x="1391603" y="1727835"/>
                    <a:pt x="1305878" y="1735455"/>
                  </a:cubicBezTo>
                  <a:cubicBezTo>
                    <a:pt x="1155383" y="1747838"/>
                    <a:pt x="1141095" y="1819275"/>
                    <a:pt x="1122998" y="1932623"/>
                  </a:cubicBezTo>
                  <a:cubicBezTo>
                    <a:pt x="1117283" y="1968818"/>
                    <a:pt x="1107758" y="2003108"/>
                    <a:pt x="1097280" y="2038350"/>
                  </a:cubicBezTo>
                  <a:cubicBezTo>
                    <a:pt x="1088708" y="2066925"/>
                    <a:pt x="1070610" y="2083118"/>
                    <a:pt x="1042988" y="2081213"/>
                  </a:cubicBezTo>
                  <a:cubicBezTo>
                    <a:pt x="1016318" y="2079308"/>
                    <a:pt x="1003935" y="2058352"/>
                    <a:pt x="998220" y="2032635"/>
                  </a:cubicBezTo>
                  <a:cubicBezTo>
                    <a:pt x="982028" y="1968818"/>
                    <a:pt x="967740" y="1904048"/>
                    <a:pt x="954405" y="1839277"/>
                  </a:cubicBezTo>
                  <a:cubicBezTo>
                    <a:pt x="930593" y="1727835"/>
                    <a:pt x="873443" y="1644968"/>
                    <a:pt x="769620" y="1604010"/>
                  </a:cubicBezTo>
                  <a:cubicBezTo>
                    <a:pt x="695325" y="1575435"/>
                    <a:pt x="660083" y="1518285"/>
                    <a:pt x="621030" y="1458278"/>
                  </a:cubicBezTo>
                  <a:cubicBezTo>
                    <a:pt x="605790" y="1434465"/>
                    <a:pt x="591503" y="1409700"/>
                    <a:pt x="574358" y="1386840"/>
                  </a:cubicBezTo>
                  <a:cubicBezTo>
                    <a:pt x="529590" y="1325880"/>
                    <a:pt x="480060" y="1306830"/>
                    <a:pt x="409575" y="1328738"/>
                  </a:cubicBezTo>
                  <a:cubicBezTo>
                    <a:pt x="274320" y="1371600"/>
                    <a:pt x="133350" y="1394460"/>
                    <a:pt x="0" y="1457325"/>
                  </a:cubicBezTo>
                  <a:cubicBezTo>
                    <a:pt x="5715" y="1430655"/>
                    <a:pt x="20955" y="1416368"/>
                    <a:pt x="39053" y="1403033"/>
                  </a:cubicBezTo>
                  <a:cubicBezTo>
                    <a:pt x="125730" y="1342073"/>
                    <a:pt x="216218" y="1287780"/>
                    <a:pt x="312420" y="1242060"/>
                  </a:cubicBezTo>
                  <a:cubicBezTo>
                    <a:pt x="359093" y="1220153"/>
                    <a:pt x="403860" y="1191578"/>
                    <a:pt x="434340" y="1146810"/>
                  </a:cubicBezTo>
                  <a:cubicBezTo>
                    <a:pt x="465772" y="1099185"/>
                    <a:pt x="478155" y="1049655"/>
                    <a:pt x="450533" y="994410"/>
                  </a:cubicBezTo>
                  <a:cubicBezTo>
                    <a:pt x="418147" y="929640"/>
                    <a:pt x="446722" y="871538"/>
                    <a:pt x="478155" y="820103"/>
                  </a:cubicBezTo>
                  <a:cubicBezTo>
                    <a:pt x="577215" y="657225"/>
                    <a:pt x="559118" y="624840"/>
                    <a:pt x="434340" y="474345"/>
                  </a:cubicBezTo>
                  <a:cubicBezTo>
                    <a:pt x="413385" y="448628"/>
                    <a:pt x="390525" y="423863"/>
                    <a:pt x="372428" y="397193"/>
                  </a:cubicBezTo>
                  <a:cubicBezTo>
                    <a:pt x="364808" y="385763"/>
                    <a:pt x="347663" y="371475"/>
                    <a:pt x="361950" y="355283"/>
                  </a:cubicBezTo>
                  <a:cubicBezTo>
                    <a:pt x="372428" y="343853"/>
                    <a:pt x="388620" y="347663"/>
                    <a:pt x="401955" y="351473"/>
                  </a:cubicBezTo>
                  <a:cubicBezTo>
                    <a:pt x="454343" y="366713"/>
                    <a:pt x="507683" y="381000"/>
                    <a:pt x="559118" y="403860"/>
                  </a:cubicBezTo>
                  <a:cubicBezTo>
                    <a:pt x="641033" y="441008"/>
                    <a:pt x="724853" y="455295"/>
                    <a:pt x="806768" y="397193"/>
                  </a:cubicBezTo>
                  <a:cubicBezTo>
                    <a:pt x="842010" y="372428"/>
                    <a:pt x="851535" y="345758"/>
                    <a:pt x="830580" y="309563"/>
                  </a:cubicBezTo>
                  <a:cubicBezTo>
                    <a:pt x="797243" y="250508"/>
                    <a:pt x="763905" y="190500"/>
                    <a:pt x="730568" y="131445"/>
                  </a:cubicBezTo>
                  <a:cubicBezTo>
                    <a:pt x="708660" y="93345"/>
                    <a:pt x="690563" y="54293"/>
                    <a:pt x="685800" y="0"/>
                  </a:cubicBezTo>
                  <a:cubicBezTo>
                    <a:pt x="749618" y="45720"/>
                    <a:pt x="791528" y="100965"/>
                    <a:pt x="834390" y="154305"/>
                  </a:cubicBezTo>
                  <a:cubicBezTo>
                    <a:pt x="868680" y="196215"/>
                    <a:pt x="901065" y="238125"/>
                    <a:pt x="940118" y="276225"/>
                  </a:cubicBezTo>
                  <a:cubicBezTo>
                    <a:pt x="995363" y="329565"/>
                    <a:pt x="1015365" y="332423"/>
                    <a:pt x="1081088" y="292418"/>
                  </a:cubicBezTo>
                  <a:cubicBezTo>
                    <a:pt x="1093470" y="284798"/>
                    <a:pt x="1103948" y="275273"/>
                    <a:pt x="1114425" y="265748"/>
                  </a:cubicBezTo>
                  <a:cubicBezTo>
                    <a:pt x="1175385" y="216218"/>
                    <a:pt x="1182053" y="215265"/>
                    <a:pt x="1249680" y="254318"/>
                  </a:cubicBezTo>
                  <a:cubicBezTo>
                    <a:pt x="1316355" y="292418"/>
                    <a:pt x="1389698" y="313373"/>
                    <a:pt x="1463993" y="327660"/>
                  </a:cubicBezTo>
                  <a:cubicBezTo>
                    <a:pt x="1555433" y="345758"/>
                    <a:pt x="1625918" y="300038"/>
                    <a:pt x="1693545" y="248603"/>
                  </a:cubicBezTo>
                  <a:cubicBezTo>
                    <a:pt x="1744028" y="210503"/>
                    <a:pt x="1790700" y="167640"/>
                    <a:pt x="1855470" y="139065"/>
                  </a:cubicBezTo>
                  <a:cubicBezTo>
                    <a:pt x="1846898" y="180975"/>
                    <a:pt x="1832610" y="212408"/>
                    <a:pt x="1813560" y="242888"/>
                  </a:cubicBezTo>
                  <a:cubicBezTo>
                    <a:pt x="1782128" y="293370"/>
                    <a:pt x="1745933" y="341948"/>
                    <a:pt x="1739265" y="404813"/>
                  </a:cubicBezTo>
                  <a:cubicBezTo>
                    <a:pt x="1732598" y="461963"/>
                    <a:pt x="1742123" y="484823"/>
                    <a:pt x="1798320" y="500063"/>
                  </a:cubicBezTo>
                  <a:cubicBezTo>
                    <a:pt x="1912620" y="530543"/>
                    <a:pt x="2027873" y="557213"/>
                    <a:pt x="2142173" y="585788"/>
                  </a:cubicBezTo>
                  <a:cubicBezTo>
                    <a:pt x="2161223" y="590550"/>
                    <a:pt x="2180273" y="597218"/>
                    <a:pt x="2198370" y="607695"/>
                  </a:cubicBezTo>
                  <a:cubicBezTo>
                    <a:pt x="2142173" y="615315"/>
                    <a:pt x="2088833" y="597218"/>
                    <a:pt x="2035493" y="588645"/>
                  </a:cubicBezTo>
                  <a:cubicBezTo>
                    <a:pt x="1992630" y="581978"/>
                    <a:pt x="1950720" y="580073"/>
                    <a:pt x="1908810" y="596265"/>
                  </a:cubicBezTo>
                  <a:cubicBezTo>
                    <a:pt x="1887855" y="603885"/>
                    <a:pt x="1882140" y="615315"/>
                    <a:pt x="1894523" y="635318"/>
                  </a:cubicBezTo>
                  <a:cubicBezTo>
                    <a:pt x="1923098" y="683895"/>
                    <a:pt x="1937385" y="737235"/>
                    <a:pt x="1951673" y="790575"/>
                  </a:cubicBezTo>
                  <a:cubicBezTo>
                    <a:pt x="1969770" y="861060"/>
                    <a:pt x="2011680" y="887730"/>
                    <a:pt x="2112645" y="888683"/>
                  </a:cubicBezTo>
                  <a:cubicBezTo>
                    <a:pt x="2207895" y="889635"/>
                    <a:pt x="2303145" y="888683"/>
                    <a:pt x="2398395" y="888683"/>
                  </a:cubicBezTo>
                  <a:cubicBezTo>
                    <a:pt x="2397442" y="901065"/>
                    <a:pt x="2397442" y="910590"/>
                    <a:pt x="2397442" y="920115"/>
                  </a:cubicBezTo>
                  <a:close/>
                </a:path>
              </a:pathLst>
            </a:custGeom>
            <a:solidFill>
              <a:srgbClr val="C3C3C3"/>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21EE34F-C34C-48A0-BB61-761D0ED64F86}"/>
                </a:ext>
              </a:extLst>
            </p:cNvPr>
            <p:cNvSpPr/>
            <p:nvPr/>
          </p:nvSpPr>
          <p:spPr>
            <a:xfrm rot="5856068">
              <a:off x="10203222" y="1076533"/>
              <a:ext cx="186849" cy="167685"/>
            </a:xfrm>
            <a:custGeom>
              <a:avLst/>
              <a:gdLst>
                <a:gd name="connsiteX0" fmla="*/ 230008 w 742950"/>
                <a:gd name="connsiteY0" fmla="*/ 651568 h 666750"/>
                <a:gd name="connsiteX1" fmla="*/ 180478 w 742950"/>
                <a:gd name="connsiteY1" fmla="*/ 602038 h 666750"/>
                <a:gd name="connsiteX2" fmla="*/ 170953 w 742950"/>
                <a:gd name="connsiteY2" fmla="*/ 593465 h 666750"/>
                <a:gd name="connsiteX3" fmla="*/ 103326 w 742950"/>
                <a:gd name="connsiteY3" fmla="*/ 520123 h 666750"/>
                <a:gd name="connsiteX4" fmla="*/ 77608 w 742950"/>
                <a:gd name="connsiteY4" fmla="*/ 504882 h 666750"/>
                <a:gd name="connsiteX5" fmla="*/ 49985 w 742950"/>
                <a:gd name="connsiteY5" fmla="*/ 489643 h 666750"/>
                <a:gd name="connsiteX6" fmla="*/ 45223 w 742950"/>
                <a:gd name="connsiteY6" fmla="*/ 436303 h 666750"/>
                <a:gd name="connsiteX7" fmla="*/ 26173 w 742950"/>
                <a:gd name="connsiteY7" fmla="*/ 367723 h 666750"/>
                <a:gd name="connsiteX8" fmla="*/ 26173 w 742950"/>
                <a:gd name="connsiteY8" fmla="*/ 310573 h 666750"/>
                <a:gd name="connsiteX9" fmla="*/ 40460 w 742950"/>
                <a:gd name="connsiteY9" fmla="*/ 287713 h 666750"/>
                <a:gd name="connsiteX10" fmla="*/ 83323 w 742950"/>
                <a:gd name="connsiteY10" fmla="*/ 221990 h 666750"/>
                <a:gd name="connsiteX11" fmla="*/ 110945 w 742950"/>
                <a:gd name="connsiteY11" fmla="*/ 141028 h 666750"/>
                <a:gd name="connsiteX12" fmla="*/ 159523 w 742950"/>
                <a:gd name="connsiteY12" fmla="*/ 100070 h 666750"/>
                <a:gd name="connsiteX13" fmla="*/ 200481 w 742950"/>
                <a:gd name="connsiteY13" fmla="*/ 94355 h 666750"/>
                <a:gd name="connsiteX14" fmla="*/ 319543 w 742950"/>
                <a:gd name="connsiteY14" fmla="*/ 53398 h 666750"/>
                <a:gd name="connsiteX15" fmla="*/ 390028 w 742950"/>
                <a:gd name="connsiteY15" fmla="*/ 17203 h 666750"/>
                <a:gd name="connsiteX16" fmla="*/ 445273 w 742950"/>
                <a:gd name="connsiteY16" fmla="*/ 22918 h 666750"/>
                <a:gd name="connsiteX17" fmla="*/ 557668 w 742950"/>
                <a:gd name="connsiteY17" fmla="*/ 91498 h 666750"/>
                <a:gd name="connsiteX18" fmla="*/ 584338 w 742950"/>
                <a:gd name="connsiteY18" fmla="*/ 111500 h 666750"/>
                <a:gd name="connsiteX19" fmla="*/ 620533 w 742950"/>
                <a:gd name="connsiteY19" fmla="*/ 164840 h 666750"/>
                <a:gd name="connsiteX20" fmla="*/ 642441 w 742950"/>
                <a:gd name="connsiteY20" fmla="*/ 191510 h 666750"/>
                <a:gd name="connsiteX21" fmla="*/ 647203 w 742950"/>
                <a:gd name="connsiteY21" fmla="*/ 223895 h 666750"/>
                <a:gd name="connsiteX22" fmla="*/ 698638 w 742950"/>
                <a:gd name="connsiteY22" fmla="*/ 310573 h 666750"/>
                <a:gd name="connsiteX23" fmla="*/ 703401 w 742950"/>
                <a:gd name="connsiteY23" fmla="*/ 337243 h 666750"/>
                <a:gd name="connsiteX24" fmla="*/ 686256 w 742950"/>
                <a:gd name="connsiteY24" fmla="*/ 374390 h 666750"/>
                <a:gd name="connsiteX25" fmla="*/ 730070 w 742950"/>
                <a:gd name="connsiteY25" fmla="*/ 458210 h 666750"/>
                <a:gd name="connsiteX26" fmla="*/ 719593 w 742950"/>
                <a:gd name="connsiteY26" fmla="*/ 496310 h 666750"/>
                <a:gd name="connsiteX27" fmla="*/ 625295 w 742950"/>
                <a:gd name="connsiteY27" fmla="*/ 577273 h 666750"/>
                <a:gd name="connsiteX28" fmla="*/ 617676 w 742950"/>
                <a:gd name="connsiteY28" fmla="*/ 588703 h 666750"/>
                <a:gd name="connsiteX29" fmla="*/ 483373 w 742950"/>
                <a:gd name="connsiteY29" fmla="*/ 664903 h 666750"/>
                <a:gd name="connsiteX30" fmla="*/ 389076 w 742950"/>
                <a:gd name="connsiteY30" fmla="*/ 668713 h 666750"/>
                <a:gd name="connsiteX31" fmla="*/ 318591 w 742950"/>
                <a:gd name="connsiteY31" fmla="*/ 667760 h 666750"/>
                <a:gd name="connsiteX32" fmla="*/ 230008 w 742950"/>
                <a:gd name="connsiteY32" fmla="*/ 651568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42950" h="666750">
                  <a:moveTo>
                    <a:pt x="230008" y="651568"/>
                  </a:moveTo>
                  <a:cubicBezTo>
                    <a:pt x="211910" y="636328"/>
                    <a:pt x="173810" y="641090"/>
                    <a:pt x="180478" y="602038"/>
                  </a:cubicBezTo>
                  <a:cubicBezTo>
                    <a:pt x="180478" y="599180"/>
                    <a:pt x="173810" y="592513"/>
                    <a:pt x="170953" y="593465"/>
                  </a:cubicBezTo>
                  <a:cubicBezTo>
                    <a:pt x="105231" y="608705"/>
                    <a:pt x="127138" y="542983"/>
                    <a:pt x="103326" y="520123"/>
                  </a:cubicBezTo>
                  <a:cubicBezTo>
                    <a:pt x="94753" y="515360"/>
                    <a:pt x="86181" y="510598"/>
                    <a:pt x="77608" y="504882"/>
                  </a:cubicBezTo>
                  <a:cubicBezTo>
                    <a:pt x="68083" y="500120"/>
                    <a:pt x="57606" y="497263"/>
                    <a:pt x="49985" y="489643"/>
                  </a:cubicBezTo>
                  <a:cubicBezTo>
                    <a:pt x="35698" y="473450"/>
                    <a:pt x="35698" y="454400"/>
                    <a:pt x="45223" y="436303"/>
                  </a:cubicBezTo>
                  <a:cubicBezTo>
                    <a:pt x="60463" y="406775"/>
                    <a:pt x="52843" y="384868"/>
                    <a:pt x="26173" y="367723"/>
                  </a:cubicBezTo>
                  <a:cubicBezTo>
                    <a:pt x="-4307" y="348673"/>
                    <a:pt x="-12880" y="329623"/>
                    <a:pt x="26173" y="310573"/>
                  </a:cubicBezTo>
                  <a:cubicBezTo>
                    <a:pt x="36651" y="305810"/>
                    <a:pt x="38556" y="296285"/>
                    <a:pt x="40460" y="287713"/>
                  </a:cubicBezTo>
                  <a:cubicBezTo>
                    <a:pt x="45223" y="259138"/>
                    <a:pt x="59510" y="238182"/>
                    <a:pt x="83323" y="221990"/>
                  </a:cubicBezTo>
                  <a:cubicBezTo>
                    <a:pt x="112851" y="201988"/>
                    <a:pt x="111898" y="171507"/>
                    <a:pt x="110945" y="141028"/>
                  </a:cubicBezTo>
                  <a:cubicBezTo>
                    <a:pt x="109993" y="95307"/>
                    <a:pt x="113803" y="92450"/>
                    <a:pt x="159523" y="100070"/>
                  </a:cubicBezTo>
                  <a:cubicBezTo>
                    <a:pt x="174763" y="102928"/>
                    <a:pt x="189051" y="103880"/>
                    <a:pt x="200481" y="94355"/>
                  </a:cubicBezTo>
                  <a:cubicBezTo>
                    <a:pt x="234770" y="64828"/>
                    <a:pt x="276681" y="57207"/>
                    <a:pt x="319543" y="53398"/>
                  </a:cubicBezTo>
                  <a:cubicBezTo>
                    <a:pt x="347166" y="50540"/>
                    <a:pt x="370978" y="39110"/>
                    <a:pt x="390028" y="17203"/>
                  </a:cubicBezTo>
                  <a:cubicBezTo>
                    <a:pt x="410031" y="-6610"/>
                    <a:pt x="430033" y="-6610"/>
                    <a:pt x="445273" y="22918"/>
                  </a:cubicBezTo>
                  <a:cubicBezTo>
                    <a:pt x="469086" y="68638"/>
                    <a:pt x="501470" y="99118"/>
                    <a:pt x="557668" y="91498"/>
                  </a:cubicBezTo>
                  <a:cubicBezTo>
                    <a:pt x="571956" y="89593"/>
                    <a:pt x="583386" y="95307"/>
                    <a:pt x="584338" y="111500"/>
                  </a:cubicBezTo>
                  <a:cubicBezTo>
                    <a:pt x="586243" y="137218"/>
                    <a:pt x="603388" y="150553"/>
                    <a:pt x="620533" y="164840"/>
                  </a:cubicBezTo>
                  <a:cubicBezTo>
                    <a:pt x="629106" y="172460"/>
                    <a:pt x="636726" y="181032"/>
                    <a:pt x="642441" y="191510"/>
                  </a:cubicBezTo>
                  <a:cubicBezTo>
                    <a:pt x="649108" y="201988"/>
                    <a:pt x="641488" y="213418"/>
                    <a:pt x="647203" y="223895"/>
                  </a:cubicBezTo>
                  <a:cubicBezTo>
                    <a:pt x="653870" y="259138"/>
                    <a:pt x="648156" y="301048"/>
                    <a:pt x="698638" y="310573"/>
                  </a:cubicBezTo>
                  <a:cubicBezTo>
                    <a:pt x="712926" y="313430"/>
                    <a:pt x="708163" y="327718"/>
                    <a:pt x="703401" y="337243"/>
                  </a:cubicBezTo>
                  <a:cubicBezTo>
                    <a:pt x="697686" y="349625"/>
                    <a:pt x="686256" y="359150"/>
                    <a:pt x="686256" y="374390"/>
                  </a:cubicBezTo>
                  <a:cubicBezTo>
                    <a:pt x="689113" y="408680"/>
                    <a:pt x="699591" y="437255"/>
                    <a:pt x="730070" y="458210"/>
                  </a:cubicBezTo>
                  <a:cubicBezTo>
                    <a:pt x="757693" y="477260"/>
                    <a:pt x="740548" y="494405"/>
                    <a:pt x="719593" y="496310"/>
                  </a:cubicBezTo>
                  <a:cubicBezTo>
                    <a:pt x="667206" y="501073"/>
                    <a:pt x="632916" y="522028"/>
                    <a:pt x="625295" y="577273"/>
                  </a:cubicBezTo>
                  <a:cubicBezTo>
                    <a:pt x="624343" y="582035"/>
                    <a:pt x="621486" y="588703"/>
                    <a:pt x="617676" y="588703"/>
                  </a:cubicBezTo>
                  <a:cubicBezTo>
                    <a:pt x="559573" y="591560"/>
                    <a:pt x="534808" y="652520"/>
                    <a:pt x="483373" y="664903"/>
                  </a:cubicBezTo>
                  <a:cubicBezTo>
                    <a:pt x="451941" y="672523"/>
                    <a:pt x="421461" y="675380"/>
                    <a:pt x="389076" y="668713"/>
                  </a:cubicBezTo>
                  <a:cubicBezTo>
                    <a:pt x="365263" y="663950"/>
                    <a:pt x="341451" y="662045"/>
                    <a:pt x="318591" y="667760"/>
                  </a:cubicBezTo>
                  <a:cubicBezTo>
                    <a:pt x="286206" y="677285"/>
                    <a:pt x="256678" y="670618"/>
                    <a:pt x="230008" y="651568"/>
                  </a:cubicBezTo>
                  <a:close/>
                </a:path>
              </a:pathLst>
            </a:custGeom>
            <a:solidFill>
              <a:srgbClr val="232126"/>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FAB5638-1C2D-4364-BDE1-152174A45A92}"/>
                </a:ext>
              </a:extLst>
            </p:cNvPr>
            <p:cNvSpPr/>
            <p:nvPr/>
          </p:nvSpPr>
          <p:spPr>
            <a:xfrm rot="5856068">
              <a:off x="10115824" y="1108239"/>
              <a:ext cx="206013" cy="146125"/>
            </a:xfrm>
            <a:custGeom>
              <a:avLst/>
              <a:gdLst>
                <a:gd name="connsiteX0" fmla="*/ 144708 w 819150"/>
                <a:gd name="connsiteY0" fmla="*/ 313020 h 581025"/>
                <a:gd name="connsiteX1" fmla="*/ 408550 w 819150"/>
                <a:gd name="connsiteY1" fmla="*/ 315877 h 581025"/>
                <a:gd name="connsiteX2" fmla="*/ 444745 w 819150"/>
                <a:gd name="connsiteY2" fmla="*/ 285397 h 581025"/>
                <a:gd name="connsiteX3" fmla="*/ 500943 w 819150"/>
                <a:gd name="connsiteY3" fmla="*/ 253012 h 581025"/>
                <a:gd name="connsiteX4" fmla="*/ 534280 w 819150"/>
                <a:gd name="connsiteY4" fmla="*/ 230152 h 581025"/>
                <a:gd name="connsiteX5" fmla="*/ 619053 w 819150"/>
                <a:gd name="connsiteY5" fmla="*/ 153952 h 581025"/>
                <a:gd name="connsiteX6" fmla="*/ 655248 w 819150"/>
                <a:gd name="connsiteY6" fmla="*/ 137760 h 581025"/>
                <a:gd name="connsiteX7" fmla="*/ 600003 w 819150"/>
                <a:gd name="connsiteY7" fmla="*/ 37747 h 581025"/>
                <a:gd name="connsiteX8" fmla="*/ 662868 w 819150"/>
                <a:gd name="connsiteY8" fmla="*/ 58702 h 581025"/>
                <a:gd name="connsiteX9" fmla="*/ 749545 w 819150"/>
                <a:gd name="connsiteY9" fmla="*/ 10125 h 581025"/>
                <a:gd name="connsiteX10" fmla="*/ 812410 w 819150"/>
                <a:gd name="connsiteY10" fmla="*/ 35842 h 581025"/>
                <a:gd name="connsiteX11" fmla="*/ 789550 w 819150"/>
                <a:gd name="connsiteY11" fmla="*/ 244440 h 581025"/>
                <a:gd name="connsiteX12" fmla="*/ 219003 w 819150"/>
                <a:gd name="connsiteY12" fmla="*/ 578767 h 581025"/>
                <a:gd name="connsiteX13" fmla="*/ 15168 w 819150"/>
                <a:gd name="connsiteY13" fmla="*/ 489232 h 581025"/>
                <a:gd name="connsiteX14" fmla="*/ 23740 w 819150"/>
                <a:gd name="connsiteY14" fmla="*/ 434940 h 581025"/>
                <a:gd name="connsiteX15" fmla="*/ 149470 w 819150"/>
                <a:gd name="connsiteY15" fmla="*/ 360645 h 581025"/>
                <a:gd name="connsiteX16" fmla="*/ 144708 w 819150"/>
                <a:gd name="connsiteY16" fmla="*/ 31302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9150" h="581025">
                  <a:moveTo>
                    <a:pt x="144708" y="313020"/>
                  </a:moveTo>
                  <a:cubicBezTo>
                    <a:pt x="232338" y="319687"/>
                    <a:pt x="320920" y="324450"/>
                    <a:pt x="408550" y="315877"/>
                  </a:cubicBezTo>
                  <a:cubicBezTo>
                    <a:pt x="429505" y="313972"/>
                    <a:pt x="439030" y="302542"/>
                    <a:pt x="444745" y="285397"/>
                  </a:cubicBezTo>
                  <a:cubicBezTo>
                    <a:pt x="454270" y="258727"/>
                    <a:pt x="468558" y="241582"/>
                    <a:pt x="500943" y="253012"/>
                  </a:cubicBezTo>
                  <a:cubicBezTo>
                    <a:pt x="518088" y="258727"/>
                    <a:pt x="530470" y="251107"/>
                    <a:pt x="534280" y="230152"/>
                  </a:cubicBezTo>
                  <a:cubicBezTo>
                    <a:pt x="545710" y="163477"/>
                    <a:pt x="555235" y="154905"/>
                    <a:pt x="619053" y="153952"/>
                  </a:cubicBezTo>
                  <a:cubicBezTo>
                    <a:pt x="631435" y="153952"/>
                    <a:pt x="644770" y="153952"/>
                    <a:pt x="655248" y="137760"/>
                  </a:cubicBezTo>
                  <a:cubicBezTo>
                    <a:pt x="594288" y="127282"/>
                    <a:pt x="593335" y="84420"/>
                    <a:pt x="600003" y="37747"/>
                  </a:cubicBezTo>
                  <a:cubicBezTo>
                    <a:pt x="610480" y="78705"/>
                    <a:pt x="631435" y="79657"/>
                    <a:pt x="662868" y="58702"/>
                  </a:cubicBezTo>
                  <a:cubicBezTo>
                    <a:pt x="690490" y="40605"/>
                    <a:pt x="720970" y="26317"/>
                    <a:pt x="749545" y="10125"/>
                  </a:cubicBezTo>
                  <a:cubicBezTo>
                    <a:pt x="780978" y="-7973"/>
                    <a:pt x="803838" y="-3210"/>
                    <a:pt x="812410" y="35842"/>
                  </a:cubicBezTo>
                  <a:cubicBezTo>
                    <a:pt x="828603" y="108232"/>
                    <a:pt x="816220" y="177765"/>
                    <a:pt x="789550" y="244440"/>
                  </a:cubicBezTo>
                  <a:cubicBezTo>
                    <a:pt x="695253" y="482565"/>
                    <a:pt x="460938" y="604485"/>
                    <a:pt x="219003" y="578767"/>
                  </a:cubicBezTo>
                  <a:cubicBezTo>
                    <a:pt x="144708" y="571147"/>
                    <a:pt x="69460" y="550192"/>
                    <a:pt x="15168" y="489232"/>
                  </a:cubicBezTo>
                  <a:cubicBezTo>
                    <a:pt x="-6740" y="464467"/>
                    <a:pt x="-5787" y="450180"/>
                    <a:pt x="23740" y="434940"/>
                  </a:cubicBezTo>
                  <a:cubicBezTo>
                    <a:pt x="66603" y="412080"/>
                    <a:pt x="103750" y="379695"/>
                    <a:pt x="149470" y="360645"/>
                  </a:cubicBezTo>
                  <a:cubicBezTo>
                    <a:pt x="201858" y="338737"/>
                    <a:pt x="131373" y="331117"/>
                    <a:pt x="144708" y="313020"/>
                  </a:cubicBezTo>
                  <a:close/>
                </a:path>
              </a:pathLst>
            </a:custGeom>
            <a:solidFill>
              <a:srgbClr val="DFDFE0"/>
            </a:solid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9346A3DB-B3B0-4C2D-A85D-418FF0B893F6}"/>
                </a:ext>
              </a:extLst>
            </p:cNvPr>
            <p:cNvSpPr/>
            <p:nvPr/>
          </p:nvSpPr>
          <p:spPr>
            <a:xfrm rot="5856068">
              <a:off x="10195626" y="1042699"/>
              <a:ext cx="265899" cy="215595"/>
            </a:xfrm>
            <a:custGeom>
              <a:avLst/>
              <a:gdLst>
                <a:gd name="connsiteX0" fmla="*/ 1037260 w 1057275"/>
                <a:gd name="connsiteY0" fmla="*/ 229292 h 857250"/>
                <a:gd name="connsiteX1" fmla="*/ 799135 w 1057275"/>
                <a:gd name="connsiteY1" fmla="*/ 47364 h 857250"/>
                <a:gd name="connsiteX2" fmla="*/ 434327 w 1057275"/>
                <a:gd name="connsiteY2" fmla="*/ 24505 h 857250"/>
                <a:gd name="connsiteX3" fmla="*/ 421945 w 1057275"/>
                <a:gd name="connsiteY3" fmla="*/ 29267 h 857250"/>
                <a:gd name="connsiteX4" fmla="*/ 407657 w 1057275"/>
                <a:gd name="connsiteY4" fmla="*/ 30220 h 857250"/>
                <a:gd name="connsiteX5" fmla="*/ 39039 w 1057275"/>
                <a:gd name="connsiteY5" fmla="*/ 785552 h 857250"/>
                <a:gd name="connsiteX6" fmla="*/ 181914 w 1057275"/>
                <a:gd name="connsiteY6" fmla="*/ 834130 h 857250"/>
                <a:gd name="connsiteX7" fmla="*/ 315264 w 1057275"/>
                <a:gd name="connsiteY7" fmla="*/ 736022 h 857250"/>
                <a:gd name="connsiteX8" fmla="*/ 298120 w 1057275"/>
                <a:gd name="connsiteY8" fmla="*/ 716019 h 857250"/>
                <a:gd name="connsiteX9" fmla="*/ 298120 w 1057275"/>
                <a:gd name="connsiteY9" fmla="*/ 716019 h 857250"/>
                <a:gd name="connsiteX10" fmla="*/ 298120 w 1057275"/>
                <a:gd name="connsiteY10" fmla="*/ 716019 h 857250"/>
                <a:gd name="connsiteX11" fmla="*/ 272402 w 1057275"/>
                <a:gd name="connsiteY11" fmla="*/ 703637 h 857250"/>
                <a:gd name="connsiteX12" fmla="*/ 272402 w 1057275"/>
                <a:gd name="connsiteY12" fmla="*/ 703637 h 857250"/>
                <a:gd name="connsiteX13" fmla="*/ 272402 w 1057275"/>
                <a:gd name="connsiteY13" fmla="*/ 703637 h 857250"/>
                <a:gd name="connsiteX14" fmla="*/ 274307 w 1057275"/>
                <a:gd name="connsiteY14" fmla="*/ 649344 h 857250"/>
                <a:gd name="connsiteX15" fmla="*/ 246685 w 1057275"/>
                <a:gd name="connsiteY15" fmla="*/ 573144 h 857250"/>
                <a:gd name="connsiteX16" fmla="*/ 223824 w 1057275"/>
                <a:gd name="connsiteY16" fmla="*/ 546475 h 857250"/>
                <a:gd name="connsiteX17" fmla="*/ 258114 w 1057275"/>
                <a:gd name="connsiteY17" fmla="*/ 546475 h 857250"/>
                <a:gd name="connsiteX18" fmla="*/ 283832 w 1057275"/>
                <a:gd name="connsiteY18" fmla="*/ 463607 h 857250"/>
                <a:gd name="connsiteX19" fmla="*/ 333362 w 1057275"/>
                <a:gd name="connsiteY19" fmla="*/ 338830 h 857250"/>
                <a:gd name="connsiteX20" fmla="*/ 353364 w 1057275"/>
                <a:gd name="connsiteY20" fmla="*/ 322637 h 857250"/>
                <a:gd name="connsiteX21" fmla="*/ 441947 w 1057275"/>
                <a:gd name="connsiteY21" fmla="*/ 307397 h 857250"/>
                <a:gd name="connsiteX22" fmla="*/ 506717 w 1057275"/>
                <a:gd name="connsiteY22" fmla="*/ 285489 h 857250"/>
                <a:gd name="connsiteX23" fmla="*/ 613397 w 1057275"/>
                <a:gd name="connsiteY23" fmla="*/ 236912 h 857250"/>
                <a:gd name="connsiteX24" fmla="*/ 645782 w 1057275"/>
                <a:gd name="connsiteY24" fmla="*/ 240722 h 857250"/>
                <a:gd name="connsiteX25" fmla="*/ 789610 w 1057275"/>
                <a:gd name="connsiteY25" fmla="*/ 315969 h 857250"/>
                <a:gd name="connsiteX26" fmla="*/ 830567 w 1057275"/>
                <a:gd name="connsiteY26" fmla="*/ 392169 h 857250"/>
                <a:gd name="connsiteX27" fmla="*/ 847712 w 1057275"/>
                <a:gd name="connsiteY27" fmla="*/ 413125 h 857250"/>
                <a:gd name="connsiteX28" fmla="*/ 847712 w 1057275"/>
                <a:gd name="connsiteY28" fmla="*/ 413125 h 857250"/>
                <a:gd name="connsiteX29" fmla="*/ 858189 w 1057275"/>
                <a:gd name="connsiteY29" fmla="*/ 440747 h 857250"/>
                <a:gd name="connsiteX30" fmla="*/ 1021067 w 1057275"/>
                <a:gd name="connsiteY30" fmla="*/ 347402 h 857250"/>
                <a:gd name="connsiteX31" fmla="*/ 1037260 w 1057275"/>
                <a:gd name="connsiteY31" fmla="*/ 229292 h 857250"/>
                <a:gd name="connsiteX32" fmla="*/ 450520 w 1057275"/>
                <a:gd name="connsiteY32" fmla="*/ 30220 h 857250"/>
                <a:gd name="connsiteX33" fmla="*/ 450520 w 1057275"/>
                <a:gd name="connsiteY33" fmla="*/ 30220 h 857250"/>
                <a:gd name="connsiteX34" fmla="*/ 450520 w 1057275"/>
                <a:gd name="connsiteY34" fmla="*/ 30220 h 857250"/>
                <a:gd name="connsiteX35" fmla="*/ 450520 w 1057275"/>
                <a:gd name="connsiteY35" fmla="*/ 3022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7275" h="857250">
                  <a:moveTo>
                    <a:pt x="1037260" y="229292"/>
                  </a:moveTo>
                  <a:cubicBezTo>
                    <a:pt x="975347" y="145472"/>
                    <a:pt x="894385" y="84512"/>
                    <a:pt x="799135" y="47364"/>
                  </a:cubicBezTo>
                  <a:cubicBezTo>
                    <a:pt x="681024" y="1645"/>
                    <a:pt x="559105" y="-20263"/>
                    <a:pt x="434327" y="24505"/>
                  </a:cubicBezTo>
                  <a:cubicBezTo>
                    <a:pt x="430517" y="24505"/>
                    <a:pt x="425755" y="26409"/>
                    <a:pt x="421945" y="29267"/>
                  </a:cubicBezTo>
                  <a:cubicBezTo>
                    <a:pt x="417182" y="29267"/>
                    <a:pt x="412420" y="29267"/>
                    <a:pt x="407657" y="30220"/>
                  </a:cubicBezTo>
                  <a:cubicBezTo>
                    <a:pt x="88570" y="124517"/>
                    <a:pt x="-81928" y="468369"/>
                    <a:pt x="39039" y="785552"/>
                  </a:cubicBezTo>
                  <a:cubicBezTo>
                    <a:pt x="69520" y="865562"/>
                    <a:pt x="108572" y="878897"/>
                    <a:pt x="181914" y="834130"/>
                  </a:cubicBezTo>
                  <a:cubicBezTo>
                    <a:pt x="228587" y="805555"/>
                    <a:pt x="288595" y="792219"/>
                    <a:pt x="315264" y="736022"/>
                  </a:cubicBezTo>
                  <a:cubicBezTo>
                    <a:pt x="313360" y="726497"/>
                    <a:pt x="305739" y="720782"/>
                    <a:pt x="298120" y="716019"/>
                  </a:cubicBezTo>
                  <a:cubicBezTo>
                    <a:pt x="298120" y="716019"/>
                    <a:pt x="298120" y="716019"/>
                    <a:pt x="298120" y="716019"/>
                  </a:cubicBezTo>
                  <a:cubicBezTo>
                    <a:pt x="298120" y="716019"/>
                    <a:pt x="298120" y="716019"/>
                    <a:pt x="298120" y="716019"/>
                  </a:cubicBezTo>
                  <a:cubicBezTo>
                    <a:pt x="293357" y="704589"/>
                    <a:pt x="281927" y="706494"/>
                    <a:pt x="272402" y="703637"/>
                  </a:cubicBezTo>
                  <a:cubicBezTo>
                    <a:pt x="272402" y="703637"/>
                    <a:pt x="272402" y="703637"/>
                    <a:pt x="272402" y="703637"/>
                  </a:cubicBezTo>
                  <a:cubicBezTo>
                    <a:pt x="272402" y="703637"/>
                    <a:pt x="272402" y="703637"/>
                    <a:pt x="272402" y="703637"/>
                  </a:cubicBezTo>
                  <a:cubicBezTo>
                    <a:pt x="254305" y="684587"/>
                    <a:pt x="259067" y="668394"/>
                    <a:pt x="274307" y="649344"/>
                  </a:cubicBezTo>
                  <a:cubicBezTo>
                    <a:pt x="291452" y="627437"/>
                    <a:pt x="274307" y="579812"/>
                    <a:pt x="246685" y="573144"/>
                  </a:cubicBezTo>
                  <a:cubicBezTo>
                    <a:pt x="230492" y="569335"/>
                    <a:pt x="217157" y="565525"/>
                    <a:pt x="223824" y="546475"/>
                  </a:cubicBezTo>
                  <a:cubicBezTo>
                    <a:pt x="233349" y="521710"/>
                    <a:pt x="246685" y="553142"/>
                    <a:pt x="258114" y="546475"/>
                  </a:cubicBezTo>
                  <a:cubicBezTo>
                    <a:pt x="266687" y="518852"/>
                    <a:pt x="256210" y="478847"/>
                    <a:pt x="283832" y="463607"/>
                  </a:cubicBezTo>
                  <a:cubicBezTo>
                    <a:pt x="337172" y="433127"/>
                    <a:pt x="342887" y="390264"/>
                    <a:pt x="333362" y="338830"/>
                  </a:cubicBezTo>
                  <a:cubicBezTo>
                    <a:pt x="329552" y="319780"/>
                    <a:pt x="340982" y="312160"/>
                    <a:pt x="353364" y="322637"/>
                  </a:cubicBezTo>
                  <a:cubicBezTo>
                    <a:pt x="389560" y="350260"/>
                    <a:pt x="416230" y="329305"/>
                    <a:pt x="441947" y="307397"/>
                  </a:cubicBezTo>
                  <a:cubicBezTo>
                    <a:pt x="461949" y="290252"/>
                    <a:pt x="482905" y="287394"/>
                    <a:pt x="506717" y="285489"/>
                  </a:cubicBezTo>
                  <a:cubicBezTo>
                    <a:pt x="546722" y="281680"/>
                    <a:pt x="589585" y="280727"/>
                    <a:pt x="613397" y="236912"/>
                  </a:cubicBezTo>
                  <a:cubicBezTo>
                    <a:pt x="625780" y="215005"/>
                    <a:pt x="639114" y="221672"/>
                    <a:pt x="645782" y="240722"/>
                  </a:cubicBezTo>
                  <a:cubicBezTo>
                    <a:pt x="670547" y="305492"/>
                    <a:pt x="715314" y="335019"/>
                    <a:pt x="789610" y="315969"/>
                  </a:cubicBezTo>
                  <a:cubicBezTo>
                    <a:pt x="770560" y="362642"/>
                    <a:pt x="804849" y="375025"/>
                    <a:pt x="830567" y="392169"/>
                  </a:cubicBezTo>
                  <a:cubicBezTo>
                    <a:pt x="836282" y="398837"/>
                    <a:pt x="841997" y="406457"/>
                    <a:pt x="847712" y="413125"/>
                  </a:cubicBezTo>
                  <a:cubicBezTo>
                    <a:pt x="847712" y="413125"/>
                    <a:pt x="847712" y="413125"/>
                    <a:pt x="847712" y="413125"/>
                  </a:cubicBezTo>
                  <a:cubicBezTo>
                    <a:pt x="851522" y="422650"/>
                    <a:pt x="854380" y="431222"/>
                    <a:pt x="858189" y="440747"/>
                  </a:cubicBezTo>
                  <a:cubicBezTo>
                    <a:pt x="912482" y="409314"/>
                    <a:pt x="968680" y="380739"/>
                    <a:pt x="1021067" y="347402"/>
                  </a:cubicBezTo>
                  <a:cubicBezTo>
                    <a:pt x="1068692" y="316922"/>
                    <a:pt x="1072502" y="277869"/>
                    <a:pt x="1037260" y="229292"/>
                  </a:cubicBezTo>
                  <a:close/>
                  <a:moveTo>
                    <a:pt x="450520" y="30220"/>
                  </a:moveTo>
                  <a:cubicBezTo>
                    <a:pt x="450520" y="30220"/>
                    <a:pt x="450520" y="29267"/>
                    <a:pt x="450520" y="30220"/>
                  </a:cubicBezTo>
                  <a:cubicBezTo>
                    <a:pt x="450520" y="29267"/>
                    <a:pt x="451472" y="29267"/>
                    <a:pt x="450520" y="30220"/>
                  </a:cubicBezTo>
                  <a:cubicBezTo>
                    <a:pt x="451472" y="29267"/>
                    <a:pt x="450520" y="30220"/>
                    <a:pt x="450520" y="30220"/>
                  </a:cubicBezTo>
                  <a:close/>
                </a:path>
              </a:pathLst>
            </a:custGeom>
            <a:solidFill>
              <a:srgbClr val="7E8389"/>
            </a:solidFill>
            <a:ln w="9525" cap="flat">
              <a:noFill/>
              <a:prstDash val="solid"/>
              <a:miter/>
            </a:ln>
          </p:spPr>
          <p:txBody>
            <a:bodyPr rtlCol="0" anchor="ctr"/>
            <a:lstStyle/>
            <a:p>
              <a:endParaRPr lang="en-US"/>
            </a:p>
          </p:txBody>
        </p:sp>
      </p:grpSp>
      <p:grpSp>
        <p:nvGrpSpPr>
          <p:cNvPr id="87" name="Group 86">
            <a:extLst>
              <a:ext uri="{FF2B5EF4-FFF2-40B4-BE49-F238E27FC236}">
                <a16:creationId xmlns:a16="http://schemas.microsoft.com/office/drawing/2014/main" id="{5F68DC92-65C8-48A8-B90C-85EC2EF389F0}"/>
              </a:ext>
            </a:extLst>
          </p:cNvPr>
          <p:cNvGrpSpPr/>
          <p:nvPr/>
        </p:nvGrpSpPr>
        <p:grpSpPr>
          <a:xfrm>
            <a:off x="11342758" y="6333594"/>
            <a:ext cx="313156" cy="269597"/>
            <a:chOff x="7178097" y="1180801"/>
            <a:chExt cx="837426" cy="720942"/>
          </a:xfrm>
        </p:grpSpPr>
        <p:sp>
          <p:nvSpPr>
            <p:cNvPr id="88" name="Freeform: Shape 87">
              <a:extLst>
                <a:ext uri="{FF2B5EF4-FFF2-40B4-BE49-F238E27FC236}">
                  <a16:creationId xmlns:a16="http://schemas.microsoft.com/office/drawing/2014/main" id="{F7C9B7EE-FE89-4C24-A3F9-CABC9BD8161F}"/>
                </a:ext>
              </a:extLst>
            </p:cNvPr>
            <p:cNvSpPr/>
            <p:nvPr/>
          </p:nvSpPr>
          <p:spPr>
            <a:xfrm>
              <a:off x="7178097" y="1180801"/>
              <a:ext cx="837426" cy="720942"/>
            </a:xfrm>
            <a:custGeom>
              <a:avLst/>
              <a:gdLst>
                <a:gd name="connsiteX0" fmla="*/ 1148715 w 2533650"/>
                <a:gd name="connsiteY0" fmla="*/ 2186697 h 2181225"/>
                <a:gd name="connsiteX1" fmla="*/ 1021080 w 2533650"/>
                <a:gd name="connsiteY1" fmla="*/ 1722829 h 2181225"/>
                <a:gd name="connsiteX2" fmla="*/ 977265 w 2533650"/>
                <a:gd name="connsiteY2" fmla="*/ 1667584 h 2181225"/>
                <a:gd name="connsiteX3" fmla="*/ 908685 w 2533650"/>
                <a:gd name="connsiteY3" fmla="*/ 1625674 h 2181225"/>
                <a:gd name="connsiteX4" fmla="*/ 823913 w 2533650"/>
                <a:gd name="connsiteY4" fmla="*/ 1625674 h 2181225"/>
                <a:gd name="connsiteX5" fmla="*/ 806768 w 2533650"/>
                <a:gd name="connsiteY5" fmla="*/ 1547569 h 2181225"/>
                <a:gd name="connsiteX6" fmla="*/ 647700 w 2533650"/>
                <a:gd name="connsiteY6" fmla="*/ 1342782 h 2181225"/>
                <a:gd name="connsiteX7" fmla="*/ 597218 w 2533650"/>
                <a:gd name="connsiteY7" fmla="*/ 1323732 h 2181225"/>
                <a:gd name="connsiteX8" fmla="*/ 431483 w 2533650"/>
                <a:gd name="connsiteY8" fmla="*/ 1426602 h 2181225"/>
                <a:gd name="connsiteX9" fmla="*/ 430530 w 2533650"/>
                <a:gd name="connsiteY9" fmla="*/ 1375167 h 2181225"/>
                <a:gd name="connsiteX10" fmla="*/ 2858 w 2533650"/>
                <a:gd name="connsiteY10" fmla="*/ 1500897 h 2181225"/>
                <a:gd name="connsiteX11" fmla="*/ 0 w 2533650"/>
                <a:gd name="connsiteY11" fmla="*/ 1494229 h 2181225"/>
                <a:gd name="connsiteX12" fmla="*/ 284798 w 2533650"/>
                <a:gd name="connsiteY12" fmla="*/ 1331352 h 2181225"/>
                <a:gd name="connsiteX13" fmla="*/ 548640 w 2533650"/>
                <a:gd name="connsiteY13" fmla="*/ 1180857 h 2181225"/>
                <a:gd name="connsiteX14" fmla="*/ 581025 w 2533650"/>
                <a:gd name="connsiteY14" fmla="*/ 1123707 h 2181225"/>
                <a:gd name="connsiteX15" fmla="*/ 574358 w 2533650"/>
                <a:gd name="connsiteY15" fmla="*/ 986547 h 2181225"/>
                <a:gd name="connsiteX16" fmla="*/ 512445 w 2533650"/>
                <a:gd name="connsiteY16" fmla="*/ 911299 h 2181225"/>
                <a:gd name="connsiteX17" fmla="*/ 516255 w 2533650"/>
                <a:gd name="connsiteY17" fmla="*/ 899869 h 2181225"/>
                <a:gd name="connsiteX18" fmla="*/ 610553 w 2533650"/>
                <a:gd name="connsiteY18" fmla="*/ 796999 h 2181225"/>
                <a:gd name="connsiteX19" fmla="*/ 655320 w 2533650"/>
                <a:gd name="connsiteY19" fmla="*/ 692224 h 2181225"/>
                <a:gd name="connsiteX20" fmla="*/ 646748 w 2533650"/>
                <a:gd name="connsiteY20" fmla="*/ 616024 h 2181225"/>
                <a:gd name="connsiteX21" fmla="*/ 434340 w 2533650"/>
                <a:gd name="connsiteY21" fmla="*/ 344562 h 2181225"/>
                <a:gd name="connsiteX22" fmla="*/ 484823 w 2533650"/>
                <a:gd name="connsiteY22" fmla="*/ 353134 h 2181225"/>
                <a:gd name="connsiteX23" fmla="*/ 763905 w 2533650"/>
                <a:gd name="connsiteY23" fmla="*/ 445527 h 2181225"/>
                <a:gd name="connsiteX24" fmla="*/ 804863 w 2533650"/>
                <a:gd name="connsiteY24" fmla="*/ 435049 h 2181225"/>
                <a:gd name="connsiteX25" fmla="*/ 828675 w 2533650"/>
                <a:gd name="connsiteY25" fmla="*/ 433144 h 2181225"/>
                <a:gd name="connsiteX26" fmla="*/ 874395 w 2533650"/>
                <a:gd name="connsiteY26" fmla="*/ 443622 h 2181225"/>
                <a:gd name="connsiteX27" fmla="*/ 962025 w 2533650"/>
                <a:gd name="connsiteY27" fmla="*/ 379804 h 2181225"/>
                <a:gd name="connsiteX28" fmla="*/ 951548 w 2533650"/>
                <a:gd name="connsiteY28" fmla="*/ 340752 h 2181225"/>
                <a:gd name="connsiteX29" fmla="*/ 785813 w 2533650"/>
                <a:gd name="connsiteY29" fmla="*/ 709 h 2181225"/>
                <a:gd name="connsiteX30" fmla="*/ 817245 w 2533650"/>
                <a:gd name="connsiteY30" fmla="*/ 17854 h 2181225"/>
                <a:gd name="connsiteX31" fmla="*/ 1047750 w 2533650"/>
                <a:gd name="connsiteY31" fmla="*/ 300747 h 2181225"/>
                <a:gd name="connsiteX32" fmla="*/ 1116330 w 2533650"/>
                <a:gd name="connsiteY32" fmla="*/ 326464 h 2181225"/>
                <a:gd name="connsiteX33" fmla="*/ 1284923 w 2533650"/>
                <a:gd name="connsiteY33" fmla="*/ 175017 h 2181225"/>
                <a:gd name="connsiteX34" fmla="*/ 1294448 w 2533650"/>
                <a:gd name="connsiteY34" fmla="*/ 149299 h 2181225"/>
                <a:gd name="connsiteX35" fmla="*/ 1355408 w 2533650"/>
                <a:gd name="connsiteY35" fmla="*/ 267409 h 2181225"/>
                <a:gd name="connsiteX36" fmla="*/ 1410653 w 2533650"/>
                <a:gd name="connsiteY36" fmla="*/ 302652 h 2181225"/>
                <a:gd name="connsiteX37" fmla="*/ 1608773 w 2533650"/>
                <a:gd name="connsiteY37" fmla="*/ 343609 h 2181225"/>
                <a:gd name="connsiteX38" fmla="*/ 1695450 w 2533650"/>
                <a:gd name="connsiteY38" fmla="*/ 332179 h 2181225"/>
                <a:gd name="connsiteX39" fmla="*/ 1964055 w 2533650"/>
                <a:gd name="connsiteY39" fmla="*/ 148347 h 2181225"/>
                <a:gd name="connsiteX40" fmla="*/ 1973580 w 2533650"/>
                <a:gd name="connsiteY40" fmla="*/ 155967 h 2181225"/>
                <a:gd name="connsiteX41" fmla="*/ 1902143 w 2533650"/>
                <a:gd name="connsiteY41" fmla="*/ 302652 h 2181225"/>
                <a:gd name="connsiteX42" fmla="*/ 1844993 w 2533650"/>
                <a:gd name="connsiteY42" fmla="*/ 417904 h 2181225"/>
                <a:gd name="connsiteX43" fmla="*/ 1880235 w 2533650"/>
                <a:gd name="connsiteY43" fmla="*/ 499819 h 2181225"/>
                <a:gd name="connsiteX44" fmla="*/ 2072640 w 2533650"/>
                <a:gd name="connsiteY44" fmla="*/ 549349 h 2181225"/>
                <a:gd name="connsiteX45" fmla="*/ 2306003 w 2533650"/>
                <a:gd name="connsiteY45" fmla="*/ 612214 h 2181225"/>
                <a:gd name="connsiteX46" fmla="*/ 1967865 w 2533650"/>
                <a:gd name="connsiteY46" fmla="*/ 596974 h 2181225"/>
                <a:gd name="connsiteX47" fmla="*/ 2049780 w 2533650"/>
                <a:gd name="connsiteY47" fmla="*/ 756042 h 2181225"/>
                <a:gd name="connsiteX48" fmla="*/ 2077403 w 2533650"/>
                <a:gd name="connsiteY48" fmla="*/ 837004 h 2181225"/>
                <a:gd name="connsiteX49" fmla="*/ 2136458 w 2533650"/>
                <a:gd name="connsiteY49" fmla="*/ 882724 h 2181225"/>
                <a:gd name="connsiteX50" fmla="*/ 2538413 w 2533650"/>
                <a:gd name="connsiteY50" fmla="*/ 903679 h 2181225"/>
                <a:gd name="connsiteX51" fmla="*/ 2512695 w 2533650"/>
                <a:gd name="connsiteY51" fmla="*/ 927492 h 2181225"/>
                <a:gd name="connsiteX52" fmla="*/ 2166938 w 2533650"/>
                <a:gd name="connsiteY52" fmla="*/ 1095132 h 2181225"/>
                <a:gd name="connsiteX53" fmla="*/ 2065973 w 2533650"/>
                <a:gd name="connsiteY53" fmla="*/ 1256104 h 2181225"/>
                <a:gd name="connsiteX54" fmla="*/ 2090738 w 2533650"/>
                <a:gd name="connsiteY54" fmla="*/ 1275154 h 2181225"/>
                <a:gd name="connsiteX55" fmla="*/ 2317433 w 2533650"/>
                <a:gd name="connsiteY55" fmla="*/ 1340877 h 2181225"/>
                <a:gd name="connsiteX56" fmla="*/ 2116455 w 2533650"/>
                <a:gd name="connsiteY56" fmla="*/ 1323732 h 2181225"/>
                <a:gd name="connsiteX57" fmla="*/ 2008823 w 2533650"/>
                <a:gd name="connsiteY57" fmla="*/ 1375167 h 2181225"/>
                <a:gd name="connsiteX58" fmla="*/ 1885950 w 2533650"/>
                <a:gd name="connsiteY58" fmla="*/ 1530424 h 2181225"/>
                <a:gd name="connsiteX59" fmla="*/ 1871663 w 2533650"/>
                <a:gd name="connsiteY59" fmla="*/ 1594242 h 2181225"/>
                <a:gd name="connsiteX60" fmla="*/ 1920240 w 2533650"/>
                <a:gd name="connsiteY60" fmla="*/ 1784742 h 2181225"/>
                <a:gd name="connsiteX61" fmla="*/ 1801178 w 2533650"/>
                <a:gd name="connsiteY61" fmla="*/ 1664727 h 2181225"/>
                <a:gd name="connsiteX62" fmla="*/ 1725930 w 2533650"/>
                <a:gd name="connsiteY62" fmla="*/ 1653297 h 2181225"/>
                <a:gd name="connsiteX63" fmla="*/ 1344930 w 2533650"/>
                <a:gd name="connsiteY63" fmla="*/ 1749499 h 2181225"/>
                <a:gd name="connsiteX64" fmla="*/ 1277303 w 2533650"/>
                <a:gd name="connsiteY64" fmla="*/ 1798077 h 2181225"/>
                <a:gd name="connsiteX65" fmla="*/ 1148715 w 2533650"/>
                <a:gd name="connsiteY65" fmla="*/ 2186697 h 218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533650" h="2181225">
                  <a:moveTo>
                    <a:pt x="1148715" y="2186697"/>
                  </a:moveTo>
                  <a:cubicBezTo>
                    <a:pt x="1104900" y="2026677"/>
                    <a:pt x="1062038" y="1875229"/>
                    <a:pt x="1021080" y="1722829"/>
                  </a:cubicBezTo>
                  <a:cubicBezTo>
                    <a:pt x="1014413" y="1696159"/>
                    <a:pt x="1003935" y="1678062"/>
                    <a:pt x="977265" y="1667584"/>
                  </a:cubicBezTo>
                  <a:cubicBezTo>
                    <a:pt x="952500" y="1658059"/>
                    <a:pt x="929640" y="1641867"/>
                    <a:pt x="908685" y="1625674"/>
                  </a:cubicBezTo>
                  <a:cubicBezTo>
                    <a:pt x="882015" y="1604719"/>
                    <a:pt x="856298" y="1591384"/>
                    <a:pt x="823913" y="1625674"/>
                  </a:cubicBezTo>
                  <a:cubicBezTo>
                    <a:pt x="848678" y="1588527"/>
                    <a:pt x="830580" y="1568524"/>
                    <a:pt x="806768" y="1547569"/>
                  </a:cubicBezTo>
                  <a:cubicBezTo>
                    <a:pt x="741045" y="1489467"/>
                    <a:pt x="686753" y="1421839"/>
                    <a:pt x="647700" y="1342782"/>
                  </a:cubicBezTo>
                  <a:cubicBezTo>
                    <a:pt x="636270" y="1318969"/>
                    <a:pt x="619125" y="1316112"/>
                    <a:pt x="597218" y="1323732"/>
                  </a:cubicBezTo>
                  <a:cubicBezTo>
                    <a:pt x="536258" y="1345639"/>
                    <a:pt x="463868" y="1348497"/>
                    <a:pt x="431483" y="1426602"/>
                  </a:cubicBezTo>
                  <a:cubicBezTo>
                    <a:pt x="419100" y="1404694"/>
                    <a:pt x="439103" y="1394217"/>
                    <a:pt x="430530" y="1375167"/>
                  </a:cubicBezTo>
                  <a:cubicBezTo>
                    <a:pt x="288608" y="1417077"/>
                    <a:pt x="145733" y="1458987"/>
                    <a:pt x="2858" y="1500897"/>
                  </a:cubicBezTo>
                  <a:cubicBezTo>
                    <a:pt x="1905" y="1498992"/>
                    <a:pt x="953" y="1496134"/>
                    <a:pt x="0" y="1494229"/>
                  </a:cubicBezTo>
                  <a:cubicBezTo>
                    <a:pt x="95250" y="1439937"/>
                    <a:pt x="189548" y="1385644"/>
                    <a:pt x="284798" y="1331352"/>
                  </a:cubicBezTo>
                  <a:cubicBezTo>
                    <a:pt x="372428" y="1280869"/>
                    <a:pt x="460058" y="1230387"/>
                    <a:pt x="548640" y="1180857"/>
                  </a:cubicBezTo>
                  <a:cubicBezTo>
                    <a:pt x="571500" y="1167522"/>
                    <a:pt x="587693" y="1148472"/>
                    <a:pt x="581025" y="1123707"/>
                  </a:cubicBezTo>
                  <a:cubicBezTo>
                    <a:pt x="568643" y="1077987"/>
                    <a:pt x="573405" y="1032267"/>
                    <a:pt x="574358" y="986547"/>
                  </a:cubicBezTo>
                  <a:cubicBezTo>
                    <a:pt x="575310" y="941779"/>
                    <a:pt x="577215" y="900822"/>
                    <a:pt x="512445" y="911299"/>
                  </a:cubicBezTo>
                  <a:cubicBezTo>
                    <a:pt x="515303" y="902727"/>
                    <a:pt x="515303" y="899869"/>
                    <a:pt x="516255" y="899869"/>
                  </a:cubicBezTo>
                  <a:cubicBezTo>
                    <a:pt x="589598" y="904632"/>
                    <a:pt x="597218" y="847482"/>
                    <a:pt x="610553" y="796999"/>
                  </a:cubicBezTo>
                  <a:cubicBezTo>
                    <a:pt x="621030" y="759852"/>
                    <a:pt x="635318" y="724609"/>
                    <a:pt x="655320" y="692224"/>
                  </a:cubicBezTo>
                  <a:cubicBezTo>
                    <a:pt x="674370" y="662697"/>
                    <a:pt x="666750" y="640789"/>
                    <a:pt x="646748" y="616024"/>
                  </a:cubicBezTo>
                  <a:cubicBezTo>
                    <a:pt x="576263" y="527442"/>
                    <a:pt x="506730" y="437907"/>
                    <a:pt x="434340" y="344562"/>
                  </a:cubicBezTo>
                  <a:cubicBezTo>
                    <a:pt x="456248" y="336942"/>
                    <a:pt x="470535" y="348372"/>
                    <a:pt x="484823" y="353134"/>
                  </a:cubicBezTo>
                  <a:cubicBezTo>
                    <a:pt x="578168" y="383614"/>
                    <a:pt x="671513" y="414094"/>
                    <a:pt x="763905" y="445527"/>
                  </a:cubicBezTo>
                  <a:cubicBezTo>
                    <a:pt x="779145" y="450289"/>
                    <a:pt x="796290" y="464577"/>
                    <a:pt x="804863" y="435049"/>
                  </a:cubicBezTo>
                  <a:cubicBezTo>
                    <a:pt x="808673" y="421714"/>
                    <a:pt x="820103" y="430287"/>
                    <a:pt x="828675" y="433144"/>
                  </a:cubicBezTo>
                  <a:cubicBezTo>
                    <a:pt x="843915" y="437907"/>
                    <a:pt x="854393" y="460767"/>
                    <a:pt x="874395" y="443622"/>
                  </a:cubicBezTo>
                  <a:cubicBezTo>
                    <a:pt x="902018" y="420762"/>
                    <a:pt x="939165" y="408379"/>
                    <a:pt x="962025" y="379804"/>
                  </a:cubicBezTo>
                  <a:cubicBezTo>
                    <a:pt x="971550" y="367422"/>
                    <a:pt x="957263" y="353134"/>
                    <a:pt x="951548" y="340752"/>
                  </a:cubicBezTo>
                  <a:cubicBezTo>
                    <a:pt x="895350" y="227404"/>
                    <a:pt x="841058" y="115009"/>
                    <a:pt x="785813" y="709"/>
                  </a:cubicBezTo>
                  <a:cubicBezTo>
                    <a:pt x="802958" y="-3101"/>
                    <a:pt x="810578" y="9282"/>
                    <a:pt x="817245" y="17854"/>
                  </a:cubicBezTo>
                  <a:cubicBezTo>
                    <a:pt x="894398" y="111199"/>
                    <a:pt x="972503" y="204544"/>
                    <a:pt x="1047750" y="300747"/>
                  </a:cubicBezTo>
                  <a:cubicBezTo>
                    <a:pt x="1067753" y="326464"/>
                    <a:pt x="1085850" y="328369"/>
                    <a:pt x="1116330" y="326464"/>
                  </a:cubicBezTo>
                  <a:cubicBezTo>
                    <a:pt x="1212533" y="318844"/>
                    <a:pt x="1278255" y="281697"/>
                    <a:pt x="1284923" y="175017"/>
                  </a:cubicBezTo>
                  <a:cubicBezTo>
                    <a:pt x="1284923" y="168349"/>
                    <a:pt x="1289685" y="161682"/>
                    <a:pt x="1294448" y="149299"/>
                  </a:cubicBezTo>
                  <a:cubicBezTo>
                    <a:pt x="1316355" y="192162"/>
                    <a:pt x="1337310" y="229309"/>
                    <a:pt x="1355408" y="267409"/>
                  </a:cubicBezTo>
                  <a:cubicBezTo>
                    <a:pt x="1366838" y="292174"/>
                    <a:pt x="1382078" y="303604"/>
                    <a:pt x="1410653" y="302652"/>
                  </a:cubicBezTo>
                  <a:cubicBezTo>
                    <a:pt x="1479233" y="301699"/>
                    <a:pt x="1545908" y="318844"/>
                    <a:pt x="1608773" y="343609"/>
                  </a:cubicBezTo>
                  <a:cubicBezTo>
                    <a:pt x="1642110" y="356944"/>
                    <a:pt x="1665923" y="353134"/>
                    <a:pt x="1695450" y="332179"/>
                  </a:cubicBezTo>
                  <a:cubicBezTo>
                    <a:pt x="1784033" y="269314"/>
                    <a:pt x="1874520" y="209307"/>
                    <a:pt x="1964055" y="148347"/>
                  </a:cubicBezTo>
                  <a:cubicBezTo>
                    <a:pt x="1966913" y="151204"/>
                    <a:pt x="1970723" y="153109"/>
                    <a:pt x="1973580" y="155967"/>
                  </a:cubicBezTo>
                  <a:cubicBezTo>
                    <a:pt x="1949768" y="204544"/>
                    <a:pt x="1925955" y="253122"/>
                    <a:pt x="1902143" y="302652"/>
                  </a:cubicBezTo>
                  <a:cubicBezTo>
                    <a:pt x="1883093" y="340752"/>
                    <a:pt x="1864043" y="379804"/>
                    <a:pt x="1844993" y="417904"/>
                  </a:cubicBezTo>
                  <a:cubicBezTo>
                    <a:pt x="1822133" y="464577"/>
                    <a:pt x="1828800" y="484579"/>
                    <a:pt x="1880235" y="499819"/>
                  </a:cubicBezTo>
                  <a:cubicBezTo>
                    <a:pt x="1944053" y="518869"/>
                    <a:pt x="2008823" y="533157"/>
                    <a:pt x="2072640" y="549349"/>
                  </a:cubicBezTo>
                  <a:cubicBezTo>
                    <a:pt x="2150745" y="569352"/>
                    <a:pt x="2227898" y="588402"/>
                    <a:pt x="2306003" y="612214"/>
                  </a:cubicBezTo>
                  <a:cubicBezTo>
                    <a:pt x="2194560" y="615072"/>
                    <a:pt x="2084070" y="594117"/>
                    <a:pt x="1967865" y="596974"/>
                  </a:cubicBezTo>
                  <a:cubicBezTo>
                    <a:pt x="1994535" y="654124"/>
                    <a:pt x="2032635" y="699844"/>
                    <a:pt x="2049780" y="756042"/>
                  </a:cubicBezTo>
                  <a:cubicBezTo>
                    <a:pt x="2058353" y="782712"/>
                    <a:pt x="2072640" y="809382"/>
                    <a:pt x="2077403" y="837004"/>
                  </a:cubicBezTo>
                  <a:cubicBezTo>
                    <a:pt x="2084070" y="873199"/>
                    <a:pt x="2103120" y="881772"/>
                    <a:pt x="2136458" y="882724"/>
                  </a:cubicBezTo>
                  <a:cubicBezTo>
                    <a:pt x="2270760" y="888439"/>
                    <a:pt x="2404110" y="897012"/>
                    <a:pt x="2538413" y="903679"/>
                  </a:cubicBezTo>
                  <a:cubicBezTo>
                    <a:pt x="2538413" y="922729"/>
                    <a:pt x="2522220" y="922729"/>
                    <a:pt x="2512695" y="927492"/>
                  </a:cubicBezTo>
                  <a:cubicBezTo>
                    <a:pt x="2397443" y="984642"/>
                    <a:pt x="2284095" y="1043697"/>
                    <a:pt x="2166938" y="1095132"/>
                  </a:cubicBezTo>
                  <a:cubicBezTo>
                    <a:pt x="2092643" y="1127517"/>
                    <a:pt x="2084070" y="1193239"/>
                    <a:pt x="2065973" y="1256104"/>
                  </a:cubicBezTo>
                  <a:cubicBezTo>
                    <a:pt x="2060258" y="1277059"/>
                    <a:pt x="2080260" y="1272297"/>
                    <a:pt x="2090738" y="1275154"/>
                  </a:cubicBezTo>
                  <a:cubicBezTo>
                    <a:pt x="2166938" y="1295157"/>
                    <a:pt x="2242185" y="1314207"/>
                    <a:pt x="2317433" y="1340877"/>
                  </a:cubicBezTo>
                  <a:cubicBezTo>
                    <a:pt x="2250758" y="1335162"/>
                    <a:pt x="2183130" y="1333257"/>
                    <a:pt x="2116455" y="1323732"/>
                  </a:cubicBezTo>
                  <a:cubicBezTo>
                    <a:pt x="2047875" y="1314207"/>
                    <a:pt x="2044065" y="1313254"/>
                    <a:pt x="2008823" y="1375167"/>
                  </a:cubicBezTo>
                  <a:cubicBezTo>
                    <a:pt x="1976438" y="1433269"/>
                    <a:pt x="1938338" y="1487562"/>
                    <a:pt x="1885950" y="1530424"/>
                  </a:cubicBezTo>
                  <a:cubicBezTo>
                    <a:pt x="1862138" y="1549474"/>
                    <a:pt x="1865948" y="1571382"/>
                    <a:pt x="1871663" y="1594242"/>
                  </a:cubicBezTo>
                  <a:cubicBezTo>
                    <a:pt x="1886903" y="1655202"/>
                    <a:pt x="1902143" y="1716162"/>
                    <a:pt x="1920240" y="1784742"/>
                  </a:cubicBezTo>
                  <a:cubicBezTo>
                    <a:pt x="1866900" y="1750452"/>
                    <a:pt x="1837373" y="1704732"/>
                    <a:pt x="1801178" y="1664727"/>
                  </a:cubicBezTo>
                  <a:cubicBezTo>
                    <a:pt x="1777365" y="1638057"/>
                    <a:pt x="1760220" y="1633294"/>
                    <a:pt x="1725930" y="1653297"/>
                  </a:cubicBezTo>
                  <a:cubicBezTo>
                    <a:pt x="1608773" y="1720924"/>
                    <a:pt x="1482090" y="1757119"/>
                    <a:pt x="1344930" y="1749499"/>
                  </a:cubicBezTo>
                  <a:cubicBezTo>
                    <a:pt x="1305878" y="1747594"/>
                    <a:pt x="1288733" y="1761882"/>
                    <a:pt x="1277303" y="1798077"/>
                  </a:cubicBezTo>
                  <a:cubicBezTo>
                    <a:pt x="1234440" y="1924759"/>
                    <a:pt x="1192530" y="2051442"/>
                    <a:pt x="1148715" y="2186697"/>
                  </a:cubicBezTo>
                  <a:close/>
                </a:path>
              </a:pathLst>
            </a:custGeom>
            <a:solidFill>
              <a:srgbClr val="C3C3C3"/>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CBD8554-B1DB-4808-A013-52A1E35A5496}"/>
                </a:ext>
              </a:extLst>
            </p:cNvPr>
            <p:cNvSpPr/>
            <p:nvPr/>
          </p:nvSpPr>
          <p:spPr>
            <a:xfrm>
              <a:off x="7501690" y="1381337"/>
              <a:ext cx="251857" cy="236116"/>
            </a:xfrm>
            <a:custGeom>
              <a:avLst/>
              <a:gdLst>
                <a:gd name="connsiteX0" fmla="*/ 631640 w 762000"/>
                <a:gd name="connsiteY0" fmla="*/ 226469 h 714375"/>
                <a:gd name="connsiteX1" fmla="*/ 639260 w 762000"/>
                <a:gd name="connsiteY1" fmla="*/ 236947 h 714375"/>
                <a:gd name="connsiteX2" fmla="*/ 659262 w 762000"/>
                <a:gd name="connsiteY2" fmla="*/ 273142 h 714375"/>
                <a:gd name="connsiteX3" fmla="*/ 698315 w 762000"/>
                <a:gd name="connsiteY3" fmla="*/ 302669 h 714375"/>
                <a:gd name="connsiteX4" fmla="*/ 724985 w 762000"/>
                <a:gd name="connsiteY4" fmla="*/ 316004 h 714375"/>
                <a:gd name="connsiteX5" fmla="*/ 707840 w 762000"/>
                <a:gd name="connsiteY5" fmla="*/ 341722 h 714375"/>
                <a:gd name="connsiteX6" fmla="*/ 686885 w 762000"/>
                <a:gd name="connsiteY6" fmla="*/ 445544 h 714375"/>
                <a:gd name="connsiteX7" fmla="*/ 765942 w 762000"/>
                <a:gd name="connsiteY7" fmla="*/ 488407 h 714375"/>
                <a:gd name="connsiteX8" fmla="*/ 685932 w 762000"/>
                <a:gd name="connsiteY8" fmla="*/ 510314 h 714375"/>
                <a:gd name="connsiteX9" fmla="*/ 619257 w 762000"/>
                <a:gd name="connsiteY9" fmla="*/ 552224 h 714375"/>
                <a:gd name="connsiteX10" fmla="*/ 557345 w 762000"/>
                <a:gd name="connsiteY10" fmla="*/ 617947 h 714375"/>
                <a:gd name="connsiteX11" fmla="*/ 516387 w 762000"/>
                <a:gd name="connsiteY11" fmla="*/ 670334 h 714375"/>
                <a:gd name="connsiteX12" fmla="*/ 524960 w 762000"/>
                <a:gd name="connsiteY12" fmla="*/ 688432 h 714375"/>
                <a:gd name="connsiteX13" fmla="*/ 478287 w 762000"/>
                <a:gd name="connsiteY13" fmla="*/ 702719 h 714375"/>
                <a:gd name="connsiteX14" fmla="*/ 381132 w 762000"/>
                <a:gd name="connsiteY14" fmla="*/ 684622 h 714375"/>
                <a:gd name="connsiteX15" fmla="*/ 234447 w 762000"/>
                <a:gd name="connsiteY15" fmla="*/ 660809 h 714375"/>
                <a:gd name="connsiteX16" fmla="*/ 165867 w 762000"/>
                <a:gd name="connsiteY16" fmla="*/ 628424 h 714375"/>
                <a:gd name="connsiteX17" fmla="*/ 156342 w 762000"/>
                <a:gd name="connsiteY17" fmla="*/ 617947 h 714375"/>
                <a:gd name="connsiteX18" fmla="*/ 153485 w 762000"/>
                <a:gd name="connsiteY18" fmla="*/ 604612 h 714375"/>
                <a:gd name="connsiteX19" fmla="*/ 86810 w 762000"/>
                <a:gd name="connsiteY19" fmla="*/ 533174 h 714375"/>
                <a:gd name="connsiteX20" fmla="*/ 57282 w 762000"/>
                <a:gd name="connsiteY20" fmla="*/ 496979 h 714375"/>
                <a:gd name="connsiteX21" fmla="*/ 2990 w 762000"/>
                <a:gd name="connsiteY21" fmla="*/ 352199 h 714375"/>
                <a:gd name="connsiteX22" fmla="*/ 10610 w 762000"/>
                <a:gd name="connsiteY22" fmla="*/ 327434 h 714375"/>
                <a:gd name="connsiteX23" fmla="*/ 89667 w 762000"/>
                <a:gd name="connsiteY23" fmla="*/ 182654 h 714375"/>
                <a:gd name="connsiteX24" fmla="*/ 85857 w 762000"/>
                <a:gd name="connsiteY24" fmla="*/ 136934 h 714375"/>
                <a:gd name="connsiteX25" fmla="*/ 120147 w 762000"/>
                <a:gd name="connsiteY25" fmla="*/ 103597 h 714375"/>
                <a:gd name="connsiteX26" fmla="*/ 235400 w 762000"/>
                <a:gd name="connsiteY26" fmla="*/ 58829 h 714375"/>
                <a:gd name="connsiteX27" fmla="*/ 271595 w 762000"/>
                <a:gd name="connsiteY27" fmla="*/ 52162 h 714375"/>
                <a:gd name="connsiteX28" fmla="*/ 314457 w 762000"/>
                <a:gd name="connsiteY28" fmla="*/ 56924 h 714375"/>
                <a:gd name="connsiteX29" fmla="*/ 344937 w 762000"/>
                <a:gd name="connsiteY29" fmla="*/ 35017 h 714375"/>
                <a:gd name="connsiteX30" fmla="*/ 438282 w 762000"/>
                <a:gd name="connsiteY30" fmla="*/ 47399 h 714375"/>
                <a:gd name="connsiteX31" fmla="*/ 549725 w 762000"/>
                <a:gd name="connsiteY31" fmla="*/ 92167 h 714375"/>
                <a:gd name="connsiteX32" fmla="*/ 586872 w 762000"/>
                <a:gd name="connsiteY32" fmla="*/ 126457 h 714375"/>
                <a:gd name="connsiteX33" fmla="*/ 624972 w 762000"/>
                <a:gd name="connsiteY33" fmla="*/ 173129 h 714375"/>
                <a:gd name="connsiteX34" fmla="*/ 631640 w 762000"/>
                <a:gd name="connsiteY34" fmla="*/ 226469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62000" h="714375">
                  <a:moveTo>
                    <a:pt x="631640" y="226469"/>
                  </a:moveTo>
                  <a:cubicBezTo>
                    <a:pt x="634497" y="230279"/>
                    <a:pt x="636402" y="233137"/>
                    <a:pt x="639260" y="236947"/>
                  </a:cubicBezTo>
                  <a:cubicBezTo>
                    <a:pt x="650690" y="246472"/>
                    <a:pt x="656405" y="259807"/>
                    <a:pt x="659262" y="273142"/>
                  </a:cubicBezTo>
                  <a:cubicBezTo>
                    <a:pt x="664025" y="295049"/>
                    <a:pt x="674502" y="305527"/>
                    <a:pt x="698315" y="302669"/>
                  </a:cubicBezTo>
                  <a:cubicBezTo>
                    <a:pt x="708792" y="300764"/>
                    <a:pt x="722127" y="302669"/>
                    <a:pt x="724985" y="316004"/>
                  </a:cubicBezTo>
                  <a:cubicBezTo>
                    <a:pt x="728795" y="329339"/>
                    <a:pt x="716412" y="335054"/>
                    <a:pt x="707840" y="341722"/>
                  </a:cubicBezTo>
                  <a:cubicBezTo>
                    <a:pt x="670692" y="370297"/>
                    <a:pt x="672597" y="406492"/>
                    <a:pt x="686885" y="445544"/>
                  </a:cubicBezTo>
                  <a:cubicBezTo>
                    <a:pt x="710697" y="464594"/>
                    <a:pt x="746892" y="460784"/>
                    <a:pt x="765942" y="488407"/>
                  </a:cubicBezTo>
                  <a:cubicBezTo>
                    <a:pt x="745940" y="519839"/>
                    <a:pt x="711650" y="499837"/>
                    <a:pt x="685932" y="510314"/>
                  </a:cubicBezTo>
                  <a:cubicBezTo>
                    <a:pt x="656405" y="512219"/>
                    <a:pt x="631640" y="522697"/>
                    <a:pt x="619257" y="552224"/>
                  </a:cubicBezTo>
                  <a:cubicBezTo>
                    <a:pt x="609732" y="584609"/>
                    <a:pt x="590682" y="608422"/>
                    <a:pt x="557345" y="617947"/>
                  </a:cubicBezTo>
                  <a:cubicBezTo>
                    <a:pt x="540200" y="633187"/>
                    <a:pt x="498290" y="627472"/>
                    <a:pt x="516387" y="670334"/>
                  </a:cubicBezTo>
                  <a:cubicBezTo>
                    <a:pt x="519245" y="676049"/>
                    <a:pt x="522102" y="682717"/>
                    <a:pt x="524960" y="688432"/>
                  </a:cubicBezTo>
                  <a:cubicBezTo>
                    <a:pt x="525912" y="725579"/>
                    <a:pt x="521150" y="726532"/>
                    <a:pt x="478287" y="702719"/>
                  </a:cubicBezTo>
                  <a:cubicBezTo>
                    <a:pt x="448760" y="677954"/>
                    <a:pt x="417327" y="677002"/>
                    <a:pt x="381132" y="684622"/>
                  </a:cubicBezTo>
                  <a:cubicBezTo>
                    <a:pt x="330650" y="695099"/>
                    <a:pt x="282072" y="677002"/>
                    <a:pt x="234447" y="660809"/>
                  </a:cubicBezTo>
                  <a:cubicBezTo>
                    <a:pt x="210635" y="653189"/>
                    <a:pt x="188727" y="639854"/>
                    <a:pt x="165867" y="628424"/>
                  </a:cubicBezTo>
                  <a:cubicBezTo>
                    <a:pt x="162057" y="625567"/>
                    <a:pt x="158247" y="621757"/>
                    <a:pt x="156342" y="617947"/>
                  </a:cubicBezTo>
                  <a:cubicBezTo>
                    <a:pt x="155390" y="613184"/>
                    <a:pt x="154437" y="604612"/>
                    <a:pt x="153485" y="604612"/>
                  </a:cubicBezTo>
                  <a:cubicBezTo>
                    <a:pt x="107765" y="602707"/>
                    <a:pt x="111575" y="554129"/>
                    <a:pt x="86810" y="533174"/>
                  </a:cubicBezTo>
                  <a:cubicBezTo>
                    <a:pt x="70617" y="526507"/>
                    <a:pt x="63950" y="511267"/>
                    <a:pt x="57282" y="496979"/>
                  </a:cubicBezTo>
                  <a:cubicBezTo>
                    <a:pt x="29660" y="452212"/>
                    <a:pt x="41090" y="393157"/>
                    <a:pt x="2990" y="352199"/>
                  </a:cubicBezTo>
                  <a:cubicBezTo>
                    <a:pt x="-4630" y="343627"/>
                    <a:pt x="3942" y="334102"/>
                    <a:pt x="10610" y="327434"/>
                  </a:cubicBezTo>
                  <a:cubicBezTo>
                    <a:pt x="52520" y="287429"/>
                    <a:pt x="56330" y="227422"/>
                    <a:pt x="89667" y="182654"/>
                  </a:cubicBezTo>
                  <a:cubicBezTo>
                    <a:pt x="100145" y="168367"/>
                    <a:pt x="88715" y="152174"/>
                    <a:pt x="85857" y="136934"/>
                  </a:cubicBezTo>
                  <a:cubicBezTo>
                    <a:pt x="79190" y="103597"/>
                    <a:pt x="87762" y="95024"/>
                    <a:pt x="120147" y="103597"/>
                  </a:cubicBezTo>
                  <a:cubicBezTo>
                    <a:pt x="176345" y="117884"/>
                    <a:pt x="198252" y="110264"/>
                    <a:pt x="235400" y="58829"/>
                  </a:cubicBezTo>
                  <a:cubicBezTo>
                    <a:pt x="246830" y="43589"/>
                    <a:pt x="254450" y="26444"/>
                    <a:pt x="271595" y="52162"/>
                  </a:cubicBezTo>
                  <a:cubicBezTo>
                    <a:pt x="283025" y="68354"/>
                    <a:pt x="299217" y="63592"/>
                    <a:pt x="314457" y="56924"/>
                  </a:cubicBezTo>
                  <a:cubicBezTo>
                    <a:pt x="325887" y="52162"/>
                    <a:pt x="335412" y="42637"/>
                    <a:pt x="344937" y="35017"/>
                  </a:cubicBezTo>
                  <a:cubicBezTo>
                    <a:pt x="402087" y="-13561"/>
                    <a:pt x="402087" y="-13561"/>
                    <a:pt x="438282" y="47399"/>
                  </a:cubicBezTo>
                  <a:cubicBezTo>
                    <a:pt x="459237" y="82642"/>
                    <a:pt x="503052" y="100739"/>
                    <a:pt x="549725" y="92167"/>
                  </a:cubicBezTo>
                  <a:cubicBezTo>
                    <a:pt x="580205" y="86452"/>
                    <a:pt x="602112" y="83594"/>
                    <a:pt x="586872" y="126457"/>
                  </a:cubicBezTo>
                  <a:cubicBezTo>
                    <a:pt x="575442" y="157889"/>
                    <a:pt x="613542" y="155984"/>
                    <a:pt x="624972" y="173129"/>
                  </a:cubicBezTo>
                  <a:cubicBezTo>
                    <a:pt x="632592" y="189322"/>
                    <a:pt x="624020" y="209324"/>
                    <a:pt x="631640" y="226469"/>
                  </a:cubicBezTo>
                  <a:close/>
                </a:path>
              </a:pathLst>
            </a:custGeom>
            <a:solidFill>
              <a:srgbClr val="232126"/>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EAEEF8BD-4923-45A8-B59A-8CEEE91E1B93}"/>
                </a:ext>
              </a:extLst>
            </p:cNvPr>
            <p:cNvSpPr/>
            <p:nvPr/>
          </p:nvSpPr>
          <p:spPr>
            <a:xfrm>
              <a:off x="7535252" y="1502913"/>
              <a:ext cx="245561" cy="173152"/>
            </a:xfrm>
            <a:custGeom>
              <a:avLst/>
              <a:gdLst>
                <a:gd name="connsiteX0" fmla="*/ 129093 w 742950"/>
                <a:gd name="connsiteY0" fmla="*/ 284407 h 523875"/>
                <a:gd name="connsiteX1" fmla="*/ 370075 w 742950"/>
                <a:gd name="connsiteY1" fmla="*/ 287264 h 523875"/>
                <a:gd name="connsiteX2" fmla="*/ 403413 w 742950"/>
                <a:gd name="connsiteY2" fmla="*/ 259642 h 523875"/>
                <a:gd name="connsiteX3" fmla="*/ 454848 w 742950"/>
                <a:gd name="connsiteY3" fmla="*/ 230114 h 523875"/>
                <a:gd name="connsiteX4" fmla="*/ 485328 w 742950"/>
                <a:gd name="connsiteY4" fmla="*/ 209159 h 523875"/>
                <a:gd name="connsiteX5" fmla="*/ 562480 w 742950"/>
                <a:gd name="connsiteY5" fmla="*/ 140579 h 523875"/>
                <a:gd name="connsiteX6" fmla="*/ 595818 w 742950"/>
                <a:gd name="connsiteY6" fmla="*/ 125339 h 523875"/>
                <a:gd name="connsiteX7" fmla="*/ 545335 w 742950"/>
                <a:gd name="connsiteY7" fmla="*/ 33899 h 523875"/>
                <a:gd name="connsiteX8" fmla="*/ 603438 w 742950"/>
                <a:gd name="connsiteY8" fmla="*/ 52949 h 523875"/>
                <a:gd name="connsiteX9" fmla="*/ 682495 w 742950"/>
                <a:gd name="connsiteY9" fmla="*/ 9134 h 523875"/>
                <a:gd name="connsiteX10" fmla="*/ 739645 w 742950"/>
                <a:gd name="connsiteY10" fmla="*/ 32947 h 523875"/>
                <a:gd name="connsiteX11" fmla="*/ 718690 w 742950"/>
                <a:gd name="connsiteY11" fmla="*/ 223447 h 523875"/>
                <a:gd name="connsiteX12" fmla="*/ 199578 w 742950"/>
                <a:gd name="connsiteY12" fmla="*/ 527294 h 523875"/>
                <a:gd name="connsiteX13" fmla="*/ 13840 w 742950"/>
                <a:gd name="connsiteY13" fmla="*/ 445379 h 523875"/>
                <a:gd name="connsiteX14" fmla="*/ 21460 w 742950"/>
                <a:gd name="connsiteY14" fmla="*/ 395849 h 523875"/>
                <a:gd name="connsiteX15" fmla="*/ 135760 w 742950"/>
                <a:gd name="connsiteY15" fmla="*/ 328222 h 523875"/>
                <a:gd name="connsiteX16" fmla="*/ 129093 w 742950"/>
                <a:gd name="connsiteY16" fmla="*/ 284407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523875">
                  <a:moveTo>
                    <a:pt x="129093" y="284407"/>
                  </a:moveTo>
                  <a:cubicBezTo>
                    <a:pt x="209103" y="290122"/>
                    <a:pt x="289113" y="294884"/>
                    <a:pt x="370075" y="287264"/>
                  </a:cubicBezTo>
                  <a:cubicBezTo>
                    <a:pt x="389125" y="285359"/>
                    <a:pt x="397698" y="274882"/>
                    <a:pt x="403413" y="259642"/>
                  </a:cubicBezTo>
                  <a:cubicBezTo>
                    <a:pt x="411985" y="234877"/>
                    <a:pt x="424368" y="219637"/>
                    <a:pt x="454848" y="230114"/>
                  </a:cubicBezTo>
                  <a:cubicBezTo>
                    <a:pt x="470088" y="235829"/>
                    <a:pt x="481518" y="228209"/>
                    <a:pt x="485328" y="209159"/>
                  </a:cubicBezTo>
                  <a:cubicBezTo>
                    <a:pt x="495805" y="148199"/>
                    <a:pt x="504378" y="140579"/>
                    <a:pt x="562480" y="140579"/>
                  </a:cubicBezTo>
                  <a:cubicBezTo>
                    <a:pt x="573910" y="140579"/>
                    <a:pt x="586293" y="140579"/>
                    <a:pt x="595818" y="125339"/>
                  </a:cubicBezTo>
                  <a:cubicBezTo>
                    <a:pt x="540573" y="115814"/>
                    <a:pt x="539620" y="76762"/>
                    <a:pt x="545335" y="33899"/>
                  </a:cubicBezTo>
                  <a:cubicBezTo>
                    <a:pt x="554860" y="71047"/>
                    <a:pt x="573910" y="71999"/>
                    <a:pt x="603438" y="52949"/>
                  </a:cubicBezTo>
                  <a:cubicBezTo>
                    <a:pt x="628203" y="36757"/>
                    <a:pt x="655825" y="23422"/>
                    <a:pt x="682495" y="9134"/>
                  </a:cubicBezTo>
                  <a:cubicBezTo>
                    <a:pt x="711070" y="-7058"/>
                    <a:pt x="732025" y="-3248"/>
                    <a:pt x="739645" y="32947"/>
                  </a:cubicBezTo>
                  <a:cubicBezTo>
                    <a:pt x="753933" y="98669"/>
                    <a:pt x="743455" y="162487"/>
                    <a:pt x="718690" y="223447"/>
                  </a:cubicBezTo>
                  <a:cubicBezTo>
                    <a:pt x="632965" y="440617"/>
                    <a:pt x="419605" y="551107"/>
                    <a:pt x="199578" y="527294"/>
                  </a:cubicBezTo>
                  <a:cubicBezTo>
                    <a:pt x="131950" y="519674"/>
                    <a:pt x="63370" y="501577"/>
                    <a:pt x="13840" y="445379"/>
                  </a:cubicBezTo>
                  <a:cubicBezTo>
                    <a:pt x="-6162" y="423472"/>
                    <a:pt x="-5210" y="410137"/>
                    <a:pt x="21460" y="395849"/>
                  </a:cubicBezTo>
                  <a:cubicBezTo>
                    <a:pt x="60513" y="374894"/>
                    <a:pt x="93850" y="345367"/>
                    <a:pt x="135760" y="328222"/>
                  </a:cubicBezTo>
                  <a:cubicBezTo>
                    <a:pt x="181480" y="308219"/>
                    <a:pt x="117663" y="301552"/>
                    <a:pt x="129093" y="284407"/>
                  </a:cubicBezTo>
                  <a:close/>
                </a:path>
              </a:pathLst>
            </a:custGeom>
            <a:solidFill>
              <a:srgbClr val="DFDFE0"/>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DB7C53D-4DA2-4F9D-8EC6-885661D2E139}"/>
                </a:ext>
              </a:extLst>
            </p:cNvPr>
            <p:cNvSpPr/>
            <p:nvPr/>
          </p:nvSpPr>
          <p:spPr>
            <a:xfrm>
              <a:off x="7444756" y="1336209"/>
              <a:ext cx="317970" cy="258154"/>
            </a:xfrm>
            <a:custGeom>
              <a:avLst/>
              <a:gdLst>
                <a:gd name="connsiteX0" fmla="*/ 944865 w 962025"/>
                <a:gd name="connsiteY0" fmla="*/ 208701 h 781050"/>
                <a:gd name="connsiteX1" fmla="*/ 728647 w 962025"/>
                <a:gd name="connsiteY1" fmla="*/ 42966 h 781050"/>
                <a:gd name="connsiteX2" fmla="*/ 396225 w 962025"/>
                <a:gd name="connsiteY2" fmla="*/ 22011 h 781050"/>
                <a:gd name="connsiteX3" fmla="*/ 384795 w 962025"/>
                <a:gd name="connsiteY3" fmla="*/ 25821 h 781050"/>
                <a:gd name="connsiteX4" fmla="*/ 371460 w 962025"/>
                <a:gd name="connsiteY4" fmla="*/ 26774 h 781050"/>
                <a:gd name="connsiteX5" fmla="*/ 35227 w 962025"/>
                <a:gd name="connsiteY5" fmla="*/ 714479 h 781050"/>
                <a:gd name="connsiteX6" fmla="*/ 165720 w 962025"/>
                <a:gd name="connsiteY6" fmla="*/ 759246 h 781050"/>
                <a:gd name="connsiteX7" fmla="*/ 286687 w 962025"/>
                <a:gd name="connsiteY7" fmla="*/ 669711 h 781050"/>
                <a:gd name="connsiteX8" fmla="*/ 270495 w 962025"/>
                <a:gd name="connsiteY8" fmla="*/ 651614 h 781050"/>
                <a:gd name="connsiteX9" fmla="*/ 270495 w 962025"/>
                <a:gd name="connsiteY9" fmla="*/ 651614 h 781050"/>
                <a:gd name="connsiteX10" fmla="*/ 270495 w 962025"/>
                <a:gd name="connsiteY10" fmla="*/ 651614 h 781050"/>
                <a:gd name="connsiteX11" fmla="*/ 246682 w 962025"/>
                <a:gd name="connsiteY11" fmla="*/ 640184 h 781050"/>
                <a:gd name="connsiteX12" fmla="*/ 246682 w 962025"/>
                <a:gd name="connsiteY12" fmla="*/ 640184 h 781050"/>
                <a:gd name="connsiteX13" fmla="*/ 246682 w 962025"/>
                <a:gd name="connsiteY13" fmla="*/ 640184 h 781050"/>
                <a:gd name="connsiteX14" fmla="*/ 248587 w 962025"/>
                <a:gd name="connsiteY14" fmla="*/ 590654 h 781050"/>
                <a:gd name="connsiteX15" fmla="*/ 223822 w 962025"/>
                <a:gd name="connsiteY15" fmla="*/ 521121 h 781050"/>
                <a:gd name="connsiteX16" fmla="*/ 202867 w 962025"/>
                <a:gd name="connsiteY16" fmla="*/ 497309 h 781050"/>
                <a:gd name="connsiteX17" fmla="*/ 234300 w 962025"/>
                <a:gd name="connsiteY17" fmla="*/ 497309 h 781050"/>
                <a:gd name="connsiteX18" fmla="*/ 258112 w 962025"/>
                <a:gd name="connsiteY18" fmla="*/ 422061 h 781050"/>
                <a:gd name="connsiteX19" fmla="*/ 302880 w 962025"/>
                <a:gd name="connsiteY19" fmla="*/ 307761 h 781050"/>
                <a:gd name="connsiteX20" fmla="*/ 320977 w 962025"/>
                <a:gd name="connsiteY20" fmla="*/ 292521 h 781050"/>
                <a:gd name="connsiteX21" fmla="*/ 401940 w 962025"/>
                <a:gd name="connsiteY21" fmla="*/ 279186 h 781050"/>
                <a:gd name="connsiteX22" fmla="*/ 460995 w 962025"/>
                <a:gd name="connsiteY22" fmla="*/ 259184 h 781050"/>
                <a:gd name="connsiteX23" fmla="*/ 558150 w 962025"/>
                <a:gd name="connsiteY23" fmla="*/ 214416 h 781050"/>
                <a:gd name="connsiteX24" fmla="*/ 587677 w 962025"/>
                <a:gd name="connsiteY24" fmla="*/ 218226 h 781050"/>
                <a:gd name="connsiteX25" fmla="*/ 719122 w 962025"/>
                <a:gd name="connsiteY25" fmla="*/ 286806 h 781050"/>
                <a:gd name="connsiteX26" fmla="*/ 756270 w 962025"/>
                <a:gd name="connsiteY26" fmla="*/ 355386 h 781050"/>
                <a:gd name="connsiteX27" fmla="*/ 771510 w 962025"/>
                <a:gd name="connsiteY27" fmla="*/ 374436 h 781050"/>
                <a:gd name="connsiteX28" fmla="*/ 771510 w 962025"/>
                <a:gd name="connsiteY28" fmla="*/ 374436 h 781050"/>
                <a:gd name="connsiteX29" fmla="*/ 781035 w 962025"/>
                <a:gd name="connsiteY29" fmla="*/ 399201 h 781050"/>
                <a:gd name="connsiteX30" fmla="*/ 929625 w 962025"/>
                <a:gd name="connsiteY30" fmla="*/ 313476 h 781050"/>
                <a:gd name="connsiteX31" fmla="*/ 944865 w 962025"/>
                <a:gd name="connsiteY31" fmla="*/ 208701 h 781050"/>
                <a:gd name="connsiteX32" fmla="*/ 410512 w 962025"/>
                <a:gd name="connsiteY32" fmla="*/ 26774 h 781050"/>
                <a:gd name="connsiteX33" fmla="*/ 410512 w 962025"/>
                <a:gd name="connsiteY33" fmla="*/ 26774 h 781050"/>
                <a:gd name="connsiteX34" fmla="*/ 410512 w 962025"/>
                <a:gd name="connsiteY34" fmla="*/ 26774 h 781050"/>
                <a:gd name="connsiteX35" fmla="*/ 410512 w 962025"/>
                <a:gd name="connsiteY35" fmla="*/ 267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62025" h="781050">
                  <a:moveTo>
                    <a:pt x="944865" y="208701"/>
                  </a:moveTo>
                  <a:cubicBezTo>
                    <a:pt x="888668" y="132501"/>
                    <a:pt x="815325" y="77256"/>
                    <a:pt x="728647" y="42966"/>
                  </a:cubicBezTo>
                  <a:cubicBezTo>
                    <a:pt x="621015" y="1056"/>
                    <a:pt x="509572" y="-17994"/>
                    <a:pt x="396225" y="22011"/>
                  </a:cubicBezTo>
                  <a:cubicBezTo>
                    <a:pt x="392415" y="22011"/>
                    <a:pt x="388605" y="22964"/>
                    <a:pt x="384795" y="25821"/>
                  </a:cubicBezTo>
                  <a:cubicBezTo>
                    <a:pt x="380032" y="25821"/>
                    <a:pt x="376222" y="25821"/>
                    <a:pt x="371460" y="26774"/>
                  </a:cubicBezTo>
                  <a:cubicBezTo>
                    <a:pt x="80947" y="112499"/>
                    <a:pt x="-74310" y="425871"/>
                    <a:pt x="35227" y="714479"/>
                  </a:cubicBezTo>
                  <a:cubicBezTo>
                    <a:pt x="62850" y="786869"/>
                    <a:pt x="98092" y="799251"/>
                    <a:pt x="165720" y="759246"/>
                  </a:cubicBezTo>
                  <a:cubicBezTo>
                    <a:pt x="208582" y="733529"/>
                    <a:pt x="262875" y="721146"/>
                    <a:pt x="286687" y="669711"/>
                  </a:cubicBezTo>
                  <a:cubicBezTo>
                    <a:pt x="284782" y="660186"/>
                    <a:pt x="278115" y="655424"/>
                    <a:pt x="270495" y="651614"/>
                  </a:cubicBezTo>
                  <a:cubicBezTo>
                    <a:pt x="270495" y="651614"/>
                    <a:pt x="270495" y="651614"/>
                    <a:pt x="270495" y="651614"/>
                  </a:cubicBezTo>
                  <a:cubicBezTo>
                    <a:pt x="270495" y="651614"/>
                    <a:pt x="270495" y="651614"/>
                    <a:pt x="270495" y="651614"/>
                  </a:cubicBezTo>
                  <a:cubicBezTo>
                    <a:pt x="265732" y="641136"/>
                    <a:pt x="255255" y="643041"/>
                    <a:pt x="246682" y="640184"/>
                  </a:cubicBezTo>
                  <a:cubicBezTo>
                    <a:pt x="246682" y="640184"/>
                    <a:pt x="246682" y="640184"/>
                    <a:pt x="246682" y="640184"/>
                  </a:cubicBezTo>
                  <a:cubicBezTo>
                    <a:pt x="246682" y="640184"/>
                    <a:pt x="246682" y="640184"/>
                    <a:pt x="246682" y="640184"/>
                  </a:cubicBezTo>
                  <a:cubicBezTo>
                    <a:pt x="230490" y="623039"/>
                    <a:pt x="235252" y="608751"/>
                    <a:pt x="248587" y="590654"/>
                  </a:cubicBezTo>
                  <a:cubicBezTo>
                    <a:pt x="264780" y="570651"/>
                    <a:pt x="248587" y="527789"/>
                    <a:pt x="223822" y="521121"/>
                  </a:cubicBezTo>
                  <a:cubicBezTo>
                    <a:pt x="208582" y="517311"/>
                    <a:pt x="197152" y="513501"/>
                    <a:pt x="202867" y="497309"/>
                  </a:cubicBezTo>
                  <a:cubicBezTo>
                    <a:pt x="211440" y="474449"/>
                    <a:pt x="223822" y="503024"/>
                    <a:pt x="234300" y="497309"/>
                  </a:cubicBezTo>
                  <a:cubicBezTo>
                    <a:pt x="241920" y="471591"/>
                    <a:pt x="232395" y="436349"/>
                    <a:pt x="258112" y="422061"/>
                  </a:cubicBezTo>
                  <a:cubicBezTo>
                    <a:pt x="306690" y="394439"/>
                    <a:pt x="311452" y="355386"/>
                    <a:pt x="302880" y="307761"/>
                  </a:cubicBezTo>
                  <a:cubicBezTo>
                    <a:pt x="300022" y="290616"/>
                    <a:pt x="309547" y="283949"/>
                    <a:pt x="320977" y="292521"/>
                  </a:cubicBezTo>
                  <a:cubicBezTo>
                    <a:pt x="354315" y="318239"/>
                    <a:pt x="379080" y="299189"/>
                    <a:pt x="401940" y="279186"/>
                  </a:cubicBezTo>
                  <a:cubicBezTo>
                    <a:pt x="420037" y="263946"/>
                    <a:pt x="439087" y="261089"/>
                    <a:pt x="460995" y="259184"/>
                  </a:cubicBezTo>
                  <a:cubicBezTo>
                    <a:pt x="498142" y="256326"/>
                    <a:pt x="536243" y="254421"/>
                    <a:pt x="558150" y="214416"/>
                  </a:cubicBezTo>
                  <a:cubicBezTo>
                    <a:pt x="568627" y="194414"/>
                    <a:pt x="581010" y="200129"/>
                    <a:pt x="587677" y="218226"/>
                  </a:cubicBezTo>
                  <a:cubicBezTo>
                    <a:pt x="610537" y="277281"/>
                    <a:pt x="650543" y="303951"/>
                    <a:pt x="719122" y="286806"/>
                  </a:cubicBezTo>
                  <a:cubicBezTo>
                    <a:pt x="701977" y="329669"/>
                    <a:pt x="732457" y="340146"/>
                    <a:pt x="756270" y="355386"/>
                  </a:cubicBezTo>
                  <a:cubicBezTo>
                    <a:pt x="761032" y="362054"/>
                    <a:pt x="766747" y="368721"/>
                    <a:pt x="771510" y="374436"/>
                  </a:cubicBezTo>
                  <a:cubicBezTo>
                    <a:pt x="771510" y="374436"/>
                    <a:pt x="771510" y="374436"/>
                    <a:pt x="771510" y="374436"/>
                  </a:cubicBezTo>
                  <a:cubicBezTo>
                    <a:pt x="774368" y="383009"/>
                    <a:pt x="778177" y="391581"/>
                    <a:pt x="781035" y="399201"/>
                  </a:cubicBezTo>
                  <a:cubicBezTo>
                    <a:pt x="830565" y="370626"/>
                    <a:pt x="881047" y="344909"/>
                    <a:pt x="929625" y="313476"/>
                  </a:cubicBezTo>
                  <a:cubicBezTo>
                    <a:pt x="973440" y="287759"/>
                    <a:pt x="976297" y="252516"/>
                    <a:pt x="944865" y="208701"/>
                  </a:cubicBezTo>
                  <a:close/>
                  <a:moveTo>
                    <a:pt x="410512" y="26774"/>
                  </a:moveTo>
                  <a:cubicBezTo>
                    <a:pt x="410512" y="26774"/>
                    <a:pt x="410512" y="26774"/>
                    <a:pt x="410512" y="26774"/>
                  </a:cubicBezTo>
                  <a:cubicBezTo>
                    <a:pt x="410512" y="26774"/>
                    <a:pt x="410512" y="26774"/>
                    <a:pt x="410512" y="26774"/>
                  </a:cubicBezTo>
                  <a:cubicBezTo>
                    <a:pt x="410512" y="26774"/>
                    <a:pt x="410512" y="26774"/>
                    <a:pt x="410512" y="26774"/>
                  </a:cubicBezTo>
                  <a:close/>
                </a:path>
              </a:pathLst>
            </a:custGeom>
            <a:solidFill>
              <a:srgbClr val="7E8389"/>
            </a:solidFill>
            <a:ln w="9525" cap="flat">
              <a:noFill/>
              <a:prstDash val="solid"/>
              <a:miter/>
            </a:ln>
          </p:spPr>
          <p:txBody>
            <a:bodyPr rtlCol="0" anchor="ctr"/>
            <a:lstStyle/>
            <a:p>
              <a:endParaRPr lang="en-US"/>
            </a:p>
          </p:txBody>
        </p:sp>
      </p:grpSp>
      <p:graphicFrame>
        <p:nvGraphicFramePr>
          <p:cNvPr id="18" name="Chart 17">
            <a:extLst>
              <a:ext uri="{FF2B5EF4-FFF2-40B4-BE49-F238E27FC236}">
                <a16:creationId xmlns:a16="http://schemas.microsoft.com/office/drawing/2014/main" id="{13070268-2FF0-4ED4-AAB0-03891EAB4018}"/>
              </a:ext>
            </a:extLst>
          </p:cNvPr>
          <p:cNvGraphicFramePr/>
          <p:nvPr>
            <p:extLst>
              <p:ext uri="{D42A27DB-BD31-4B8C-83A1-F6EECF244321}">
                <p14:modId xmlns:p14="http://schemas.microsoft.com/office/powerpoint/2010/main" val="2466310330"/>
              </p:ext>
            </p:extLst>
          </p:nvPr>
        </p:nvGraphicFramePr>
        <p:xfrm>
          <a:off x="3139040" y="106052"/>
          <a:ext cx="6957666" cy="6645895"/>
        </p:xfrm>
        <a:graphic>
          <a:graphicData uri="http://schemas.openxmlformats.org/drawingml/2006/chart">
            <c:chart xmlns:c="http://schemas.openxmlformats.org/drawingml/2006/chart" xmlns:r="http://schemas.openxmlformats.org/officeDocument/2006/relationships" r:id="rId2"/>
          </a:graphicData>
        </a:graphic>
      </p:graphicFrame>
      <p:sp>
        <p:nvSpPr>
          <p:cNvPr id="19" name="Graphic 77">
            <a:extLst>
              <a:ext uri="{FF2B5EF4-FFF2-40B4-BE49-F238E27FC236}">
                <a16:creationId xmlns:a16="http://schemas.microsoft.com/office/drawing/2014/main" id="{602C7D3D-6C60-4C84-8C8D-1AC5186BF2BB}"/>
              </a:ext>
            </a:extLst>
          </p:cNvPr>
          <p:cNvSpPr/>
          <p:nvPr/>
        </p:nvSpPr>
        <p:spPr>
          <a:xfrm>
            <a:off x="65298" y="3962400"/>
            <a:ext cx="2961815" cy="2895600"/>
          </a:xfrm>
          <a:custGeom>
            <a:avLst/>
            <a:gdLst>
              <a:gd name="connsiteX0" fmla="*/ 6186546 w 9860025"/>
              <a:gd name="connsiteY0" fmla="*/ 3750877 h 6858000"/>
              <a:gd name="connsiteX1" fmla="*/ 6170700 w 9860025"/>
              <a:gd name="connsiteY1" fmla="*/ 3757920 h 6858000"/>
              <a:gd name="connsiteX2" fmla="*/ 6050090 w 9860025"/>
              <a:gd name="connsiteY2" fmla="*/ 3783451 h 6858000"/>
              <a:gd name="connsiteX3" fmla="*/ 5844086 w 9860025"/>
              <a:gd name="connsiteY3" fmla="*/ 3838033 h 6858000"/>
              <a:gd name="connsiteX4" fmla="*/ 5596705 w 9860025"/>
              <a:gd name="connsiteY4" fmla="*/ 3898778 h 6858000"/>
              <a:gd name="connsiteX5" fmla="*/ 5472575 w 9860025"/>
              <a:gd name="connsiteY5" fmla="*/ 3946317 h 6858000"/>
              <a:gd name="connsiteX6" fmla="*/ 5460249 w 9860025"/>
              <a:gd name="connsiteY6" fmla="*/ 3976249 h 6858000"/>
              <a:gd name="connsiteX7" fmla="*/ 5425035 w 9860025"/>
              <a:gd name="connsiteY7" fmla="*/ 4907670 h 6858000"/>
              <a:gd name="connsiteX8" fmla="*/ 6290429 w 9860025"/>
              <a:gd name="connsiteY8" fmla="*/ 5056450 h 6858000"/>
              <a:gd name="connsiteX9" fmla="*/ 6263137 w 9860025"/>
              <a:gd name="connsiteY9" fmla="*/ 5004509 h 6858000"/>
              <a:gd name="connsiteX10" fmla="*/ 6115237 w 9860025"/>
              <a:gd name="connsiteY10" fmla="*/ 4832839 h 6858000"/>
              <a:gd name="connsiteX11" fmla="*/ 6010474 w 9860025"/>
              <a:gd name="connsiteY11" fmla="*/ 4507106 h 6858000"/>
              <a:gd name="connsiteX12" fmla="*/ 6078262 w 9860025"/>
              <a:gd name="connsiteY12" fmla="*/ 3904060 h 6858000"/>
              <a:gd name="connsiteX13" fmla="*/ 6244650 w 9860025"/>
              <a:gd name="connsiteY13" fmla="*/ 3746475 h 6858000"/>
              <a:gd name="connsiteX14" fmla="*/ 6383747 w 9860025"/>
              <a:gd name="connsiteY14" fmla="*/ 3741193 h 6858000"/>
              <a:gd name="connsiteX15" fmla="*/ 6754378 w 9860025"/>
              <a:gd name="connsiteY15" fmla="*/ 3598575 h 6858000"/>
              <a:gd name="connsiteX16" fmla="*/ 7117086 w 9860025"/>
              <a:gd name="connsiteY16" fmla="*/ 3518462 h 6858000"/>
              <a:gd name="connsiteX17" fmla="*/ 7150539 w 9860025"/>
              <a:gd name="connsiteY17" fmla="*/ 3490291 h 6858000"/>
              <a:gd name="connsiteX18" fmla="*/ 7174309 w 9860025"/>
              <a:gd name="connsiteY18" fmla="*/ 3315099 h 6858000"/>
              <a:gd name="connsiteX19" fmla="*/ 7218327 w 9860025"/>
              <a:gd name="connsiteY19" fmla="*/ 3163678 h 6858000"/>
              <a:gd name="connsiteX20" fmla="*/ 7291397 w 9860025"/>
              <a:gd name="connsiteY20" fmla="*/ 3088847 h 6858000"/>
              <a:gd name="connsiteX21" fmla="*/ 7329253 w 9860025"/>
              <a:gd name="connsiteY21" fmla="*/ 3080044 h 6858000"/>
              <a:gd name="connsiteX22" fmla="*/ 7228892 w 9860025"/>
              <a:gd name="connsiteY22" fmla="*/ 3043068 h 6858000"/>
              <a:gd name="connsiteX23" fmla="*/ 7162865 w 9860025"/>
              <a:gd name="connsiteY23" fmla="*/ 3025461 h 6858000"/>
              <a:gd name="connsiteX24" fmla="*/ 7123249 w 9860025"/>
              <a:gd name="connsiteY24" fmla="*/ 2962956 h 6858000"/>
              <a:gd name="connsiteX25" fmla="*/ 7142617 w 9860025"/>
              <a:gd name="connsiteY25" fmla="*/ 2679480 h 6858000"/>
              <a:gd name="connsiteX26" fmla="*/ 7192797 w 9860025"/>
              <a:gd name="connsiteY26" fmla="*/ 2561512 h 6858000"/>
              <a:gd name="connsiteX27" fmla="*/ 7294038 w 9860025"/>
              <a:gd name="connsiteY27" fmla="*/ 2448826 h 6858000"/>
              <a:gd name="connsiteX28" fmla="*/ 7323970 w 9860025"/>
              <a:gd name="connsiteY28" fmla="*/ 2398645 h 6858000"/>
              <a:gd name="connsiteX29" fmla="*/ 7388236 w 9860025"/>
              <a:gd name="connsiteY29" fmla="*/ 2358149 h 6858000"/>
              <a:gd name="connsiteX30" fmla="*/ 7469230 w 9860025"/>
              <a:gd name="connsiteY30" fmla="*/ 2347584 h 6858000"/>
              <a:gd name="connsiteX31" fmla="*/ 7593361 w 9860025"/>
              <a:gd name="connsiteY31" fmla="*/ 2419774 h 6858000"/>
              <a:gd name="connsiteX32" fmla="*/ 7956068 w 9860025"/>
              <a:gd name="connsiteY32" fmla="*/ 2462031 h 6858000"/>
              <a:gd name="connsiteX33" fmla="*/ 8389205 w 9860025"/>
              <a:gd name="connsiteY33" fmla="*/ 2498126 h 6858000"/>
              <a:gd name="connsiteX34" fmla="*/ 8686766 w 9860025"/>
              <a:gd name="connsiteY34" fmla="*/ 2535101 h 6858000"/>
              <a:gd name="connsiteX35" fmla="*/ 9254598 w 9860025"/>
              <a:gd name="connsiteY35" fmla="*/ 2552708 h 6858000"/>
              <a:gd name="connsiteX36" fmla="*/ 9430670 w 9860025"/>
              <a:gd name="connsiteY36" fmla="*/ 2563272 h 6858000"/>
              <a:gd name="connsiteX37" fmla="*/ 9484372 w 9860025"/>
              <a:gd name="connsiteY37" fmla="*/ 2516613 h 6858000"/>
              <a:gd name="connsiteX38" fmla="*/ 9600580 w 9860025"/>
              <a:gd name="connsiteY38" fmla="*/ 2527178 h 6858000"/>
              <a:gd name="connsiteX39" fmla="*/ 9658683 w 9860025"/>
              <a:gd name="connsiteY39" fmla="*/ 2565033 h 6858000"/>
              <a:gd name="connsiteX40" fmla="*/ 9705343 w 9860025"/>
              <a:gd name="connsiteY40" fmla="*/ 2580880 h 6858000"/>
              <a:gd name="connsiteX41" fmla="*/ 9771370 w 9860025"/>
              <a:gd name="connsiteY41" fmla="*/ 2597606 h 6858000"/>
              <a:gd name="connsiteX42" fmla="*/ 9796019 w 9860025"/>
              <a:gd name="connsiteY42" fmla="*/ 2628419 h 6858000"/>
              <a:gd name="connsiteX43" fmla="*/ 9863808 w 9860025"/>
              <a:gd name="connsiteY43" fmla="*/ 2926861 h 6858000"/>
              <a:gd name="connsiteX44" fmla="*/ 9868209 w 9860025"/>
              <a:gd name="connsiteY44" fmla="*/ 3011375 h 6858000"/>
              <a:gd name="connsiteX45" fmla="*/ 9820670 w 9860025"/>
              <a:gd name="connsiteY45" fmla="*/ 3041308 h 6858000"/>
              <a:gd name="connsiteX46" fmla="*/ 9796019 w 9860025"/>
              <a:gd name="connsiteY46" fmla="*/ 3176883 h 6858000"/>
              <a:gd name="connsiteX47" fmla="*/ 9786335 w 9860025"/>
              <a:gd name="connsiteY47" fmla="*/ 3233226 h 6858000"/>
              <a:gd name="connsiteX48" fmla="*/ 9723830 w 9860025"/>
              <a:gd name="connsiteY48" fmla="*/ 3324783 h 6858000"/>
              <a:gd name="connsiteX49" fmla="*/ 9568006 w 9860025"/>
              <a:gd name="connsiteY49" fmla="*/ 3340630 h 6858000"/>
              <a:gd name="connsiteX50" fmla="*/ 9400738 w 9860025"/>
              <a:gd name="connsiteY50" fmla="*/ 3318621 h 6858000"/>
              <a:gd name="connsiteX51" fmla="*/ 9206178 w 9860025"/>
              <a:gd name="connsiteY51" fmla="*/ 3304535 h 6858000"/>
              <a:gd name="connsiteX52" fmla="*/ 9158639 w 9860025"/>
              <a:gd name="connsiteY52" fmla="*/ 3344151 h 6858000"/>
              <a:gd name="connsiteX53" fmla="*/ 9157759 w 9860025"/>
              <a:gd name="connsiteY53" fmla="*/ 3526386 h 6858000"/>
              <a:gd name="connsiteX54" fmla="*/ 9114621 w 9860025"/>
              <a:gd name="connsiteY54" fmla="*/ 3695415 h 6858000"/>
              <a:gd name="connsiteX55" fmla="*/ 9007217 w 9860025"/>
              <a:gd name="connsiteY55" fmla="*/ 3804579 h 6858000"/>
              <a:gd name="connsiteX56" fmla="*/ 8964960 w 9860025"/>
              <a:gd name="connsiteY56" fmla="*/ 3838913 h 6858000"/>
              <a:gd name="connsiteX57" fmla="*/ 8891010 w 9860025"/>
              <a:gd name="connsiteY57" fmla="*/ 3954240 h 6858000"/>
              <a:gd name="connsiteX58" fmla="*/ 8898933 w 9860025"/>
              <a:gd name="connsiteY58" fmla="*/ 4078371 h 6858000"/>
              <a:gd name="connsiteX59" fmla="*/ 8908617 w 9860025"/>
              <a:gd name="connsiteY59" fmla="*/ 4213066 h 6858000"/>
              <a:gd name="connsiteX60" fmla="*/ 9001935 w 9860025"/>
              <a:gd name="connsiteY60" fmla="*/ 4344240 h 6858000"/>
              <a:gd name="connsiteX61" fmla="*/ 9045073 w 9860025"/>
              <a:gd name="connsiteY61" fmla="*/ 4505346 h 6858000"/>
              <a:gd name="connsiteX62" fmla="*/ 8979926 w 9860025"/>
              <a:gd name="connsiteY62" fmla="*/ 4607467 h 6858000"/>
              <a:gd name="connsiteX63" fmla="*/ 8881326 w 9860025"/>
              <a:gd name="connsiteY63" fmla="*/ 4761530 h 6858000"/>
              <a:gd name="connsiteX64" fmla="*/ 8875164 w 9860025"/>
              <a:gd name="connsiteY64" fmla="*/ 4861011 h 6858000"/>
              <a:gd name="connsiteX65" fmla="*/ 8823222 w 9860025"/>
              <a:gd name="connsiteY65" fmla="*/ 4978979 h 6858000"/>
              <a:gd name="connsiteX66" fmla="*/ 8694690 w 9860025"/>
              <a:gd name="connsiteY66" fmla="*/ 5022997 h 6858000"/>
              <a:gd name="connsiteX67" fmla="*/ 8559114 w 9860025"/>
              <a:gd name="connsiteY67" fmla="*/ 5100468 h 6858000"/>
              <a:gd name="connsiteX68" fmla="*/ 8507173 w 9860025"/>
              <a:gd name="connsiteY68" fmla="*/ 5192906 h 6858000"/>
              <a:gd name="connsiteX69" fmla="*/ 8383923 w 9860025"/>
              <a:gd name="connsiteY69" fmla="*/ 5248369 h 6858000"/>
              <a:gd name="connsiteX70" fmla="*/ 8123337 w 9860025"/>
              <a:gd name="connsiteY70" fmla="*/ 5313515 h 6858000"/>
              <a:gd name="connsiteX71" fmla="*/ 7940222 w 9860025"/>
              <a:gd name="connsiteY71" fmla="*/ 5327601 h 6858000"/>
              <a:gd name="connsiteX72" fmla="*/ 7645302 w 9860025"/>
              <a:gd name="connsiteY72" fmla="*/ 5340807 h 6858000"/>
              <a:gd name="connsiteX73" fmla="*/ 7242977 w 9860025"/>
              <a:gd name="connsiteY73" fmla="*/ 5318798 h 6858000"/>
              <a:gd name="connsiteX74" fmla="*/ 6830969 w 9860025"/>
              <a:gd name="connsiteY74" fmla="*/ 5322319 h 6858000"/>
              <a:gd name="connsiteX75" fmla="*/ 6537810 w 9860025"/>
              <a:gd name="connsiteY75" fmla="*/ 5282703 h 6858000"/>
              <a:gd name="connsiteX76" fmla="*/ 6277223 w 9860025"/>
              <a:gd name="connsiteY76" fmla="*/ 5240446 h 6858000"/>
              <a:gd name="connsiteX77" fmla="*/ 6083544 w 9860025"/>
              <a:gd name="connsiteY77" fmla="*/ 5273899 h 6858000"/>
              <a:gd name="connsiteX78" fmla="*/ 5991107 w 9860025"/>
              <a:gd name="connsiteY78" fmla="*/ 5366337 h 6858000"/>
              <a:gd name="connsiteX79" fmla="*/ 5768375 w 9860025"/>
              <a:gd name="connsiteY79" fmla="*/ 5697352 h 6858000"/>
              <a:gd name="connsiteX80" fmla="*/ 5623997 w 9860025"/>
              <a:gd name="connsiteY80" fmla="*/ 5749293 h 6858000"/>
              <a:gd name="connsiteX81" fmla="*/ 5462010 w 9860025"/>
              <a:gd name="connsiteY81" fmla="*/ 5765140 h 6858000"/>
              <a:gd name="connsiteX82" fmla="*/ 5445284 w 9860025"/>
              <a:gd name="connsiteY82" fmla="*/ 5792431 h 6858000"/>
              <a:gd name="connsiteX83" fmla="*/ 5492823 w 9860025"/>
              <a:gd name="connsiteY83" fmla="*/ 5969383 h 6858000"/>
              <a:gd name="connsiteX84" fmla="*/ 5558850 w 9860025"/>
              <a:gd name="connsiteY84" fmla="*/ 6331211 h 6858000"/>
              <a:gd name="connsiteX85" fmla="*/ 5676818 w 9860025"/>
              <a:gd name="connsiteY85" fmla="*/ 6640217 h 6858000"/>
              <a:gd name="connsiteX86" fmla="*/ 5778940 w 9860025"/>
              <a:gd name="connsiteY86" fmla="*/ 6859427 h 6858000"/>
              <a:gd name="connsiteX87" fmla="*/ 1404434 w 9860025"/>
              <a:gd name="connsiteY87" fmla="*/ 6859427 h 6858000"/>
              <a:gd name="connsiteX88" fmla="*/ 1360416 w 9860025"/>
              <a:gd name="connsiteY88" fmla="*/ 6814528 h 6858000"/>
              <a:gd name="connsiteX89" fmla="*/ 1334885 w 9860025"/>
              <a:gd name="connsiteY89" fmla="*/ 6757305 h 6858000"/>
              <a:gd name="connsiteX90" fmla="*/ 1215156 w 9860025"/>
              <a:gd name="connsiteY90" fmla="*/ 6532813 h 6858000"/>
              <a:gd name="connsiteX91" fmla="*/ 1178181 w 9860025"/>
              <a:gd name="connsiteY91" fmla="*/ 6476470 h 6858000"/>
              <a:gd name="connsiteX92" fmla="*/ 1015315 w 9860025"/>
              <a:gd name="connsiteY92" fmla="*/ 6259022 h 6858000"/>
              <a:gd name="connsiteX93" fmla="*/ 974818 w 9860025"/>
              <a:gd name="connsiteY93" fmla="*/ 6223807 h 6858000"/>
              <a:gd name="connsiteX94" fmla="*/ 892945 w 9860025"/>
              <a:gd name="connsiteY94" fmla="*/ 6132250 h 6858000"/>
              <a:gd name="connsiteX95" fmla="*/ 801387 w 9860025"/>
              <a:gd name="connsiteY95" fmla="*/ 6003717 h 6858000"/>
              <a:gd name="connsiteX96" fmla="*/ 617392 w 9860025"/>
              <a:gd name="connsiteY96" fmla="*/ 5788029 h 6858000"/>
              <a:gd name="connsiteX97" fmla="*/ 267890 w 9860025"/>
              <a:gd name="connsiteY97" fmla="*/ 5159452 h 6858000"/>
              <a:gd name="connsiteX98" fmla="*/ 205384 w 9860025"/>
              <a:gd name="connsiteY98" fmla="*/ 5041485 h 6858000"/>
              <a:gd name="connsiteX99" fmla="*/ 170170 w 9860025"/>
              <a:gd name="connsiteY99" fmla="*/ 4942004 h 6858000"/>
              <a:gd name="connsiteX100" fmla="*/ 75971 w 9860025"/>
              <a:gd name="connsiteY100" fmla="*/ 4773855 h 6858000"/>
              <a:gd name="connsiteX101" fmla="*/ 260 w 9860025"/>
              <a:gd name="connsiteY101" fmla="*/ 4532636 h 6858000"/>
              <a:gd name="connsiteX102" fmla="*/ 155204 w 9860025"/>
              <a:gd name="connsiteY102" fmla="*/ 4036114 h 6858000"/>
              <a:gd name="connsiteX103" fmla="*/ 284616 w 9860025"/>
              <a:gd name="connsiteY103" fmla="*/ 3897897 h 6858000"/>
              <a:gd name="connsiteX104" fmla="*/ 449244 w 9860025"/>
              <a:gd name="connsiteY104" fmla="*/ 3800177 h 6858000"/>
              <a:gd name="connsiteX105" fmla="*/ 863893 w 9860025"/>
              <a:gd name="connsiteY105" fmla="*/ 3576566 h 6858000"/>
              <a:gd name="connsiteX106" fmla="*/ 1068136 w 9860025"/>
              <a:gd name="connsiteY106" fmla="*/ 3535189 h 6858000"/>
              <a:gd name="connsiteX107" fmla="*/ 1197549 w 9860025"/>
              <a:gd name="connsiteY107" fmla="*/ 3479727 h 6858000"/>
              <a:gd name="connsiteX108" fmla="*/ 1198430 w 9860025"/>
              <a:gd name="connsiteY108" fmla="*/ 3477086 h 6858000"/>
              <a:gd name="connsiteX109" fmla="*/ 1247730 w 9860025"/>
              <a:gd name="connsiteY109" fmla="*/ 3339750 h 6858000"/>
              <a:gd name="connsiteX110" fmla="*/ 1422041 w 9860025"/>
              <a:gd name="connsiteY110" fmla="*/ 3090608 h 6858000"/>
              <a:gd name="connsiteX111" fmla="*/ 1510957 w 9860025"/>
              <a:gd name="connsiteY111" fmla="*/ 2947990 h 6858000"/>
              <a:gd name="connsiteX112" fmla="*/ 1529445 w 9860025"/>
              <a:gd name="connsiteY112" fmla="*/ 2928622 h 6858000"/>
              <a:gd name="connsiteX113" fmla="*/ 1539129 w 9860025"/>
              <a:gd name="connsiteY113" fmla="*/ 2929502 h 6858000"/>
              <a:gd name="connsiteX114" fmla="*/ 1542650 w 9860025"/>
              <a:gd name="connsiteY114" fmla="*/ 2992888 h 6858000"/>
              <a:gd name="connsiteX115" fmla="*/ 1623643 w 9860025"/>
              <a:gd name="connsiteY115" fmla="*/ 3178644 h 6858000"/>
              <a:gd name="connsiteX116" fmla="*/ 1709918 w 9860025"/>
              <a:gd name="connsiteY116" fmla="*/ 3237628 h 6858000"/>
              <a:gd name="connsiteX117" fmla="*/ 1815562 w 9860025"/>
              <a:gd name="connsiteY117" fmla="*/ 3293090 h 6858000"/>
              <a:gd name="connsiteX118" fmla="*/ 1904478 w 9860025"/>
              <a:gd name="connsiteY118" fmla="*/ 3362639 h 6858000"/>
              <a:gd name="connsiteX119" fmla="*/ 1949376 w 9860025"/>
              <a:gd name="connsiteY119" fmla="*/ 3403135 h 6858000"/>
              <a:gd name="connsiteX120" fmla="*/ 2003958 w 9860025"/>
              <a:gd name="connsiteY120" fmla="*/ 3422503 h 6858000"/>
              <a:gd name="connsiteX121" fmla="*/ 2051498 w 9860025"/>
              <a:gd name="connsiteY121" fmla="*/ 3461239 h 6858000"/>
              <a:gd name="connsiteX122" fmla="*/ 2180030 w 9860025"/>
              <a:gd name="connsiteY122" fmla="*/ 3522864 h 6858000"/>
              <a:gd name="connsiteX123" fmla="*/ 2372829 w 9860025"/>
              <a:gd name="connsiteY123" fmla="*/ 3651397 h 6858000"/>
              <a:gd name="connsiteX124" fmla="*/ 2474070 w 9860025"/>
              <a:gd name="connsiteY124" fmla="*/ 3717424 h 6858000"/>
              <a:gd name="connsiteX125" fmla="*/ 2510165 w 9860025"/>
              <a:gd name="connsiteY125" fmla="*/ 3735031 h 6858000"/>
              <a:gd name="connsiteX126" fmla="*/ 2561226 w 9860025"/>
              <a:gd name="connsiteY126" fmla="*/ 3757040 h 6858000"/>
              <a:gd name="connsiteX127" fmla="*/ 2597321 w 9860025"/>
              <a:gd name="connsiteY127" fmla="*/ 3684850 h 6858000"/>
              <a:gd name="connsiteX128" fmla="*/ 2522490 w 9860025"/>
              <a:gd name="connsiteY128" fmla="*/ 3645234 h 6858000"/>
              <a:gd name="connsiteX129" fmla="*/ 2364025 w 9860025"/>
              <a:gd name="connsiteY129" fmla="*/ 3552796 h 6858000"/>
              <a:gd name="connsiteX130" fmla="*/ 1972265 w 9860025"/>
              <a:gd name="connsiteY130" fmla="*/ 3259637 h 6858000"/>
              <a:gd name="connsiteX131" fmla="*/ 1682627 w 9860025"/>
              <a:gd name="connsiteY131" fmla="*/ 3049231 h 6858000"/>
              <a:gd name="connsiteX132" fmla="*/ 1595472 w 9860025"/>
              <a:gd name="connsiteY132" fmla="*/ 2877561 h 6858000"/>
              <a:gd name="connsiteX133" fmla="*/ 1598993 w 9860025"/>
              <a:gd name="connsiteY133" fmla="*/ 2840586 h 6858000"/>
              <a:gd name="connsiteX134" fmla="*/ 1650934 w 9860025"/>
              <a:gd name="connsiteY134" fmla="*/ 2933904 h 6858000"/>
              <a:gd name="connsiteX135" fmla="*/ 1515359 w 9860025"/>
              <a:gd name="connsiteY135" fmla="*/ 2513092 h 6858000"/>
              <a:gd name="connsiteX136" fmla="*/ 1423802 w 9860025"/>
              <a:gd name="connsiteY136" fmla="*/ 2523656 h 6858000"/>
              <a:gd name="connsiteX137" fmla="*/ 1301432 w 9860025"/>
              <a:gd name="connsiteY137" fmla="*/ 2462911 h 6858000"/>
              <a:gd name="connsiteX138" fmla="*/ 1193147 w 9860025"/>
              <a:gd name="connsiteY138" fmla="*/ 2283318 h 6858000"/>
              <a:gd name="connsiteX139" fmla="*/ 1119197 w 9860025"/>
              <a:gd name="connsiteY139" fmla="*/ 1985757 h 6858000"/>
              <a:gd name="connsiteX140" fmla="*/ 1096308 w 9860025"/>
              <a:gd name="connsiteY140" fmla="*/ 1858105 h 6858000"/>
              <a:gd name="connsiteX141" fmla="*/ 1161454 w 9860025"/>
              <a:gd name="connsiteY141" fmla="*/ 1705802 h 6858000"/>
              <a:gd name="connsiteX142" fmla="*/ 1177301 w 9860025"/>
              <a:gd name="connsiteY142" fmla="*/ 1667947 h 6858000"/>
              <a:gd name="connsiteX143" fmla="*/ 1139445 w 9860025"/>
              <a:gd name="connsiteY143" fmla="*/ 1329008 h 6858000"/>
              <a:gd name="connsiteX144" fmla="*/ 1119197 w 9860025"/>
              <a:gd name="connsiteY144" fmla="*/ 1039370 h 6858000"/>
              <a:gd name="connsiteX145" fmla="*/ 1191387 w 9860025"/>
              <a:gd name="connsiteY145" fmla="*/ 662576 h 6858000"/>
              <a:gd name="connsiteX146" fmla="*/ 1296149 w 9860025"/>
              <a:gd name="connsiteY146" fmla="*/ 480342 h 6858000"/>
              <a:gd name="connsiteX147" fmla="*/ 1551454 w 9860025"/>
              <a:gd name="connsiteY147" fmla="*/ 211832 h 6858000"/>
              <a:gd name="connsiteX148" fmla="*/ 1763620 w 9860025"/>
              <a:gd name="connsiteY148" fmla="*/ 109711 h 6858000"/>
              <a:gd name="connsiteX149" fmla="*/ 1898315 w 9860025"/>
              <a:gd name="connsiteY149" fmla="*/ 65693 h 6858000"/>
              <a:gd name="connsiteX150" fmla="*/ 2076148 w 9860025"/>
              <a:gd name="connsiteY150" fmla="*/ 31359 h 6858000"/>
              <a:gd name="connsiteX151" fmla="*/ 2219646 w 9860025"/>
              <a:gd name="connsiteY151" fmla="*/ 14632 h 6858000"/>
              <a:gd name="connsiteX152" fmla="*/ 2245177 w 9860025"/>
              <a:gd name="connsiteY152" fmla="*/ 11110 h 6858000"/>
              <a:gd name="connsiteX153" fmla="*/ 2348179 w 9860025"/>
              <a:gd name="connsiteY153" fmla="*/ 7589 h 6858000"/>
              <a:gd name="connsiteX154" fmla="*/ 2434454 w 9860025"/>
              <a:gd name="connsiteY154" fmla="*/ 17273 h 6858000"/>
              <a:gd name="connsiteX155" fmla="*/ 2561226 w 9860025"/>
              <a:gd name="connsiteY155" fmla="*/ 51607 h 6858000"/>
              <a:gd name="connsiteX156" fmla="*/ 2689758 w 9860025"/>
              <a:gd name="connsiteY156" fmla="*/ 92103 h 6858000"/>
              <a:gd name="connsiteX157" fmla="*/ 2749623 w 9860025"/>
              <a:gd name="connsiteY157" fmla="*/ 119395 h 6858000"/>
              <a:gd name="connsiteX158" fmla="*/ 2885198 w 9860025"/>
              <a:gd name="connsiteY158" fmla="*/ 188943 h 6858000"/>
              <a:gd name="connsiteX159" fmla="*/ 3074476 w 9860025"/>
              <a:gd name="connsiteY159" fmla="*/ 315715 h 6858000"/>
              <a:gd name="connsiteX160" fmla="*/ 3171315 w 9860025"/>
              <a:gd name="connsiteY160" fmla="*/ 387904 h 6858000"/>
              <a:gd name="connsiteX161" fmla="*/ 3302489 w 9860025"/>
              <a:gd name="connsiteY161" fmla="*/ 537565 h 6858000"/>
              <a:gd name="connsiteX162" fmla="*/ 3438944 w 9860025"/>
              <a:gd name="connsiteY162" fmla="*/ 770861 h 6858000"/>
              <a:gd name="connsiteX163" fmla="*/ 3529621 w 9860025"/>
              <a:gd name="connsiteY163" fmla="*/ 1044652 h 6858000"/>
              <a:gd name="connsiteX164" fmla="*/ 3541946 w 9860025"/>
              <a:gd name="connsiteY164" fmla="*/ 1292033 h 6858000"/>
              <a:gd name="connsiteX165" fmla="*/ 3524339 w 9860025"/>
              <a:gd name="connsiteY165" fmla="*/ 1486593 h 6858000"/>
              <a:gd name="connsiteX166" fmla="*/ 3524339 w 9860025"/>
              <a:gd name="connsiteY166" fmla="*/ 1522688 h 6858000"/>
              <a:gd name="connsiteX167" fmla="*/ 3500569 w 9860025"/>
              <a:gd name="connsiteY167" fmla="*/ 1571988 h 6858000"/>
              <a:gd name="connsiteX168" fmla="*/ 3494407 w 9860025"/>
              <a:gd name="connsiteY168" fmla="*/ 1717247 h 6858000"/>
              <a:gd name="connsiteX169" fmla="*/ 3497048 w 9860025"/>
              <a:gd name="connsiteY169" fmla="*/ 1725170 h 6858000"/>
              <a:gd name="connsiteX170" fmla="*/ 3506732 w 9860025"/>
              <a:gd name="connsiteY170" fmla="*/ 1839617 h 6858000"/>
              <a:gd name="connsiteX171" fmla="*/ 3489125 w 9860025"/>
              <a:gd name="connsiteY171" fmla="*/ 1908285 h 6858000"/>
              <a:gd name="connsiteX172" fmla="*/ 3482082 w 9860025"/>
              <a:gd name="connsiteY172" fmla="*/ 2074673 h 6858000"/>
              <a:gd name="connsiteX173" fmla="*/ 3478560 w 9860025"/>
              <a:gd name="connsiteY173" fmla="*/ 2462031 h 6858000"/>
              <a:gd name="connsiteX174" fmla="*/ 3439825 w 9860025"/>
              <a:gd name="connsiteY174" fmla="*/ 2793046 h 6858000"/>
              <a:gd name="connsiteX175" fmla="*/ 3435423 w 9860025"/>
              <a:gd name="connsiteY175" fmla="*/ 2873159 h 6858000"/>
              <a:gd name="connsiteX176" fmla="*/ 3494407 w 9860025"/>
              <a:gd name="connsiteY176" fmla="*/ 2904852 h 6858000"/>
              <a:gd name="connsiteX177" fmla="*/ 3573639 w 9860025"/>
              <a:gd name="connsiteY177" fmla="*/ 2867877 h 6858000"/>
              <a:gd name="connsiteX178" fmla="*/ 3759395 w 9860025"/>
              <a:gd name="connsiteY178" fmla="*/ 2738464 h 6858000"/>
              <a:gd name="connsiteX179" fmla="*/ 4082487 w 9860025"/>
              <a:gd name="connsiteY179" fmla="*/ 2675078 h 6858000"/>
              <a:gd name="connsiteX180" fmla="*/ 4495376 w 9860025"/>
              <a:gd name="connsiteY180" fmla="*/ 2687403 h 6858000"/>
              <a:gd name="connsiteX181" fmla="*/ 4593095 w 9860025"/>
              <a:gd name="connsiteY181" fmla="*/ 2674198 h 6858000"/>
              <a:gd name="connsiteX182" fmla="*/ 4700499 w 9860025"/>
              <a:gd name="connsiteY182" fmla="*/ 2712053 h 6858000"/>
              <a:gd name="connsiteX183" fmla="*/ 4785894 w 9860025"/>
              <a:gd name="connsiteY183" fmla="*/ 2852030 h 6858000"/>
              <a:gd name="connsiteX184" fmla="*/ 4848400 w 9860025"/>
              <a:gd name="connsiteY184" fmla="*/ 2925981 h 6858000"/>
              <a:gd name="connsiteX185" fmla="*/ 4921470 w 9860025"/>
              <a:gd name="connsiteY185" fmla="*/ 3038667 h 6858000"/>
              <a:gd name="connsiteX186" fmla="*/ 5020070 w 9860025"/>
              <a:gd name="connsiteY186" fmla="*/ 3126702 h 6858000"/>
              <a:gd name="connsiteX187" fmla="*/ 5092259 w 9860025"/>
              <a:gd name="connsiteY187" fmla="*/ 3146070 h 6858000"/>
              <a:gd name="connsiteX188" fmla="*/ 5225194 w 9860025"/>
              <a:gd name="connsiteY188" fmla="*/ 3211217 h 6858000"/>
              <a:gd name="connsiteX189" fmla="*/ 5325555 w 9860025"/>
              <a:gd name="connsiteY189" fmla="*/ 3269321 h 6858000"/>
              <a:gd name="connsiteX190" fmla="*/ 5413590 w 9860025"/>
              <a:gd name="connsiteY190" fmla="*/ 3329185 h 6858000"/>
              <a:gd name="connsiteX191" fmla="*/ 5572936 w 9860025"/>
              <a:gd name="connsiteY191" fmla="*/ 3403135 h 6858000"/>
              <a:gd name="connsiteX192" fmla="*/ 5668895 w 9860025"/>
              <a:gd name="connsiteY192" fmla="*/ 3457718 h 6858000"/>
              <a:gd name="connsiteX193" fmla="*/ 5741084 w 9860025"/>
              <a:gd name="connsiteY193" fmla="*/ 3507018 h 6858000"/>
              <a:gd name="connsiteX194" fmla="*/ 5784222 w 9860025"/>
              <a:gd name="connsiteY194" fmla="*/ 3516702 h 6858000"/>
              <a:gd name="connsiteX195" fmla="*/ 5843206 w 9860025"/>
              <a:gd name="connsiteY195" fmla="*/ 3541352 h 6858000"/>
              <a:gd name="connsiteX196" fmla="*/ 5951490 w 9860025"/>
              <a:gd name="connsiteY196" fmla="*/ 3640832 h 6858000"/>
              <a:gd name="connsiteX197" fmla="*/ 6013116 w 9860025"/>
              <a:gd name="connsiteY197" fmla="*/ 3664602 h 6858000"/>
              <a:gd name="connsiteX198" fmla="*/ 6186546 w 9860025"/>
              <a:gd name="connsiteY198" fmla="*/ 3736792 h 6858000"/>
              <a:gd name="connsiteX199" fmla="*/ 6186546 w 9860025"/>
              <a:gd name="connsiteY199" fmla="*/ 3750877 h 6858000"/>
              <a:gd name="connsiteX200" fmla="*/ 8932387 w 9860025"/>
              <a:gd name="connsiteY200" fmla="*/ 3619704 h 6858000"/>
              <a:gd name="connsiteX201" fmla="*/ 8953516 w 9860025"/>
              <a:gd name="connsiteY201" fmla="*/ 3513180 h 6858000"/>
              <a:gd name="connsiteX202" fmla="*/ 8878685 w 9860025"/>
              <a:gd name="connsiteY202" fmla="*/ 3337108 h 6858000"/>
              <a:gd name="connsiteX203" fmla="*/ 8775683 w 9860025"/>
              <a:gd name="connsiteY203" fmla="*/ 3274603 h 6858000"/>
              <a:gd name="connsiteX204" fmla="*/ 8648911 w 9860025"/>
              <a:gd name="connsiteY204" fmla="*/ 3280765 h 6858000"/>
              <a:gd name="connsiteX205" fmla="*/ 8628663 w 9860025"/>
              <a:gd name="connsiteY205" fmla="*/ 3300133 h 6858000"/>
              <a:gd name="connsiteX206" fmla="*/ 8633945 w 9860025"/>
              <a:gd name="connsiteY206" fmla="*/ 3317741 h 6858000"/>
              <a:gd name="connsiteX207" fmla="*/ 8735186 w 9860025"/>
              <a:gd name="connsiteY207" fmla="*/ 3411059 h 6858000"/>
              <a:gd name="connsiteX208" fmla="*/ 8823222 w 9860025"/>
              <a:gd name="connsiteY208" fmla="*/ 3573925 h 6858000"/>
              <a:gd name="connsiteX209" fmla="*/ 8932387 w 9860025"/>
              <a:gd name="connsiteY209" fmla="*/ 3619704 h 6858000"/>
              <a:gd name="connsiteX210" fmla="*/ 1753056 w 9860025"/>
              <a:gd name="connsiteY210" fmla="*/ 2878441 h 6858000"/>
              <a:gd name="connsiteX211" fmla="*/ 1750415 w 9860025"/>
              <a:gd name="connsiteY211" fmla="*/ 2837945 h 6858000"/>
              <a:gd name="connsiteX212" fmla="*/ 1711679 w 9860025"/>
              <a:gd name="connsiteY212" fmla="*/ 2778080 h 6858000"/>
              <a:gd name="connsiteX213" fmla="*/ 1634207 w 9860025"/>
              <a:gd name="connsiteY213" fmla="*/ 2606410 h 6858000"/>
              <a:gd name="connsiteX214" fmla="*/ 1555855 w 9860025"/>
              <a:gd name="connsiteY214" fmla="*/ 2494604 h 6858000"/>
              <a:gd name="connsiteX215" fmla="*/ 1531205 w 9860025"/>
              <a:gd name="connsiteY215" fmla="*/ 2510451 h 6858000"/>
              <a:gd name="connsiteX216" fmla="*/ 1590189 w 9860025"/>
              <a:gd name="connsiteY216" fmla="*/ 2625778 h 6858000"/>
              <a:gd name="connsiteX217" fmla="*/ 1637729 w 9860025"/>
              <a:gd name="connsiteY217" fmla="*/ 2719096 h 6858000"/>
              <a:gd name="connsiteX218" fmla="*/ 1686149 w 9860025"/>
              <a:gd name="connsiteY218" fmla="*/ 2812414 h 6858000"/>
              <a:gd name="connsiteX219" fmla="*/ 1703756 w 9860025"/>
              <a:gd name="connsiteY219" fmla="*/ 2847629 h 6858000"/>
              <a:gd name="connsiteX220" fmla="*/ 1746893 w 9860025"/>
              <a:gd name="connsiteY220" fmla="*/ 2908373 h 6858000"/>
              <a:gd name="connsiteX221" fmla="*/ 1768022 w 9860025"/>
              <a:gd name="connsiteY221" fmla="*/ 2911895 h 6858000"/>
              <a:gd name="connsiteX222" fmla="*/ 1763620 w 9860025"/>
              <a:gd name="connsiteY222" fmla="*/ 2890766 h 6858000"/>
              <a:gd name="connsiteX223" fmla="*/ 1753056 w 9860025"/>
              <a:gd name="connsiteY223" fmla="*/ 2878441 h 6858000"/>
              <a:gd name="connsiteX0" fmla="*/ 6218290 w 9900186"/>
              <a:gd name="connsiteY0" fmla="*/ 3750877 h 8228107"/>
              <a:gd name="connsiteX1" fmla="*/ 6202444 w 9900186"/>
              <a:gd name="connsiteY1" fmla="*/ 3757920 h 8228107"/>
              <a:gd name="connsiteX2" fmla="*/ 6081834 w 9900186"/>
              <a:gd name="connsiteY2" fmla="*/ 3783451 h 8228107"/>
              <a:gd name="connsiteX3" fmla="*/ 5875830 w 9900186"/>
              <a:gd name="connsiteY3" fmla="*/ 3838033 h 8228107"/>
              <a:gd name="connsiteX4" fmla="*/ 5628449 w 9900186"/>
              <a:gd name="connsiteY4" fmla="*/ 3898778 h 8228107"/>
              <a:gd name="connsiteX5" fmla="*/ 5504319 w 9900186"/>
              <a:gd name="connsiteY5" fmla="*/ 3946317 h 8228107"/>
              <a:gd name="connsiteX6" fmla="*/ 5491993 w 9900186"/>
              <a:gd name="connsiteY6" fmla="*/ 3976249 h 8228107"/>
              <a:gd name="connsiteX7" fmla="*/ 5456779 w 9900186"/>
              <a:gd name="connsiteY7" fmla="*/ 4907670 h 8228107"/>
              <a:gd name="connsiteX8" fmla="*/ 6322173 w 9900186"/>
              <a:gd name="connsiteY8" fmla="*/ 5056450 h 8228107"/>
              <a:gd name="connsiteX9" fmla="*/ 6294881 w 9900186"/>
              <a:gd name="connsiteY9" fmla="*/ 5004509 h 8228107"/>
              <a:gd name="connsiteX10" fmla="*/ 6146981 w 9900186"/>
              <a:gd name="connsiteY10" fmla="*/ 4832839 h 8228107"/>
              <a:gd name="connsiteX11" fmla="*/ 6042218 w 9900186"/>
              <a:gd name="connsiteY11" fmla="*/ 4507106 h 8228107"/>
              <a:gd name="connsiteX12" fmla="*/ 6110006 w 9900186"/>
              <a:gd name="connsiteY12" fmla="*/ 3904060 h 8228107"/>
              <a:gd name="connsiteX13" fmla="*/ 6276394 w 9900186"/>
              <a:gd name="connsiteY13" fmla="*/ 3746475 h 8228107"/>
              <a:gd name="connsiteX14" fmla="*/ 6415491 w 9900186"/>
              <a:gd name="connsiteY14" fmla="*/ 3741193 h 8228107"/>
              <a:gd name="connsiteX15" fmla="*/ 6786122 w 9900186"/>
              <a:gd name="connsiteY15" fmla="*/ 3598575 h 8228107"/>
              <a:gd name="connsiteX16" fmla="*/ 7148830 w 9900186"/>
              <a:gd name="connsiteY16" fmla="*/ 3518462 h 8228107"/>
              <a:gd name="connsiteX17" fmla="*/ 7182283 w 9900186"/>
              <a:gd name="connsiteY17" fmla="*/ 3490291 h 8228107"/>
              <a:gd name="connsiteX18" fmla="*/ 7206053 w 9900186"/>
              <a:gd name="connsiteY18" fmla="*/ 3315099 h 8228107"/>
              <a:gd name="connsiteX19" fmla="*/ 7250071 w 9900186"/>
              <a:gd name="connsiteY19" fmla="*/ 3163678 h 8228107"/>
              <a:gd name="connsiteX20" fmla="*/ 7323141 w 9900186"/>
              <a:gd name="connsiteY20" fmla="*/ 3088847 h 8228107"/>
              <a:gd name="connsiteX21" fmla="*/ 7360997 w 9900186"/>
              <a:gd name="connsiteY21" fmla="*/ 3080044 h 8228107"/>
              <a:gd name="connsiteX22" fmla="*/ 7260636 w 9900186"/>
              <a:gd name="connsiteY22" fmla="*/ 3043068 h 8228107"/>
              <a:gd name="connsiteX23" fmla="*/ 7194609 w 9900186"/>
              <a:gd name="connsiteY23" fmla="*/ 3025461 h 8228107"/>
              <a:gd name="connsiteX24" fmla="*/ 7154993 w 9900186"/>
              <a:gd name="connsiteY24" fmla="*/ 2962956 h 8228107"/>
              <a:gd name="connsiteX25" fmla="*/ 7174361 w 9900186"/>
              <a:gd name="connsiteY25" fmla="*/ 2679480 h 8228107"/>
              <a:gd name="connsiteX26" fmla="*/ 7224541 w 9900186"/>
              <a:gd name="connsiteY26" fmla="*/ 2561512 h 8228107"/>
              <a:gd name="connsiteX27" fmla="*/ 7325782 w 9900186"/>
              <a:gd name="connsiteY27" fmla="*/ 2448826 h 8228107"/>
              <a:gd name="connsiteX28" fmla="*/ 7355714 w 9900186"/>
              <a:gd name="connsiteY28" fmla="*/ 2398645 h 8228107"/>
              <a:gd name="connsiteX29" fmla="*/ 7419980 w 9900186"/>
              <a:gd name="connsiteY29" fmla="*/ 2358149 h 8228107"/>
              <a:gd name="connsiteX30" fmla="*/ 7500974 w 9900186"/>
              <a:gd name="connsiteY30" fmla="*/ 2347584 h 8228107"/>
              <a:gd name="connsiteX31" fmla="*/ 7625105 w 9900186"/>
              <a:gd name="connsiteY31" fmla="*/ 2419774 h 8228107"/>
              <a:gd name="connsiteX32" fmla="*/ 7987812 w 9900186"/>
              <a:gd name="connsiteY32" fmla="*/ 2462031 h 8228107"/>
              <a:gd name="connsiteX33" fmla="*/ 8420949 w 9900186"/>
              <a:gd name="connsiteY33" fmla="*/ 2498126 h 8228107"/>
              <a:gd name="connsiteX34" fmla="*/ 8718510 w 9900186"/>
              <a:gd name="connsiteY34" fmla="*/ 2535101 h 8228107"/>
              <a:gd name="connsiteX35" fmla="*/ 9286342 w 9900186"/>
              <a:gd name="connsiteY35" fmla="*/ 2552708 h 8228107"/>
              <a:gd name="connsiteX36" fmla="*/ 9462414 w 9900186"/>
              <a:gd name="connsiteY36" fmla="*/ 2563272 h 8228107"/>
              <a:gd name="connsiteX37" fmla="*/ 9516116 w 9900186"/>
              <a:gd name="connsiteY37" fmla="*/ 2516613 h 8228107"/>
              <a:gd name="connsiteX38" fmla="*/ 9632324 w 9900186"/>
              <a:gd name="connsiteY38" fmla="*/ 2527178 h 8228107"/>
              <a:gd name="connsiteX39" fmla="*/ 9690427 w 9900186"/>
              <a:gd name="connsiteY39" fmla="*/ 2565033 h 8228107"/>
              <a:gd name="connsiteX40" fmla="*/ 9737087 w 9900186"/>
              <a:gd name="connsiteY40" fmla="*/ 2580880 h 8228107"/>
              <a:gd name="connsiteX41" fmla="*/ 9803114 w 9900186"/>
              <a:gd name="connsiteY41" fmla="*/ 2597606 h 8228107"/>
              <a:gd name="connsiteX42" fmla="*/ 9827763 w 9900186"/>
              <a:gd name="connsiteY42" fmla="*/ 2628419 h 8228107"/>
              <a:gd name="connsiteX43" fmla="*/ 9895552 w 9900186"/>
              <a:gd name="connsiteY43" fmla="*/ 2926861 h 8228107"/>
              <a:gd name="connsiteX44" fmla="*/ 9899953 w 9900186"/>
              <a:gd name="connsiteY44" fmla="*/ 3011375 h 8228107"/>
              <a:gd name="connsiteX45" fmla="*/ 9852414 w 9900186"/>
              <a:gd name="connsiteY45" fmla="*/ 3041308 h 8228107"/>
              <a:gd name="connsiteX46" fmla="*/ 9827763 w 9900186"/>
              <a:gd name="connsiteY46" fmla="*/ 3176883 h 8228107"/>
              <a:gd name="connsiteX47" fmla="*/ 9818079 w 9900186"/>
              <a:gd name="connsiteY47" fmla="*/ 3233226 h 8228107"/>
              <a:gd name="connsiteX48" fmla="*/ 9755574 w 9900186"/>
              <a:gd name="connsiteY48" fmla="*/ 3324783 h 8228107"/>
              <a:gd name="connsiteX49" fmla="*/ 9599750 w 9900186"/>
              <a:gd name="connsiteY49" fmla="*/ 3340630 h 8228107"/>
              <a:gd name="connsiteX50" fmla="*/ 9432482 w 9900186"/>
              <a:gd name="connsiteY50" fmla="*/ 3318621 h 8228107"/>
              <a:gd name="connsiteX51" fmla="*/ 9237922 w 9900186"/>
              <a:gd name="connsiteY51" fmla="*/ 3304535 h 8228107"/>
              <a:gd name="connsiteX52" fmla="*/ 9190383 w 9900186"/>
              <a:gd name="connsiteY52" fmla="*/ 3344151 h 8228107"/>
              <a:gd name="connsiteX53" fmla="*/ 9189503 w 9900186"/>
              <a:gd name="connsiteY53" fmla="*/ 3526386 h 8228107"/>
              <a:gd name="connsiteX54" fmla="*/ 9146365 w 9900186"/>
              <a:gd name="connsiteY54" fmla="*/ 3695415 h 8228107"/>
              <a:gd name="connsiteX55" fmla="*/ 9038961 w 9900186"/>
              <a:gd name="connsiteY55" fmla="*/ 3804579 h 8228107"/>
              <a:gd name="connsiteX56" fmla="*/ 8996704 w 9900186"/>
              <a:gd name="connsiteY56" fmla="*/ 3838913 h 8228107"/>
              <a:gd name="connsiteX57" fmla="*/ 8922754 w 9900186"/>
              <a:gd name="connsiteY57" fmla="*/ 3954240 h 8228107"/>
              <a:gd name="connsiteX58" fmla="*/ 8930677 w 9900186"/>
              <a:gd name="connsiteY58" fmla="*/ 4078371 h 8228107"/>
              <a:gd name="connsiteX59" fmla="*/ 8940361 w 9900186"/>
              <a:gd name="connsiteY59" fmla="*/ 4213066 h 8228107"/>
              <a:gd name="connsiteX60" fmla="*/ 9033679 w 9900186"/>
              <a:gd name="connsiteY60" fmla="*/ 4344240 h 8228107"/>
              <a:gd name="connsiteX61" fmla="*/ 9076817 w 9900186"/>
              <a:gd name="connsiteY61" fmla="*/ 4505346 h 8228107"/>
              <a:gd name="connsiteX62" fmla="*/ 9011670 w 9900186"/>
              <a:gd name="connsiteY62" fmla="*/ 4607467 h 8228107"/>
              <a:gd name="connsiteX63" fmla="*/ 8913070 w 9900186"/>
              <a:gd name="connsiteY63" fmla="*/ 4761530 h 8228107"/>
              <a:gd name="connsiteX64" fmla="*/ 8906908 w 9900186"/>
              <a:gd name="connsiteY64" fmla="*/ 4861011 h 8228107"/>
              <a:gd name="connsiteX65" fmla="*/ 8854966 w 9900186"/>
              <a:gd name="connsiteY65" fmla="*/ 4978979 h 8228107"/>
              <a:gd name="connsiteX66" fmla="*/ 8726434 w 9900186"/>
              <a:gd name="connsiteY66" fmla="*/ 5022997 h 8228107"/>
              <a:gd name="connsiteX67" fmla="*/ 8590858 w 9900186"/>
              <a:gd name="connsiteY67" fmla="*/ 5100468 h 8228107"/>
              <a:gd name="connsiteX68" fmla="*/ 8538917 w 9900186"/>
              <a:gd name="connsiteY68" fmla="*/ 5192906 h 8228107"/>
              <a:gd name="connsiteX69" fmla="*/ 8415667 w 9900186"/>
              <a:gd name="connsiteY69" fmla="*/ 5248369 h 8228107"/>
              <a:gd name="connsiteX70" fmla="*/ 8155081 w 9900186"/>
              <a:gd name="connsiteY70" fmla="*/ 5313515 h 8228107"/>
              <a:gd name="connsiteX71" fmla="*/ 7971966 w 9900186"/>
              <a:gd name="connsiteY71" fmla="*/ 5327601 h 8228107"/>
              <a:gd name="connsiteX72" fmla="*/ 7677046 w 9900186"/>
              <a:gd name="connsiteY72" fmla="*/ 5340807 h 8228107"/>
              <a:gd name="connsiteX73" fmla="*/ 7274721 w 9900186"/>
              <a:gd name="connsiteY73" fmla="*/ 5318798 h 8228107"/>
              <a:gd name="connsiteX74" fmla="*/ 6862713 w 9900186"/>
              <a:gd name="connsiteY74" fmla="*/ 5322319 h 8228107"/>
              <a:gd name="connsiteX75" fmla="*/ 6569554 w 9900186"/>
              <a:gd name="connsiteY75" fmla="*/ 5282703 h 8228107"/>
              <a:gd name="connsiteX76" fmla="*/ 6308967 w 9900186"/>
              <a:gd name="connsiteY76" fmla="*/ 5240446 h 8228107"/>
              <a:gd name="connsiteX77" fmla="*/ 6115288 w 9900186"/>
              <a:gd name="connsiteY77" fmla="*/ 5273899 h 8228107"/>
              <a:gd name="connsiteX78" fmla="*/ 6022851 w 9900186"/>
              <a:gd name="connsiteY78" fmla="*/ 5366337 h 8228107"/>
              <a:gd name="connsiteX79" fmla="*/ 5800119 w 9900186"/>
              <a:gd name="connsiteY79" fmla="*/ 5697352 h 8228107"/>
              <a:gd name="connsiteX80" fmla="*/ 5655741 w 9900186"/>
              <a:gd name="connsiteY80" fmla="*/ 5749293 h 8228107"/>
              <a:gd name="connsiteX81" fmla="*/ 5493754 w 9900186"/>
              <a:gd name="connsiteY81" fmla="*/ 5765140 h 8228107"/>
              <a:gd name="connsiteX82" fmla="*/ 5477028 w 9900186"/>
              <a:gd name="connsiteY82" fmla="*/ 5792431 h 8228107"/>
              <a:gd name="connsiteX83" fmla="*/ 5524567 w 9900186"/>
              <a:gd name="connsiteY83" fmla="*/ 5969383 h 8228107"/>
              <a:gd name="connsiteX84" fmla="*/ 5590594 w 9900186"/>
              <a:gd name="connsiteY84" fmla="*/ 6331211 h 8228107"/>
              <a:gd name="connsiteX85" fmla="*/ 5708562 w 9900186"/>
              <a:gd name="connsiteY85" fmla="*/ 6640217 h 8228107"/>
              <a:gd name="connsiteX86" fmla="*/ 5810684 w 9900186"/>
              <a:gd name="connsiteY86" fmla="*/ 6859427 h 8228107"/>
              <a:gd name="connsiteX87" fmla="*/ 1436178 w 9900186"/>
              <a:gd name="connsiteY87" fmla="*/ 6859427 h 8228107"/>
              <a:gd name="connsiteX88" fmla="*/ 0 w 9900186"/>
              <a:gd name="connsiteY88" fmla="*/ 8226864 h 8228107"/>
              <a:gd name="connsiteX89" fmla="*/ 1366629 w 9900186"/>
              <a:gd name="connsiteY89" fmla="*/ 6757305 h 8228107"/>
              <a:gd name="connsiteX90" fmla="*/ 1246900 w 9900186"/>
              <a:gd name="connsiteY90" fmla="*/ 6532813 h 8228107"/>
              <a:gd name="connsiteX91" fmla="*/ 1209925 w 9900186"/>
              <a:gd name="connsiteY91" fmla="*/ 6476470 h 8228107"/>
              <a:gd name="connsiteX92" fmla="*/ 1047059 w 9900186"/>
              <a:gd name="connsiteY92" fmla="*/ 6259022 h 8228107"/>
              <a:gd name="connsiteX93" fmla="*/ 1006562 w 9900186"/>
              <a:gd name="connsiteY93" fmla="*/ 6223807 h 8228107"/>
              <a:gd name="connsiteX94" fmla="*/ 924689 w 9900186"/>
              <a:gd name="connsiteY94" fmla="*/ 6132250 h 8228107"/>
              <a:gd name="connsiteX95" fmla="*/ 833131 w 9900186"/>
              <a:gd name="connsiteY95" fmla="*/ 6003717 h 8228107"/>
              <a:gd name="connsiteX96" fmla="*/ 649136 w 9900186"/>
              <a:gd name="connsiteY96" fmla="*/ 5788029 h 8228107"/>
              <a:gd name="connsiteX97" fmla="*/ 299634 w 9900186"/>
              <a:gd name="connsiteY97" fmla="*/ 5159452 h 8228107"/>
              <a:gd name="connsiteX98" fmla="*/ 237128 w 9900186"/>
              <a:gd name="connsiteY98" fmla="*/ 5041485 h 8228107"/>
              <a:gd name="connsiteX99" fmla="*/ 201914 w 9900186"/>
              <a:gd name="connsiteY99" fmla="*/ 4942004 h 8228107"/>
              <a:gd name="connsiteX100" fmla="*/ 107715 w 9900186"/>
              <a:gd name="connsiteY100" fmla="*/ 4773855 h 8228107"/>
              <a:gd name="connsiteX101" fmla="*/ 32004 w 9900186"/>
              <a:gd name="connsiteY101" fmla="*/ 4532636 h 8228107"/>
              <a:gd name="connsiteX102" fmla="*/ 186948 w 9900186"/>
              <a:gd name="connsiteY102" fmla="*/ 4036114 h 8228107"/>
              <a:gd name="connsiteX103" fmla="*/ 316360 w 9900186"/>
              <a:gd name="connsiteY103" fmla="*/ 3897897 h 8228107"/>
              <a:gd name="connsiteX104" fmla="*/ 480988 w 9900186"/>
              <a:gd name="connsiteY104" fmla="*/ 3800177 h 8228107"/>
              <a:gd name="connsiteX105" fmla="*/ 895637 w 9900186"/>
              <a:gd name="connsiteY105" fmla="*/ 3576566 h 8228107"/>
              <a:gd name="connsiteX106" fmla="*/ 1099880 w 9900186"/>
              <a:gd name="connsiteY106" fmla="*/ 3535189 h 8228107"/>
              <a:gd name="connsiteX107" fmla="*/ 1229293 w 9900186"/>
              <a:gd name="connsiteY107" fmla="*/ 3479727 h 8228107"/>
              <a:gd name="connsiteX108" fmla="*/ 1230174 w 9900186"/>
              <a:gd name="connsiteY108" fmla="*/ 3477086 h 8228107"/>
              <a:gd name="connsiteX109" fmla="*/ 1279474 w 9900186"/>
              <a:gd name="connsiteY109" fmla="*/ 3339750 h 8228107"/>
              <a:gd name="connsiteX110" fmla="*/ 1453785 w 9900186"/>
              <a:gd name="connsiteY110" fmla="*/ 3090608 h 8228107"/>
              <a:gd name="connsiteX111" fmla="*/ 1542701 w 9900186"/>
              <a:gd name="connsiteY111" fmla="*/ 2947990 h 8228107"/>
              <a:gd name="connsiteX112" fmla="*/ 1561189 w 9900186"/>
              <a:gd name="connsiteY112" fmla="*/ 2928622 h 8228107"/>
              <a:gd name="connsiteX113" fmla="*/ 1570873 w 9900186"/>
              <a:gd name="connsiteY113" fmla="*/ 2929502 h 8228107"/>
              <a:gd name="connsiteX114" fmla="*/ 1574394 w 9900186"/>
              <a:gd name="connsiteY114" fmla="*/ 2992888 h 8228107"/>
              <a:gd name="connsiteX115" fmla="*/ 1655387 w 9900186"/>
              <a:gd name="connsiteY115" fmla="*/ 3178644 h 8228107"/>
              <a:gd name="connsiteX116" fmla="*/ 1741662 w 9900186"/>
              <a:gd name="connsiteY116" fmla="*/ 3237628 h 8228107"/>
              <a:gd name="connsiteX117" fmla="*/ 1847306 w 9900186"/>
              <a:gd name="connsiteY117" fmla="*/ 3293090 h 8228107"/>
              <a:gd name="connsiteX118" fmla="*/ 1936222 w 9900186"/>
              <a:gd name="connsiteY118" fmla="*/ 3362639 h 8228107"/>
              <a:gd name="connsiteX119" fmla="*/ 1981120 w 9900186"/>
              <a:gd name="connsiteY119" fmla="*/ 3403135 h 8228107"/>
              <a:gd name="connsiteX120" fmla="*/ 2035702 w 9900186"/>
              <a:gd name="connsiteY120" fmla="*/ 3422503 h 8228107"/>
              <a:gd name="connsiteX121" fmla="*/ 2083242 w 9900186"/>
              <a:gd name="connsiteY121" fmla="*/ 3461239 h 8228107"/>
              <a:gd name="connsiteX122" fmla="*/ 2211774 w 9900186"/>
              <a:gd name="connsiteY122" fmla="*/ 3522864 h 8228107"/>
              <a:gd name="connsiteX123" fmla="*/ 2404573 w 9900186"/>
              <a:gd name="connsiteY123" fmla="*/ 3651397 h 8228107"/>
              <a:gd name="connsiteX124" fmla="*/ 2505814 w 9900186"/>
              <a:gd name="connsiteY124" fmla="*/ 3717424 h 8228107"/>
              <a:gd name="connsiteX125" fmla="*/ 2541909 w 9900186"/>
              <a:gd name="connsiteY125" fmla="*/ 3735031 h 8228107"/>
              <a:gd name="connsiteX126" fmla="*/ 2592970 w 9900186"/>
              <a:gd name="connsiteY126" fmla="*/ 3757040 h 8228107"/>
              <a:gd name="connsiteX127" fmla="*/ 2629065 w 9900186"/>
              <a:gd name="connsiteY127" fmla="*/ 3684850 h 8228107"/>
              <a:gd name="connsiteX128" fmla="*/ 2554234 w 9900186"/>
              <a:gd name="connsiteY128" fmla="*/ 3645234 h 8228107"/>
              <a:gd name="connsiteX129" fmla="*/ 2395769 w 9900186"/>
              <a:gd name="connsiteY129" fmla="*/ 3552796 h 8228107"/>
              <a:gd name="connsiteX130" fmla="*/ 2004009 w 9900186"/>
              <a:gd name="connsiteY130" fmla="*/ 3259637 h 8228107"/>
              <a:gd name="connsiteX131" fmla="*/ 1714371 w 9900186"/>
              <a:gd name="connsiteY131" fmla="*/ 3049231 h 8228107"/>
              <a:gd name="connsiteX132" fmla="*/ 1627216 w 9900186"/>
              <a:gd name="connsiteY132" fmla="*/ 2877561 h 8228107"/>
              <a:gd name="connsiteX133" fmla="*/ 1630737 w 9900186"/>
              <a:gd name="connsiteY133" fmla="*/ 2840586 h 8228107"/>
              <a:gd name="connsiteX134" fmla="*/ 1682678 w 9900186"/>
              <a:gd name="connsiteY134" fmla="*/ 2933904 h 8228107"/>
              <a:gd name="connsiteX135" fmla="*/ 1547103 w 9900186"/>
              <a:gd name="connsiteY135" fmla="*/ 2513092 h 8228107"/>
              <a:gd name="connsiteX136" fmla="*/ 1455546 w 9900186"/>
              <a:gd name="connsiteY136" fmla="*/ 2523656 h 8228107"/>
              <a:gd name="connsiteX137" fmla="*/ 1333176 w 9900186"/>
              <a:gd name="connsiteY137" fmla="*/ 2462911 h 8228107"/>
              <a:gd name="connsiteX138" fmla="*/ 1224891 w 9900186"/>
              <a:gd name="connsiteY138" fmla="*/ 2283318 h 8228107"/>
              <a:gd name="connsiteX139" fmla="*/ 1150941 w 9900186"/>
              <a:gd name="connsiteY139" fmla="*/ 1985757 h 8228107"/>
              <a:gd name="connsiteX140" fmla="*/ 1128052 w 9900186"/>
              <a:gd name="connsiteY140" fmla="*/ 1858105 h 8228107"/>
              <a:gd name="connsiteX141" fmla="*/ 1193198 w 9900186"/>
              <a:gd name="connsiteY141" fmla="*/ 1705802 h 8228107"/>
              <a:gd name="connsiteX142" fmla="*/ 1209045 w 9900186"/>
              <a:gd name="connsiteY142" fmla="*/ 1667947 h 8228107"/>
              <a:gd name="connsiteX143" fmla="*/ 1171189 w 9900186"/>
              <a:gd name="connsiteY143" fmla="*/ 1329008 h 8228107"/>
              <a:gd name="connsiteX144" fmla="*/ 1150941 w 9900186"/>
              <a:gd name="connsiteY144" fmla="*/ 1039370 h 8228107"/>
              <a:gd name="connsiteX145" fmla="*/ 1223131 w 9900186"/>
              <a:gd name="connsiteY145" fmla="*/ 662576 h 8228107"/>
              <a:gd name="connsiteX146" fmla="*/ 1327893 w 9900186"/>
              <a:gd name="connsiteY146" fmla="*/ 480342 h 8228107"/>
              <a:gd name="connsiteX147" fmla="*/ 1583198 w 9900186"/>
              <a:gd name="connsiteY147" fmla="*/ 211832 h 8228107"/>
              <a:gd name="connsiteX148" fmla="*/ 1795364 w 9900186"/>
              <a:gd name="connsiteY148" fmla="*/ 109711 h 8228107"/>
              <a:gd name="connsiteX149" fmla="*/ 1930059 w 9900186"/>
              <a:gd name="connsiteY149" fmla="*/ 65693 h 8228107"/>
              <a:gd name="connsiteX150" fmla="*/ 2107892 w 9900186"/>
              <a:gd name="connsiteY150" fmla="*/ 31359 h 8228107"/>
              <a:gd name="connsiteX151" fmla="*/ 2251390 w 9900186"/>
              <a:gd name="connsiteY151" fmla="*/ 14632 h 8228107"/>
              <a:gd name="connsiteX152" fmla="*/ 2276921 w 9900186"/>
              <a:gd name="connsiteY152" fmla="*/ 11110 h 8228107"/>
              <a:gd name="connsiteX153" fmla="*/ 2379923 w 9900186"/>
              <a:gd name="connsiteY153" fmla="*/ 7589 h 8228107"/>
              <a:gd name="connsiteX154" fmla="*/ 2466198 w 9900186"/>
              <a:gd name="connsiteY154" fmla="*/ 17273 h 8228107"/>
              <a:gd name="connsiteX155" fmla="*/ 2592970 w 9900186"/>
              <a:gd name="connsiteY155" fmla="*/ 51607 h 8228107"/>
              <a:gd name="connsiteX156" fmla="*/ 2721502 w 9900186"/>
              <a:gd name="connsiteY156" fmla="*/ 92103 h 8228107"/>
              <a:gd name="connsiteX157" fmla="*/ 2781367 w 9900186"/>
              <a:gd name="connsiteY157" fmla="*/ 119395 h 8228107"/>
              <a:gd name="connsiteX158" fmla="*/ 2916942 w 9900186"/>
              <a:gd name="connsiteY158" fmla="*/ 188943 h 8228107"/>
              <a:gd name="connsiteX159" fmla="*/ 3106220 w 9900186"/>
              <a:gd name="connsiteY159" fmla="*/ 315715 h 8228107"/>
              <a:gd name="connsiteX160" fmla="*/ 3203059 w 9900186"/>
              <a:gd name="connsiteY160" fmla="*/ 387904 h 8228107"/>
              <a:gd name="connsiteX161" fmla="*/ 3334233 w 9900186"/>
              <a:gd name="connsiteY161" fmla="*/ 537565 h 8228107"/>
              <a:gd name="connsiteX162" fmla="*/ 3470688 w 9900186"/>
              <a:gd name="connsiteY162" fmla="*/ 770861 h 8228107"/>
              <a:gd name="connsiteX163" fmla="*/ 3561365 w 9900186"/>
              <a:gd name="connsiteY163" fmla="*/ 1044652 h 8228107"/>
              <a:gd name="connsiteX164" fmla="*/ 3573690 w 9900186"/>
              <a:gd name="connsiteY164" fmla="*/ 1292033 h 8228107"/>
              <a:gd name="connsiteX165" fmla="*/ 3556083 w 9900186"/>
              <a:gd name="connsiteY165" fmla="*/ 1486593 h 8228107"/>
              <a:gd name="connsiteX166" fmla="*/ 3556083 w 9900186"/>
              <a:gd name="connsiteY166" fmla="*/ 1522688 h 8228107"/>
              <a:gd name="connsiteX167" fmla="*/ 3532313 w 9900186"/>
              <a:gd name="connsiteY167" fmla="*/ 1571988 h 8228107"/>
              <a:gd name="connsiteX168" fmla="*/ 3526151 w 9900186"/>
              <a:gd name="connsiteY168" fmla="*/ 1717247 h 8228107"/>
              <a:gd name="connsiteX169" fmla="*/ 3528792 w 9900186"/>
              <a:gd name="connsiteY169" fmla="*/ 1725170 h 8228107"/>
              <a:gd name="connsiteX170" fmla="*/ 3538476 w 9900186"/>
              <a:gd name="connsiteY170" fmla="*/ 1839617 h 8228107"/>
              <a:gd name="connsiteX171" fmla="*/ 3520869 w 9900186"/>
              <a:gd name="connsiteY171" fmla="*/ 1908285 h 8228107"/>
              <a:gd name="connsiteX172" fmla="*/ 3513826 w 9900186"/>
              <a:gd name="connsiteY172" fmla="*/ 2074673 h 8228107"/>
              <a:gd name="connsiteX173" fmla="*/ 3510304 w 9900186"/>
              <a:gd name="connsiteY173" fmla="*/ 2462031 h 8228107"/>
              <a:gd name="connsiteX174" fmla="*/ 3471569 w 9900186"/>
              <a:gd name="connsiteY174" fmla="*/ 2793046 h 8228107"/>
              <a:gd name="connsiteX175" fmla="*/ 3467167 w 9900186"/>
              <a:gd name="connsiteY175" fmla="*/ 2873159 h 8228107"/>
              <a:gd name="connsiteX176" fmla="*/ 3526151 w 9900186"/>
              <a:gd name="connsiteY176" fmla="*/ 2904852 h 8228107"/>
              <a:gd name="connsiteX177" fmla="*/ 3605383 w 9900186"/>
              <a:gd name="connsiteY177" fmla="*/ 2867877 h 8228107"/>
              <a:gd name="connsiteX178" fmla="*/ 3791139 w 9900186"/>
              <a:gd name="connsiteY178" fmla="*/ 2738464 h 8228107"/>
              <a:gd name="connsiteX179" fmla="*/ 4114231 w 9900186"/>
              <a:gd name="connsiteY179" fmla="*/ 2675078 h 8228107"/>
              <a:gd name="connsiteX180" fmla="*/ 4527120 w 9900186"/>
              <a:gd name="connsiteY180" fmla="*/ 2687403 h 8228107"/>
              <a:gd name="connsiteX181" fmla="*/ 4624839 w 9900186"/>
              <a:gd name="connsiteY181" fmla="*/ 2674198 h 8228107"/>
              <a:gd name="connsiteX182" fmla="*/ 4732243 w 9900186"/>
              <a:gd name="connsiteY182" fmla="*/ 2712053 h 8228107"/>
              <a:gd name="connsiteX183" fmla="*/ 4817638 w 9900186"/>
              <a:gd name="connsiteY183" fmla="*/ 2852030 h 8228107"/>
              <a:gd name="connsiteX184" fmla="*/ 4880144 w 9900186"/>
              <a:gd name="connsiteY184" fmla="*/ 2925981 h 8228107"/>
              <a:gd name="connsiteX185" fmla="*/ 4953214 w 9900186"/>
              <a:gd name="connsiteY185" fmla="*/ 3038667 h 8228107"/>
              <a:gd name="connsiteX186" fmla="*/ 5051814 w 9900186"/>
              <a:gd name="connsiteY186" fmla="*/ 3126702 h 8228107"/>
              <a:gd name="connsiteX187" fmla="*/ 5124003 w 9900186"/>
              <a:gd name="connsiteY187" fmla="*/ 3146070 h 8228107"/>
              <a:gd name="connsiteX188" fmla="*/ 5256938 w 9900186"/>
              <a:gd name="connsiteY188" fmla="*/ 3211217 h 8228107"/>
              <a:gd name="connsiteX189" fmla="*/ 5357299 w 9900186"/>
              <a:gd name="connsiteY189" fmla="*/ 3269321 h 8228107"/>
              <a:gd name="connsiteX190" fmla="*/ 5445334 w 9900186"/>
              <a:gd name="connsiteY190" fmla="*/ 3329185 h 8228107"/>
              <a:gd name="connsiteX191" fmla="*/ 5604680 w 9900186"/>
              <a:gd name="connsiteY191" fmla="*/ 3403135 h 8228107"/>
              <a:gd name="connsiteX192" fmla="*/ 5700639 w 9900186"/>
              <a:gd name="connsiteY192" fmla="*/ 3457718 h 8228107"/>
              <a:gd name="connsiteX193" fmla="*/ 5772828 w 9900186"/>
              <a:gd name="connsiteY193" fmla="*/ 3507018 h 8228107"/>
              <a:gd name="connsiteX194" fmla="*/ 5815966 w 9900186"/>
              <a:gd name="connsiteY194" fmla="*/ 3516702 h 8228107"/>
              <a:gd name="connsiteX195" fmla="*/ 5874950 w 9900186"/>
              <a:gd name="connsiteY195" fmla="*/ 3541352 h 8228107"/>
              <a:gd name="connsiteX196" fmla="*/ 5983234 w 9900186"/>
              <a:gd name="connsiteY196" fmla="*/ 3640832 h 8228107"/>
              <a:gd name="connsiteX197" fmla="*/ 6044860 w 9900186"/>
              <a:gd name="connsiteY197" fmla="*/ 3664602 h 8228107"/>
              <a:gd name="connsiteX198" fmla="*/ 6218290 w 9900186"/>
              <a:gd name="connsiteY198" fmla="*/ 3736792 h 8228107"/>
              <a:gd name="connsiteX199" fmla="*/ 6218290 w 9900186"/>
              <a:gd name="connsiteY199" fmla="*/ 3750877 h 8228107"/>
              <a:gd name="connsiteX200" fmla="*/ 8964131 w 9900186"/>
              <a:gd name="connsiteY200" fmla="*/ 3619704 h 8228107"/>
              <a:gd name="connsiteX201" fmla="*/ 8985260 w 9900186"/>
              <a:gd name="connsiteY201" fmla="*/ 3513180 h 8228107"/>
              <a:gd name="connsiteX202" fmla="*/ 8910429 w 9900186"/>
              <a:gd name="connsiteY202" fmla="*/ 3337108 h 8228107"/>
              <a:gd name="connsiteX203" fmla="*/ 8807427 w 9900186"/>
              <a:gd name="connsiteY203" fmla="*/ 3274603 h 8228107"/>
              <a:gd name="connsiteX204" fmla="*/ 8680655 w 9900186"/>
              <a:gd name="connsiteY204" fmla="*/ 3280765 h 8228107"/>
              <a:gd name="connsiteX205" fmla="*/ 8660407 w 9900186"/>
              <a:gd name="connsiteY205" fmla="*/ 3300133 h 8228107"/>
              <a:gd name="connsiteX206" fmla="*/ 8665689 w 9900186"/>
              <a:gd name="connsiteY206" fmla="*/ 3317741 h 8228107"/>
              <a:gd name="connsiteX207" fmla="*/ 8766930 w 9900186"/>
              <a:gd name="connsiteY207" fmla="*/ 3411059 h 8228107"/>
              <a:gd name="connsiteX208" fmla="*/ 8854966 w 9900186"/>
              <a:gd name="connsiteY208" fmla="*/ 3573925 h 8228107"/>
              <a:gd name="connsiteX209" fmla="*/ 8964131 w 9900186"/>
              <a:gd name="connsiteY209" fmla="*/ 3619704 h 8228107"/>
              <a:gd name="connsiteX210" fmla="*/ 1784800 w 9900186"/>
              <a:gd name="connsiteY210" fmla="*/ 2878441 h 8228107"/>
              <a:gd name="connsiteX211" fmla="*/ 1782159 w 9900186"/>
              <a:gd name="connsiteY211" fmla="*/ 2837945 h 8228107"/>
              <a:gd name="connsiteX212" fmla="*/ 1743423 w 9900186"/>
              <a:gd name="connsiteY212" fmla="*/ 2778080 h 8228107"/>
              <a:gd name="connsiteX213" fmla="*/ 1665951 w 9900186"/>
              <a:gd name="connsiteY213" fmla="*/ 2606410 h 8228107"/>
              <a:gd name="connsiteX214" fmla="*/ 1587599 w 9900186"/>
              <a:gd name="connsiteY214" fmla="*/ 2494604 h 8228107"/>
              <a:gd name="connsiteX215" fmla="*/ 1562949 w 9900186"/>
              <a:gd name="connsiteY215" fmla="*/ 2510451 h 8228107"/>
              <a:gd name="connsiteX216" fmla="*/ 1621933 w 9900186"/>
              <a:gd name="connsiteY216" fmla="*/ 2625778 h 8228107"/>
              <a:gd name="connsiteX217" fmla="*/ 1669473 w 9900186"/>
              <a:gd name="connsiteY217" fmla="*/ 2719096 h 8228107"/>
              <a:gd name="connsiteX218" fmla="*/ 1717893 w 9900186"/>
              <a:gd name="connsiteY218" fmla="*/ 2812414 h 8228107"/>
              <a:gd name="connsiteX219" fmla="*/ 1735500 w 9900186"/>
              <a:gd name="connsiteY219" fmla="*/ 2847629 h 8228107"/>
              <a:gd name="connsiteX220" fmla="*/ 1778637 w 9900186"/>
              <a:gd name="connsiteY220" fmla="*/ 2908373 h 8228107"/>
              <a:gd name="connsiteX221" fmla="*/ 1799766 w 9900186"/>
              <a:gd name="connsiteY221" fmla="*/ 2911895 h 8228107"/>
              <a:gd name="connsiteX222" fmla="*/ 1795364 w 9900186"/>
              <a:gd name="connsiteY222" fmla="*/ 2890766 h 8228107"/>
              <a:gd name="connsiteX223" fmla="*/ 1784800 w 9900186"/>
              <a:gd name="connsiteY223" fmla="*/ 2878441 h 8228107"/>
              <a:gd name="connsiteX0" fmla="*/ 6241964 w 9923860"/>
              <a:gd name="connsiteY0" fmla="*/ 3750877 h 9377118"/>
              <a:gd name="connsiteX1" fmla="*/ 6226118 w 9923860"/>
              <a:gd name="connsiteY1" fmla="*/ 3757920 h 9377118"/>
              <a:gd name="connsiteX2" fmla="*/ 6105508 w 9923860"/>
              <a:gd name="connsiteY2" fmla="*/ 3783451 h 9377118"/>
              <a:gd name="connsiteX3" fmla="*/ 5899504 w 9923860"/>
              <a:gd name="connsiteY3" fmla="*/ 3838033 h 9377118"/>
              <a:gd name="connsiteX4" fmla="*/ 5652123 w 9923860"/>
              <a:gd name="connsiteY4" fmla="*/ 3898778 h 9377118"/>
              <a:gd name="connsiteX5" fmla="*/ 5527993 w 9923860"/>
              <a:gd name="connsiteY5" fmla="*/ 3946317 h 9377118"/>
              <a:gd name="connsiteX6" fmla="*/ 5515667 w 9923860"/>
              <a:gd name="connsiteY6" fmla="*/ 3976249 h 9377118"/>
              <a:gd name="connsiteX7" fmla="*/ 5480453 w 9923860"/>
              <a:gd name="connsiteY7" fmla="*/ 4907670 h 9377118"/>
              <a:gd name="connsiteX8" fmla="*/ 6345847 w 9923860"/>
              <a:gd name="connsiteY8" fmla="*/ 5056450 h 9377118"/>
              <a:gd name="connsiteX9" fmla="*/ 6318555 w 9923860"/>
              <a:gd name="connsiteY9" fmla="*/ 5004509 h 9377118"/>
              <a:gd name="connsiteX10" fmla="*/ 6170655 w 9923860"/>
              <a:gd name="connsiteY10" fmla="*/ 4832839 h 9377118"/>
              <a:gd name="connsiteX11" fmla="*/ 6065892 w 9923860"/>
              <a:gd name="connsiteY11" fmla="*/ 4507106 h 9377118"/>
              <a:gd name="connsiteX12" fmla="*/ 6133680 w 9923860"/>
              <a:gd name="connsiteY12" fmla="*/ 3904060 h 9377118"/>
              <a:gd name="connsiteX13" fmla="*/ 6300068 w 9923860"/>
              <a:gd name="connsiteY13" fmla="*/ 3746475 h 9377118"/>
              <a:gd name="connsiteX14" fmla="*/ 6439165 w 9923860"/>
              <a:gd name="connsiteY14" fmla="*/ 3741193 h 9377118"/>
              <a:gd name="connsiteX15" fmla="*/ 6809796 w 9923860"/>
              <a:gd name="connsiteY15" fmla="*/ 3598575 h 9377118"/>
              <a:gd name="connsiteX16" fmla="*/ 7172504 w 9923860"/>
              <a:gd name="connsiteY16" fmla="*/ 3518462 h 9377118"/>
              <a:gd name="connsiteX17" fmla="*/ 7205957 w 9923860"/>
              <a:gd name="connsiteY17" fmla="*/ 3490291 h 9377118"/>
              <a:gd name="connsiteX18" fmla="*/ 7229727 w 9923860"/>
              <a:gd name="connsiteY18" fmla="*/ 3315099 h 9377118"/>
              <a:gd name="connsiteX19" fmla="*/ 7273745 w 9923860"/>
              <a:gd name="connsiteY19" fmla="*/ 3163678 h 9377118"/>
              <a:gd name="connsiteX20" fmla="*/ 7346815 w 9923860"/>
              <a:gd name="connsiteY20" fmla="*/ 3088847 h 9377118"/>
              <a:gd name="connsiteX21" fmla="*/ 7384671 w 9923860"/>
              <a:gd name="connsiteY21" fmla="*/ 3080044 h 9377118"/>
              <a:gd name="connsiteX22" fmla="*/ 7284310 w 9923860"/>
              <a:gd name="connsiteY22" fmla="*/ 3043068 h 9377118"/>
              <a:gd name="connsiteX23" fmla="*/ 7218283 w 9923860"/>
              <a:gd name="connsiteY23" fmla="*/ 3025461 h 9377118"/>
              <a:gd name="connsiteX24" fmla="*/ 7178667 w 9923860"/>
              <a:gd name="connsiteY24" fmla="*/ 2962956 h 9377118"/>
              <a:gd name="connsiteX25" fmla="*/ 7198035 w 9923860"/>
              <a:gd name="connsiteY25" fmla="*/ 2679480 h 9377118"/>
              <a:gd name="connsiteX26" fmla="*/ 7248215 w 9923860"/>
              <a:gd name="connsiteY26" fmla="*/ 2561512 h 9377118"/>
              <a:gd name="connsiteX27" fmla="*/ 7349456 w 9923860"/>
              <a:gd name="connsiteY27" fmla="*/ 2448826 h 9377118"/>
              <a:gd name="connsiteX28" fmla="*/ 7379388 w 9923860"/>
              <a:gd name="connsiteY28" fmla="*/ 2398645 h 9377118"/>
              <a:gd name="connsiteX29" fmla="*/ 7443654 w 9923860"/>
              <a:gd name="connsiteY29" fmla="*/ 2358149 h 9377118"/>
              <a:gd name="connsiteX30" fmla="*/ 7524648 w 9923860"/>
              <a:gd name="connsiteY30" fmla="*/ 2347584 h 9377118"/>
              <a:gd name="connsiteX31" fmla="*/ 7648779 w 9923860"/>
              <a:gd name="connsiteY31" fmla="*/ 2419774 h 9377118"/>
              <a:gd name="connsiteX32" fmla="*/ 8011486 w 9923860"/>
              <a:gd name="connsiteY32" fmla="*/ 2462031 h 9377118"/>
              <a:gd name="connsiteX33" fmla="*/ 8444623 w 9923860"/>
              <a:gd name="connsiteY33" fmla="*/ 2498126 h 9377118"/>
              <a:gd name="connsiteX34" fmla="*/ 8742184 w 9923860"/>
              <a:gd name="connsiteY34" fmla="*/ 2535101 h 9377118"/>
              <a:gd name="connsiteX35" fmla="*/ 9310016 w 9923860"/>
              <a:gd name="connsiteY35" fmla="*/ 2552708 h 9377118"/>
              <a:gd name="connsiteX36" fmla="*/ 9486088 w 9923860"/>
              <a:gd name="connsiteY36" fmla="*/ 2563272 h 9377118"/>
              <a:gd name="connsiteX37" fmla="*/ 9539790 w 9923860"/>
              <a:gd name="connsiteY37" fmla="*/ 2516613 h 9377118"/>
              <a:gd name="connsiteX38" fmla="*/ 9655998 w 9923860"/>
              <a:gd name="connsiteY38" fmla="*/ 2527178 h 9377118"/>
              <a:gd name="connsiteX39" fmla="*/ 9714101 w 9923860"/>
              <a:gd name="connsiteY39" fmla="*/ 2565033 h 9377118"/>
              <a:gd name="connsiteX40" fmla="*/ 9760761 w 9923860"/>
              <a:gd name="connsiteY40" fmla="*/ 2580880 h 9377118"/>
              <a:gd name="connsiteX41" fmla="*/ 9826788 w 9923860"/>
              <a:gd name="connsiteY41" fmla="*/ 2597606 h 9377118"/>
              <a:gd name="connsiteX42" fmla="*/ 9851437 w 9923860"/>
              <a:gd name="connsiteY42" fmla="*/ 2628419 h 9377118"/>
              <a:gd name="connsiteX43" fmla="*/ 9919226 w 9923860"/>
              <a:gd name="connsiteY43" fmla="*/ 2926861 h 9377118"/>
              <a:gd name="connsiteX44" fmla="*/ 9923627 w 9923860"/>
              <a:gd name="connsiteY44" fmla="*/ 3011375 h 9377118"/>
              <a:gd name="connsiteX45" fmla="*/ 9876088 w 9923860"/>
              <a:gd name="connsiteY45" fmla="*/ 3041308 h 9377118"/>
              <a:gd name="connsiteX46" fmla="*/ 9851437 w 9923860"/>
              <a:gd name="connsiteY46" fmla="*/ 3176883 h 9377118"/>
              <a:gd name="connsiteX47" fmla="*/ 9841753 w 9923860"/>
              <a:gd name="connsiteY47" fmla="*/ 3233226 h 9377118"/>
              <a:gd name="connsiteX48" fmla="*/ 9779248 w 9923860"/>
              <a:gd name="connsiteY48" fmla="*/ 3324783 h 9377118"/>
              <a:gd name="connsiteX49" fmla="*/ 9623424 w 9923860"/>
              <a:gd name="connsiteY49" fmla="*/ 3340630 h 9377118"/>
              <a:gd name="connsiteX50" fmla="*/ 9456156 w 9923860"/>
              <a:gd name="connsiteY50" fmla="*/ 3318621 h 9377118"/>
              <a:gd name="connsiteX51" fmla="*/ 9261596 w 9923860"/>
              <a:gd name="connsiteY51" fmla="*/ 3304535 h 9377118"/>
              <a:gd name="connsiteX52" fmla="*/ 9214057 w 9923860"/>
              <a:gd name="connsiteY52" fmla="*/ 3344151 h 9377118"/>
              <a:gd name="connsiteX53" fmla="*/ 9213177 w 9923860"/>
              <a:gd name="connsiteY53" fmla="*/ 3526386 h 9377118"/>
              <a:gd name="connsiteX54" fmla="*/ 9170039 w 9923860"/>
              <a:gd name="connsiteY54" fmla="*/ 3695415 h 9377118"/>
              <a:gd name="connsiteX55" fmla="*/ 9062635 w 9923860"/>
              <a:gd name="connsiteY55" fmla="*/ 3804579 h 9377118"/>
              <a:gd name="connsiteX56" fmla="*/ 9020378 w 9923860"/>
              <a:gd name="connsiteY56" fmla="*/ 3838913 h 9377118"/>
              <a:gd name="connsiteX57" fmla="*/ 8946428 w 9923860"/>
              <a:gd name="connsiteY57" fmla="*/ 3954240 h 9377118"/>
              <a:gd name="connsiteX58" fmla="*/ 8954351 w 9923860"/>
              <a:gd name="connsiteY58" fmla="*/ 4078371 h 9377118"/>
              <a:gd name="connsiteX59" fmla="*/ 8964035 w 9923860"/>
              <a:gd name="connsiteY59" fmla="*/ 4213066 h 9377118"/>
              <a:gd name="connsiteX60" fmla="*/ 9057353 w 9923860"/>
              <a:gd name="connsiteY60" fmla="*/ 4344240 h 9377118"/>
              <a:gd name="connsiteX61" fmla="*/ 9100491 w 9923860"/>
              <a:gd name="connsiteY61" fmla="*/ 4505346 h 9377118"/>
              <a:gd name="connsiteX62" fmla="*/ 9035344 w 9923860"/>
              <a:gd name="connsiteY62" fmla="*/ 4607467 h 9377118"/>
              <a:gd name="connsiteX63" fmla="*/ 8936744 w 9923860"/>
              <a:gd name="connsiteY63" fmla="*/ 4761530 h 9377118"/>
              <a:gd name="connsiteX64" fmla="*/ 8930582 w 9923860"/>
              <a:gd name="connsiteY64" fmla="*/ 4861011 h 9377118"/>
              <a:gd name="connsiteX65" fmla="*/ 8878640 w 9923860"/>
              <a:gd name="connsiteY65" fmla="*/ 4978979 h 9377118"/>
              <a:gd name="connsiteX66" fmla="*/ 8750108 w 9923860"/>
              <a:gd name="connsiteY66" fmla="*/ 5022997 h 9377118"/>
              <a:gd name="connsiteX67" fmla="*/ 8614532 w 9923860"/>
              <a:gd name="connsiteY67" fmla="*/ 5100468 h 9377118"/>
              <a:gd name="connsiteX68" fmla="*/ 8562591 w 9923860"/>
              <a:gd name="connsiteY68" fmla="*/ 5192906 h 9377118"/>
              <a:gd name="connsiteX69" fmla="*/ 8439341 w 9923860"/>
              <a:gd name="connsiteY69" fmla="*/ 5248369 h 9377118"/>
              <a:gd name="connsiteX70" fmla="*/ 8178755 w 9923860"/>
              <a:gd name="connsiteY70" fmla="*/ 5313515 h 9377118"/>
              <a:gd name="connsiteX71" fmla="*/ 7995640 w 9923860"/>
              <a:gd name="connsiteY71" fmla="*/ 5327601 h 9377118"/>
              <a:gd name="connsiteX72" fmla="*/ 7700720 w 9923860"/>
              <a:gd name="connsiteY72" fmla="*/ 5340807 h 9377118"/>
              <a:gd name="connsiteX73" fmla="*/ 7298395 w 9923860"/>
              <a:gd name="connsiteY73" fmla="*/ 5318798 h 9377118"/>
              <a:gd name="connsiteX74" fmla="*/ 6886387 w 9923860"/>
              <a:gd name="connsiteY74" fmla="*/ 5322319 h 9377118"/>
              <a:gd name="connsiteX75" fmla="*/ 6593228 w 9923860"/>
              <a:gd name="connsiteY75" fmla="*/ 5282703 h 9377118"/>
              <a:gd name="connsiteX76" fmla="*/ 6332641 w 9923860"/>
              <a:gd name="connsiteY76" fmla="*/ 5240446 h 9377118"/>
              <a:gd name="connsiteX77" fmla="*/ 6138962 w 9923860"/>
              <a:gd name="connsiteY77" fmla="*/ 5273899 h 9377118"/>
              <a:gd name="connsiteX78" fmla="*/ 6046525 w 9923860"/>
              <a:gd name="connsiteY78" fmla="*/ 5366337 h 9377118"/>
              <a:gd name="connsiteX79" fmla="*/ 5823793 w 9923860"/>
              <a:gd name="connsiteY79" fmla="*/ 5697352 h 9377118"/>
              <a:gd name="connsiteX80" fmla="*/ 5679415 w 9923860"/>
              <a:gd name="connsiteY80" fmla="*/ 5749293 h 9377118"/>
              <a:gd name="connsiteX81" fmla="*/ 5517428 w 9923860"/>
              <a:gd name="connsiteY81" fmla="*/ 5765140 h 9377118"/>
              <a:gd name="connsiteX82" fmla="*/ 5500702 w 9923860"/>
              <a:gd name="connsiteY82" fmla="*/ 5792431 h 9377118"/>
              <a:gd name="connsiteX83" fmla="*/ 5548241 w 9923860"/>
              <a:gd name="connsiteY83" fmla="*/ 5969383 h 9377118"/>
              <a:gd name="connsiteX84" fmla="*/ 5614268 w 9923860"/>
              <a:gd name="connsiteY84" fmla="*/ 6331211 h 9377118"/>
              <a:gd name="connsiteX85" fmla="*/ 5732236 w 9923860"/>
              <a:gd name="connsiteY85" fmla="*/ 6640217 h 9377118"/>
              <a:gd name="connsiteX86" fmla="*/ 5834358 w 9923860"/>
              <a:gd name="connsiteY86" fmla="*/ 6859427 h 9377118"/>
              <a:gd name="connsiteX87" fmla="*/ 2811659 w 9923860"/>
              <a:gd name="connsiteY87" fmla="*/ 9341105 h 9377118"/>
              <a:gd name="connsiteX88" fmla="*/ 23674 w 9923860"/>
              <a:gd name="connsiteY88" fmla="*/ 8226864 h 9377118"/>
              <a:gd name="connsiteX89" fmla="*/ 1390303 w 9923860"/>
              <a:gd name="connsiteY89" fmla="*/ 6757305 h 9377118"/>
              <a:gd name="connsiteX90" fmla="*/ 1270574 w 9923860"/>
              <a:gd name="connsiteY90" fmla="*/ 6532813 h 9377118"/>
              <a:gd name="connsiteX91" fmla="*/ 1233599 w 9923860"/>
              <a:gd name="connsiteY91" fmla="*/ 6476470 h 9377118"/>
              <a:gd name="connsiteX92" fmla="*/ 1070733 w 9923860"/>
              <a:gd name="connsiteY92" fmla="*/ 6259022 h 9377118"/>
              <a:gd name="connsiteX93" fmla="*/ 1030236 w 9923860"/>
              <a:gd name="connsiteY93" fmla="*/ 6223807 h 9377118"/>
              <a:gd name="connsiteX94" fmla="*/ 948363 w 9923860"/>
              <a:gd name="connsiteY94" fmla="*/ 6132250 h 9377118"/>
              <a:gd name="connsiteX95" fmla="*/ 856805 w 9923860"/>
              <a:gd name="connsiteY95" fmla="*/ 6003717 h 9377118"/>
              <a:gd name="connsiteX96" fmla="*/ 672810 w 9923860"/>
              <a:gd name="connsiteY96" fmla="*/ 5788029 h 9377118"/>
              <a:gd name="connsiteX97" fmla="*/ 323308 w 9923860"/>
              <a:gd name="connsiteY97" fmla="*/ 5159452 h 9377118"/>
              <a:gd name="connsiteX98" fmla="*/ 260802 w 9923860"/>
              <a:gd name="connsiteY98" fmla="*/ 5041485 h 9377118"/>
              <a:gd name="connsiteX99" fmla="*/ 225588 w 9923860"/>
              <a:gd name="connsiteY99" fmla="*/ 4942004 h 9377118"/>
              <a:gd name="connsiteX100" fmla="*/ 131389 w 9923860"/>
              <a:gd name="connsiteY100" fmla="*/ 4773855 h 9377118"/>
              <a:gd name="connsiteX101" fmla="*/ 55678 w 9923860"/>
              <a:gd name="connsiteY101" fmla="*/ 4532636 h 9377118"/>
              <a:gd name="connsiteX102" fmla="*/ 210622 w 9923860"/>
              <a:gd name="connsiteY102" fmla="*/ 4036114 h 9377118"/>
              <a:gd name="connsiteX103" fmla="*/ 340034 w 9923860"/>
              <a:gd name="connsiteY103" fmla="*/ 3897897 h 9377118"/>
              <a:gd name="connsiteX104" fmla="*/ 504662 w 9923860"/>
              <a:gd name="connsiteY104" fmla="*/ 3800177 h 9377118"/>
              <a:gd name="connsiteX105" fmla="*/ 919311 w 9923860"/>
              <a:gd name="connsiteY105" fmla="*/ 3576566 h 9377118"/>
              <a:gd name="connsiteX106" fmla="*/ 1123554 w 9923860"/>
              <a:gd name="connsiteY106" fmla="*/ 3535189 h 9377118"/>
              <a:gd name="connsiteX107" fmla="*/ 1252967 w 9923860"/>
              <a:gd name="connsiteY107" fmla="*/ 3479727 h 9377118"/>
              <a:gd name="connsiteX108" fmla="*/ 1253848 w 9923860"/>
              <a:gd name="connsiteY108" fmla="*/ 3477086 h 9377118"/>
              <a:gd name="connsiteX109" fmla="*/ 1303148 w 9923860"/>
              <a:gd name="connsiteY109" fmla="*/ 3339750 h 9377118"/>
              <a:gd name="connsiteX110" fmla="*/ 1477459 w 9923860"/>
              <a:gd name="connsiteY110" fmla="*/ 3090608 h 9377118"/>
              <a:gd name="connsiteX111" fmla="*/ 1566375 w 9923860"/>
              <a:gd name="connsiteY111" fmla="*/ 2947990 h 9377118"/>
              <a:gd name="connsiteX112" fmla="*/ 1584863 w 9923860"/>
              <a:gd name="connsiteY112" fmla="*/ 2928622 h 9377118"/>
              <a:gd name="connsiteX113" fmla="*/ 1594547 w 9923860"/>
              <a:gd name="connsiteY113" fmla="*/ 2929502 h 9377118"/>
              <a:gd name="connsiteX114" fmla="*/ 1598068 w 9923860"/>
              <a:gd name="connsiteY114" fmla="*/ 2992888 h 9377118"/>
              <a:gd name="connsiteX115" fmla="*/ 1679061 w 9923860"/>
              <a:gd name="connsiteY115" fmla="*/ 3178644 h 9377118"/>
              <a:gd name="connsiteX116" fmla="*/ 1765336 w 9923860"/>
              <a:gd name="connsiteY116" fmla="*/ 3237628 h 9377118"/>
              <a:gd name="connsiteX117" fmla="*/ 1870980 w 9923860"/>
              <a:gd name="connsiteY117" fmla="*/ 3293090 h 9377118"/>
              <a:gd name="connsiteX118" fmla="*/ 1959896 w 9923860"/>
              <a:gd name="connsiteY118" fmla="*/ 3362639 h 9377118"/>
              <a:gd name="connsiteX119" fmla="*/ 2004794 w 9923860"/>
              <a:gd name="connsiteY119" fmla="*/ 3403135 h 9377118"/>
              <a:gd name="connsiteX120" fmla="*/ 2059376 w 9923860"/>
              <a:gd name="connsiteY120" fmla="*/ 3422503 h 9377118"/>
              <a:gd name="connsiteX121" fmla="*/ 2106916 w 9923860"/>
              <a:gd name="connsiteY121" fmla="*/ 3461239 h 9377118"/>
              <a:gd name="connsiteX122" fmla="*/ 2235448 w 9923860"/>
              <a:gd name="connsiteY122" fmla="*/ 3522864 h 9377118"/>
              <a:gd name="connsiteX123" fmla="*/ 2428247 w 9923860"/>
              <a:gd name="connsiteY123" fmla="*/ 3651397 h 9377118"/>
              <a:gd name="connsiteX124" fmla="*/ 2529488 w 9923860"/>
              <a:gd name="connsiteY124" fmla="*/ 3717424 h 9377118"/>
              <a:gd name="connsiteX125" fmla="*/ 2565583 w 9923860"/>
              <a:gd name="connsiteY125" fmla="*/ 3735031 h 9377118"/>
              <a:gd name="connsiteX126" fmla="*/ 2616644 w 9923860"/>
              <a:gd name="connsiteY126" fmla="*/ 3757040 h 9377118"/>
              <a:gd name="connsiteX127" fmla="*/ 2652739 w 9923860"/>
              <a:gd name="connsiteY127" fmla="*/ 3684850 h 9377118"/>
              <a:gd name="connsiteX128" fmla="*/ 2577908 w 9923860"/>
              <a:gd name="connsiteY128" fmla="*/ 3645234 h 9377118"/>
              <a:gd name="connsiteX129" fmla="*/ 2419443 w 9923860"/>
              <a:gd name="connsiteY129" fmla="*/ 3552796 h 9377118"/>
              <a:gd name="connsiteX130" fmla="*/ 2027683 w 9923860"/>
              <a:gd name="connsiteY130" fmla="*/ 3259637 h 9377118"/>
              <a:gd name="connsiteX131" fmla="*/ 1738045 w 9923860"/>
              <a:gd name="connsiteY131" fmla="*/ 3049231 h 9377118"/>
              <a:gd name="connsiteX132" fmla="*/ 1650890 w 9923860"/>
              <a:gd name="connsiteY132" fmla="*/ 2877561 h 9377118"/>
              <a:gd name="connsiteX133" fmla="*/ 1654411 w 9923860"/>
              <a:gd name="connsiteY133" fmla="*/ 2840586 h 9377118"/>
              <a:gd name="connsiteX134" fmla="*/ 1706352 w 9923860"/>
              <a:gd name="connsiteY134" fmla="*/ 2933904 h 9377118"/>
              <a:gd name="connsiteX135" fmla="*/ 1570777 w 9923860"/>
              <a:gd name="connsiteY135" fmla="*/ 2513092 h 9377118"/>
              <a:gd name="connsiteX136" fmla="*/ 1479220 w 9923860"/>
              <a:gd name="connsiteY136" fmla="*/ 2523656 h 9377118"/>
              <a:gd name="connsiteX137" fmla="*/ 1356850 w 9923860"/>
              <a:gd name="connsiteY137" fmla="*/ 2462911 h 9377118"/>
              <a:gd name="connsiteX138" fmla="*/ 1248565 w 9923860"/>
              <a:gd name="connsiteY138" fmla="*/ 2283318 h 9377118"/>
              <a:gd name="connsiteX139" fmla="*/ 1174615 w 9923860"/>
              <a:gd name="connsiteY139" fmla="*/ 1985757 h 9377118"/>
              <a:gd name="connsiteX140" fmla="*/ 1151726 w 9923860"/>
              <a:gd name="connsiteY140" fmla="*/ 1858105 h 9377118"/>
              <a:gd name="connsiteX141" fmla="*/ 1216872 w 9923860"/>
              <a:gd name="connsiteY141" fmla="*/ 1705802 h 9377118"/>
              <a:gd name="connsiteX142" fmla="*/ 1232719 w 9923860"/>
              <a:gd name="connsiteY142" fmla="*/ 1667947 h 9377118"/>
              <a:gd name="connsiteX143" fmla="*/ 1194863 w 9923860"/>
              <a:gd name="connsiteY143" fmla="*/ 1329008 h 9377118"/>
              <a:gd name="connsiteX144" fmla="*/ 1174615 w 9923860"/>
              <a:gd name="connsiteY144" fmla="*/ 1039370 h 9377118"/>
              <a:gd name="connsiteX145" fmla="*/ 1246805 w 9923860"/>
              <a:gd name="connsiteY145" fmla="*/ 662576 h 9377118"/>
              <a:gd name="connsiteX146" fmla="*/ 1351567 w 9923860"/>
              <a:gd name="connsiteY146" fmla="*/ 480342 h 9377118"/>
              <a:gd name="connsiteX147" fmla="*/ 1606872 w 9923860"/>
              <a:gd name="connsiteY147" fmla="*/ 211832 h 9377118"/>
              <a:gd name="connsiteX148" fmla="*/ 1819038 w 9923860"/>
              <a:gd name="connsiteY148" fmla="*/ 109711 h 9377118"/>
              <a:gd name="connsiteX149" fmla="*/ 1953733 w 9923860"/>
              <a:gd name="connsiteY149" fmla="*/ 65693 h 9377118"/>
              <a:gd name="connsiteX150" fmla="*/ 2131566 w 9923860"/>
              <a:gd name="connsiteY150" fmla="*/ 31359 h 9377118"/>
              <a:gd name="connsiteX151" fmla="*/ 2275064 w 9923860"/>
              <a:gd name="connsiteY151" fmla="*/ 14632 h 9377118"/>
              <a:gd name="connsiteX152" fmla="*/ 2300595 w 9923860"/>
              <a:gd name="connsiteY152" fmla="*/ 11110 h 9377118"/>
              <a:gd name="connsiteX153" fmla="*/ 2403597 w 9923860"/>
              <a:gd name="connsiteY153" fmla="*/ 7589 h 9377118"/>
              <a:gd name="connsiteX154" fmla="*/ 2489872 w 9923860"/>
              <a:gd name="connsiteY154" fmla="*/ 17273 h 9377118"/>
              <a:gd name="connsiteX155" fmla="*/ 2616644 w 9923860"/>
              <a:gd name="connsiteY155" fmla="*/ 51607 h 9377118"/>
              <a:gd name="connsiteX156" fmla="*/ 2745176 w 9923860"/>
              <a:gd name="connsiteY156" fmla="*/ 92103 h 9377118"/>
              <a:gd name="connsiteX157" fmla="*/ 2805041 w 9923860"/>
              <a:gd name="connsiteY157" fmla="*/ 119395 h 9377118"/>
              <a:gd name="connsiteX158" fmla="*/ 2940616 w 9923860"/>
              <a:gd name="connsiteY158" fmla="*/ 188943 h 9377118"/>
              <a:gd name="connsiteX159" fmla="*/ 3129894 w 9923860"/>
              <a:gd name="connsiteY159" fmla="*/ 315715 h 9377118"/>
              <a:gd name="connsiteX160" fmla="*/ 3226733 w 9923860"/>
              <a:gd name="connsiteY160" fmla="*/ 387904 h 9377118"/>
              <a:gd name="connsiteX161" fmla="*/ 3357907 w 9923860"/>
              <a:gd name="connsiteY161" fmla="*/ 537565 h 9377118"/>
              <a:gd name="connsiteX162" fmla="*/ 3494362 w 9923860"/>
              <a:gd name="connsiteY162" fmla="*/ 770861 h 9377118"/>
              <a:gd name="connsiteX163" fmla="*/ 3585039 w 9923860"/>
              <a:gd name="connsiteY163" fmla="*/ 1044652 h 9377118"/>
              <a:gd name="connsiteX164" fmla="*/ 3597364 w 9923860"/>
              <a:gd name="connsiteY164" fmla="*/ 1292033 h 9377118"/>
              <a:gd name="connsiteX165" fmla="*/ 3579757 w 9923860"/>
              <a:gd name="connsiteY165" fmla="*/ 1486593 h 9377118"/>
              <a:gd name="connsiteX166" fmla="*/ 3579757 w 9923860"/>
              <a:gd name="connsiteY166" fmla="*/ 1522688 h 9377118"/>
              <a:gd name="connsiteX167" fmla="*/ 3555987 w 9923860"/>
              <a:gd name="connsiteY167" fmla="*/ 1571988 h 9377118"/>
              <a:gd name="connsiteX168" fmla="*/ 3549825 w 9923860"/>
              <a:gd name="connsiteY168" fmla="*/ 1717247 h 9377118"/>
              <a:gd name="connsiteX169" fmla="*/ 3552466 w 9923860"/>
              <a:gd name="connsiteY169" fmla="*/ 1725170 h 9377118"/>
              <a:gd name="connsiteX170" fmla="*/ 3562150 w 9923860"/>
              <a:gd name="connsiteY170" fmla="*/ 1839617 h 9377118"/>
              <a:gd name="connsiteX171" fmla="*/ 3544543 w 9923860"/>
              <a:gd name="connsiteY171" fmla="*/ 1908285 h 9377118"/>
              <a:gd name="connsiteX172" fmla="*/ 3537500 w 9923860"/>
              <a:gd name="connsiteY172" fmla="*/ 2074673 h 9377118"/>
              <a:gd name="connsiteX173" fmla="*/ 3533978 w 9923860"/>
              <a:gd name="connsiteY173" fmla="*/ 2462031 h 9377118"/>
              <a:gd name="connsiteX174" fmla="*/ 3495243 w 9923860"/>
              <a:gd name="connsiteY174" fmla="*/ 2793046 h 9377118"/>
              <a:gd name="connsiteX175" fmla="*/ 3490841 w 9923860"/>
              <a:gd name="connsiteY175" fmla="*/ 2873159 h 9377118"/>
              <a:gd name="connsiteX176" fmla="*/ 3549825 w 9923860"/>
              <a:gd name="connsiteY176" fmla="*/ 2904852 h 9377118"/>
              <a:gd name="connsiteX177" fmla="*/ 3629057 w 9923860"/>
              <a:gd name="connsiteY177" fmla="*/ 2867877 h 9377118"/>
              <a:gd name="connsiteX178" fmla="*/ 3814813 w 9923860"/>
              <a:gd name="connsiteY178" fmla="*/ 2738464 h 9377118"/>
              <a:gd name="connsiteX179" fmla="*/ 4137905 w 9923860"/>
              <a:gd name="connsiteY179" fmla="*/ 2675078 h 9377118"/>
              <a:gd name="connsiteX180" fmla="*/ 4550794 w 9923860"/>
              <a:gd name="connsiteY180" fmla="*/ 2687403 h 9377118"/>
              <a:gd name="connsiteX181" fmla="*/ 4648513 w 9923860"/>
              <a:gd name="connsiteY181" fmla="*/ 2674198 h 9377118"/>
              <a:gd name="connsiteX182" fmla="*/ 4755917 w 9923860"/>
              <a:gd name="connsiteY182" fmla="*/ 2712053 h 9377118"/>
              <a:gd name="connsiteX183" fmla="*/ 4841312 w 9923860"/>
              <a:gd name="connsiteY183" fmla="*/ 2852030 h 9377118"/>
              <a:gd name="connsiteX184" fmla="*/ 4903818 w 9923860"/>
              <a:gd name="connsiteY184" fmla="*/ 2925981 h 9377118"/>
              <a:gd name="connsiteX185" fmla="*/ 4976888 w 9923860"/>
              <a:gd name="connsiteY185" fmla="*/ 3038667 h 9377118"/>
              <a:gd name="connsiteX186" fmla="*/ 5075488 w 9923860"/>
              <a:gd name="connsiteY186" fmla="*/ 3126702 h 9377118"/>
              <a:gd name="connsiteX187" fmla="*/ 5147677 w 9923860"/>
              <a:gd name="connsiteY187" fmla="*/ 3146070 h 9377118"/>
              <a:gd name="connsiteX188" fmla="*/ 5280612 w 9923860"/>
              <a:gd name="connsiteY188" fmla="*/ 3211217 h 9377118"/>
              <a:gd name="connsiteX189" fmla="*/ 5380973 w 9923860"/>
              <a:gd name="connsiteY189" fmla="*/ 3269321 h 9377118"/>
              <a:gd name="connsiteX190" fmla="*/ 5469008 w 9923860"/>
              <a:gd name="connsiteY190" fmla="*/ 3329185 h 9377118"/>
              <a:gd name="connsiteX191" fmla="*/ 5628354 w 9923860"/>
              <a:gd name="connsiteY191" fmla="*/ 3403135 h 9377118"/>
              <a:gd name="connsiteX192" fmla="*/ 5724313 w 9923860"/>
              <a:gd name="connsiteY192" fmla="*/ 3457718 h 9377118"/>
              <a:gd name="connsiteX193" fmla="*/ 5796502 w 9923860"/>
              <a:gd name="connsiteY193" fmla="*/ 3507018 h 9377118"/>
              <a:gd name="connsiteX194" fmla="*/ 5839640 w 9923860"/>
              <a:gd name="connsiteY194" fmla="*/ 3516702 h 9377118"/>
              <a:gd name="connsiteX195" fmla="*/ 5898624 w 9923860"/>
              <a:gd name="connsiteY195" fmla="*/ 3541352 h 9377118"/>
              <a:gd name="connsiteX196" fmla="*/ 6006908 w 9923860"/>
              <a:gd name="connsiteY196" fmla="*/ 3640832 h 9377118"/>
              <a:gd name="connsiteX197" fmla="*/ 6068534 w 9923860"/>
              <a:gd name="connsiteY197" fmla="*/ 3664602 h 9377118"/>
              <a:gd name="connsiteX198" fmla="*/ 6241964 w 9923860"/>
              <a:gd name="connsiteY198" fmla="*/ 3736792 h 9377118"/>
              <a:gd name="connsiteX199" fmla="*/ 6241964 w 9923860"/>
              <a:gd name="connsiteY199" fmla="*/ 3750877 h 9377118"/>
              <a:gd name="connsiteX200" fmla="*/ 8987805 w 9923860"/>
              <a:gd name="connsiteY200" fmla="*/ 3619704 h 9377118"/>
              <a:gd name="connsiteX201" fmla="*/ 9008934 w 9923860"/>
              <a:gd name="connsiteY201" fmla="*/ 3513180 h 9377118"/>
              <a:gd name="connsiteX202" fmla="*/ 8934103 w 9923860"/>
              <a:gd name="connsiteY202" fmla="*/ 3337108 h 9377118"/>
              <a:gd name="connsiteX203" fmla="*/ 8831101 w 9923860"/>
              <a:gd name="connsiteY203" fmla="*/ 3274603 h 9377118"/>
              <a:gd name="connsiteX204" fmla="*/ 8704329 w 9923860"/>
              <a:gd name="connsiteY204" fmla="*/ 3280765 h 9377118"/>
              <a:gd name="connsiteX205" fmla="*/ 8684081 w 9923860"/>
              <a:gd name="connsiteY205" fmla="*/ 3300133 h 9377118"/>
              <a:gd name="connsiteX206" fmla="*/ 8689363 w 9923860"/>
              <a:gd name="connsiteY206" fmla="*/ 3317741 h 9377118"/>
              <a:gd name="connsiteX207" fmla="*/ 8790604 w 9923860"/>
              <a:gd name="connsiteY207" fmla="*/ 3411059 h 9377118"/>
              <a:gd name="connsiteX208" fmla="*/ 8878640 w 9923860"/>
              <a:gd name="connsiteY208" fmla="*/ 3573925 h 9377118"/>
              <a:gd name="connsiteX209" fmla="*/ 8987805 w 9923860"/>
              <a:gd name="connsiteY209" fmla="*/ 3619704 h 9377118"/>
              <a:gd name="connsiteX210" fmla="*/ 1808474 w 9923860"/>
              <a:gd name="connsiteY210" fmla="*/ 2878441 h 9377118"/>
              <a:gd name="connsiteX211" fmla="*/ 1805833 w 9923860"/>
              <a:gd name="connsiteY211" fmla="*/ 2837945 h 9377118"/>
              <a:gd name="connsiteX212" fmla="*/ 1767097 w 9923860"/>
              <a:gd name="connsiteY212" fmla="*/ 2778080 h 9377118"/>
              <a:gd name="connsiteX213" fmla="*/ 1689625 w 9923860"/>
              <a:gd name="connsiteY213" fmla="*/ 2606410 h 9377118"/>
              <a:gd name="connsiteX214" fmla="*/ 1611273 w 9923860"/>
              <a:gd name="connsiteY214" fmla="*/ 2494604 h 9377118"/>
              <a:gd name="connsiteX215" fmla="*/ 1586623 w 9923860"/>
              <a:gd name="connsiteY215" fmla="*/ 2510451 h 9377118"/>
              <a:gd name="connsiteX216" fmla="*/ 1645607 w 9923860"/>
              <a:gd name="connsiteY216" fmla="*/ 2625778 h 9377118"/>
              <a:gd name="connsiteX217" fmla="*/ 1693147 w 9923860"/>
              <a:gd name="connsiteY217" fmla="*/ 2719096 h 9377118"/>
              <a:gd name="connsiteX218" fmla="*/ 1741567 w 9923860"/>
              <a:gd name="connsiteY218" fmla="*/ 2812414 h 9377118"/>
              <a:gd name="connsiteX219" fmla="*/ 1759174 w 9923860"/>
              <a:gd name="connsiteY219" fmla="*/ 2847629 h 9377118"/>
              <a:gd name="connsiteX220" fmla="*/ 1802311 w 9923860"/>
              <a:gd name="connsiteY220" fmla="*/ 2908373 h 9377118"/>
              <a:gd name="connsiteX221" fmla="*/ 1823440 w 9923860"/>
              <a:gd name="connsiteY221" fmla="*/ 2911895 h 9377118"/>
              <a:gd name="connsiteX222" fmla="*/ 1819038 w 9923860"/>
              <a:gd name="connsiteY222" fmla="*/ 2890766 h 9377118"/>
              <a:gd name="connsiteX223" fmla="*/ 1808474 w 9923860"/>
              <a:gd name="connsiteY223" fmla="*/ 2878441 h 9377118"/>
              <a:gd name="connsiteX0" fmla="*/ 6218303 w 9900199"/>
              <a:gd name="connsiteY0" fmla="*/ 3750877 h 10010850"/>
              <a:gd name="connsiteX1" fmla="*/ 6202457 w 9900199"/>
              <a:gd name="connsiteY1" fmla="*/ 3757920 h 10010850"/>
              <a:gd name="connsiteX2" fmla="*/ 6081847 w 9900199"/>
              <a:gd name="connsiteY2" fmla="*/ 3783451 h 10010850"/>
              <a:gd name="connsiteX3" fmla="*/ 5875843 w 9900199"/>
              <a:gd name="connsiteY3" fmla="*/ 3838033 h 10010850"/>
              <a:gd name="connsiteX4" fmla="*/ 5628462 w 9900199"/>
              <a:gd name="connsiteY4" fmla="*/ 3898778 h 10010850"/>
              <a:gd name="connsiteX5" fmla="*/ 5504332 w 9900199"/>
              <a:gd name="connsiteY5" fmla="*/ 3946317 h 10010850"/>
              <a:gd name="connsiteX6" fmla="*/ 5492006 w 9900199"/>
              <a:gd name="connsiteY6" fmla="*/ 3976249 h 10010850"/>
              <a:gd name="connsiteX7" fmla="*/ 5456792 w 9900199"/>
              <a:gd name="connsiteY7" fmla="*/ 4907670 h 10010850"/>
              <a:gd name="connsiteX8" fmla="*/ 6322186 w 9900199"/>
              <a:gd name="connsiteY8" fmla="*/ 5056450 h 10010850"/>
              <a:gd name="connsiteX9" fmla="*/ 6294894 w 9900199"/>
              <a:gd name="connsiteY9" fmla="*/ 5004509 h 10010850"/>
              <a:gd name="connsiteX10" fmla="*/ 6146994 w 9900199"/>
              <a:gd name="connsiteY10" fmla="*/ 4832839 h 10010850"/>
              <a:gd name="connsiteX11" fmla="*/ 6042231 w 9900199"/>
              <a:gd name="connsiteY11" fmla="*/ 4507106 h 10010850"/>
              <a:gd name="connsiteX12" fmla="*/ 6110019 w 9900199"/>
              <a:gd name="connsiteY12" fmla="*/ 3904060 h 10010850"/>
              <a:gd name="connsiteX13" fmla="*/ 6276407 w 9900199"/>
              <a:gd name="connsiteY13" fmla="*/ 3746475 h 10010850"/>
              <a:gd name="connsiteX14" fmla="*/ 6415504 w 9900199"/>
              <a:gd name="connsiteY14" fmla="*/ 3741193 h 10010850"/>
              <a:gd name="connsiteX15" fmla="*/ 6786135 w 9900199"/>
              <a:gd name="connsiteY15" fmla="*/ 3598575 h 10010850"/>
              <a:gd name="connsiteX16" fmla="*/ 7148843 w 9900199"/>
              <a:gd name="connsiteY16" fmla="*/ 3518462 h 10010850"/>
              <a:gd name="connsiteX17" fmla="*/ 7182296 w 9900199"/>
              <a:gd name="connsiteY17" fmla="*/ 3490291 h 10010850"/>
              <a:gd name="connsiteX18" fmla="*/ 7206066 w 9900199"/>
              <a:gd name="connsiteY18" fmla="*/ 3315099 h 10010850"/>
              <a:gd name="connsiteX19" fmla="*/ 7250084 w 9900199"/>
              <a:gd name="connsiteY19" fmla="*/ 3163678 h 10010850"/>
              <a:gd name="connsiteX20" fmla="*/ 7323154 w 9900199"/>
              <a:gd name="connsiteY20" fmla="*/ 3088847 h 10010850"/>
              <a:gd name="connsiteX21" fmla="*/ 7361010 w 9900199"/>
              <a:gd name="connsiteY21" fmla="*/ 3080044 h 10010850"/>
              <a:gd name="connsiteX22" fmla="*/ 7260649 w 9900199"/>
              <a:gd name="connsiteY22" fmla="*/ 3043068 h 10010850"/>
              <a:gd name="connsiteX23" fmla="*/ 7194622 w 9900199"/>
              <a:gd name="connsiteY23" fmla="*/ 3025461 h 10010850"/>
              <a:gd name="connsiteX24" fmla="*/ 7155006 w 9900199"/>
              <a:gd name="connsiteY24" fmla="*/ 2962956 h 10010850"/>
              <a:gd name="connsiteX25" fmla="*/ 7174374 w 9900199"/>
              <a:gd name="connsiteY25" fmla="*/ 2679480 h 10010850"/>
              <a:gd name="connsiteX26" fmla="*/ 7224554 w 9900199"/>
              <a:gd name="connsiteY26" fmla="*/ 2561512 h 10010850"/>
              <a:gd name="connsiteX27" fmla="*/ 7325795 w 9900199"/>
              <a:gd name="connsiteY27" fmla="*/ 2448826 h 10010850"/>
              <a:gd name="connsiteX28" fmla="*/ 7355727 w 9900199"/>
              <a:gd name="connsiteY28" fmla="*/ 2398645 h 10010850"/>
              <a:gd name="connsiteX29" fmla="*/ 7419993 w 9900199"/>
              <a:gd name="connsiteY29" fmla="*/ 2358149 h 10010850"/>
              <a:gd name="connsiteX30" fmla="*/ 7500987 w 9900199"/>
              <a:gd name="connsiteY30" fmla="*/ 2347584 h 10010850"/>
              <a:gd name="connsiteX31" fmla="*/ 7625118 w 9900199"/>
              <a:gd name="connsiteY31" fmla="*/ 2419774 h 10010850"/>
              <a:gd name="connsiteX32" fmla="*/ 7987825 w 9900199"/>
              <a:gd name="connsiteY32" fmla="*/ 2462031 h 10010850"/>
              <a:gd name="connsiteX33" fmla="*/ 8420962 w 9900199"/>
              <a:gd name="connsiteY33" fmla="*/ 2498126 h 10010850"/>
              <a:gd name="connsiteX34" fmla="*/ 8718523 w 9900199"/>
              <a:gd name="connsiteY34" fmla="*/ 2535101 h 10010850"/>
              <a:gd name="connsiteX35" fmla="*/ 9286355 w 9900199"/>
              <a:gd name="connsiteY35" fmla="*/ 2552708 h 10010850"/>
              <a:gd name="connsiteX36" fmla="*/ 9462427 w 9900199"/>
              <a:gd name="connsiteY36" fmla="*/ 2563272 h 10010850"/>
              <a:gd name="connsiteX37" fmla="*/ 9516129 w 9900199"/>
              <a:gd name="connsiteY37" fmla="*/ 2516613 h 10010850"/>
              <a:gd name="connsiteX38" fmla="*/ 9632337 w 9900199"/>
              <a:gd name="connsiteY38" fmla="*/ 2527178 h 10010850"/>
              <a:gd name="connsiteX39" fmla="*/ 9690440 w 9900199"/>
              <a:gd name="connsiteY39" fmla="*/ 2565033 h 10010850"/>
              <a:gd name="connsiteX40" fmla="*/ 9737100 w 9900199"/>
              <a:gd name="connsiteY40" fmla="*/ 2580880 h 10010850"/>
              <a:gd name="connsiteX41" fmla="*/ 9803127 w 9900199"/>
              <a:gd name="connsiteY41" fmla="*/ 2597606 h 10010850"/>
              <a:gd name="connsiteX42" fmla="*/ 9827776 w 9900199"/>
              <a:gd name="connsiteY42" fmla="*/ 2628419 h 10010850"/>
              <a:gd name="connsiteX43" fmla="*/ 9895565 w 9900199"/>
              <a:gd name="connsiteY43" fmla="*/ 2926861 h 10010850"/>
              <a:gd name="connsiteX44" fmla="*/ 9899966 w 9900199"/>
              <a:gd name="connsiteY44" fmla="*/ 3011375 h 10010850"/>
              <a:gd name="connsiteX45" fmla="*/ 9852427 w 9900199"/>
              <a:gd name="connsiteY45" fmla="*/ 3041308 h 10010850"/>
              <a:gd name="connsiteX46" fmla="*/ 9827776 w 9900199"/>
              <a:gd name="connsiteY46" fmla="*/ 3176883 h 10010850"/>
              <a:gd name="connsiteX47" fmla="*/ 9818092 w 9900199"/>
              <a:gd name="connsiteY47" fmla="*/ 3233226 h 10010850"/>
              <a:gd name="connsiteX48" fmla="*/ 9755587 w 9900199"/>
              <a:gd name="connsiteY48" fmla="*/ 3324783 h 10010850"/>
              <a:gd name="connsiteX49" fmla="*/ 9599763 w 9900199"/>
              <a:gd name="connsiteY49" fmla="*/ 3340630 h 10010850"/>
              <a:gd name="connsiteX50" fmla="*/ 9432495 w 9900199"/>
              <a:gd name="connsiteY50" fmla="*/ 3318621 h 10010850"/>
              <a:gd name="connsiteX51" fmla="*/ 9237935 w 9900199"/>
              <a:gd name="connsiteY51" fmla="*/ 3304535 h 10010850"/>
              <a:gd name="connsiteX52" fmla="*/ 9190396 w 9900199"/>
              <a:gd name="connsiteY52" fmla="*/ 3344151 h 10010850"/>
              <a:gd name="connsiteX53" fmla="*/ 9189516 w 9900199"/>
              <a:gd name="connsiteY53" fmla="*/ 3526386 h 10010850"/>
              <a:gd name="connsiteX54" fmla="*/ 9146378 w 9900199"/>
              <a:gd name="connsiteY54" fmla="*/ 3695415 h 10010850"/>
              <a:gd name="connsiteX55" fmla="*/ 9038974 w 9900199"/>
              <a:gd name="connsiteY55" fmla="*/ 3804579 h 10010850"/>
              <a:gd name="connsiteX56" fmla="*/ 8996717 w 9900199"/>
              <a:gd name="connsiteY56" fmla="*/ 3838913 h 10010850"/>
              <a:gd name="connsiteX57" fmla="*/ 8922767 w 9900199"/>
              <a:gd name="connsiteY57" fmla="*/ 3954240 h 10010850"/>
              <a:gd name="connsiteX58" fmla="*/ 8930690 w 9900199"/>
              <a:gd name="connsiteY58" fmla="*/ 4078371 h 10010850"/>
              <a:gd name="connsiteX59" fmla="*/ 8940374 w 9900199"/>
              <a:gd name="connsiteY59" fmla="*/ 4213066 h 10010850"/>
              <a:gd name="connsiteX60" fmla="*/ 9033692 w 9900199"/>
              <a:gd name="connsiteY60" fmla="*/ 4344240 h 10010850"/>
              <a:gd name="connsiteX61" fmla="*/ 9076830 w 9900199"/>
              <a:gd name="connsiteY61" fmla="*/ 4505346 h 10010850"/>
              <a:gd name="connsiteX62" fmla="*/ 9011683 w 9900199"/>
              <a:gd name="connsiteY62" fmla="*/ 4607467 h 10010850"/>
              <a:gd name="connsiteX63" fmla="*/ 8913083 w 9900199"/>
              <a:gd name="connsiteY63" fmla="*/ 4761530 h 10010850"/>
              <a:gd name="connsiteX64" fmla="*/ 8906921 w 9900199"/>
              <a:gd name="connsiteY64" fmla="*/ 4861011 h 10010850"/>
              <a:gd name="connsiteX65" fmla="*/ 8854979 w 9900199"/>
              <a:gd name="connsiteY65" fmla="*/ 4978979 h 10010850"/>
              <a:gd name="connsiteX66" fmla="*/ 8726447 w 9900199"/>
              <a:gd name="connsiteY66" fmla="*/ 5022997 h 10010850"/>
              <a:gd name="connsiteX67" fmla="*/ 8590871 w 9900199"/>
              <a:gd name="connsiteY67" fmla="*/ 5100468 h 10010850"/>
              <a:gd name="connsiteX68" fmla="*/ 8538930 w 9900199"/>
              <a:gd name="connsiteY68" fmla="*/ 5192906 h 10010850"/>
              <a:gd name="connsiteX69" fmla="*/ 8415680 w 9900199"/>
              <a:gd name="connsiteY69" fmla="*/ 5248369 h 10010850"/>
              <a:gd name="connsiteX70" fmla="*/ 8155094 w 9900199"/>
              <a:gd name="connsiteY70" fmla="*/ 5313515 h 10010850"/>
              <a:gd name="connsiteX71" fmla="*/ 7971979 w 9900199"/>
              <a:gd name="connsiteY71" fmla="*/ 5327601 h 10010850"/>
              <a:gd name="connsiteX72" fmla="*/ 7677059 w 9900199"/>
              <a:gd name="connsiteY72" fmla="*/ 5340807 h 10010850"/>
              <a:gd name="connsiteX73" fmla="*/ 7274734 w 9900199"/>
              <a:gd name="connsiteY73" fmla="*/ 5318798 h 10010850"/>
              <a:gd name="connsiteX74" fmla="*/ 6862726 w 9900199"/>
              <a:gd name="connsiteY74" fmla="*/ 5322319 h 10010850"/>
              <a:gd name="connsiteX75" fmla="*/ 6569567 w 9900199"/>
              <a:gd name="connsiteY75" fmla="*/ 5282703 h 10010850"/>
              <a:gd name="connsiteX76" fmla="*/ 6308980 w 9900199"/>
              <a:gd name="connsiteY76" fmla="*/ 5240446 h 10010850"/>
              <a:gd name="connsiteX77" fmla="*/ 6115301 w 9900199"/>
              <a:gd name="connsiteY77" fmla="*/ 5273899 h 10010850"/>
              <a:gd name="connsiteX78" fmla="*/ 6022864 w 9900199"/>
              <a:gd name="connsiteY78" fmla="*/ 5366337 h 10010850"/>
              <a:gd name="connsiteX79" fmla="*/ 5800132 w 9900199"/>
              <a:gd name="connsiteY79" fmla="*/ 5697352 h 10010850"/>
              <a:gd name="connsiteX80" fmla="*/ 5655754 w 9900199"/>
              <a:gd name="connsiteY80" fmla="*/ 5749293 h 10010850"/>
              <a:gd name="connsiteX81" fmla="*/ 5493767 w 9900199"/>
              <a:gd name="connsiteY81" fmla="*/ 5765140 h 10010850"/>
              <a:gd name="connsiteX82" fmla="*/ 5477041 w 9900199"/>
              <a:gd name="connsiteY82" fmla="*/ 5792431 h 10010850"/>
              <a:gd name="connsiteX83" fmla="*/ 5524580 w 9900199"/>
              <a:gd name="connsiteY83" fmla="*/ 5969383 h 10010850"/>
              <a:gd name="connsiteX84" fmla="*/ 5590607 w 9900199"/>
              <a:gd name="connsiteY84" fmla="*/ 6331211 h 10010850"/>
              <a:gd name="connsiteX85" fmla="*/ 5708575 w 9900199"/>
              <a:gd name="connsiteY85" fmla="*/ 6640217 h 10010850"/>
              <a:gd name="connsiteX86" fmla="*/ 5810697 w 9900199"/>
              <a:gd name="connsiteY86" fmla="*/ 6859427 h 10010850"/>
              <a:gd name="connsiteX87" fmla="*/ 1395839 w 9900199"/>
              <a:gd name="connsiteY87" fmla="*/ 9986744 h 10010850"/>
              <a:gd name="connsiteX88" fmla="*/ 13 w 9900199"/>
              <a:gd name="connsiteY88" fmla="*/ 8226864 h 10010850"/>
              <a:gd name="connsiteX89" fmla="*/ 1366642 w 9900199"/>
              <a:gd name="connsiteY89" fmla="*/ 6757305 h 10010850"/>
              <a:gd name="connsiteX90" fmla="*/ 1246913 w 9900199"/>
              <a:gd name="connsiteY90" fmla="*/ 6532813 h 10010850"/>
              <a:gd name="connsiteX91" fmla="*/ 1209938 w 9900199"/>
              <a:gd name="connsiteY91" fmla="*/ 6476470 h 10010850"/>
              <a:gd name="connsiteX92" fmla="*/ 1047072 w 9900199"/>
              <a:gd name="connsiteY92" fmla="*/ 6259022 h 10010850"/>
              <a:gd name="connsiteX93" fmla="*/ 1006575 w 9900199"/>
              <a:gd name="connsiteY93" fmla="*/ 6223807 h 10010850"/>
              <a:gd name="connsiteX94" fmla="*/ 924702 w 9900199"/>
              <a:gd name="connsiteY94" fmla="*/ 6132250 h 10010850"/>
              <a:gd name="connsiteX95" fmla="*/ 833144 w 9900199"/>
              <a:gd name="connsiteY95" fmla="*/ 6003717 h 10010850"/>
              <a:gd name="connsiteX96" fmla="*/ 649149 w 9900199"/>
              <a:gd name="connsiteY96" fmla="*/ 5788029 h 10010850"/>
              <a:gd name="connsiteX97" fmla="*/ 299647 w 9900199"/>
              <a:gd name="connsiteY97" fmla="*/ 5159452 h 10010850"/>
              <a:gd name="connsiteX98" fmla="*/ 237141 w 9900199"/>
              <a:gd name="connsiteY98" fmla="*/ 5041485 h 10010850"/>
              <a:gd name="connsiteX99" fmla="*/ 201927 w 9900199"/>
              <a:gd name="connsiteY99" fmla="*/ 4942004 h 10010850"/>
              <a:gd name="connsiteX100" fmla="*/ 107728 w 9900199"/>
              <a:gd name="connsiteY100" fmla="*/ 4773855 h 10010850"/>
              <a:gd name="connsiteX101" fmla="*/ 32017 w 9900199"/>
              <a:gd name="connsiteY101" fmla="*/ 4532636 h 10010850"/>
              <a:gd name="connsiteX102" fmla="*/ 186961 w 9900199"/>
              <a:gd name="connsiteY102" fmla="*/ 4036114 h 10010850"/>
              <a:gd name="connsiteX103" fmla="*/ 316373 w 9900199"/>
              <a:gd name="connsiteY103" fmla="*/ 3897897 h 10010850"/>
              <a:gd name="connsiteX104" fmla="*/ 481001 w 9900199"/>
              <a:gd name="connsiteY104" fmla="*/ 3800177 h 10010850"/>
              <a:gd name="connsiteX105" fmla="*/ 895650 w 9900199"/>
              <a:gd name="connsiteY105" fmla="*/ 3576566 h 10010850"/>
              <a:gd name="connsiteX106" fmla="*/ 1099893 w 9900199"/>
              <a:gd name="connsiteY106" fmla="*/ 3535189 h 10010850"/>
              <a:gd name="connsiteX107" fmla="*/ 1229306 w 9900199"/>
              <a:gd name="connsiteY107" fmla="*/ 3479727 h 10010850"/>
              <a:gd name="connsiteX108" fmla="*/ 1230187 w 9900199"/>
              <a:gd name="connsiteY108" fmla="*/ 3477086 h 10010850"/>
              <a:gd name="connsiteX109" fmla="*/ 1279487 w 9900199"/>
              <a:gd name="connsiteY109" fmla="*/ 3339750 h 10010850"/>
              <a:gd name="connsiteX110" fmla="*/ 1453798 w 9900199"/>
              <a:gd name="connsiteY110" fmla="*/ 3090608 h 10010850"/>
              <a:gd name="connsiteX111" fmla="*/ 1542714 w 9900199"/>
              <a:gd name="connsiteY111" fmla="*/ 2947990 h 10010850"/>
              <a:gd name="connsiteX112" fmla="*/ 1561202 w 9900199"/>
              <a:gd name="connsiteY112" fmla="*/ 2928622 h 10010850"/>
              <a:gd name="connsiteX113" fmla="*/ 1570886 w 9900199"/>
              <a:gd name="connsiteY113" fmla="*/ 2929502 h 10010850"/>
              <a:gd name="connsiteX114" fmla="*/ 1574407 w 9900199"/>
              <a:gd name="connsiteY114" fmla="*/ 2992888 h 10010850"/>
              <a:gd name="connsiteX115" fmla="*/ 1655400 w 9900199"/>
              <a:gd name="connsiteY115" fmla="*/ 3178644 h 10010850"/>
              <a:gd name="connsiteX116" fmla="*/ 1741675 w 9900199"/>
              <a:gd name="connsiteY116" fmla="*/ 3237628 h 10010850"/>
              <a:gd name="connsiteX117" fmla="*/ 1847319 w 9900199"/>
              <a:gd name="connsiteY117" fmla="*/ 3293090 h 10010850"/>
              <a:gd name="connsiteX118" fmla="*/ 1936235 w 9900199"/>
              <a:gd name="connsiteY118" fmla="*/ 3362639 h 10010850"/>
              <a:gd name="connsiteX119" fmla="*/ 1981133 w 9900199"/>
              <a:gd name="connsiteY119" fmla="*/ 3403135 h 10010850"/>
              <a:gd name="connsiteX120" fmla="*/ 2035715 w 9900199"/>
              <a:gd name="connsiteY120" fmla="*/ 3422503 h 10010850"/>
              <a:gd name="connsiteX121" fmla="*/ 2083255 w 9900199"/>
              <a:gd name="connsiteY121" fmla="*/ 3461239 h 10010850"/>
              <a:gd name="connsiteX122" fmla="*/ 2211787 w 9900199"/>
              <a:gd name="connsiteY122" fmla="*/ 3522864 h 10010850"/>
              <a:gd name="connsiteX123" fmla="*/ 2404586 w 9900199"/>
              <a:gd name="connsiteY123" fmla="*/ 3651397 h 10010850"/>
              <a:gd name="connsiteX124" fmla="*/ 2505827 w 9900199"/>
              <a:gd name="connsiteY124" fmla="*/ 3717424 h 10010850"/>
              <a:gd name="connsiteX125" fmla="*/ 2541922 w 9900199"/>
              <a:gd name="connsiteY125" fmla="*/ 3735031 h 10010850"/>
              <a:gd name="connsiteX126" fmla="*/ 2592983 w 9900199"/>
              <a:gd name="connsiteY126" fmla="*/ 3757040 h 10010850"/>
              <a:gd name="connsiteX127" fmla="*/ 2629078 w 9900199"/>
              <a:gd name="connsiteY127" fmla="*/ 3684850 h 10010850"/>
              <a:gd name="connsiteX128" fmla="*/ 2554247 w 9900199"/>
              <a:gd name="connsiteY128" fmla="*/ 3645234 h 10010850"/>
              <a:gd name="connsiteX129" fmla="*/ 2395782 w 9900199"/>
              <a:gd name="connsiteY129" fmla="*/ 3552796 h 10010850"/>
              <a:gd name="connsiteX130" fmla="*/ 2004022 w 9900199"/>
              <a:gd name="connsiteY130" fmla="*/ 3259637 h 10010850"/>
              <a:gd name="connsiteX131" fmla="*/ 1714384 w 9900199"/>
              <a:gd name="connsiteY131" fmla="*/ 3049231 h 10010850"/>
              <a:gd name="connsiteX132" fmla="*/ 1627229 w 9900199"/>
              <a:gd name="connsiteY132" fmla="*/ 2877561 h 10010850"/>
              <a:gd name="connsiteX133" fmla="*/ 1630750 w 9900199"/>
              <a:gd name="connsiteY133" fmla="*/ 2840586 h 10010850"/>
              <a:gd name="connsiteX134" fmla="*/ 1682691 w 9900199"/>
              <a:gd name="connsiteY134" fmla="*/ 2933904 h 10010850"/>
              <a:gd name="connsiteX135" fmla="*/ 1547116 w 9900199"/>
              <a:gd name="connsiteY135" fmla="*/ 2513092 h 10010850"/>
              <a:gd name="connsiteX136" fmla="*/ 1455559 w 9900199"/>
              <a:gd name="connsiteY136" fmla="*/ 2523656 h 10010850"/>
              <a:gd name="connsiteX137" fmla="*/ 1333189 w 9900199"/>
              <a:gd name="connsiteY137" fmla="*/ 2462911 h 10010850"/>
              <a:gd name="connsiteX138" fmla="*/ 1224904 w 9900199"/>
              <a:gd name="connsiteY138" fmla="*/ 2283318 h 10010850"/>
              <a:gd name="connsiteX139" fmla="*/ 1150954 w 9900199"/>
              <a:gd name="connsiteY139" fmla="*/ 1985757 h 10010850"/>
              <a:gd name="connsiteX140" fmla="*/ 1128065 w 9900199"/>
              <a:gd name="connsiteY140" fmla="*/ 1858105 h 10010850"/>
              <a:gd name="connsiteX141" fmla="*/ 1193211 w 9900199"/>
              <a:gd name="connsiteY141" fmla="*/ 1705802 h 10010850"/>
              <a:gd name="connsiteX142" fmla="*/ 1209058 w 9900199"/>
              <a:gd name="connsiteY142" fmla="*/ 1667947 h 10010850"/>
              <a:gd name="connsiteX143" fmla="*/ 1171202 w 9900199"/>
              <a:gd name="connsiteY143" fmla="*/ 1329008 h 10010850"/>
              <a:gd name="connsiteX144" fmla="*/ 1150954 w 9900199"/>
              <a:gd name="connsiteY144" fmla="*/ 1039370 h 10010850"/>
              <a:gd name="connsiteX145" fmla="*/ 1223144 w 9900199"/>
              <a:gd name="connsiteY145" fmla="*/ 662576 h 10010850"/>
              <a:gd name="connsiteX146" fmla="*/ 1327906 w 9900199"/>
              <a:gd name="connsiteY146" fmla="*/ 480342 h 10010850"/>
              <a:gd name="connsiteX147" fmla="*/ 1583211 w 9900199"/>
              <a:gd name="connsiteY147" fmla="*/ 211832 h 10010850"/>
              <a:gd name="connsiteX148" fmla="*/ 1795377 w 9900199"/>
              <a:gd name="connsiteY148" fmla="*/ 109711 h 10010850"/>
              <a:gd name="connsiteX149" fmla="*/ 1930072 w 9900199"/>
              <a:gd name="connsiteY149" fmla="*/ 65693 h 10010850"/>
              <a:gd name="connsiteX150" fmla="*/ 2107905 w 9900199"/>
              <a:gd name="connsiteY150" fmla="*/ 31359 h 10010850"/>
              <a:gd name="connsiteX151" fmla="*/ 2251403 w 9900199"/>
              <a:gd name="connsiteY151" fmla="*/ 14632 h 10010850"/>
              <a:gd name="connsiteX152" fmla="*/ 2276934 w 9900199"/>
              <a:gd name="connsiteY152" fmla="*/ 11110 h 10010850"/>
              <a:gd name="connsiteX153" fmla="*/ 2379936 w 9900199"/>
              <a:gd name="connsiteY153" fmla="*/ 7589 h 10010850"/>
              <a:gd name="connsiteX154" fmla="*/ 2466211 w 9900199"/>
              <a:gd name="connsiteY154" fmla="*/ 17273 h 10010850"/>
              <a:gd name="connsiteX155" fmla="*/ 2592983 w 9900199"/>
              <a:gd name="connsiteY155" fmla="*/ 51607 h 10010850"/>
              <a:gd name="connsiteX156" fmla="*/ 2721515 w 9900199"/>
              <a:gd name="connsiteY156" fmla="*/ 92103 h 10010850"/>
              <a:gd name="connsiteX157" fmla="*/ 2781380 w 9900199"/>
              <a:gd name="connsiteY157" fmla="*/ 119395 h 10010850"/>
              <a:gd name="connsiteX158" fmla="*/ 2916955 w 9900199"/>
              <a:gd name="connsiteY158" fmla="*/ 188943 h 10010850"/>
              <a:gd name="connsiteX159" fmla="*/ 3106233 w 9900199"/>
              <a:gd name="connsiteY159" fmla="*/ 315715 h 10010850"/>
              <a:gd name="connsiteX160" fmla="*/ 3203072 w 9900199"/>
              <a:gd name="connsiteY160" fmla="*/ 387904 h 10010850"/>
              <a:gd name="connsiteX161" fmla="*/ 3334246 w 9900199"/>
              <a:gd name="connsiteY161" fmla="*/ 537565 h 10010850"/>
              <a:gd name="connsiteX162" fmla="*/ 3470701 w 9900199"/>
              <a:gd name="connsiteY162" fmla="*/ 770861 h 10010850"/>
              <a:gd name="connsiteX163" fmla="*/ 3561378 w 9900199"/>
              <a:gd name="connsiteY163" fmla="*/ 1044652 h 10010850"/>
              <a:gd name="connsiteX164" fmla="*/ 3573703 w 9900199"/>
              <a:gd name="connsiteY164" fmla="*/ 1292033 h 10010850"/>
              <a:gd name="connsiteX165" fmla="*/ 3556096 w 9900199"/>
              <a:gd name="connsiteY165" fmla="*/ 1486593 h 10010850"/>
              <a:gd name="connsiteX166" fmla="*/ 3556096 w 9900199"/>
              <a:gd name="connsiteY166" fmla="*/ 1522688 h 10010850"/>
              <a:gd name="connsiteX167" fmla="*/ 3532326 w 9900199"/>
              <a:gd name="connsiteY167" fmla="*/ 1571988 h 10010850"/>
              <a:gd name="connsiteX168" fmla="*/ 3526164 w 9900199"/>
              <a:gd name="connsiteY168" fmla="*/ 1717247 h 10010850"/>
              <a:gd name="connsiteX169" fmla="*/ 3528805 w 9900199"/>
              <a:gd name="connsiteY169" fmla="*/ 1725170 h 10010850"/>
              <a:gd name="connsiteX170" fmla="*/ 3538489 w 9900199"/>
              <a:gd name="connsiteY170" fmla="*/ 1839617 h 10010850"/>
              <a:gd name="connsiteX171" fmla="*/ 3520882 w 9900199"/>
              <a:gd name="connsiteY171" fmla="*/ 1908285 h 10010850"/>
              <a:gd name="connsiteX172" fmla="*/ 3513839 w 9900199"/>
              <a:gd name="connsiteY172" fmla="*/ 2074673 h 10010850"/>
              <a:gd name="connsiteX173" fmla="*/ 3510317 w 9900199"/>
              <a:gd name="connsiteY173" fmla="*/ 2462031 h 10010850"/>
              <a:gd name="connsiteX174" fmla="*/ 3471582 w 9900199"/>
              <a:gd name="connsiteY174" fmla="*/ 2793046 h 10010850"/>
              <a:gd name="connsiteX175" fmla="*/ 3467180 w 9900199"/>
              <a:gd name="connsiteY175" fmla="*/ 2873159 h 10010850"/>
              <a:gd name="connsiteX176" fmla="*/ 3526164 w 9900199"/>
              <a:gd name="connsiteY176" fmla="*/ 2904852 h 10010850"/>
              <a:gd name="connsiteX177" fmla="*/ 3605396 w 9900199"/>
              <a:gd name="connsiteY177" fmla="*/ 2867877 h 10010850"/>
              <a:gd name="connsiteX178" fmla="*/ 3791152 w 9900199"/>
              <a:gd name="connsiteY178" fmla="*/ 2738464 h 10010850"/>
              <a:gd name="connsiteX179" fmla="*/ 4114244 w 9900199"/>
              <a:gd name="connsiteY179" fmla="*/ 2675078 h 10010850"/>
              <a:gd name="connsiteX180" fmla="*/ 4527133 w 9900199"/>
              <a:gd name="connsiteY180" fmla="*/ 2687403 h 10010850"/>
              <a:gd name="connsiteX181" fmla="*/ 4624852 w 9900199"/>
              <a:gd name="connsiteY181" fmla="*/ 2674198 h 10010850"/>
              <a:gd name="connsiteX182" fmla="*/ 4732256 w 9900199"/>
              <a:gd name="connsiteY182" fmla="*/ 2712053 h 10010850"/>
              <a:gd name="connsiteX183" fmla="*/ 4817651 w 9900199"/>
              <a:gd name="connsiteY183" fmla="*/ 2852030 h 10010850"/>
              <a:gd name="connsiteX184" fmla="*/ 4880157 w 9900199"/>
              <a:gd name="connsiteY184" fmla="*/ 2925981 h 10010850"/>
              <a:gd name="connsiteX185" fmla="*/ 4953227 w 9900199"/>
              <a:gd name="connsiteY185" fmla="*/ 3038667 h 10010850"/>
              <a:gd name="connsiteX186" fmla="*/ 5051827 w 9900199"/>
              <a:gd name="connsiteY186" fmla="*/ 3126702 h 10010850"/>
              <a:gd name="connsiteX187" fmla="*/ 5124016 w 9900199"/>
              <a:gd name="connsiteY187" fmla="*/ 3146070 h 10010850"/>
              <a:gd name="connsiteX188" fmla="*/ 5256951 w 9900199"/>
              <a:gd name="connsiteY188" fmla="*/ 3211217 h 10010850"/>
              <a:gd name="connsiteX189" fmla="*/ 5357312 w 9900199"/>
              <a:gd name="connsiteY189" fmla="*/ 3269321 h 10010850"/>
              <a:gd name="connsiteX190" fmla="*/ 5445347 w 9900199"/>
              <a:gd name="connsiteY190" fmla="*/ 3329185 h 10010850"/>
              <a:gd name="connsiteX191" fmla="*/ 5604693 w 9900199"/>
              <a:gd name="connsiteY191" fmla="*/ 3403135 h 10010850"/>
              <a:gd name="connsiteX192" fmla="*/ 5700652 w 9900199"/>
              <a:gd name="connsiteY192" fmla="*/ 3457718 h 10010850"/>
              <a:gd name="connsiteX193" fmla="*/ 5772841 w 9900199"/>
              <a:gd name="connsiteY193" fmla="*/ 3507018 h 10010850"/>
              <a:gd name="connsiteX194" fmla="*/ 5815979 w 9900199"/>
              <a:gd name="connsiteY194" fmla="*/ 3516702 h 10010850"/>
              <a:gd name="connsiteX195" fmla="*/ 5874963 w 9900199"/>
              <a:gd name="connsiteY195" fmla="*/ 3541352 h 10010850"/>
              <a:gd name="connsiteX196" fmla="*/ 5983247 w 9900199"/>
              <a:gd name="connsiteY196" fmla="*/ 3640832 h 10010850"/>
              <a:gd name="connsiteX197" fmla="*/ 6044873 w 9900199"/>
              <a:gd name="connsiteY197" fmla="*/ 3664602 h 10010850"/>
              <a:gd name="connsiteX198" fmla="*/ 6218303 w 9900199"/>
              <a:gd name="connsiteY198" fmla="*/ 3736792 h 10010850"/>
              <a:gd name="connsiteX199" fmla="*/ 6218303 w 9900199"/>
              <a:gd name="connsiteY199" fmla="*/ 3750877 h 10010850"/>
              <a:gd name="connsiteX200" fmla="*/ 8964144 w 9900199"/>
              <a:gd name="connsiteY200" fmla="*/ 3619704 h 10010850"/>
              <a:gd name="connsiteX201" fmla="*/ 8985273 w 9900199"/>
              <a:gd name="connsiteY201" fmla="*/ 3513180 h 10010850"/>
              <a:gd name="connsiteX202" fmla="*/ 8910442 w 9900199"/>
              <a:gd name="connsiteY202" fmla="*/ 3337108 h 10010850"/>
              <a:gd name="connsiteX203" fmla="*/ 8807440 w 9900199"/>
              <a:gd name="connsiteY203" fmla="*/ 3274603 h 10010850"/>
              <a:gd name="connsiteX204" fmla="*/ 8680668 w 9900199"/>
              <a:gd name="connsiteY204" fmla="*/ 3280765 h 10010850"/>
              <a:gd name="connsiteX205" fmla="*/ 8660420 w 9900199"/>
              <a:gd name="connsiteY205" fmla="*/ 3300133 h 10010850"/>
              <a:gd name="connsiteX206" fmla="*/ 8665702 w 9900199"/>
              <a:gd name="connsiteY206" fmla="*/ 3317741 h 10010850"/>
              <a:gd name="connsiteX207" fmla="*/ 8766943 w 9900199"/>
              <a:gd name="connsiteY207" fmla="*/ 3411059 h 10010850"/>
              <a:gd name="connsiteX208" fmla="*/ 8854979 w 9900199"/>
              <a:gd name="connsiteY208" fmla="*/ 3573925 h 10010850"/>
              <a:gd name="connsiteX209" fmla="*/ 8964144 w 9900199"/>
              <a:gd name="connsiteY209" fmla="*/ 3619704 h 10010850"/>
              <a:gd name="connsiteX210" fmla="*/ 1784813 w 9900199"/>
              <a:gd name="connsiteY210" fmla="*/ 2878441 h 10010850"/>
              <a:gd name="connsiteX211" fmla="*/ 1782172 w 9900199"/>
              <a:gd name="connsiteY211" fmla="*/ 2837945 h 10010850"/>
              <a:gd name="connsiteX212" fmla="*/ 1743436 w 9900199"/>
              <a:gd name="connsiteY212" fmla="*/ 2778080 h 10010850"/>
              <a:gd name="connsiteX213" fmla="*/ 1665964 w 9900199"/>
              <a:gd name="connsiteY213" fmla="*/ 2606410 h 10010850"/>
              <a:gd name="connsiteX214" fmla="*/ 1587612 w 9900199"/>
              <a:gd name="connsiteY214" fmla="*/ 2494604 h 10010850"/>
              <a:gd name="connsiteX215" fmla="*/ 1562962 w 9900199"/>
              <a:gd name="connsiteY215" fmla="*/ 2510451 h 10010850"/>
              <a:gd name="connsiteX216" fmla="*/ 1621946 w 9900199"/>
              <a:gd name="connsiteY216" fmla="*/ 2625778 h 10010850"/>
              <a:gd name="connsiteX217" fmla="*/ 1669486 w 9900199"/>
              <a:gd name="connsiteY217" fmla="*/ 2719096 h 10010850"/>
              <a:gd name="connsiteX218" fmla="*/ 1717906 w 9900199"/>
              <a:gd name="connsiteY218" fmla="*/ 2812414 h 10010850"/>
              <a:gd name="connsiteX219" fmla="*/ 1735513 w 9900199"/>
              <a:gd name="connsiteY219" fmla="*/ 2847629 h 10010850"/>
              <a:gd name="connsiteX220" fmla="*/ 1778650 w 9900199"/>
              <a:gd name="connsiteY220" fmla="*/ 2908373 h 10010850"/>
              <a:gd name="connsiteX221" fmla="*/ 1799779 w 9900199"/>
              <a:gd name="connsiteY221" fmla="*/ 2911895 h 10010850"/>
              <a:gd name="connsiteX222" fmla="*/ 1795377 w 9900199"/>
              <a:gd name="connsiteY222" fmla="*/ 2890766 h 10010850"/>
              <a:gd name="connsiteX223" fmla="*/ 1784813 w 9900199"/>
              <a:gd name="connsiteY223" fmla="*/ 2878441 h 10010850"/>
              <a:gd name="connsiteX0" fmla="*/ 6218303 w 9900199"/>
              <a:gd name="connsiteY0" fmla="*/ 3750877 h 10070184"/>
              <a:gd name="connsiteX1" fmla="*/ 6202457 w 9900199"/>
              <a:gd name="connsiteY1" fmla="*/ 3757920 h 10070184"/>
              <a:gd name="connsiteX2" fmla="*/ 6081847 w 9900199"/>
              <a:gd name="connsiteY2" fmla="*/ 3783451 h 10070184"/>
              <a:gd name="connsiteX3" fmla="*/ 5875843 w 9900199"/>
              <a:gd name="connsiteY3" fmla="*/ 3838033 h 10070184"/>
              <a:gd name="connsiteX4" fmla="*/ 5628462 w 9900199"/>
              <a:gd name="connsiteY4" fmla="*/ 3898778 h 10070184"/>
              <a:gd name="connsiteX5" fmla="*/ 5504332 w 9900199"/>
              <a:gd name="connsiteY5" fmla="*/ 3946317 h 10070184"/>
              <a:gd name="connsiteX6" fmla="*/ 5492006 w 9900199"/>
              <a:gd name="connsiteY6" fmla="*/ 3976249 h 10070184"/>
              <a:gd name="connsiteX7" fmla="*/ 5456792 w 9900199"/>
              <a:gd name="connsiteY7" fmla="*/ 4907670 h 10070184"/>
              <a:gd name="connsiteX8" fmla="*/ 6322186 w 9900199"/>
              <a:gd name="connsiteY8" fmla="*/ 5056450 h 10070184"/>
              <a:gd name="connsiteX9" fmla="*/ 6294894 w 9900199"/>
              <a:gd name="connsiteY9" fmla="*/ 5004509 h 10070184"/>
              <a:gd name="connsiteX10" fmla="*/ 6146994 w 9900199"/>
              <a:gd name="connsiteY10" fmla="*/ 4832839 h 10070184"/>
              <a:gd name="connsiteX11" fmla="*/ 6042231 w 9900199"/>
              <a:gd name="connsiteY11" fmla="*/ 4507106 h 10070184"/>
              <a:gd name="connsiteX12" fmla="*/ 6110019 w 9900199"/>
              <a:gd name="connsiteY12" fmla="*/ 3904060 h 10070184"/>
              <a:gd name="connsiteX13" fmla="*/ 6276407 w 9900199"/>
              <a:gd name="connsiteY13" fmla="*/ 3746475 h 10070184"/>
              <a:gd name="connsiteX14" fmla="*/ 6415504 w 9900199"/>
              <a:gd name="connsiteY14" fmla="*/ 3741193 h 10070184"/>
              <a:gd name="connsiteX15" fmla="*/ 6786135 w 9900199"/>
              <a:gd name="connsiteY15" fmla="*/ 3598575 h 10070184"/>
              <a:gd name="connsiteX16" fmla="*/ 7148843 w 9900199"/>
              <a:gd name="connsiteY16" fmla="*/ 3518462 h 10070184"/>
              <a:gd name="connsiteX17" fmla="*/ 7182296 w 9900199"/>
              <a:gd name="connsiteY17" fmla="*/ 3490291 h 10070184"/>
              <a:gd name="connsiteX18" fmla="*/ 7206066 w 9900199"/>
              <a:gd name="connsiteY18" fmla="*/ 3315099 h 10070184"/>
              <a:gd name="connsiteX19" fmla="*/ 7250084 w 9900199"/>
              <a:gd name="connsiteY19" fmla="*/ 3163678 h 10070184"/>
              <a:gd name="connsiteX20" fmla="*/ 7323154 w 9900199"/>
              <a:gd name="connsiteY20" fmla="*/ 3088847 h 10070184"/>
              <a:gd name="connsiteX21" fmla="*/ 7361010 w 9900199"/>
              <a:gd name="connsiteY21" fmla="*/ 3080044 h 10070184"/>
              <a:gd name="connsiteX22" fmla="*/ 7260649 w 9900199"/>
              <a:gd name="connsiteY22" fmla="*/ 3043068 h 10070184"/>
              <a:gd name="connsiteX23" fmla="*/ 7194622 w 9900199"/>
              <a:gd name="connsiteY23" fmla="*/ 3025461 h 10070184"/>
              <a:gd name="connsiteX24" fmla="*/ 7155006 w 9900199"/>
              <a:gd name="connsiteY24" fmla="*/ 2962956 h 10070184"/>
              <a:gd name="connsiteX25" fmla="*/ 7174374 w 9900199"/>
              <a:gd name="connsiteY25" fmla="*/ 2679480 h 10070184"/>
              <a:gd name="connsiteX26" fmla="*/ 7224554 w 9900199"/>
              <a:gd name="connsiteY26" fmla="*/ 2561512 h 10070184"/>
              <a:gd name="connsiteX27" fmla="*/ 7325795 w 9900199"/>
              <a:gd name="connsiteY27" fmla="*/ 2448826 h 10070184"/>
              <a:gd name="connsiteX28" fmla="*/ 7355727 w 9900199"/>
              <a:gd name="connsiteY28" fmla="*/ 2398645 h 10070184"/>
              <a:gd name="connsiteX29" fmla="*/ 7419993 w 9900199"/>
              <a:gd name="connsiteY29" fmla="*/ 2358149 h 10070184"/>
              <a:gd name="connsiteX30" fmla="*/ 7500987 w 9900199"/>
              <a:gd name="connsiteY30" fmla="*/ 2347584 h 10070184"/>
              <a:gd name="connsiteX31" fmla="*/ 7625118 w 9900199"/>
              <a:gd name="connsiteY31" fmla="*/ 2419774 h 10070184"/>
              <a:gd name="connsiteX32" fmla="*/ 7987825 w 9900199"/>
              <a:gd name="connsiteY32" fmla="*/ 2462031 h 10070184"/>
              <a:gd name="connsiteX33" fmla="*/ 8420962 w 9900199"/>
              <a:gd name="connsiteY33" fmla="*/ 2498126 h 10070184"/>
              <a:gd name="connsiteX34" fmla="*/ 8718523 w 9900199"/>
              <a:gd name="connsiteY34" fmla="*/ 2535101 h 10070184"/>
              <a:gd name="connsiteX35" fmla="*/ 9286355 w 9900199"/>
              <a:gd name="connsiteY35" fmla="*/ 2552708 h 10070184"/>
              <a:gd name="connsiteX36" fmla="*/ 9462427 w 9900199"/>
              <a:gd name="connsiteY36" fmla="*/ 2563272 h 10070184"/>
              <a:gd name="connsiteX37" fmla="*/ 9516129 w 9900199"/>
              <a:gd name="connsiteY37" fmla="*/ 2516613 h 10070184"/>
              <a:gd name="connsiteX38" fmla="*/ 9632337 w 9900199"/>
              <a:gd name="connsiteY38" fmla="*/ 2527178 h 10070184"/>
              <a:gd name="connsiteX39" fmla="*/ 9690440 w 9900199"/>
              <a:gd name="connsiteY39" fmla="*/ 2565033 h 10070184"/>
              <a:gd name="connsiteX40" fmla="*/ 9737100 w 9900199"/>
              <a:gd name="connsiteY40" fmla="*/ 2580880 h 10070184"/>
              <a:gd name="connsiteX41" fmla="*/ 9803127 w 9900199"/>
              <a:gd name="connsiteY41" fmla="*/ 2597606 h 10070184"/>
              <a:gd name="connsiteX42" fmla="*/ 9827776 w 9900199"/>
              <a:gd name="connsiteY42" fmla="*/ 2628419 h 10070184"/>
              <a:gd name="connsiteX43" fmla="*/ 9895565 w 9900199"/>
              <a:gd name="connsiteY43" fmla="*/ 2926861 h 10070184"/>
              <a:gd name="connsiteX44" fmla="*/ 9899966 w 9900199"/>
              <a:gd name="connsiteY44" fmla="*/ 3011375 h 10070184"/>
              <a:gd name="connsiteX45" fmla="*/ 9852427 w 9900199"/>
              <a:gd name="connsiteY45" fmla="*/ 3041308 h 10070184"/>
              <a:gd name="connsiteX46" fmla="*/ 9827776 w 9900199"/>
              <a:gd name="connsiteY46" fmla="*/ 3176883 h 10070184"/>
              <a:gd name="connsiteX47" fmla="*/ 9818092 w 9900199"/>
              <a:gd name="connsiteY47" fmla="*/ 3233226 h 10070184"/>
              <a:gd name="connsiteX48" fmla="*/ 9755587 w 9900199"/>
              <a:gd name="connsiteY48" fmla="*/ 3324783 h 10070184"/>
              <a:gd name="connsiteX49" fmla="*/ 9599763 w 9900199"/>
              <a:gd name="connsiteY49" fmla="*/ 3340630 h 10070184"/>
              <a:gd name="connsiteX50" fmla="*/ 9432495 w 9900199"/>
              <a:gd name="connsiteY50" fmla="*/ 3318621 h 10070184"/>
              <a:gd name="connsiteX51" fmla="*/ 9237935 w 9900199"/>
              <a:gd name="connsiteY51" fmla="*/ 3304535 h 10070184"/>
              <a:gd name="connsiteX52" fmla="*/ 9190396 w 9900199"/>
              <a:gd name="connsiteY52" fmla="*/ 3344151 h 10070184"/>
              <a:gd name="connsiteX53" fmla="*/ 9189516 w 9900199"/>
              <a:gd name="connsiteY53" fmla="*/ 3526386 h 10070184"/>
              <a:gd name="connsiteX54" fmla="*/ 9146378 w 9900199"/>
              <a:gd name="connsiteY54" fmla="*/ 3695415 h 10070184"/>
              <a:gd name="connsiteX55" fmla="*/ 9038974 w 9900199"/>
              <a:gd name="connsiteY55" fmla="*/ 3804579 h 10070184"/>
              <a:gd name="connsiteX56" fmla="*/ 8996717 w 9900199"/>
              <a:gd name="connsiteY56" fmla="*/ 3838913 h 10070184"/>
              <a:gd name="connsiteX57" fmla="*/ 8922767 w 9900199"/>
              <a:gd name="connsiteY57" fmla="*/ 3954240 h 10070184"/>
              <a:gd name="connsiteX58" fmla="*/ 8930690 w 9900199"/>
              <a:gd name="connsiteY58" fmla="*/ 4078371 h 10070184"/>
              <a:gd name="connsiteX59" fmla="*/ 8940374 w 9900199"/>
              <a:gd name="connsiteY59" fmla="*/ 4213066 h 10070184"/>
              <a:gd name="connsiteX60" fmla="*/ 9033692 w 9900199"/>
              <a:gd name="connsiteY60" fmla="*/ 4344240 h 10070184"/>
              <a:gd name="connsiteX61" fmla="*/ 9076830 w 9900199"/>
              <a:gd name="connsiteY61" fmla="*/ 4505346 h 10070184"/>
              <a:gd name="connsiteX62" fmla="*/ 9011683 w 9900199"/>
              <a:gd name="connsiteY62" fmla="*/ 4607467 h 10070184"/>
              <a:gd name="connsiteX63" fmla="*/ 8913083 w 9900199"/>
              <a:gd name="connsiteY63" fmla="*/ 4761530 h 10070184"/>
              <a:gd name="connsiteX64" fmla="*/ 8906921 w 9900199"/>
              <a:gd name="connsiteY64" fmla="*/ 4861011 h 10070184"/>
              <a:gd name="connsiteX65" fmla="*/ 8854979 w 9900199"/>
              <a:gd name="connsiteY65" fmla="*/ 4978979 h 10070184"/>
              <a:gd name="connsiteX66" fmla="*/ 8726447 w 9900199"/>
              <a:gd name="connsiteY66" fmla="*/ 5022997 h 10070184"/>
              <a:gd name="connsiteX67" fmla="*/ 8590871 w 9900199"/>
              <a:gd name="connsiteY67" fmla="*/ 5100468 h 10070184"/>
              <a:gd name="connsiteX68" fmla="*/ 8538930 w 9900199"/>
              <a:gd name="connsiteY68" fmla="*/ 5192906 h 10070184"/>
              <a:gd name="connsiteX69" fmla="*/ 8415680 w 9900199"/>
              <a:gd name="connsiteY69" fmla="*/ 5248369 h 10070184"/>
              <a:gd name="connsiteX70" fmla="*/ 8155094 w 9900199"/>
              <a:gd name="connsiteY70" fmla="*/ 5313515 h 10070184"/>
              <a:gd name="connsiteX71" fmla="*/ 7971979 w 9900199"/>
              <a:gd name="connsiteY71" fmla="*/ 5327601 h 10070184"/>
              <a:gd name="connsiteX72" fmla="*/ 7677059 w 9900199"/>
              <a:gd name="connsiteY72" fmla="*/ 5340807 h 10070184"/>
              <a:gd name="connsiteX73" fmla="*/ 7274734 w 9900199"/>
              <a:gd name="connsiteY73" fmla="*/ 5318798 h 10070184"/>
              <a:gd name="connsiteX74" fmla="*/ 6862726 w 9900199"/>
              <a:gd name="connsiteY74" fmla="*/ 5322319 h 10070184"/>
              <a:gd name="connsiteX75" fmla="*/ 6569567 w 9900199"/>
              <a:gd name="connsiteY75" fmla="*/ 5282703 h 10070184"/>
              <a:gd name="connsiteX76" fmla="*/ 6308980 w 9900199"/>
              <a:gd name="connsiteY76" fmla="*/ 5240446 h 10070184"/>
              <a:gd name="connsiteX77" fmla="*/ 6115301 w 9900199"/>
              <a:gd name="connsiteY77" fmla="*/ 5273899 h 10070184"/>
              <a:gd name="connsiteX78" fmla="*/ 6022864 w 9900199"/>
              <a:gd name="connsiteY78" fmla="*/ 5366337 h 10070184"/>
              <a:gd name="connsiteX79" fmla="*/ 5800132 w 9900199"/>
              <a:gd name="connsiteY79" fmla="*/ 5697352 h 10070184"/>
              <a:gd name="connsiteX80" fmla="*/ 5655754 w 9900199"/>
              <a:gd name="connsiteY80" fmla="*/ 5749293 h 10070184"/>
              <a:gd name="connsiteX81" fmla="*/ 5493767 w 9900199"/>
              <a:gd name="connsiteY81" fmla="*/ 5765140 h 10070184"/>
              <a:gd name="connsiteX82" fmla="*/ 5477041 w 9900199"/>
              <a:gd name="connsiteY82" fmla="*/ 5792431 h 10070184"/>
              <a:gd name="connsiteX83" fmla="*/ 5524580 w 9900199"/>
              <a:gd name="connsiteY83" fmla="*/ 5969383 h 10070184"/>
              <a:gd name="connsiteX84" fmla="*/ 5590607 w 9900199"/>
              <a:gd name="connsiteY84" fmla="*/ 6331211 h 10070184"/>
              <a:gd name="connsiteX85" fmla="*/ 5708575 w 9900199"/>
              <a:gd name="connsiteY85" fmla="*/ 6640217 h 10070184"/>
              <a:gd name="connsiteX86" fmla="*/ 5810697 w 9900199"/>
              <a:gd name="connsiteY86" fmla="*/ 6859427 h 10070184"/>
              <a:gd name="connsiteX87" fmla="*/ 1395839 w 9900199"/>
              <a:gd name="connsiteY87" fmla="*/ 9986744 h 10070184"/>
              <a:gd name="connsiteX88" fmla="*/ 13 w 9900199"/>
              <a:gd name="connsiteY88" fmla="*/ 8226864 h 10070184"/>
              <a:gd name="connsiteX89" fmla="*/ 1366642 w 9900199"/>
              <a:gd name="connsiteY89" fmla="*/ 6757305 h 10070184"/>
              <a:gd name="connsiteX90" fmla="*/ 1246913 w 9900199"/>
              <a:gd name="connsiteY90" fmla="*/ 6532813 h 10070184"/>
              <a:gd name="connsiteX91" fmla="*/ 1209938 w 9900199"/>
              <a:gd name="connsiteY91" fmla="*/ 6476470 h 10070184"/>
              <a:gd name="connsiteX92" fmla="*/ 1047072 w 9900199"/>
              <a:gd name="connsiteY92" fmla="*/ 6259022 h 10070184"/>
              <a:gd name="connsiteX93" fmla="*/ 1006575 w 9900199"/>
              <a:gd name="connsiteY93" fmla="*/ 6223807 h 10070184"/>
              <a:gd name="connsiteX94" fmla="*/ 924702 w 9900199"/>
              <a:gd name="connsiteY94" fmla="*/ 6132250 h 10070184"/>
              <a:gd name="connsiteX95" fmla="*/ 833144 w 9900199"/>
              <a:gd name="connsiteY95" fmla="*/ 6003717 h 10070184"/>
              <a:gd name="connsiteX96" fmla="*/ 649149 w 9900199"/>
              <a:gd name="connsiteY96" fmla="*/ 5788029 h 10070184"/>
              <a:gd name="connsiteX97" fmla="*/ 299647 w 9900199"/>
              <a:gd name="connsiteY97" fmla="*/ 5159452 h 10070184"/>
              <a:gd name="connsiteX98" fmla="*/ 237141 w 9900199"/>
              <a:gd name="connsiteY98" fmla="*/ 5041485 h 10070184"/>
              <a:gd name="connsiteX99" fmla="*/ 201927 w 9900199"/>
              <a:gd name="connsiteY99" fmla="*/ 4942004 h 10070184"/>
              <a:gd name="connsiteX100" fmla="*/ 107728 w 9900199"/>
              <a:gd name="connsiteY100" fmla="*/ 4773855 h 10070184"/>
              <a:gd name="connsiteX101" fmla="*/ 32017 w 9900199"/>
              <a:gd name="connsiteY101" fmla="*/ 4532636 h 10070184"/>
              <a:gd name="connsiteX102" fmla="*/ 186961 w 9900199"/>
              <a:gd name="connsiteY102" fmla="*/ 4036114 h 10070184"/>
              <a:gd name="connsiteX103" fmla="*/ 316373 w 9900199"/>
              <a:gd name="connsiteY103" fmla="*/ 3897897 h 10070184"/>
              <a:gd name="connsiteX104" fmla="*/ 481001 w 9900199"/>
              <a:gd name="connsiteY104" fmla="*/ 3800177 h 10070184"/>
              <a:gd name="connsiteX105" fmla="*/ 895650 w 9900199"/>
              <a:gd name="connsiteY105" fmla="*/ 3576566 h 10070184"/>
              <a:gd name="connsiteX106" fmla="*/ 1099893 w 9900199"/>
              <a:gd name="connsiteY106" fmla="*/ 3535189 h 10070184"/>
              <a:gd name="connsiteX107" fmla="*/ 1229306 w 9900199"/>
              <a:gd name="connsiteY107" fmla="*/ 3479727 h 10070184"/>
              <a:gd name="connsiteX108" fmla="*/ 1230187 w 9900199"/>
              <a:gd name="connsiteY108" fmla="*/ 3477086 h 10070184"/>
              <a:gd name="connsiteX109" fmla="*/ 1279487 w 9900199"/>
              <a:gd name="connsiteY109" fmla="*/ 3339750 h 10070184"/>
              <a:gd name="connsiteX110" fmla="*/ 1453798 w 9900199"/>
              <a:gd name="connsiteY110" fmla="*/ 3090608 h 10070184"/>
              <a:gd name="connsiteX111" fmla="*/ 1542714 w 9900199"/>
              <a:gd name="connsiteY111" fmla="*/ 2947990 h 10070184"/>
              <a:gd name="connsiteX112" fmla="*/ 1561202 w 9900199"/>
              <a:gd name="connsiteY112" fmla="*/ 2928622 h 10070184"/>
              <a:gd name="connsiteX113" fmla="*/ 1570886 w 9900199"/>
              <a:gd name="connsiteY113" fmla="*/ 2929502 h 10070184"/>
              <a:gd name="connsiteX114" fmla="*/ 1574407 w 9900199"/>
              <a:gd name="connsiteY114" fmla="*/ 2992888 h 10070184"/>
              <a:gd name="connsiteX115" fmla="*/ 1655400 w 9900199"/>
              <a:gd name="connsiteY115" fmla="*/ 3178644 h 10070184"/>
              <a:gd name="connsiteX116" fmla="*/ 1741675 w 9900199"/>
              <a:gd name="connsiteY116" fmla="*/ 3237628 h 10070184"/>
              <a:gd name="connsiteX117" fmla="*/ 1847319 w 9900199"/>
              <a:gd name="connsiteY117" fmla="*/ 3293090 h 10070184"/>
              <a:gd name="connsiteX118" fmla="*/ 1936235 w 9900199"/>
              <a:gd name="connsiteY118" fmla="*/ 3362639 h 10070184"/>
              <a:gd name="connsiteX119" fmla="*/ 1981133 w 9900199"/>
              <a:gd name="connsiteY119" fmla="*/ 3403135 h 10070184"/>
              <a:gd name="connsiteX120" fmla="*/ 2035715 w 9900199"/>
              <a:gd name="connsiteY120" fmla="*/ 3422503 h 10070184"/>
              <a:gd name="connsiteX121" fmla="*/ 2083255 w 9900199"/>
              <a:gd name="connsiteY121" fmla="*/ 3461239 h 10070184"/>
              <a:gd name="connsiteX122" fmla="*/ 2211787 w 9900199"/>
              <a:gd name="connsiteY122" fmla="*/ 3522864 h 10070184"/>
              <a:gd name="connsiteX123" fmla="*/ 2404586 w 9900199"/>
              <a:gd name="connsiteY123" fmla="*/ 3651397 h 10070184"/>
              <a:gd name="connsiteX124" fmla="*/ 2505827 w 9900199"/>
              <a:gd name="connsiteY124" fmla="*/ 3717424 h 10070184"/>
              <a:gd name="connsiteX125" fmla="*/ 2541922 w 9900199"/>
              <a:gd name="connsiteY125" fmla="*/ 3735031 h 10070184"/>
              <a:gd name="connsiteX126" fmla="*/ 2592983 w 9900199"/>
              <a:gd name="connsiteY126" fmla="*/ 3757040 h 10070184"/>
              <a:gd name="connsiteX127" fmla="*/ 2629078 w 9900199"/>
              <a:gd name="connsiteY127" fmla="*/ 3684850 h 10070184"/>
              <a:gd name="connsiteX128" fmla="*/ 2554247 w 9900199"/>
              <a:gd name="connsiteY128" fmla="*/ 3645234 h 10070184"/>
              <a:gd name="connsiteX129" fmla="*/ 2395782 w 9900199"/>
              <a:gd name="connsiteY129" fmla="*/ 3552796 h 10070184"/>
              <a:gd name="connsiteX130" fmla="*/ 2004022 w 9900199"/>
              <a:gd name="connsiteY130" fmla="*/ 3259637 h 10070184"/>
              <a:gd name="connsiteX131" fmla="*/ 1714384 w 9900199"/>
              <a:gd name="connsiteY131" fmla="*/ 3049231 h 10070184"/>
              <a:gd name="connsiteX132" fmla="*/ 1627229 w 9900199"/>
              <a:gd name="connsiteY132" fmla="*/ 2877561 h 10070184"/>
              <a:gd name="connsiteX133" fmla="*/ 1630750 w 9900199"/>
              <a:gd name="connsiteY133" fmla="*/ 2840586 h 10070184"/>
              <a:gd name="connsiteX134" fmla="*/ 1682691 w 9900199"/>
              <a:gd name="connsiteY134" fmla="*/ 2933904 h 10070184"/>
              <a:gd name="connsiteX135" fmla="*/ 1547116 w 9900199"/>
              <a:gd name="connsiteY135" fmla="*/ 2513092 h 10070184"/>
              <a:gd name="connsiteX136" fmla="*/ 1455559 w 9900199"/>
              <a:gd name="connsiteY136" fmla="*/ 2523656 h 10070184"/>
              <a:gd name="connsiteX137" fmla="*/ 1333189 w 9900199"/>
              <a:gd name="connsiteY137" fmla="*/ 2462911 h 10070184"/>
              <a:gd name="connsiteX138" fmla="*/ 1224904 w 9900199"/>
              <a:gd name="connsiteY138" fmla="*/ 2283318 h 10070184"/>
              <a:gd name="connsiteX139" fmla="*/ 1150954 w 9900199"/>
              <a:gd name="connsiteY139" fmla="*/ 1985757 h 10070184"/>
              <a:gd name="connsiteX140" fmla="*/ 1128065 w 9900199"/>
              <a:gd name="connsiteY140" fmla="*/ 1858105 h 10070184"/>
              <a:gd name="connsiteX141" fmla="*/ 1193211 w 9900199"/>
              <a:gd name="connsiteY141" fmla="*/ 1705802 h 10070184"/>
              <a:gd name="connsiteX142" fmla="*/ 1209058 w 9900199"/>
              <a:gd name="connsiteY142" fmla="*/ 1667947 h 10070184"/>
              <a:gd name="connsiteX143" fmla="*/ 1171202 w 9900199"/>
              <a:gd name="connsiteY143" fmla="*/ 1329008 h 10070184"/>
              <a:gd name="connsiteX144" fmla="*/ 1150954 w 9900199"/>
              <a:gd name="connsiteY144" fmla="*/ 1039370 h 10070184"/>
              <a:gd name="connsiteX145" fmla="*/ 1223144 w 9900199"/>
              <a:gd name="connsiteY145" fmla="*/ 662576 h 10070184"/>
              <a:gd name="connsiteX146" fmla="*/ 1327906 w 9900199"/>
              <a:gd name="connsiteY146" fmla="*/ 480342 h 10070184"/>
              <a:gd name="connsiteX147" fmla="*/ 1583211 w 9900199"/>
              <a:gd name="connsiteY147" fmla="*/ 211832 h 10070184"/>
              <a:gd name="connsiteX148" fmla="*/ 1795377 w 9900199"/>
              <a:gd name="connsiteY148" fmla="*/ 109711 h 10070184"/>
              <a:gd name="connsiteX149" fmla="*/ 1930072 w 9900199"/>
              <a:gd name="connsiteY149" fmla="*/ 65693 h 10070184"/>
              <a:gd name="connsiteX150" fmla="*/ 2107905 w 9900199"/>
              <a:gd name="connsiteY150" fmla="*/ 31359 h 10070184"/>
              <a:gd name="connsiteX151" fmla="*/ 2251403 w 9900199"/>
              <a:gd name="connsiteY151" fmla="*/ 14632 h 10070184"/>
              <a:gd name="connsiteX152" fmla="*/ 2276934 w 9900199"/>
              <a:gd name="connsiteY152" fmla="*/ 11110 h 10070184"/>
              <a:gd name="connsiteX153" fmla="*/ 2379936 w 9900199"/>
              <a:gd name="connsiteY153" fmla="*/ 7589 h 10070184"/>
              <a:gd name="connsiteX154" fmla="*/ 2466211 w 9900199"/>
              <a:gd name="connsiteY154" fmla="*/ 17273 h 10070184"/>
              <a:gd name="connsiteX155" fmla="*/ 2592983 w 9900199"/>
              <a:gd name="connsiteY155" fmla="*/ 51607 h 10070184"/>
              <a:gd name="connsiteX156" fmla="*/ 2721515 w 9900199"/>
              <a:gd name="connsiteY156" fmla="*/ 92103 h 10070184"/>
              <a:gd name="connsiteX157" fmla="*/ 2781380 w 9900199"/>
              <a:gd name="connsiteY157" fmla="*/ 119395 h 10070184"/>
              <a:gd name="connsiteX158" fmla="*/ 2916955 w 9900199"/>
              <a:gd name="connsiteY158" fmla="*/ 188943 h 10070184"/>
              <a:gd name="connsiteX159" fmla="*/ 3106233 w 9900199"/>
              <a:gd name="connsiteY159" fmla="*/ 315715 h 10070184"/>
              <a:gd name="connsiteX160" fmla="*/ 3203072 w 9900199"/>
              <a:gd name="connsiteY160" fmla="*/ 387904 h 10070184"/>
              <a:gd name="connsiteX161" fmla="*/ 3334246 w 9900199"/>
              <a:gd name="connsiteY161" fmla="*/ 537565 h 10070184"/>
              <a:gd name="connsiteX162" fmla="*/ 3470701 w 9900199"/>
              <a:gd name="connsiteY162" fmla="*/ 770861 h 10070184"/>
              <a:gd name="connsiteX163" fmla="*/ 3561378 w 9900199"/>
              <a:gd name="connsiteY163" fmla="*/ 1044652 h 10070184"/>
              <a:gd name="connsiteX164" fmla="*/ 3573703 w 9900199"/>
              <a:gd name="connsiteY164" fmla="*/ 1292033 h 10070184"/>
              <a:gd name="connsiteX165" fmla="*/ 3556096 w 9900199"/>
              <a:gd name="connsiteY165" fmla="*/ 1486593 h 10070184"/>
              <a:gd name="connsiteX166" fmla="*/ 3556096 w 9900199"/>
              <a:gd name="connsiteY166" fmla="*/ 1522688 h 10070184"/>
              <a:gd name="connsiteX167" fmla="*/ 3532326 w 9900199"/>
              <a:gd name="connsiteY167" fmla="*/ 1571988 h 10070184"/>
              <a:gd name="connsiteX168" fmla="*/ 3526164 w 9900199"/>
              <a:gd name="connsiteY168" fmla="*/ 1717247 h 10070184"/>
              <a:gd name="connsiteX169" fmla="*/ 3528805 w 9900199"/>
              <a:gd name="connsiteY169" fmla="*/ 1725170 h 10070184"/>
              <a:gd name="connsiteX170" fmla="*/ 3538489 w 9900199"/>
              <a:gd name="connsiteY170" fmla="*/ 1839617 h 10070184"/>
              <a:gd name="connsiteX171" fmla="*/ 3520882 w 9900199"/>
              <a:gd name="connsiteY171" fmla="*/ 1908285 h 10070184"/>
              <a:gd name="connsiteX172" fmla="*/ 3513839 w 9900199"/>
              <a:gd name="connsiteY172" fmla="*/ 2074673 h 10070184"/>
              <a:gd name="connsiteX173" fmla="*/ 3510317 w 9900199"/>
              <a:gd name="connsiteY173" fmla="*/ 2462031 h 10070184"/>
              <a:gd name="connsiteX174" fmla="*/ 3471582 w 9900199"/>
              <a:gd name="connsiteY174" fmla="*/ 2793046 h 10070184"/>
              <a:gd name="connsiteX175" fmla="*/ 3467180 w 9900199"/>
              <a:gd name="connsiteY175" fmla="*/ 2873159 h 10070184"/>
              <a:gd name="connsiteX176" fmla="*/ 3526164 w 9900199"/>
              <a:gd name="connsiteY176" fmla="*/ 2904852 h 10070184"/>
              <a:gd name="connsiteX177" fmla="*/ 3605396 w 9900199"/>
              <a:gd name="connsiteY177" fmla="*/ 2867877 h 10070184"/>
              <a:gd name="connsiteX178" fmla="*/ 3791152 w 9900199"/>
              <a:gd name="connsiteY178" fmla="*/ 2738464 h 10070184"/>
              <a:gd name="connsiteX179" fmla="*/ 4114244 w 9900199"/>
              <a:gd name="connsiteY179" fmla="*/ 2675078 h 10070184"/>
              <a:gd name="connsiteX180" fmla="*/ 4527133 w 9900199"/>
              <a:gd name="connsiteY180" fmla="*/ 2687403 h 10070184"/>
              <a:gd name="connsiteX181" fmla="*/ 4624852 w 9900199"/>
              <a:gd name="connsiteY181" fmla="*/ 2674198 h 10070184"/>
              <a:gd name="connsiteX182" fmla="*/ 4732256 w 9900199"/>
              <a:gd name="connsiteY182" fmla="*/ 2712053 h 10070184"/>
              <a:gd name="connsiteX183" fmla="*/ 4817651 w 9900199"/>
              <a:gd name="connsiteY183" fmla="*/ 2852030 h 10070184"/>
              <a:gd name="connsiteX184" fmla="*/ 4880157 w 9900199"/>
              <a:gd name="connsiteY184" fmla="*/ 2925981 h 10070184"/>
              <a:gd name="connsiteX185" fmla="*/ 4953227 w 9900199"/>
              <a:gd name="connsiteY185" fmla="*/ 3038667 h 10070184"/>
              <a:gd name="connsiteX186" fmla="*/ 5051827 w 9900199"/>
              <a:gd name="connsiteY186" fmla="*/ 3126702 h 10070184"/>
              <a:gd name="connsiteX187" fmla="*/ 5124016 w 9900199"/>
              <a:gd name="connsiteY187" fmla="*/ 3146070 h 10070184"/>
              <a:gd name="connsiteX188" fmla="*/ 5256951 w 9900199"/>
              <a:gd name="connsiteY188" fmla="*/ 3211217 h 10070184"/>
              <a:gd name="connsiteX189" fmla="*/ 5357312 w 9900199"/>
              <a:gd name="connsiteY189" fmla="*/ 3269321 h 10070184"/>
              <a:gd name="connsiteX190" fmla="*/ 5445347 w 9900199"/>
              <a:gd name="connsiteY190" fmla="*/ 3329185 h 10070184"/>
              <a:gd name="connsiteX191" fmla="*/ 5604693 w 9900199"/>
              <a:gd name="connsiteY191" fmla="*/ 3403135 h 10070184"/>
              <a:gd name="connsiteX192" fmla="*/ 5700652 w 9900199"/>
              <a:gd name="connsiteY192" fmla="*/ 3457718 h 10070184"/>
              <a:gd name="connsiteX193" fmla="*/ 5772841 w 9900199"/>
              <a:gd name="connsiteY193" fmla="*/ 3507018 h 10070184"/>
              <a:gd name="connsiteX194" fmla="*/ 5815979 w 9900199"/>
              <a:gd name="connsiteY194" fmla="*/ 3516702 h 10070184"/>
              <a:gd name="connsiteX195" fmla="*/ 5874963 w 9900199"/>
              <a:gd name="connsiteY195" fmla="*/ 3541352 h 10070184"/>
              <a:gd name="connsiteX196" fmla="*/ 5983247 w 9900199"/>
              <a:gd name="connsiteY196" fmla="*/ 3640832 h 10070184"/>
              <a:gd name="connsiteX197" fmla="*/ 6044873 w 9900199"/>
              <a:gd name="connsiteY197" fmla="*/ 3664602 h 10070184"/>
              <a:gd name="connsiteX198" fmla="*/ 6218303 w 9900199"/>
              <a:gd name="connsiteY198" fmla="*/ 3736792 h 10070184"/>
              <a:gd name="connsiteX199" fmla="*/ 6218303 w 9900199"/>
              <a:gd name="connsiteY199" fmla="*/ 3750877 h 10070184"/>
              <a:gd name="connsiteX200" fmla="*/ 8964144 w 9900199"/>
              <a:gd name="connsiteY200" fmla="*/ 3619704 h 10070184"/>
              <a:gd name="connsiteX201" fmla="*/ 8985273 w 9900199"/>
              <a:gd name="connsiteY201" fmla="*/ 3513180 h 10070184"/>
              <a:gd name="connsiteX202" fmla="*/ 8910442 w 9900199"/>
              <a:gd name="connsiteY202" fmla="*/ 3337108 h 10070184"/>
              <a:gd name="connsiteX203" fmla="*/ 8807440 w 9900199"/>
              <a:gd name="connsiteY203" fmla="*/ 3274603 h 10070184"/>
              <a:gd name="connsiteX204" fmla="*/ 8680668 w 9900199"/>
              <a:gd name="connsiteY204" fmla="*/ 3280765 h 10070184"/>
              <a:gd name="connsiteX205" fmla="*/ 8660420 w 9900199"/>
              <a:gd name="connsiteY205" fmla="*/ 3300133 h 10070184"/>
              <a:gd name="connsiteX206" fmla="*/ 8665702 w 9900199"/>
              <a:gd name="connsiteY206" fmla="*/ 3317741 h 10070184"/>
              <a:gd name="connsiteX207" fmla="*/ 8766943 w 9900199"/>
              <a:gd name="connsiteY207" fmla="*/ 3411059 h 10070184"/>
              <a:gd name="connsiteX208" fmla="*/ 8854979 w 9900199"/>
              <a:gd name="connsiteY208" fmla="*/ 3573925 h 10070184"/>
              <a:gd name="connsiteX209" fmla="*/ 8964144 w 9900199"/>
              <a:gd name="connsiteY209" fmla="*/ 3619704 h 10070184"/>
              <a:gd name="connsiteX210" fmla="*/ 1784813 w 9900199"/>
              <a:gd name="connsiteY210" fmla="*/ 2878441 h 10070184"/>
              <a:gd name="connsiteX211" fmla="*/ 1782172 w 9900199"/>
              <a:gd name="connsiteY211" fmla="*/ 2837945 h 10070184"/>
              <a:gd name="connsiteX212" fmla="*/ 1743436 w 9900199"/>
              <a:gd name="connsiteY212" fmla="*/ 2778080 h 10070184"/>
              <a:gd name="connsiteX213" fmla="*/ 1665964 w 9900199"/>
              <a:gd name="connsiteY213" fmla="*/ 2606410 h 10070184"/>
              <a:gd name="connsiteX214" fmla="*/ 1587612 w 9900199"/>
              <a:gd name="connsiteY214" fmla="*/ 2494604 h 10070184"/>
              <a:gd name="connsiteX215" fmla="*/ 1562962 w 9900199"/>
              <a:gd name="connsiteY215" fmla="*/ 2510451 h 10070184"/>
              <a:gd name="connsiteX216" fmla="*/ 1621946 w 9900199"/>
              <a:gd name="connsiteY216" fmla="*/ 2625778 h 10070184"/>
              <a:gd name="connsiteX217" fmla="*/ 1669486 w 9900199"/>
              <a:gd name="connsiteY217" fmla="*/ 2719096 h 10070184"/>
              <a:gd name="connsiteX218" fmla="*/ 1717906 w 9900199"/>
              <a:gd name="connsiteY218" fmla="*/ 2812414 h 10070184"/>
              <a:gd name="connsiteX219" fmla="*/ 1735513 w 9900199"/>
              <a:gd name="connsiteY219" fmla="*/ 2847629 h 10070184"/>
              <a:gd name="connsiteX220" fmla="*/ 1778650 w 9900199"/>
              <a:gd name="connsiteY220" fmla="*/ 2908373 h 10070184"/>
              <a:gd name="connsiteX221" fmla="*/ 1799779 w 9900199"/>
              <a:gd name="connsiteY221" fmla="*/ 2911895 h 10070184"/>
              <a:gd name="connsiteX222" fmla="*/ 1795377 w 9900199"/>
              <a:gd name="connsiteY222" fmla="*/ 2890766 h 10070184"/>
              <a:gd name="connsiteX223" fmla="*/ 1784813 w 9900199"/>
              <a:gd name="connsiteY223" fmla="*/ 2878441 h 10070184"/>
              <a:gd name="connsiteX0" fmla="*/ 6218303 w 9900199"/>
              <a:gd name="connsiteY0" fmla="*/ 3750877 h 9989248"/>
              <a:gd name="connsiteX1" fmla="*/ 6202457 w 9900199"/>
              <a:gd name="connsiteY1" fmla="*/ 3757920 h 9989248"/>
              <a:gd name="connsiteX2" fmla="*/ 6081847 w 9900199"/>
              <a:gd name="connsiteY2" fmla="*/ 3783451 h 9989248"/>
              <a:gd name="connsiteX3" fmla="*/ 5875843 w 9900199"/>
              <a:gd name="connsiteY3" fmla="*/ 3838033 h 9989248"/>
              <a:gd name="connsiteX4" fmla="*/ 5628462 w 9900199"/>
              <a:gd name="connsiteY4" fmla="*/ 3898778 h 9989248"/>
              <a:gd name="connsiteX5" fmla="*/ 5504332 w 9900199"/>
              <a:gd name="connsiteY5" fmla="*/ 3946317 h 9989248"/>
              <a:gd name="connsiteX6" fmla="*/ 5492006 w 9900199"/>
              <a:gd name="connsiteY6" fmla="*/ 3976249 h 9989248"/>
              <a:gd name="connsiteX7" fmla="*/ 5456792 w 9900199"/>
              <a:gd name="connsiteY7" fmla="*/ 4907670 h 9989248"/>
              <a:gd name="connsiteX8" fmla="*/ 6322186 w 9900199"/>
              <a:gd name="connsiteY8" fmla="*/ 5056450 h 9989248"/>
              <a:gd name="connsiteX9" fmla="*/ 6294894 w 9900199"/>
              <a:gd name="connsiteY9" fmla="*/ 5004509 h 9989248"/>
              <a:gd name="connsiteX10" fmla="*/ 6146994 w 9900199"/>
              <a:gd name="connsiteY10" fmla="*/ 4832839 h 9989248"/>
              <a:gd name="connsiteX11" fmla="*/ 6042231 w 9900199"/>
              <a:gd name="connsiteY11" fmla="*/ 4507106 h 9989248"/>
              <a:gd name="connsiteX12" fmla="*/ 6110019 w 9900199"/>
              <a:gd name="connsiteY12" fmla="*/ 3904060 h 9989248"/>
              <a:gd name="connsiteX13" fmla="*/ 6276407 w 9900199"/>
              <a:gd name="connsiteY13" fmla="*/ 3746475 h 9989248"/>
              <a:gd name="connsiteX14" fmla="*/ 6415504 w 9900199"/>
              <a:gd name="connsiteY14" fmla="*/ 3741193 h 9989248"/>
              <a:gd name="connsiteX15" fmla="*/ 6786135 w 9900199"/>
              <a:gd name="connsiteY15" fmla="*/ 3598575 h 9989248"/>
              <a:gd name="connsiteX16" fmla="*/ 7148843 w 9900199"/>
              <a:gd name="connsiteY16" fmla="*/ 3518462 h 9989248"/>
              <a:gd name="connsiteX17" fmla="*/ 7182296 w 9900199"/>
              <a:gd name="connsiteY17" fmla="*/ 3490291 h 9989248"/>
              <a:gd name="connsiteX18" fmla="*/ 7206066 w 9900199"/>
              <a:gd name="connsiteY18" fmla="*/ 3315099 h 9989248"/>
              <a:gd name="connsiteX19" fmla="*/ 7250084 w 9900199"/>
              <a:gd name="connsiteY19" fmla="*/ 3163678 h 9989248"/>
              <a:gd name="connsiteX20" fmla="*/ 7323154 w 9900199"/>
              <a:gd name="connsiteY20" fmla="*/ 3088847 h 9989248"/>
              <a:gd name="connsiteX21" fmla="*/ 7361010 w 9900199"/>
              <a:gd name="connsiteY21" fmla="*/ 3080044 h 9989248"/>
              <a:gd name="connsiteX22" fmla="*/ 7260649 w 9900199"/>
              <a:gd name="connsiteY22" fmla="*/ 3043068 h 9989248"/>
              <a:gd name="connsiteX23" fmla="*/ 7194622 w 9900199"/>
              <a:gd name="connsiteY23" fmla="*/ 3025461 h 9989248"/>
              <a:gd name="connsiteX24" fmla="*/ 7155006 w 9900199"/>
              <a:gd name="connsiteY24" fmla="*/ 2962956 h 9989248"/>
              <a:gd name="connsiteX25" fmla="*/ 7174374 w 9900199"/>
              <a:gd name="connsiteY25" fmla="*/ 2679480 h 9989248"/>
              <a:gd name="connsiteX26" fmla="*/ 7224554 w 9900199"/>
              <a:gd name="connsiteY26" fmla="*/ 2561512 h 9989248"/>
              <a:gd name="connsiteX27" fmla="*/ 7325795 w 9900199"/>
              <a:gd name="connsiteY27" fmla="*/ 2448826 h 9989248"/>
              <a:gd name="connsiteX28" fmla="*/ 7355727 w 9900199"/>
              <a:gd name="connsiteY28" fmla="*/ 2398645 h 9989248"/>
              <a:gd name="connsiteX29" fmla="*/ 7419993 w 9900199"/>
              <a:gd name="connsiteY29" fmla="*/ 2358149 h 9989248"/>
              <a:gd name="connsiteX30" fmla="*/ 7500987 w 9900199"/>
              <a:gd name="connsiteY30" fmla="*/ 2347584 h 9989248"/>
              <a:gd name="connsiteX31" fmla="*/ 7625118 w 9900199"/>
              <a:gd name="connsiteY31" fmla="*/ 2419774 h 9989248"/>
              <a:gd name="connsiteX32" fmla="*/ 7987825 w 9900199"/>
              <a:gd name="connsiteY32" fmla="*/ 2462031 h 9989248"/>
              <a:gd name="connsiteX33" fmla="*/ 8420962 w 9900199"/>
              <a:gd name="connsiteY33" fmla="*/ 2498126 h 9989248"/>
              <a:gd name="connsiteX34" fmla="*/ 8718523 w 9900199"/>
              <a:gd name="connsiteY34" fmla="*/ 2535101 h 9989248"/>
              <a:gd name="connsiteX35" fmla="*/ 9286355 w 9900199"/>
              <a:gd name="connsiteY35" fmla="*/ 2552708 h 9989248"/>
              <a:gd name="connsiteX36" fmla="*/ 9462427 w 9900199"/>
              <a:gd name="connsiteY36" fmla="*/ 2563272 h 9989248"/>
              <a:gd name="connsiteX37" fmla="*/ 9516129 w 9900199"/>
              <a:gd name="connsiteY37" fmla="*/ 2516613 h 9989248"/>
              <a:gd name="connsiteX38" fmla="*/ 9632337 w 9900199"/>
              <a:gd name="connsiteY38" fmla="*/ 2527178 h 9989248"/>
              <a:gd name="connsiteX39" fmla="*/ 9690440 w 9900199"/>
              <a:gd name="connsiteY39" fmla="*/ 2565033 h 9989248"/>
              <a:gd name="connsiteX40" fmla="*/ 9737100 w 9900199"/>
              <a:gd name="connsiteY40" fmla="*/ 2580880 h 9989248"/>
              <a:gd name="connsiteX41" fmla="*/ 9803127 w 9900199"/>
              <a:gd name="connsiteY41" fmla="*/ 2597606 h 9989248"/>
              <a:gd name="connsiteX42" fmla="*/ 9827776 w 9900199"/>
              <a:gd name="connsiteY42" fmla="*/ 2628419 h 9989248"/>
              <a:gd name="connsiteX43" fmla="*/ 9895565 w 9900199"/>
              <a:gd name="connsiteY43" fmla="*/ 2926861 h 9989248"/>
              <a:gd name="connsiteX44" fmla="*/ 9899966 w 9900199"/>
              <a:gd name="connsiteY44" fmla="*/ 3011375 h 9989248"/>
              <a:gd name="connsiteX45" fmla="*/ 9852427 w 9900199"/>
              <a:gd name="connsiteY45" fmla="*/ 3041308 h 9989248"/>
              <a:gd name="connsiteX46" fmla="*/ 9827776 w 9900199"/>
              <a:gd name="connsiteY46" fmla="*/ 3176883 h 9989248"/>
              <a:gd name="connsiteX47" fmla="*/ 9818092 w 9900199"/>
              <a:gd name="connsiteY47" fmla="*/ 3233226 h 9989248"/>
              <a:gd name="connsiteX48" fmla="*/ 9755587 w 9900199"/>
              <a:gd name="connsiteY48" fmla="*/ 3324783 h 9989248"/>
              <a:gd name="connsiteX49" fmla="*/ 9599763 w 9900199"/>
              <a:gd name="connsiteY49" fmla="*/ 3340630 h 9989248"/>
              <a:gd name="connsiteX50" fmla="*/ 9432495 w 9900199"/>
              <a:gd name="connsiteY50" fmla="*/ 3318621 h 9989248"/>
              <a:gd name="connsiteX51" fmla="*/ 9237935 w 9900199"/>
              <a:gd name="connsiteY51" fmla="*/ 3304535 h 9989248"/>
              <a:gd name="connsiteX52" fmla="*/ 9190396 w 9900199"/>
              <a:gd name="connsiteY52" fmla="*/ 3344151 h 9989248"/>
              <a:gd name="connsiteX53" fmla="*/ 9189516 w 9900199"/>
              <a:gd name="connsiteY53" fmla="*/ 3526386 h 9989248"/>
              <a:gd name="connsiteX54" fmla="*/ 9146378 w 9900199"/>
              <a:gd name="connsiteY54" fmla="*/ 3695415 h 9989248"/>
              <a:gd name="connsiteX55" fmla="*/ 9038974 w 9900199"/>
              <a:gd name="connsiteY55" fmla="*/ 3804579 h 9989248"/>
              <a:gd name="connsiteX56" fmla="*/ 8996717 w 9900199"/>
              <a:gd name="connsiteY56" fmla="*/ 3838913 h 9989248"/>
              <a:gd name="connsiteX57" fmla="*/ 8922767 w 9900199"/>
              <a:gd name="connsiteY57" fmla="*/ 3954240 h 9989248"/>
              <a:gd name="connsiteX58" fmla="*/ 8930690 w 9900199"/>
              <a:gd name="connsiteY58" fmla="*/ 4078371 h 9989248"/>
              <a:gd name="connsiteX59" fmla="*/ 8940374 w 9900199"/>
              <a:gd name="connsiteY59" fmla="*/ 4213066 h 9989248"/>
              <a:gd name="connsiteX60" fmla="*/ 9033692 w 9900199"/>
              <a:gd name="connsiteY60" fmla="*/ 4344240 h 9989248"/>
              <a:gd name="connsiteX61" fmla="*/ 9076830 w 9900199"/>
              <a:gd name="connsiteY61" fmla="*/ 4505346 h 9989248"/>
              <a:gd name="connsiteX62" fmla="*/ 9011683 w 9900199"/>
              <a:gd name="connsiteY62" fmla="*/ 4607467 h 9989248"/>
              <a:gd name="connsiteX63" fmla="*/ 8913083 w 9900199"/>
              <a:gd name="connsiteY63" fmla="*/ 4761530 h 9989248"/>
              <a:gd name="connsiteX64" fmla="*/ 8906921 w 9900199"/>
              <a:gd name="connsiteY64" fmla="*/ 4861011 h 9989248"/>
              <a:gd name="connsiteX65" fmla="*/ 8854979 w 9900199"/>
              <a:gd name="connsiteY65" fmla="*/ 4978979 h 9989248"/>
              <a:gd name="connsiteX66" fmla="*/ 8726447 w 9900199"/>
              <a:gd name="connsiteY66" fmla="*/ 5022997 h 9989248"/>
              <a:gd name="connsiteX67" fmla="*/ 8590871 w 9900199"/>
              <a:gd name="connsiteY67" fmla="*/ 5100468 h 9989248"/>
              <a:gd name="connsiteX68" fmla="*/ 8538930 w 9900199"/>
              <a:gd name="connsiteY68" fmla="*/ 5192906 h 9989248"/>
              <a:gd name="connsiteX69" fmla="*/ 8415680 w 9900199"/>
              <a:gd name="connsiteY69" fmla="*/ 5248369 h 9989248"/>
              <a:gd name="connsiteX70" fmla="*/ 8155094 w 9900199"/>
              <a:gd name="connsiteY70" fmla="*/ 5313515 h 9989248"/>
              <a:gd name="connsiteX71" fmla="*/ 7971979 w 9900199"/>
              <a:gd name="connsiteY71" fmla="*/ 5327601 h 9989248"/>
              <a:gd name="connsiteX72" fmla="*/ 7677059 w 9900199"/>
              <a:gd name="connsiteY72" fmla="*/ 5340807 h 9989248"/>
              <a:gd name="connsiteX73" fmla="*/ 7274734 w 9900199"/>
              <a:gd name="connsiteY73" fmla="*/ 5318798 h 9989248"/>
              <a:gd name="connsiteX74" fmla="*/ 6862726 w 9900199"/>
              <a:gd name="connsiteY74" fmla="*/ 5322319 h 9989248"/>
              <a:gd name="connsiteX75" fmla="*/ 6569567 w 9900199"/>
              <a:gd name="connsiteY75" fmla="*/ 5282703 h 9989248"/>
              <a:gd name="connsiteX76" fmla="*/ 6308980 w 9900199"/>
              <a:gd name="connsiteY76" fmla="*/ 5240446 h 9989248"/>
              <a:gd name="connsiteX77" fmla="*/ 6115301 w 9900199"/>
              <a:gd name="connsiteY77" fmla="*/ 5273899 h 9989248"/>
              <a:gd name="connsiteX78" fmla="*/ 6022864 w 9900199"/>
              <a:gd name="connsiteY78" fmla="*/ 5366337 h 9989248"/>
              <a:gd name="connsiteX79" fmla="*/ 5800132 w 9900199"/>
              <a:gd name="connsiteY79" fmla="*/ 5697352 h 9989248"/>
              <a:gd name="connsiteX80" fmla="*/ 5655754 w 9900199"/>
              <a:gd name="connsiteY80" fmla="*/ 5749293 h 9989248"/>
              <a:gd name="connsiteX81" fmla="*/ 5493767 w 9900199"/>
              <a:gd name="connsiteY81" fmla="*/ 5765140 h 9989248"/>
              <a:gd name="connsiteX82" fmla="*/ 5477041 w 9900199"/>
              <a:gd name="connsiteY82" fmla="*/ 5792431 h 9989248"/>
              <a:gd name="connsiteX83" fmla="*/ 5524580 w 9900199"/>
              <a:gd name="connsiteY83" fmla="*/ 5969383 h 9989248"/>
              <a:gd name="connsiteX84" fmla="*/ 5590607 w 9900199"/>
              <a:gd name="connsiteY84" fmla="*/ 6331211 h 9989248"/>
              <a:gd name="connsiteX85" fmla="*/ 5708575 w 9900199"/>
              <a:gd name="connsiteY85" fmla="*/ 6640217 h 9989248"/>
              <a:gd name="connsiteX86" fmla="*/ 5810697 w 9900199"/>
              <a:gd name="connsiteY86" fmla="*/ 6859427 h 9989248"/>
              <a:gd name="connsiteX87" fmla="*/ 1395839 w 9900199"/>
              <a:gd name="connsiteY87" fmla="*/ 9986744 h 9989248"/>
              <a:gd name="connsiteX88" fmla="*/ 13 w 9900199"/>
              <a:gd name="connsiteY88" fmla="*/ 8226864 h 9989248"/>
              <a:gd name="connsiteX89" fmla="*/ 1366642 w 9900199"/>
              <a:gd name="connsiteY89" fmla="*/ 6757305 h 9989248"/>
              <a:gd name="connsiteX90" fmla="*/ 1246913 w 9900199"/>
              <a:gd name="connsiteY90" fmla="*/ 6532813 h 9989248"/>
              <a:gd name="connsiteX91" fmla="*/ 1209938 w 9900199"/>
              <a:gd name="connsiteY91" fmla="*/ 6476470 h 9989248"/>
              <a:gd name="connsiteX92" fmla="*/ 1047072 w 9900199"/>
              <a:gd name="connsiteY92" fmla="*/ 6259022 h 9989248"/>
              <a:gd name="connsiteX93" fmla="*/ 1006575 w 9900199"/>
              <a:gd name="connsiteY93" fmla="*/ 6223807 h 9989248"/>
              <a:gd name="connsiteX94" fmla="*/ 924702 w 9900199"/>
              <a:gd name="connsiteY94" fmla="*/ 6132250 h 9989248"/>
              <a:gd name="connsiteX95" fmla="*/ 833144 w 9900199"/>
              <a:gd name="connsiteY95" fmla="*/ 6003717 h 9989248"/>
              <a:gd name="connsiteX96" fmla="*/ 649149 w 9900199"/>
              <a:gd name="connsiteY96" fmla="*/ 5788029 h 9989248"/>
              <a:gd name="connsiteX97" fmla="*/ 299647 w 9900199"/>
              <a:gd name="connsiteY97" fmla="*/ 5159452 h 9989248"/>
              <a:gd name="connsiteX98" fmla="*/ 237141 w 9900199"/>
              <a:gd name="connsiteY98" fmla="*/ 5041485 h 9989248"/>
              <a:gd name="connsiteX99" fmla="*/ 201927 w 9900199"/>
              <a:gd name="connsiteY99" fmla="*/ 4942004 h 9989248"/>
              <a:gd name="connsiteX100" fmla="*/ 107728 w 9900199"/>
              <a:gd name="connsiteY100" fmla="*/ 4773855 h 9989248"/>
              <a:gd name="connsiteX101" fmla="*/ 32017 w 9900199"/>
              <a:gd name="connsiteY101" fmla="*/ 4532636 h 9989248"/>
              <a:gd name="connsiteX102" fmla="*/ 186961 w 9900199"/>
              <a:gd name="connsiteY102" fmla="*/ 4036114 h 9989248"/>
              <a:gd name="connsiteX103" fmla="*/ 316373 w 9900199"/>
              <a:gd name="connsiteY103" fmla="*/ 3897897 h 9989248"/>
              <a:gd name="connsiteX104" fmla="*/ 481001 w 9900199"/>
              <a:gd name="connsiteY104" fmla="*/ 3800177 h 9989248"/>
              <a:gd name="connsiteX105" fmla="*/ 895650 w 9900199"/>
              <a:gd name="connsiteY105" fmla="*/ 3576566 h 9989248"/>
              <a:gd name="connsiteX106" fmla="*/ 1099893 w 9900199"/>
              <a:gd name="connsiteY106" fmla="*/ 3535189 h 9989248"/>
              <a:gd name="connsiteX107" fmla="*/ 1229306 w 9900199"/>
              <a:gd name="connsiteY107" fmla="*/ 3479727 h 9989248"/>
              <a:gd name="connsiteX108" fmla="*/ 1230187 w 9900199"/>
              <a:gd name="connsiteY108" fmla="*/ 3477086 h 9989248"/>
              <a:gd name="connsiteX109" fmla="*/ 1279487 w 9900199"/>
              <a:gd name="connsiteY109" fmla="*/ 3339750 h 9989248"/>
              <a:gd name="connsiteX110" fmla="*/ 1453798 w 9900199"/>
              <a:gd name="connsiteY110" fmla="*/ 3090608 h 9989248"/>
              <a:gd name="connsiteX111" fmla="*/ 1542714 w 9900199"/>
              <a:gd name="connsiteY111" fmla="*/ 2947990 h 9989248"/>
              <a:gd name="connsiteX112" fmla="*/ 1561202 w 9900199"/>
              <a:gd name="connsiteY112" fmla="*/ 2928622 h 9989248"/>
              <a:gd name="connsiteX113" fmla="*/ 1570886 w 9900199"/>
              <a:gd name="connsiteY113" fmla="*/ 2929502 h 9989248"/>
              <a:gd name="connsiteX114" fmla="*/ 1574407 w 9900199"/>
              <a:gd name="connsiteY114" fmla="*/ 2992888 h 9989248"/>
              <a:gd name="connsiteX115" fmla="*/ 1655400 w 9900199"/>
              <a:gd name="connsiteY115" fmla="*/ 3178644 h 9989248"/>
              <a:gd name="connsiteX116" fmla="*/ 1741675 w 9900199"/>
              <a:gd name="connsiteY116" fmla="*/ 3237628 h 9989248"/>
              <a:gd name="connsiteX117" fmla="*/ 1847319 w 9900199"/>
              <a:gd name="connsiteY117" fmla="*/ 3293090 h 9989248"/>
              <a:gd name="connsiteX118" fmla="*/ 1936235 w 9900199"/>
              <a:gd name="connsiteY118" fmla="*/ 3362639 h 9989248"/>
              <a:gd name="connsiteX119" fmla="*/ 1981133 w 9900199"/>
              <a:gd name="connsiteY119" fmla="*/ 3403135 h 9989248"/>
              <a:gd name="connsiteX120" fmla="*/ 2035715 w 9900199"/>
              <a:gd name="connsiteY120" fmla="*/ 3422503 h 9989248"/>
              <a:gd name="connsiteX121" fmla="*/ 2083255 w 9900199"/>
              <a:gd name="connsiteY121" fmla="*/ 3461239 h 9989248"/>
              <a:gd name="connsiteX122" fmla="*/ 2211787 w 9900199"/>
              <a:gd name="connsiteY122" fmla="*/ 3522864 h 9989248"/>
              <a:gd name="connsiteX123" fmla="*/ 2404586 w 9900199"/>
              <a:gd name="connsiteY123" fmla="*/ 3651397 h 9989248"/>
              <a:gd name="connsiteX124" fmla="*/ 2505827 w 9900199"/>
              <a:gd name="connsiteY124" fmla="*/ 3717424 h 9989248"/>
              <a:gd name="connsiteX125" fmla="*/ 2541922 w 9900199"/>
              <a:gd name="connsiteY125" fmla="*/ 3735031 h 9989248"/>
              <a:gd name="connsiteX126" fmla="*/ 2592983 w 9900199"/>
              <a:gd name="connsiteY126" fmla="*/ 3757040 h 9989248"/>
              <a:gd name="connsiteX127" fmla="*/ 2629078 w 9900199"/>
              <a:gd name="connsiteY127" fmla="*/ 3684850 h 9989248"/>
              <a:gd name="connsiteX128" fmla="*/ 2554247 w 9900199"/>
              <a:gd name="connsiteY128" fmla="*/ 3645234 h 9989248"/>
              <a:gd name="connsiteX129" fmla="*/ 2395782 w 9900199"/>
              <a:gd name="connsiteY129" fmla="*/ 3552796 h 9989248"/>
              <a:gd name="connsiteX130" fmla="*/ 2004022 w 9900199"/>
              <a:gd name="connsiteY130" fmla="*/ 3259637 h 9989248"/>
              <a:gd name="connsiteX131" fmla="*/ 1714384 w 9900199"/>
              <a:gd name="connsiteY131" fmla="*/ 3049231 h 9989248"/>
              <a:gd name="connsiteX132" fmla="*/ 1627229 w 9900199"/>
              <a:gd name="connsiteY132" fmla="*/ 2877561 h 9989248"/>
              <a:gd name="connsiteX133" fmla="*/ 1630750 w 9900199"/>
              <a:gd name="connsiteY133" fmla="*/ 2840586 h 9989248"/>
              <a:gd name="connsiteX134" fmla="*/ 1682691 w 9900199"/>
              <a:gd name="connsiteY134" fmla="*/ 2933904 h 9989248"/>
              <a:gd name="connsiteX135" fmla="*/ 1547116 w 9900199"/>
              <a:gd name="connsiteY135" fmla="*/ 2513092 h 9989248"/>
              <a:gd name="connsiteX136" fmla="*/ 1455559 w 9900199"/>
              <a:gd name="connsiteY136" fmla="*/ 2523656 h 9989248"/>
              <a:gd name="connsiteX137" fmla="*/ 1333189 w 9900199"/>
              <a:gd name="connsiteY137" fmla="*/ 2462911 h 9989248"/>
              <a:gd name="connsiteX138" fmla="*/ 1224904 w 9900199"/>
              <a:gd name="connsiteY138" fmla="*/ 2283318 h 9989248"/>
              <a:gd name="connsiteX139" fmla="*/ 1150954 w 9900199"/>
              <a:gd name="connsiteY139" fmla="*/ 1985757 h 9989248"/>
              <a:gd name="connsiteX140" fmla="*/ 1128065 w 9900199"/>
              <a:gd name="connsiteY140" fmla="*/ 1858105 h 9989248"/>
              <a:gd name="connsiteX141" fmla="*/ 1193211 w 9900199"/>
              <a:gd name="connsiteY141" fmla="*/ 1705802 h 9989248"/>
              <a:gd name="connsiteX142" fmla="*/ 1209058 w 9900199"/>
              <a:gd name="connsiteY142" fmla="*/ 1667947 h 9989248"/>
              <a:gd name="connsiteX143" fmla="*/ 1171202 w 9900199"/>
              <a:gd name="connsiteY143" fmla="*/ 1329008 h 9989248"/>
              <a:gd name="connsiteX144" fmla="*/ 1150954 w 9900199"/>
              <a:gd name="connsiteY144" fmla="*/ 1039370 h 9989248"/>
              <a:gd name="connsiteX145" fmla="*/ 1223144 w 9900199"/>
              <a:gd name="connsiteY145" fmla="*/ 662576 h 9989248"/>
              <a:gd name="connsiteX146" fmla="*/ 1327906 w 9900199"/>
              <a:gd name="connsiteY146" fmla="*/ 480342 h 9989248"/>
              <a:gd name="connsiteX147" fmla="*/ 1583211 w 9900199"/>
              <a:gd name="connsiteY147" fmla="*/ 211832 h 9989248"/>
              <a:gd name="connsiteX148" fmla="*/ 1795377 w 9900199"/>
              <a:gd name="connsiteY148" fmla="*/ 109711 h 9989248"/>
              <a:gd name="connsiteX149" fmla="*/ 1930072 w 9900199"/>
              <a:gd name="connsiteY149" fmla="*/ 65693 h 9989248"/>
              <a:gd name="connsiteX150" fmla="*/ 2107905 w 9900199"/>
              <a:gd name="connsiteY150" fmla="*/ 31359 h 9989248"/>
              <a:gd name="connsiteX151" fmla="*/ 2251403 w 9900199"/>
              <a:gd name="connsiteY151" fmla="*/ 14632 h 9989248"/>
              <a:gd name="connsiteX152" fmla="*/ 2276934 w 9900199"/>
              <a:gd name="connsiteY152" fmla="*/ 11110 h 9989248"/>
              <a:gd name="connsiteX153" fmla="*/ 2379936 w 9900199"/>
              <a:gd name="connsiteY153" fmla="*/ 7589 h 9989248"/>
              <a:gd name="connsiteX154" fmla="*/ 2466211 w 9900199"/>
              <a:gd name="connsiteY154" fmla="*/ 17273 h 9989248"/>
              <a:gd name="connsiteX155" fmla="*/ 2592983 w 9900199"/>
              <a:gd name="connsiteY155" fmla="*/ 51607 h 9989248"/>
              <a:gd name="connsiteX156" fmla="*/ 2721515 w 9900199"/>
              <a:gd name="connsiteY156" fmla="*/ 92103 h 9989248"/>
              <a:gd name="connsiteX157" fmla="*/ 2781380 w 9900199"/>
              <a:gd name="connsiteY157" fmla="*/ 119395 h 9989248"/>
              <a:gd name="connsiteX158" fmla="*/ 2916955 w 9900199"/>
              <a:gd name="connsiteY158" fmla="*/ 188943 h 9989248"/>
              <a:gd name="connsiteX159" fmla="*/ 3106233 w 9900199"/>
              <a:gd name="connsiteY159" fmla="*/ 315715 h 9989248"/>
              <a:gd name="connsiteX160" fmla="*/ 3203072 w 9900199"/>
              <a:gd name="connsiteY160" fmla="*/ 387904 h 9989248"/>
              <a:gd name="connsiteX161" fmla="*/ 3334246 w 9900199"/>
              <a:gd name="connsiteY161" fmla="*/ 537565 h 9989248"/>
              <a:gd name="connsiteX162" fmla="*/ 3470701 w 9900199"/>
              <a:gd name="connsiteY162" fmla="*/ 770861 h 9989248"/>
              <a:gd name="connsiteX163" fmla="*/ 3561378 w 9900199"/>
              <a:gd name="connsiteY163" fmla="*/ 1044652 h 9989248"/>
              <a:gd name="connsiteX164" fmla="*/ 3573703 w 9900199"/>
              <a:gd name="connsiteY164" fmla="*/ 1292033 h 9989248"/>
              <a:gd name="connsiteX165" fmla="*/ 3556096 w 9900199"/>
              <a:gd name="connsiteY165" fmla="*/ 1486593 h 9989248"/>
              <a:gd name="connsiteX166" fmla="*/ 3556096 w 9900199"/>
              <a:gd name="connsiteY166" fmla="*/ 1522688 h 9989248"/>
              <a:gd name="connsiteX167" fmla="*/ 3532326 w 9900199"/>
              <a:gd name="connsiteY167" fmla="*/ 1571988 h 9989248"/>
              <a:gd name="connsiteX168" fmla="*/ 3526164 w 9900199"/>
              <a:gd name="connsiteY168" fmla="*/ 1717247 h 9989248"/>
              <a:gd name="connsiteX169" fmla="*/ 3528805 w 9900199"/>
              <a:gd name="connsiteY169" fmla="*/ 1725170 h 9989248"/>
              <a:gd name="connsiteX170" fmla="*/ 3538489 w 9900199"/>
              <a:gd name="connsiteY170" fmla="*/ 1839617 h 9989248"/>
              <a:gd name="connsiteX171" fmla="*/ 3520882 w 9900199"/>
              <a:gd name="connsiteY171" fmla="*/ 1908285 h 9989248"/>
              <a:gd name="connsiteX172" fmla="*/ 3513839 w 9900199"/>
              <a:gd name="connsiteY172" fmla="*/ 2074673 h 9989248"/>
              <a:gd name="connsiteX173" fmla="*/ 3510317 w 9900199"/>
              <a:gd name="connsiteY173" fmla="*/ 2462031 h 9989248"/>
              <a:gd name="connsiteX174" fmla="*/ 3471582 w 9900199"/>
              <a:gd name="connsiteY174" fmla="*/ 2793046 h 9989248"/>
              <a:gd name="connsiteX175" fmla="*/ 3467180 w 9900199"/>
              <a:gd name="connsiteY175" fmla="*/ 2873159 h 9989248"/>
              <a:gd name="connsiteX176" fmla="*/ 3526164 w 9900199"/>
              <a:gd name="connsiteY176" fmla="*/ 2904852 h 9989248"/>
              <a:gd name="connsiteX177" fmla="*/ 3605396 w 9900199"/>
              <a:gd name="connsiteY177" fmla="*/ 2867877 h 9989248"/>
              <a:gd name="connsiteX178" fmla="*/ 3791152 w 9900199"/>
              <a:gd name="connsiteY178" fmla="*/ 2738464 h 9989248"/>
              <a:gd name="connsiteX179" fmla="*/ 4114244 w 9900199"/>
              <a:gd name="connsiteY179" fmla="*/ 2675078 h 9989248"/>
              <a:gd name="connsiteX180" fmla="*/ 4527133 w 9900199"/>
              <a:gd name="connsiteY180" fmla="*/ 2687403 h 9989248"/>
              <a:gd name="connsiteX181" fmla="*/ 4624852 w 9900199"/>
              <a:gd name="connsiteY181" fmla="*/ 2674198 h 9989248"/>
              <a:gd name="connsiteX182" fmla="*/ 4732256 w 9900199"/>
              <a:gd name="connsiteY182" fmla="*/ 2712053 h 9989248"/>
              <a:gd name="connsiteX183" fmla="*/ 4817651 w 9900199"/>
              <a:gd name="connsiteY183" fmla="*/ 2852030 h 9989248"/>
              <a:gd name="connsiteX184" fmla="*/ 4880157 w 9900199"/>
              <a:gd name="connsiteY184" fmla="*/ 2925981 h 9989248"/>
              <a:gd name="connsiteX185" fmla="*/ 4953227 w 9900199"/>
              <a:gd name="connsiteY185" fmla="*/ 3038667 h 9989248"/>
              <a:gd name="connsiteX186" fmla="*/ 5051827 w 9900199"/>
              <a:gd name="connsiteY186" fmla="*/ 3126702 h 9989248"/>
              <a:gd name="connsiteX187" fmla="*/ 5124016 w 9900199"/>
              <a:gd name="connsiteY187" fmla="*/ 3146070 h 9989248"/>
              <a:gd name="connsiteX188" fmla="*/ 5256951 w 9900199"/>
              <a:gd name="connsiteY188" fmla="*/ 3211217 h 9989248"/>
              <a:gd name="connsiteX189" fmla="*/ 5357312 w 9900199"/>
              <a:gd name="connsiteY189" fmla="*/ 3269321 h 9989248"/>
              <a:gd name="connsiteX190" fmla="*/ 5445347 w 9900199"/>
              <a:gd name="connsiteY190" fmla="*/ 3329185 h 9989248"/>
              <a:gd name="connsiteX191" fmla="*/ 5604693 w 9900199"/>
              <a:gd name="connsiteY191" fmla="*/ 3403135 h 9989248"/>
              <a:gd name="connsiteX192" fmla="*/ 5700652 w 9900199"/>
              <a:gd name="connsiteY192" fmla="*/ 3457718 h 9989248"/>
              <a:gd name="connsiteX193" fmla="*/ 5772841 w 9900199"/>
              <a:gd name="connsiteY193" fmla="*/ 3507018 h 9989248"/>
              <a:gd name="connsiteX194" fmla="*/ 5815979 w 9900199"/>
              <a:gd name="connsiteY194" fmla="*/ 3516702 h 9989248"/>
              <a:gd name="connsiteX195" fmla="*/ 5874963 w 9900199"/>
              <a:gd name="connsiteY195" fmla="*/ 3541352 h 9989248"/>
              <a:gd name="connsiteX196" fmla="*/ 5983247 w 9900199"/>
              <a:gd name="connsiteY196" fmla="*/ 3640832 h 9989248"/>
              <a:gd name="connsiteX197" fmla="*/ 6044873 w 9900199"/>
              <a:gd name="connsiteY197" fmla="*/ 3664602 h 9989248"/>
              <a:gd name="connsiteX198" fmla="*/ 6218303 w 9900199"/>
              <a:gd name="connsiteY198" fmla="*/ 3736792 h 9989248"/>
              <a:gd name="connsiteX199" fmla="*/ 6218303 w 9900199"/>
              <a:gd name="connsiteY199" fmla="*/ 3750877 h 9989248"/>
              <a:gd name="connsiteX200" fmla="*/ 8964144 w 9900199"/>
              <a:gd name="connsiteY200" fmla="*/ 3619704 h 9989248"/>
              <a:gd name="connsiteX201" fmla="*/ 8985273 w 9900199"/>
              <a:gd name="connsiteY201" fmla="*/ 3513180 h 9989248"/>
              <a:gd name="connsiteX202" fmla="*/ 8910442 w 9900199"/>
              <a:gd name="connsiteY202" fmla="*/ 3337108 h 9989248"/>
              <a:gd name="connsiteX203" fmla="*/ 8807440 w 9900199"/>
              <a:gd name="connsiteY203" fmla="*/ 3274603 h 9989248"/>
              <a:gd name="connsiteX204" fmla="*/ 8680668 w 9900199"/>
              <a:gd name="connsiteY204" fmla="*/ 3280765 h 9989248"/>
              <a:gd name="connsiteX205" fmla="*/ 8660420 w 9900199"/>
              <a:gd name="connsiteY205" fmla="*/ 3300133 h 9989248"/>
              <a:gd name="connsiteX206" fmla="*/ 8665702 w 9900199"/>
              <a:gd name="connsiteY206" fmla="*/ 3317741 h 9989248"/>
              <a:gd name="connsiteX207" fmla="*/ 8766943 w 9900199"/>
              <a:gd name="connsiteY207" fmla="*/ 3411059 h 9989248"/>
              <a:gd name="connsiteX208" fmla="*/ 8854979 w 9900199"/>
              <a:gd name="connsiteY208" fmla="*/ 3573925 h 9989248"/>
              <a:gd name="connsiteX209" fmla="*/ 8964144 w 9900199"/>
              <a:gd name="connsiteY209" fmla="*/ 3619704 h 9989248"/>
              <a:gd name="connsiteX210" fmla="*/ 1784813 w 9900199"/>
              <a:gd name="connsiteY210" fmla="*/ 2878441 h 9989248"/>
              <a:gd name="connsiteX211" fmla="*/ 1782172 w 9900199"/>
              <a:gd name="connsiteY211" fmla="*/ 2837945 h 9989248"/>
              <a:gd name="connsiteX212" fmla="*/ 1743436 w 9900199"/>
              <a:gd name="connsiteY212" fmla="*/ 2778080 h 9989248"/>
              <a:gd name="connsiteX213" fmla="*/ 1665964 w 9900199"/>
              <a:gd name="connsiteY213" fmla="*/ 2606410 h 9989248"/>
              <a:gd name="connsiteX214" fmla="*/ 1587612 w 9900199"/>
              <a:gd name="connsiteY214" fmla="*/ 2494604 h 9989248"/>
              <a:gd name="connsiteX215" fmla="*/ 1562962 w 9900199"/>
              <a:gd name="connsiteY215" fmla="*/ 2510451 h 9989248"/>
              <a:gd name="connsiteX216" fmla="*/ 1621946 w 9900199"/>
              <a:gd name="connsiteY216" fmla="*/ 2625778 h 9989248"/>
              <a:gd name="connsiteX217" fmla="*/ 1669486 w 9900199"/>
              <a:gd name="connsiteY217" fmla="*/ 2719096 h 9989248"/>
              <a:gd name="connsiteX218" fmla="*/ 1717906 w 9900199"/>
              <a:gd name="connsiteY218" fmla="*/ 2812414 h 9989248"/>
              <a:gd name="connsiteX219" fmla="*/ 1735513 w 9900199"/>
              <a:gd name="connsiteY219" fmla="*/ 2847629 h 9989248"/>
              <a:gd name="connsiteX220" fmla="*/ 1778650 w 9900199"/>
              <a:gd name="connsiteY220" fmla="*/ 2908373 h 9989248"/>
              <a:gd name="connsiteX221" fmla="*/ 1799779 w 9900199"/>
              <a:gd name="connsiteY221" fmla="*/ 2911895 h 9989248"/>
              <a:gd name="connsiteX222" fmla="*/ 1795377 w 9900199"/>
              <a:gd name="connsiteY222" fmla="*/ 2890766 h 9989248"/>
              <a:gd name="connsiteX223" fmla="*/ 1784813 w 9900199"/>
              <a:gd name="connsiteY223" fmla="*/ 2878441 h 9989248"/>
              <a:gd name="connsiteX0" fmla="*/ 6218303 w 9900199"/>
              <a:gd name="connsiteY0" fmla="*/ 3750877 h 9989248"/>
              <a:gd name="connsiteX1" fmla="*/ 6202457 w 9900199"/>
              <a:gd name="connsiteY1" fmla="*/ 3757920 h 9989248"/>
              <a:gd name="connsiteX2" fmla="*/ 6081847 w 9900199"/>
              <a:gd name="connsiteY2" fmla="*/ 3783451 h 9989248"/>
              <a:gd name="connsiteX3" fmla="*/ 5875843 w 9900199"/>
              <a:gd name="connsiteY3" fmla="*/ 3838033 h 9989248"/>
              <a:gd name="connsiteX4" fmla="*/ 5628462 w 9900199"/>
              <a:gd name="connsiteY4" fmla="*/ 3898778 h 9989248"/>
              <a:gd name="connsiteX5" fmla="*/ 5504332 w 9900199"/>
              <a:gd name="connsiteY5" fmla="*/ 3946317 h 9989248"/>
              <a:gd name="connsiteX6" fmla="*/ 5492006 w 9900199"/>
              <a:gd name="connsiteY6" fmla="*/ 3976249 h 9989248"/>
              <a:gd name="connsiteX7" fmla="*/ 5456792 w 9900199"/>
              <a:gd name="connsiteY7" fmla="*/ 4907670 h 9989248"/>
              <a:gd name="connsiteX8" fmla="*/ 6322186 w 9900199"/>
              <a:gd name="connsiteY8" fmla="*/ 5056450 h 9989248"/>
              <a:gd name="connsiteX9" fmla="*/ 6294894 w 9900199"/>
              <a:gd name="connsiteY9" fmla="*/ 5004509 h 9989248"/>
              <a:gd name="connsiteX10" fmla="*/ 6146994 w 9900199"/>
              <a:gd name="connsiteY10" fmla="*/ 4832839 h 9989248"/>
              <a:gd name="connsiteX11" fmla="*/ 6042231 w 9900199"/>
              <a:gd name="connsiteY11" fmla="*/ 4507106 h 9989248"/>
              <a:gd name="connsiteX12" fmla="*/ 6110019 w 9900199"/>
              <a:gd name="connsiteY12" fmla="*/ 3904060 h 9989248"/>
              <a:gd name="connsiteX13" fmla="*/ 6276407 w 9900199"/>
              <a:gd name="connsiteY13" fmla="*/ 3746475 h 9989248"/>
              <a:gd name="connsiteX14" fmla="*/ 6415504 w 9900199"/>
              <a:gd name="connsiteY14" fmla="*/ 3741193 h 9989248"/>
              <a:gd name="connsiteX15" fmla="*/ 6786135 w 9900199"/>
              <a:gd name="connsiteY15" fmla="*/ 3598575 h 9989248"/>
              <a:gd name="connsiteX16" fmla="*/ 7148843 w 9900199"/>
              <a:gd name="connsiteY16" fmla="*/ 3518462 h 9989248"/>
              <a:gd name="connsiteX17" fmla="*/ 7182296 w 9900199"/>
              <a:gd name="connsiteY17" fmla="*/ 3490291 h 9989248"/>
              <a:gd name="connsiteX18" fmla="*/ 7206066 w 9900199"/>
              <a:gd name="connsiteY18" fmla="*/ 3315099 h 9989248"/>
              <a:gd name="connsiteX19" fmla="*/ 7250084 w 9900199"/>
              <a:gd name="connsiteY19" fmla="*/ 3163678 h 9989248"/>
              <a:gd name="connsiteX20" fmla="*/ 7323154 w 9900199"/>
              <a:gd name="connsiteY20" fmla="*/ 3088847 h 9989248"/>
              <a:gd name="connsiteX21" fmla="*/ 7361010 w 9900199"/>
              <a:gd name="connsiteY21" fmla="*/ 3080044 h 9989248"/>
              <a:gd name="connsiteX22" fmla="*/ 7260649 w 9900199"/>
              <a:gd name="connsiteY22" fmla="*/ 3043068 h 9989248"/>
              <a:gd name="connsiteX23" fmla="*/ 7194622 w 9900199"/>
              <a:gd name="connsiteY23" fmla="*/ 3025461 h 9989248"/>
              <a:gd name="connsiteX24" fmla="*/ 7155006 w 9900199"/>
              <a:gd name="connsiteY24" fmla="*/ 2962956 h 9989248"/>
              <a:gd name="connsiteX25" fmla="*/ 7174374 w 9900199"/>
              <a:gd name="connsiteY25" fmla="*/ 2679480 h 9989248"/>
              <a:gd name="connsiteX26" fmla="*/ 7224554 w 9900199"/>
              <a:gd name="connsiteY26" fmla="*/ 2561512 h 9989248"/>
              <a:gd name="connsiteX27" fmla="*/ 7325795 w 9900199"/>
              <a:gd name="connsiteY27" fmla="*/ 2448826 h 9989248"/>
              <a:gd name="connsiteX28" fmla="*/ 7355727 w 9900199"/>
              <a:gd name="connsiteY28" fmla="*/ 2398645 h 9989248"/>
              <a:gd name="connsiteX29" fmla="*/ 7419993 w 9900199"/>
              <a:gd name="connsiteY29" fmla="*/ 2358149 h 9989248"/>
              <a:gd name="connsiteX30" fmla="*/ 7500987 w 9900199"/>
              <a:gd name="connsiteY30" fmla="*/ 2347584 h 9989248"/>
              <a:gd name="connsiteX31" fmla="*/ 7625118 w 9900199"/>
              <a:gd name="connsiteY31" fmla="*/ 2419774 h 9989248"/>
              <a:gd name="connsiteX32" fmla="*/ 7987825 w 9900199"/>
              <a:gd name="connsiteY32" fmla="*/ 2462031 h 9989248"/>
              <a:gd name="connsiteX33" fmla="*/ 8420962 w 9900199"/>
              <a:gd name="connsiteY33" fmla="*/ 2498126 h 9989248"/>
              <a:gd name="connsiteX34" fmla="*/ 8718523 w 9900199"/>
              <a:gd name="connsiteY34" fmla="*/ 2535101 h 9989248"/>
              <a:gd name="connsiteX35" fmla="*/ 9286355 w 9900199"/>
              <a:gd name="connsiteY35" fmla="*/ 2552708 h 9989248"/>
              <a:gd name="connsiteX36" fmla="*/ 9462427 w 9900199"/>
              <a:gd name="connsiteY36" fmla="*/ 2563272 h 9989248"/>
              <a:gd name="connsiteX37" fmla="*/ 9516129 w 9900199"/>
              <a:gd name="connsiteY37" fmla="*/ 2516613 h 9989248"/>
              <a:gd name="connsiteX38" fmla="*/ 9632337 w 9900199"/>
              <a:gd name="connsiteY38" fmla="*/ 2527178 h 9989248"/>
              <a:gd name="connsiteX39" fmla="*/ 9690440 w 9900199"/>
              <a:gd name="connsiteY39" fmla="*/ 2565033 h 9989248"/>
              <a:gd name="connsiteX40" fmla="*/ 9737100 w 9900199"/>
              <a:gd name="connsiteY40" fmla="*/ 2580880 h 9989248"/>
              <a:gd name="connsiteX41" fmla="*/ 9803127 w 9900199"/>
              <a:gd name="connsiteY41" fmla="*/ 2597606 h 9989248"/>
              <a:gd name="connsiteX42" fmla="*/ 9827776 w 9900199"/>
              <a:gd name="connsiteY42" fmla="*/ 2628419 h 9989248"/>
              <a:gd name="connsiteX43" fmla="*/ 9895565 w 9900199"/>
              <a:gd name="connsiteY43" fmla="*/ 2926861 h 9989248"/>
              <a:gd name="connsiteX44" fmla="*/ 9899966 w 9900199"/>
              <a:gd name="connsiteY44" fmla="*/ 3011375 h 9989248"/>
              <a:gd name="connsiteX45" fmla="*/ 9852427 w 9900199"/>
              <a:gd name="connsiteY45" fmla="*/ 3041308 h 9989248"/>
              <a:gd name="connsiteX46" fmla="*/ 9827776 w 9900199"/>
              <a:gd name="connsiteY46" fmla="*/ 3176883 h 9989248"/>
              <a:gd name="connsiteX47" fmla="*/ 9818092 w 9900199"/>
              <a:gd name="connsiteY47" fmla="*/ 3233226 h 9989248"/>
              <a:gd name="connsiteX48" fmla="*/ 9755587 w 9900199"/>
              <a:gd name="connsiteY48" fmla="*/ 3324783 h 9989248"/>
              <a:gd name="connsiteX49" fmla="*/ 9599763 w 9900199"/>
              <a:gd name="connsiteY49" fmla="*/ 3340630 h 9989248"/>
              <a:gd name="connsiteX50" fmla="*/ 9432495 w 9900199"/>
              <a:gd name="connsiteY50" fmla="*/ 3318621 h 9989248"/>
              <a:gd name="connsiteX51" fmla="*/ 9237935 w 9900199"/>
              <a:gd name="connsiteY51" fmla="*/ 3304535 h 9989248"/>
              <a:gd name="connsiteX52" fmla="*/ 9190396 w 9900199"/>
              <a:gd name="connsiteY52" fmla="*/ 3344151 h 9989248"/>
              <a:gd name="connsiteX53" fmla="*/ 9189516 w 9900199"/>
              <a:gd name="connsiteY53" fmla="*/ 3526386 h 9989248"/>
              <a:gd name="connsiteX54" fmla="*/ 9146378 w 9900199"/>
              <a:gd name="connsiteY54" fmla="*/ 3695415 h 9989248"/>
              <a:gd name="connsiteX55" fmla="*/ 9038974 w 9900199"/>
              <a:gd name="connsiteY55" fmla="*/ 3804579 h 9989248"/>
              <a:gd name="connsiteX56" fmla="*/ 8996717 w 9900199"/>
              <a:gd name="connsiteY56" fmla="*/ 3838913 h 9989248"/>
              <a:gd name="connsiteX57" fmla="*/ 8922767 w 9900199"/>
              <a:gd name="connsiteY57" fmla="*/ 3954240 h 9989248"/>
              <a:gd name="connsiteX58" fmla="*/ 8930690 w 9900199"/>
              <a:gd name="connsiteY58" fmla="*/ 4078371 h 9989248"/>
              <a:gd name="connsiteX59" fmla="*/ 8940374 w 9900199"/>
              <a:gd name="connsiteY59" fmla="*/ 4213066 h 9989248"/>
              <a:gd name="connsiteX60" fmla="*/ 9033692 w 9900199"/>
              <a:gd name="connsiteY60" fmla="*/ 4344240 h 9989248"/>
              <a:gd name="connsiteX61" fmla="*/ 9076830 w 9900199"/>
              <a:gd name="connsiteY61" fmla="*/ 4505346 h 9989248"/>
              <a:gd name="connsiteX62" fmla="*/ 9011683 w 9900199"/>
              <a:gd name="connsiteY62" fmla="*/ 4607467 h 9989248"/>
              <a:gd name="connsiteX63" fmla="*/ 8913083 w 9900199"/>
              <a:gd name="connsiteY63" fmla="*/ 4761530 h 9989248"/>
              <a:gd name="connsiteX64" fmla="*/ 8906921 w 9900199"/>
              <a:gd name="connsiteY64" fmla="*/ 4861011 h 9989248"/>
              <a:gd name="connsiteX65" fmla="*/ 8854979 w 9900199"/>
              <a:gd name="connsiteY65" fmla="*/ 4978979 h 9989248"/>
              <a:gd name="connsiteX66" fmla="*/ 8726447 w 9900199"/>
              <a:gd name="connsiteY66" fmla="*/ 5022997 h 9989248"/>
              <a:gd name="connsiteX67" fmla="*/ 8590871 w 9900199"/>
              <a:gd name="connsiteY67" fmla="*/ 5100468 h 9989248"/>
              <a:gd name="connsiteX68" fmla="*/ 8538930 w 9900199"/>
              <a:gd name="connsiteY68" fmla="*/ 5192906 h 9989248"/>
              <a:gd name="connsiteX69" fmla="*/ 8415680 w 9900199"/>
              <a:gd name="connsiteY69" fmla="*/ 5248369 h 9989248"/>
              <a:gd name="connsiteX70" fmla="*/ 8155094 w 9900199"/>
              <a:gd name="connsiteY70" fmla="*/ 5313515 h 9989248"/>
              <a:gd name="connsiteX71" fmla="*/ 7971979 w 9900199"/>
              <a:gd name="connsiteY71" fmla="*/ 5327601 h 9989248"/>
              <a:gd name="connsiteX72" fmla="*/ 7677059 w 9900199"/>
              <a:gd name="connsiteY72" fmla="*/ 5340807 h 9989248"/>
              <a:gd name="connsiteX73" fmla="*/ 7274734 w 9900199"/>
              <a:gd name="connsiteY73" fmla="*/ 5318798 h 9989248"/>
              <a:gd name="connsiteX74" fmla="*/ 6862726 w 9900199"/>
              <a:gd name="connsiteY74" fmla="*/ 5322319 h 9989248"/>
              <a:gd name="connsiteX75" fmla="*/ 6569567 w 9900199"/>
              <a:gd name="connsiteY75" fmla="*/ 5282703 h 9989248"/>
              <a:gd name="connsiteX76" fmla="*/ 6308980 w 9900199"/>
              <a:gd name="connsiteY76" fmla="*/ 5240446 h 9989248"/>
              <a:gd name="connsiteX77" fmla="*/ 6115301 w 9900199"/>
              <a:gd name="connsiteY77" fmla="*/ 5273899 h 9989248"/>
              <a:gd name="connsiteX78" fmla="*/ 6022864 w 9900199"/>
              <a:gd name="connsiteY78" fmla="*/ 5366337 h 9989248"/>
              <a:gd name="connsiteX79" fmla="*/ 5800132 w 9900199"/>
              <a:gd name="connsiteY79" fmla="*/ 5697352 h 9989248"/>
              <a:gd name="connsiteX80" fmla="*/ 5655754 w 9900199"/>
              <a:gd name="connsiteY80" fmla="*/ 5749293 h 9989248"/>
              <a:gd name="connsiteX81" fmla="*/ 5493767 w 9900199"/>
              <a:gd name="connsiteY81" fmla="*/ 5765140 h 9989248"/>
              <a:gd name="connsiteX82" fmla="*/ 5477041 w 9900199"/>
              <a:gd name="connsiteY82" fmla="*/ 5792431 h 9989248"/>
              <a:gd name="connsiteX83" fmla="*/ 5524580 w 9900199"/>
              <a:gd name="connsiteY83" fmla="*/ 5969383 h 9989248"/>
              <a:gd name="connsiteX84" fmla="*/ 5590607 w 9900199"/>
              <a:gd name="connsiteY84" fmla="*/ 6331211 h 9989248"/>
              <a:gd name="connsiteX85" fmla="*/ 5708575 w 9900199"/>
              <a:gd name="connsiteY85" fmla="*/ 6640217 h 9989248"/>
              <a:gd name="connsiteX86" fmla="*/ 5810697 w 9900199"/>
              <a:gd name="connsiteY86" fmla="*/ 6859427 h 9989248"/>
              <a:gd name="connsiteX87" fmla="*/ 1395839 w 9900199"/>
              <a:gd name="connsiteY87" fmla="*/ 9986744 h 9989248"/>
              <a:gd name="connsiteX88" fmla="*/ 13 w 9900199"/>
              <a:gd name="connsiteY88" fmla="*/ 8226864 h 9989248"/>
              <a:gd name="connsiteX89" fmla="*/ 1366642 w 9900199"/>
              <a:gd name="connsiteY89" fmla="*/ 6757305 h 9989248"/>
              <a:gd name="connsiteX90" fmla="*/ 1246913 w 9900199"/>
              <a:gd name="connsiteY90" fmla="*/ 6532813 h 9989248"/>
              <a:gd name="connsiteX91" fmla="*/ 1209938 w 9900199"/>
              <a:gd name="connsiteY91" fmla="*/ 6476470 h 9989248"/>
              <a:gd name="connsiteX92" fmla="*/ 1047072 w 9900199"/>
              <a:gd name="connsiteY92" fmla="*/ 6259022 h 9989248"/>
              <a:gd name="connsiteX93" fmla="*/ 1006575 w 9900199"/>
              <a:gd name="connsiteY93" fmla="*/ 6223807 h 9989248"/>
              <a:gd name="connsiteX94" fmla="*/ 924702 w 9900199"/>
              <a:gd name="connsiteY94" fmla="*/ 6132250 h 9989248"/>
              <a:gd name="connsiteX95" fmla="*/ 833144 w 9900199"/>
              <a:gd name="connsiteY95" fmla="*/ 6003717 h 9989248"/>
              <a:gd name="connsiteX96" fmla="*/ 649149 w 9900199"/>
              <a:gd name="connsiteY96" fmla="*/ 5788029 h 9989248"/>
              <a:gd name="connsiteX97" fmla="*/ 299647 w 9900199"/>
              <a:gd name="connsiteY97" fmla="*/ 5159452 h 9989248"/>
              <a:gd name="connsiteX98" fmla="*/ 237141 w 9900199"/>
              <a:gd name="connsiteY98" fmla="*/ 5041485 h 9989248"/>
              <a:gd name="connsiteX99" fmla="*/ 201927 w 9900199"/>
              <a:gd name="connsiteY99" fmla="*/ 4942004 h 9989248"/>
              <a:gd name="connsiteX100" fmla="*/ 107728 w 9900199"/>
              <a:gd name="connsiteY100" fmla="*/ 4773855 h 9989248"/>
              <a:gd name="connsiteX101" fmla="*/ 32017 w 9900199"/>
              <a:gd name="connsiteY101" fmla="*/ 4532636 h 9989248"/>
              <a:gd name="connsiteX102" fmla="*/ 186961 w 9900199"/>
              <a:gd name="connsiteY102" fmla="*/ 4036114 h 9989248"/>
              <a:gd name="connsiteX103" fmla="*/ 316373 w 9900199"/>
              <a:gd name="connsiteY103" fmla="*/ 3897897 h 9989248"/>
              <a:gd name="connsiteX104" fmla="*/ 481001 w 9900199"/>
              <a:gd name="connsiteY104" fmla="*/ 3800177 h 9989248"/>
              <a:gd name="connsiteX105" fmla="*/ 895650 w 9900199"/>
              <a:gd name="connsiteY105" fmla="*/ 3576566 h 9989248"/>
              <a:gd name="connsiteX106" fmla="*/ 1099893 w 9900199"/>
              <a:gd name="connsiteY106" fmla="*/ 3535189 h 9989248"/>
              <a:gd name="connsiteX107" fmla="*/ 1229306 w 9900199"/>
              <a:gd name="connsiteY107" fmla="*/ 3479727 h 9989248"/>
              <a:gd name="connsiteX108" fmla="*/ 1230187 w 9900199"/>
              <a:gd name="connsiteY108" fmla="*/ 3477086 h 9989248"/>
              <a:gd name="connsiteX109" fmla="*/ 1279487 w 9900199"/>
              <a:gd name="connsiteY109" fmla="*/ 3339750 h 9989248"/>
              <a:gd name="connsiteX110" fmla="*/ 1453798 w 9900199"/>
              <a:gd name="connsiteY110" fmla="*/ 3090608 h 9989248"/>
              <a:gd name="connsiteX111" fmla="*/ 1542714 w 9900199"/>
              <a:gd name="connsiteY111" fmla="*/ 2947990 h 9989248"/>
              <a:gd name="connsiteX112" fmla="*/ 1561202 w 9900199"/>
              <a:gd name="connsiteY112" fmla="*/ 2928622 h 9989248"/>
              <a:gd name="connsiteX113" fmla="*/ 1570886 w 9900199"/>
              <a:gd name="connsiteY113" fmla="*/ 2929502 h 9989248"/>
              <a:gd name="connsiteX114" fmla="*/ 1574407 w 9900199"/>
              <a:gd name="connsiteY114" fmla="*/ 2992888 h 9989248"/>
              <a:gd name="connsiteX115" fmla="*/ 1655400 w 9900199"/>
              <a:gd name="connsiteY115" fmla="*/ 3178644 h 9989248"/>
              <a:gd name="connsiteX116" fmla="*/ 1741675 w 9900199"/>
              <a:gd name="connsiteY116" fmla="*/ 3237628 h 9989248"/>
              <a:gd name="connsiteX117" fmla="*/ 1847319 w 9900199"/>
              <a:gd name="connsiteY117" fmla="*/ 3293090 h 9989248"/>
              <a:gd name="connsiteX118" fmla="*/ 1936235 w 9900199"/>
              <a:gd name="connsiteY118" fmla="*/ 3362639 h 9989248"/>
              <a:gd name="connsiteX119" fmla="*/ 1981133 w 9900199"/>
              <a:gd name="connsiteY119" fmla="*/ 3403135 h 9989248"/>
              <a:gd name="connsiteX120" fmla="*/ 2035715 w 9900199"/>
              <a:gd name="connsiteY120" fmla="*/ 3422503 h 9989248"/>
              <a:gd name="connsiteX121" fmla="*/ 2083255 w 9900199"/>
              <a:gd name="connsiteY121" fmla="*/ 3461239 h 9989248"/>
              <a:gd name="connsiteX122" fmla="*/ 2211787 w 9900199"/>
              <a:gd name="connsiteY122" fmla="*/ 3522864 h 9989248"/>
              <a:gd name="connsiteX123" fmla="*/ 2404586 w 9900199"/>
              <a:gd name="connsiteY123" fmla="*/ 3651397 h 9989248"/>
              <a:gd name="connsiteX124" fmla="*/ 2505827 w 9900199"/>
              <a:gd name="connsiteY124" fmla="*/ 3717424 h 9989248"/>
              <a:gd name="connsiteX125" fmla="*/ 2541922 w 9900199"/>
              <a:gd name="connsiteY125" fmla="*/ 3735031 h 9989248"/>
              <a:gd name="connsiteX126" fmla="*/ 2592983 w 9900199"/>
              <a:gd name="connsiteY126" fmla="*/ 3757040 h 9989248"/>
              <a:gd name="connsiteX127" fmla="*/ 2629078 w 9900199"/>
              <a:gd name="connsiteY127" fmla="*/ 3684850 h 9989248"/>
              <a:gd name="connsiteX128" fmla="*/ 2554247 w 9900199"/>
              <a:gd name="connsiteY128" fmla="*/ 3645234 h 9989248"/>
              <a:gd name="connsiteX129" fmla="*/ 2395782 w 9900199"/>
              <a:gd name="connsiteY129" fmla="*/ 3552796 h 9989248"/>
              <a:gd name="connsiteX130" fmla="*/ 2004022 w 9900199"/>
              <a:gd name="connsiteY130" fmla="*/ 3259637 h 9989248"/>
              <a:gd name="connsiteX131" fmla="*/ 1714384 w 9900199"/>
              <a:gd name="connsiteY131" fmla="*/ 3049231 h 9989248"/>
              <a:gd name="connsiteX132" fmla="*/ 1627229 w 9900199"/>
              <a:gd name="connsiteY132" fmla="*/ 2877561 h 9989248"/>
              <a:gd name="connsiteX133" fmla="*/ 1630750 w 9900199"/>
              <a:gd name="connsiteY133" fmla="*/ 2840586 h 9989248"/>
              <a:gd name="connsiteX134" fmla="*/ 1682691 w 9900199"/>
              <a:gd name="connsiteY134" fmla="*/ 2933904 h 9989248"/>
              <a:gd name="connsiteX135" fmla="*/ 1547116 w 9900199"/>
              <a:gd name="connsiteY135" fmla="*/ 2513092 h 9989248"/>
              <a:gd name="connsiteX136" fmla="*/ 1455559 w 9900199"/>
              <a:gd name="connsiteY136" fmla="*/ 2523656 h 9989248"/>
              <a:gd name="connsiteX137" fmla="*/ 1333189 w 9900199"/>
              <a:gd name="connsiteY137" fmla="*/ 2462911 h 9989248"/>
              <a:gd name="connsiteX138" fmla="*/ 1224904 w 9900199"/>
              <a:gd name="connsiteY138" fmla="*/ 2283318 h 9989248"/>
              <a:gd name="connsiteX139" fmla="*/ 1150954 w 9900199"/>
              <a:gd name="connsiteY139" fmla="*/ 1985757 h 9989248"/>
              <a:gd name="connsiteX140" fmla="*/ 1128065 w 9900199"/>
              <a:gd name="connsiteY140" fmla="*/ 1858105 h 9989248"/>
              <a:gd name="connsiteX141" fmla="*/ 1193211 w 9900199"/>
              <a:gd name="connsiteY141" fmla="*/ 1705802 h 9989248"/>
              <a:gd name="connsiteX142" fmla="*/ 1209058 w 9900199"/>
              <a:gd name="connsiteY142" fmla="*/ 1667947 h 9989248"/>
              <a:gd name="connsiteX143" fmla="*/ 1171202 w 9900199"/>
              <a:gd name="connsiteY143" fmla="*/ 1329008 h 9989248"/>
              <a:gd name="connsiteX144" fmla="*/ 1150954 w 9900199"/>
              <a:gd name="connsiteY144" fmla="*/ 1039370 h 9989248"/>
              <a:gd name="connsiteX145" fmla="*/ 1223144 w 9900199"/>
              <a:gd name="connsiteY145" fmla="*/ 662576 h 9989248"/>
              <a:gd name="connsiteX146" fmla="*/ 1327906 w 9900199"/>
              <a:gd name="connsiteY146" fmla="*/ 480342 h 9989248"/>
              <a:gd name="connsiteX147" fmla="*/ 1583211 w 9900199"/>
              <a:gd name="connsiteY147" fmla="*/ 211832 h 9989248"/>
              <a:gd name="connsiteX148" fmla="*/ 1795377 w 9900199"/>
              <a:gd name="connsiteY148" fmla="*/ 109711 h 9989248"/>
              <a:gd name="connsiteX149" fmla="*/ 1930072 w 9900199"/>
              <a:gd name="connsiteY149" fmla="*/ 65693 h 9989248"/>
              <a:gd name="connsiteX150" fmla="*/ 2107905 w 9900199"/>
              <a:gd name="connsiteY150" fmla="*/ 31359 h 9989248"/>
              <a:gd name="connsiteX151" fmla="*/ 2251403 w 9900199"/>
              <a:gd name="connsiteY151" fmla="*/ 14632 h 9989248"/>
              <a:gd name="connsiteX152" fmla="*/ 2276934 w 9900199"/>
              <a:gd name="connsiteY152" fmla="*/ 11110 h 9989248"/>
              <a:gd name="connsiteX153" fmla="*/ 2379936 w 9900199"/>
              <a:gd name="connsiteY153" fmla="*/ 7589 h 9989248"/>
              <a:gd name="connsiteX154" fmla="*/ 2466211 w 9900199"/>
              <a:gd name="connsiteY154" fmla="*/ 17273 h 9989248"/>
              <a:gd name="connsiteX155" fmla="*/ 2592983 w 9900199"/>
              <a:gd name="connsiteY155" fmla="*/ 51607 h 9989248"/>
              <a:gd name="connsiteX156" fmla="*/ 2721515 w 9900199"/>
              <a:gd name="connsiteY156" fmla="*/ 92103 h 9989248"/>
              <a:gd name="connsiteX157" fmla="*/ 2781380 w 9900199"/>
              <a:gd name="connsiteY157" fmla="*/ 119395 h 9989248"/>
              <a:gd name="connsiteX158" fmla="*/ 2916955 w 9900199"/>
              <a:gd name="connsiteY158" fmla="*/ 188943 h 9989248"/>
              <a:gd name="connsiteX159" fmla="*/ 3106233 w 9900199"/>
              <a:gd name="connsiteY159" fmla="*/ 315715 h 9989248"/>
              <a:gd name="connsiteX160" fmla="*/ 3203072 w 9900199"/>
              <a:gd name="connsiteY160" fmla="*/ 387904 h 9989248"/>
              <a:gd name="connsiteX161" fmla="*/ 3334246 w 9900199"/>
              <a:gd name="connsiteY161" fmla="*/ 537565 h 9989248"/>
              <a:gd name="connsiteX162" fmla="*/ 3470701 w 9900199"/>
              <a:gd name="connsiteY162" fmla="*/ 770861 h 9989248"/>
              <a:gd name="connsiteX163" fmla="*/ 3561378 w 9900199"/>
              <a:gd name="connsiteY163" fmla="*/ 1044652 h 9989248"/>
              <a:gd name="connsiteX164" fmla="*/ 3573703 w 9900199"/>
              <a:gd name="connsiteY164" fmla="*/ 1292033 h 9989248"/>
              <a:gd name="connsiteX165" fmla="*/ 3556096 w 9900199"/>
              <a:gd name="connsiteY165" fmla="*/ 1486593 h 9989248"/>
              <a:gd name="connsiteX166" fmla="*/ 3556096 w 9900199"/>
              <a:gd name="connsiteY166" fmla="*/ 1522688 h 9989248"/>
              <a:gd name="connsiteX167" fmla="*/ 3532326 w 9900199"/>
              <a:gd name="connsiteY167" fmla="*/ 1571988 h 9989248"/>
              <a:gd name="connsiteX168" fmla="*/ 3526164 w 9900199"/>
              <a:gd name="connsiteY168" fmla="*/ 1717247 h 9989248"/>
              <a:gd name="connsiteX169" fmla="*/ 3528805 w 9900199"/>
              <a:gd name="connsiteY169" fmla="*/ 1725170 h 9989248"/>
              <a:gd name="connsiteX170" fmla="*/ 3538489 w 9900199"/>
              <a:gd name="connsiteY170" fmla="*/ 1839617 h 9989248"/>
              <a:gd name="connsiteX171" fmla="*/ 3520882 w 9900199"/>
              <a:gd name="connsiteY171" fmla="*/ 1908285 h 9989248"/>
              <a:gd name="connsiteX172" fmla="*/ 3513839 w 9900199"/>
              <a:gd name="connsiteY172" fmla="*/ 2074673 h 9989248"/>
              <a:gd name="connsiteX173" fmla="*/ 3510317 w 9900199"/>
              <a:gd name="connsiteY173" fmla="*/ 2462031 h 9989248"/>
              <a:gd name="connsiteX174" fmla="*/ 3471582 w 9900199"/>
              <a:gd name="connsiteY174" fmla="*/ 2793046 h 9989248"/>
              <a:gd name="connsiteX175" fmla="*/ 3467180 w 9900199"/>
              <a:gd name="connsiteY175" fmla="*/ 2873159 h 9989248"/>
              <a:gd name="connsiteX176" fmla="*/ 3526164 w 9900199"/>
              <a:gd name="connsiteY176" fmla="*/ 2904852 h 9989248"/>
              <a:gd name="connsiteX177" fmla="*/ 3605396 w 9900199"/>
              <a:gd name="connsiteY177" fmla="*/ 2867877 h 9989248"/>
              <a:gd name="connsiteX178" fmla="*/ 3791152 w 9900199"/>
              <a:gd name="connsiteY178" fmla="*/ 2738464 h 9989248"/>
              <a:gd name="connsiteX179" fmla="*/ 4114244 w 9900199"/>
              <a:gd name="connsiteY179" fmla="*/ 2675078 h 9989248"/>
              <a:gd name="connsiteX180" fmla="*/ 4527133 w 9900199"/>
              <a:gd name="connsiteY180" fmla="*/ 2687403 h 9989248"/>
              <a:gd name="connsiteX181" fmla="*/ 4624852 w 9900199"/>
              <a:gd name="connsiteY181" fmla="*/ 2674198 h 9989248"/>
              <a:gd name="connsiteX182" fmla="*/ 4732256 w 9900199"/>
              <a:gd name="connsiteY182" fmla="*/ 2712053 h 9989248"/>
              <a:gd name="connsiteX183" fmla="*/ 4817651 w 9900199"/>
              <a:gd name="connsiteY183" fmla="*/ 2852030 h 9989248"/>
              <a:gd name="connsiteX184" fmla="*/ 4880157 w 9900199"/>
              <a:gd name="connsiteY184" fmla="*/ 2925981 h 9989248"/>
              <a:gd name="connsiteX185" fmla="*/ 4953227 w 9900199"/>
              <a:gd name="connsiteY185" fmla="*/ 3038667 h 9989248"/>
              <a:gd name="connsiteX186" fmla="*/ 5051827 w 9900199"/>
              <a:gd name="connsiteY186" fmla="*/ 3126702 h 9989248"/>
              <a:gd name="connsiteX187" fmla="*/ 5124016 w 9900199"/>
              <a:gd name="connsiteY187" fmla="*/ 3146070 h 9989248"/>
              <a:gd name="connsiteX188" fmla="*/ 5256951 w 9900199"/>
              <a:gd name="connsiteY188" fmla="*/ 3211217 h 9989248"/>
              <a:gd name="connsiteX189" fmla="*/ 5357312 w 9900199"/>
              <a:gd name="connsiteY189" fmla="*/ 3269321 h 9989248"/>
              <a:gd name="connsiteX190" fmla="*/ 5445347 w 9900199"/>
              <a:gd name="connsiteY190" fmla="*/ 3329185 h 9989248"/>
              <a:gd name="connsiteX191" fmla="*/ 5604693 w 9900199"/>
              <a:gd name="connsiteY191" fmla="*/ 3403135 h 9989248"/>
              <a:gd name="connsiteX192" fmla="*/ 5700652 w 9900199"/>
              <a:gd name="connsiteY192" fmla="*/ 3457718 h 9989248"/>
              <a:gd name="connsiteX193" fmla="*/ 5772841 w 9900199"/>
              <a:gd name="connsiteY193" fmla="*/ 3507018 h 9989248"/>
              <a:gd name="connsiteX194" fmla="*/ 5815979 w 9900199"/>
              <a:gd name="connsiteY194" fmla="*/ 3516702 h 9989248"/>
              <a:gd name="connsiteX195" fmla="*/ 5874963 w 9900199"/>
              <a:gd name="connsiteY195" fmla="*/ 3541352 h 9989248"/>
              <a:gd name="connsiteX196" fmla="*/ 5983247 w 9900199"/>
              <a:gd name="connsiteY196" fmla="*/ 3640832 h 9989248"/>
              <a:gd name="connsiteX197" fmla="*/ 6044873 w 9900199"/>
              <a:gd name="connsiteY197" fmla="*/ 3664602 h 9989248"/>
              <a:gd name="connsiteX198" fmla="*/ 6218303 w 9900199"/>
              <a:gd name="connsiteY198" fmla="*/ 3736792 h 9989248"/>
              <a:gd name="connsiteX199" fmla="*/ 6218303 w 9900199"/>
              <a:gd name="connsiteY199" fmla="*/ 3750877 h 9989248"/>
              <a:gd name="connsiteX200" fmla="*/ 8964144 w 9900199"/>
              <a:gd name="connsiteY200" fmla="*/ 3619704 h 9989248"/>
              <a:gd name="connsiteX201" fmla="*/ 8985273 w 9900199"/>
              <a:gd name="connsiteY201" fmla="*/ 3513180 h 9989248"/>
              <a:gd name="connsiteX202" fmla="*/ 8910442 w 9900199"/>
              <a:gd name="connsiteY202" fmla="*/ 3337108 h 9989248"/>
              <a:gd name="connsiteX203" fmla="*/ 8807440 w 9900199"/>
              <a:gd name="connsiteY203" fmla="*/ 3274603 h 9989248"/>
              <a:gd name="connsiteX204" fmla="*/ 8680668 w 9900199"/>
              <a:gd name="connsiteY204" fmla="*/ 3280765 h 9989248"/>
              <a:gd name="connsiteX205" fmla="*/ 8660420 w 9900199"/>
              <a:gd name="connsiteY205" fmla="*/ 3300133 h 9989248"/>
              <a:gd name="connsiteX206" fmla="*/ 8665702 w 9900199"/>
              <a:gd name="connsiteY206" fmla="*/ 3317741 h 9989248"/>
              <a:gd name="connsiteX207" fmla="*/ 8766943 w 9900199"/>
              <a:gd name="connsiteY207" fmla="*/ 3411059 h 9989248"/>
              <a:gd name="connsiteX208" fmla="*/ 8854979 w 9900199"/>
              <a:gd name="connsiteY208" fmla="*/ 3573925 h 9989248"/>
              <a:gd name="connsiteX209" fmla="*/ 8964144 w 9900199"/>
              <a:gd name="connsiteY209" fmla="*/ 3619704 h 9989248"/>
              <a:gd name="connsiteX210" fmla="*/ 1784813 w 9900199"/>
              <a:gd name="connsiteY210" fmla="*/ 2878441 h 9989248"/>
              <a:gd name="connsiteX211" fmla="*/ 1782172 w 9900199"/>
              <a:gd name="connsiteY211" fmla="*/ 2837945 h 9989248"/>
              <a:gd name="connsiteX212" fmla="*/ 1743436 w 9900199"/>
              <a:gd name="connsiteY212" fmla="*/ 2778080 h 9989248"/>
              <a:gd name="connsiteX213" fmla="*/ 1665964 w 9900199"/>
              <a:gd name="connsiteY213" fmla="*/ 2606410 h 9989248"/>
              <a:gd name="connsiteX214" fmla="*/ 1587612 w 9900199"/>
              <a:gd name="connsiteY214" fmla="*/ 2494604 h 9989248"/>
              <a:gd name="connsiteX215" fmla="*/ 1562962 w 9900199"/>
              <a:gd name="connsiteY215" fmla="*/ 2510451 h 9989248"/>
              <a:gd name="connsiteX216" fmla="*/ 1621946 w 9900199"/>
              <a:gd name="connsiteY216" fmla="*/ 2625778 h 9989248"/>
              <a:gd name="connsiteX217" fmla="*/ 1669486 w 9900199"/>
              <a:gd name="connsiteY217" fmla="*/ 2719096 h 9989248"/>
              <a:gd name="connsiteX218" fmla="*/ 1717906 w 9900199"/>
              <a:gd name="connsiteY218" fmla="*/ 2812414 h 9989248"/>
              <a:gd name="connsiteX219" fmla="*/ 1735513 w 9900199"/>
              <a:gd name="connsiteY219" fmla="*/ 2847629 h 9989248"/>
              <a:gd name="connsiteX220" fmla="*/ 1778650 w 9900199"/>
              <a:gd name="connsiteY220" fmla="*/ 2908373 h 9989248"/>
              <a:gd name="connsiteX221" fmla="*/ 1799779 w 9900199"/>
              <a:gd name="connsiteY221" fmla="*/ 2911895 h 9989248"/>
              <a:gd name="connsiteX222" fmla="*/ 1795377 w 9900199"/>
              <a:gd name="connsiteY222" fmla="*/ 2890766 h 9989248"/>
              <a:gd name="connsiteX223" fmla="*/ 1784813 w 9900199"/>
              <a:gd name="connsiteY223" fmla="*/ 2878441 h 9989248"/>
              <a:gd name="connsiteX0" fmla="*/ 6186546 w 9868442"/>
              <a:gd name="connsiteY0" fmla="*/ 3750877 h 9989248"/>
              <a:gd name="connsiteX1" fmla="*/ 6170700 w 9868442"/>
              <a:gd name="connsiteY1" fmla="*/ 3757920 h 9989248"/>
              <a:gd name="connsiteX2" fmla="*/ 6050090 w 9868442"/>
              <a:gd name="connsiteY2" fmla="*/ 3783451 h 9989248"/>
              <a:gd name="connsiteX3" fmla="*/ 5844086 w 9868442"/>
              <a:gd name="connsiteY3" fmla="*/ 3838033 h 9989248"/>
              <a:gd name="connsiteX4" fmla="*/ 5596705 w 9868442"/>
              <a:gd name="connsiteY4" fmla="*/ 3898778 h 9989248"/>
              <a:gd name="connsiteX5" fmla="*/ 5472575 w 9868442"/>
              <a:gd name="connsiteY5" fmla="*/ 3946317 h 9989248"/>
              <a:gd name="connsiteX6" fmla="*/ 5460249 w 9868442"/>
              <a:gd name="connsiteY6" fmla="*/ 3976249 h 9989248"/>
              <a:gd name="connsiteX7" fmla="*/ 5425035 w 9868442"/>
              <a:gd name="connsiteY7" fmla="*/ 4907670 h 9989248"/>
              <a:gd name="connsiteX8" fmla="*/ 6290429 w 9868442"/>
              <a:gd name="connsiteY8" fmla="*/ 5056450 h 9989248"/>
              <a:gd name="connsiteX9" fmla="*/ 6263137 w 9868442"/>
              <a:gd name="connsiteY9" fmla="*/ 5004509 h 9989248"/>
              <a:gd name="connsiteX10" fmla="*/ 6115237 w 9868442"/>
              <a:gd name="connsiteY10" fmla="*/ 4832839 h 9989248"/>
              <a:gd name="connsiteX11" fmla="*/ 6010474 w 9868442"/>
              <a:gd name="connsiteY11" fmla="*/ 4507106 h 9989248"/>
              <a:gd name="connsiteX12" fmla="*/ 6078262 w 9868442"/>
              <a:gd name="connsiteY12" fmla="*/ 3904060 h 9989248"/>
              <a:gd name="connsiteX13" fmla="*/ 6244650 w 9868442"/>
              <a:gd name="connsiteY13" fmla="*/ 3746475 h 9989248"/>
              <a:gd name="connsiteX14" fmla="*/ 6383747 w 9868442"/>
              <a:gd name="connsiteY14" fmla="*/ 3741193 h 9989248"/>
              <a:gd name="connsiteX15" fmla="*/ 6754378 w 9868442"/>
              <a:gd name="connsiteY15" fmla="*/ 3598575 h 9989248"/>
              <a:gd name="connsiteX16" fmla="*/ 7117086 w 9868442"/>
              <a:gd name="connsiteY16" fmla="*/ 3518462 h 9989248"/>
              <a:gd name="connsiteX17" fmla="*/ 7150539 w 9868442"/>
              <a:gd name="connsiteY17" fmla="*/ 3490291 h 9989248"/>
              <a:gd name="connsiteX18" fmla="*/ 7174309 w 9868442"/>
              <a:gd name="connsiteY18" fmla="*/ 3315099 h 9989248"/>
              <a:gd name="connsiteX19" fmla="*/ 7218327 w 9868442"/>
              <a:gd name="connsiteY19" fmla="*/ 3163678 h 9989248"/>
              <a:gd name="connsiteX20" fmla="*/ 7291397 w 9868442"/>
              <a:gd name="connsiteY20" fmla="*/ 3088847 h 9989248"/>
              <a:gd name="connsiteX21" fmla="*/ 7329253 w 9868442"/>
              <a:gd name="connsiteY21" fmla="*/ 3080044 h 9989248"/>
              <a:gd name="connsiteX22" fmla="*/ 7228892 w 9868442"/>
              <a:gd name="connsiteY22" fmla="*/ 3043068 h 9989248"/>
              <a:gd name="connsiteX23" fmla="*/ 7162865 w 9868442"/>
              <a:gd name="connsiteY23" fmla="*/ 3025461 h 9989248"/>
              <a:gd name="connsiteX24" fmla="*/ 7123249 w 9868442"/>
              <a:gd name="connsiteY24" fmla="*/ 2962956 h 9989248"/>
              <a:gd name="connsiteX25" fmla="*/ 7142617 w 9868442"/>
              <a:gd name="connsiteY25" fmla="*/ 2679480 h 9989248"/>
              <a:gd name="connsiteX26" fmla="*/ 7192797 w 9868442"/>
              <a:gd name="connsiteY26" fmla="*/ 2561512 h 9989248"/>
              <a:gd name="connsiteX27" fmla="*/ 7294038 w 9868442"/>
              <a:gd name="connsiteY27" fmla="*/ 2448826 h 9989248"/>
              <a:gd name="connsiteX28" fmla="*/ 7323970 w 9868442"/>
              <a:gd name="connsiteY28" fmla="*/ 2398645 h 9989248"/>
              <a:gd name="connsiteX29" fmla="*/ 7388236 w 9868442"/>
              <a:gd name="connsiteY29" fmla="*/ 2358149 h 9989248"/>
              <a:gd name="connsiteX30" fmla="*/ 7469230 w 9868442"/>
              <a:gd name="connsiteY30" fmla="*/ 2347584 h 9989248"/>
              <a:gd name="connsiteX31" fmla="*/ 7593361 w 9868442"/>
              <a:gd name="connsiteY31" fmla="*/ 2419774 h 9989248"/>
              <a:gd name="connsiteX32" fmla="*/ 7956068 w 9868442"/>
              <a:gd name="connsiteY32" fmla="*/ 2462031 h 9989248"/>
              <a:gd name="connsiteX33" fmla="*/ 8389205 w 9868442"/>
              <a:gd name="connsiteY33" fmla="*/ 2498126 h 9989248"/>
              <a:gd name="connsiteX34" fmla="*/ 8686766 w 9868442"/>
              <a:gd name="connsiteY34" fmla="*/ 2535101 h 9989248"/>
              <a:gd name="connsiteX35" fmla="*/ 9254598 w 9868442"/>
              <a:gd name="connsiteY35" fmla="*/ 2552708 h 9989248"/>
              <a:gd name="connsiteX36" fmla="*/ 9430670 w 9868442"/>
              <a:gd name="connsiteY36" fmla="*/ 2563272 h 9989248"/>
              <a:gd name="connsiteX37" fmla="*/ 9484372 w 9868442"/>
              <a:gd name="connsiteY37" fmla="*/ 2516613 h 9989248"/>
              <a:gd name="connsiteX38" fmla="*/ 9600580 w 9868442"/>
              <a:gd name="connsiteY38" fmla="*/ 2527178 h 9989248"/>
              <a:gd name="connsiteX39" fmla="*/ 9658683 w 9868442"/>
              <a:gd name="connsiteY39" fmla="*/ 2565033 h 9989248"/>
              <a:gd name="connsiteX40" fmla="*/ 9705343 w 9868442"/>
              <a:gd name="connsiteY40" fmla="*/ 2580880 h 9989248"/>
              <a:gd name="connsiteX41" fmla="*/ 9771370 w 9868442"/>
              <a:gd name="connsiteY41" fmla="*/ 2597606 h 9989248"/>
              <a:gd name="connsiteX42" fmla="*/ 9796019 w 9868442"/>
              <a:gd name="connsiteY42" fmla="*/ 2628419 h 9989248"/>
              <a:gd name="connsiteX43" fmla="*/ 9863808 w 9868442"/>
              <a:gd name="connsiteY43" fmla="*/ 2926861 h 9989248"/>
              <a:gd name="connsiteX44" fmla="*/ 9868209 w 9868442"/>
              <a:gd name="connsiteY44" fmla="*/ 3011375 h 9989248"/>
              <a:gd name="connsiteX45" fmla="*/ 9820670 w 9868442"/>
              <a:gd name="connsiteY45" fmla="*/ 3041308 h 9989248"/>
              <a:gd name="connsiteX46" fmla="*/ 9796019 w 9868442"/>
              <a:gd name="connsiteY46" fmla="*/ 3176883 h 9989248"/>
              <a:gd name="connsiteX47" fmla="*/ 9786335 w 9868442"/>
              <a:gd name="connsiteY47" fmla="*/ 3233226 h 9989248"/>
              <a:gd name="connsiteX48" fmla="*/ 9723830 w 9868442"/>
              <a:gd name="connsiteY48" fmla="*/ 3324783 h 9989248"/>
              <a:gd name="connsiteX49" fmla="*/ 9568006 w 9868442"/>
              <a:gd name="connsiteY49" fmla="*/ 3340630 h 9989248"/>
              <a:gd name="connsiteX50" fmla="*/ 9400738 w 9868442"/>
              <a:gd name="connsiteY50" fmla="*/ 3318621 h 9989248"/>
              <a:gd name="connsiteX51" fmla="*/ 9206178 w 9868442"/>
              <a:gd name="connsiteY51" fmla="*/ 3304535 h 9989248"/>
              <a:gd name="connsiteX52" fmla="*/ 9158639 w 9868442"/>
              <a:gd name="connsiteY52" fmla="*/ 3344151 h 9989248"/>
              <a:gd name="connsiteX53" fmla="*/ 9157759 w 9868442"/>
              <a:gd name="connsiteY53" fmla="*/ 3526386 h 9989248"/>
              <a:gd name="connsiteX54" fmla="*/ 9114621 w 9868442"/>
              <a:gd name="connsiteY54" fmla="*/ 3695415 h 9989248"/>
              <a:gd name="connsiteX55" fmla="*/ 9007217 w 9868442"/>
              <a:gd name="connsiteY55" fmla="*/ 3804579 h 9989248"/>
              <a:gd name="connsiteX56" fmla="*/ 8964960 w 9868442"/>
              <a:gd name="connsiteY56" fmla="*/ 3838913 h 9989248"/>
              <a:gd name="connsiteX57" fmla="*/ 8891010 w 9868442"/>
              <a:gd name="connsiteY57" fmla="*/ 3954240 h 9989248"/>
              <a:gd name="connsiteX58" fmla="*/ 8898933 w 9868442"/>
              <a:gd name="connsiteY58" fmla="*/ 4078371 h 9989248"/>
              <a:gd name="connsiteX59" fmla="*/ 8908617 w 9868442"/>
              <a:gd name="connsiteY59" fmla="*/ 4213066 h 9989248"/>
              <a:gd name="connsiteX60" fmla="*/ 9001935 w 9868442"/>
              <a:gd name="connsiteY60" fmla="*/ 4344240 h 9989248"/>
              <a:gd name="connsiteX61" fmla="*/ 9045073 w 9868442"/>
              <a:gd name="connsiteY61" fmla="*/ 4505346 h 9989248"/>
              <a:gd name="connsiteX62" fmla="*/ 8979926 w 9868442"/>
              <a:gd name="connsiteY62" fmla="*/ 4607467 h 9989248"/>
              <a:gd name="connsiteX63" fmla="*/ 8881326 w 9868442"/>
              <a:gd name="connsiteY63" fmla="*/ 4761530 h 9989248"/>
              <a:gd name="connsiteX64" fmla="*/ 8875164 w 9868442"/>
              <a:gd name="connsiteY64" fmla="*/ 4861011 h 9989248"/>
              <a:gd name="connsiteX65" fmla="*/ 8823222 w 9868442"/>
              <a:gd name="connsiteY65" fmla="*/ 4978979 h 9989248"/>
              <a:gd name="connsiteX66" fmla="*/ 8694690 w 9868442"/>
              <a:gd name="connsiteY66" fmla="*/ 5022997 h 9989248"/>
              <a:gd name="connsiteX67" fmla="*/ 8559114 w 9868442"/>
              <a:gd name="connsiteY67" fmla="*/ 5100468 h 9989248"/>
              <a:gd name="connsiteX68" fmla="*/ 8507173 w 9868442"/>
              <a:gd name="connsiteY68" fmla="*/ 5192906 h 9989248"/>
              <a:gd name="connsiteX69" fmla="*/ 8383923 w 9868442"/>
              <a:gd name="connsiteY69" fmla="*/ 5248369 h 9989248"/>
              <a:gd name="connsiteX70" fmla="*/ 8123337 w 9868442"/>
              <a:gd name="connsiteY70" fmla="*/ 5313515 h 9989248"/>
              <a:gd name="connsiteX71" fmla="*/ 7940222 w 9868442"/>
              <a:gd name="connsiteY71" fmla="*/ 5327601 h 9989248"/>
              <a:gd name="connsiteX72" fmla="*/ 7645302 w 9868442"/>
              <a:gd name="connsiteY72" fmla="*/ 5340807 h 9989248"/>
              <a:gd name="connsiteX73" fmla="*/ 7242977 w 9868442"/>
              <a:gd name="connsiteY73" fmla="*/ 5318798 h 9989248"/>
              <a:gd name="connsiteX74" fmla="*/ 6830969 w 9868442"/>
              <a:gd name="connsiteY74" fmla="*/ 5322319 h 9989248"/>
              <a:gd name="connsiteX75" fmla="*/ 6537810 w 9868442"/>
              <a:gd name="connsiteY75" fmla="*/ 5282703 h 9989248"/>
              <a:gd name="connsiteX76" fmla="*/ 6277223 w 9868442"/>
              <a:gd name="connsiteY76" fmla="*/ 5240446 h 9989248"/>
              <a:gd name="connsiteX77" fmla="*/ 6083544 w 9868442"/>
              <a:gd name="connsiteY77" fmla="*/ 5273899 h 9989248"/>
              <a:gd name="connsiteX78" fmla="*/ 5991107 w 9868442"/>
              <a:gd name="connsiteY78" fmla="*/ 5366337 h 9989248"/>
              <a:gd name="connsiteX79" fmla="*/ 5768375 w 9868442"/>
              <a:gd name="connsiteY79" fmla="*/ 5697352 h 9989248"/>
              <a:gd name="connsiteX80" fmla="*/ 5623997 w 9868442"/>
              <a:gd name="connsiteY80" fmla="*/ 5749293 h 9989248"/>
              <a:gd name="connsiteX81" fmla="*/ 5462010 w 9868442"/>
              <a:gd name="connsiteY81" fmla="*/ 5765140 h 9989248"/>
              <a:gd name="connsiteX82" fmla="*/ 5445284 w 9868442"/>
              <a:gd name="connsiteY82" fmla="*/ 5792431 h 9989248"/>
              <a:gd name="connsiteX83" fmla="*/ 5492823 w 9868442"/>
              <a:gd name="connsiteY83" fmla="*/ 5969383 h 9989248"/>
              <a:gd name="connsiteX84" fmla="*/ 5558850 w 9868442"/>
              <a:gd name="connsiteY84" fmla="*/ 6331211 h 9989248"/>
              <a:gd name="connsiteX85" fmla="*/ 5676818 w 9868442"/>
              <a:gd name="connsiteY85" fmla="*/ 6640217 h 9989248"/>
              <a:gd name="connsiteX86" fmla="*/ 5778940 w 9868442"/>
              <a:gd name="connsiteY86" fmla="*/ 6859427 h 9989248"/>
              <a:gd name="connsiteX87" fmla="*/ 1364082 w 9868442"/>
              <a:gd name="connsiteY87" fmla="*/ 9986744 h 9989248"/>
              <a:gd name="connsiteX88" fmla="*/ 1461297 w 9868442"/>
              <a:gd name="connsiteY88" fmla="*/ 8206690 h 9989248"/>
              <a:gd name="connsiteX89" fmla="*/ 1334885 w 9868442"/>
              <a:gd name="connsiteY89" fmla="*/ 6757305 h 9989248"/>
              <a:gd name="connsiteX90" fmla="*/ 1215156 w 9868442"/>
              <a:gd name="connsiteY90" fmla="*/ 6532813 h 9989248"/>
              <a:gd name="connsiteX91" fmla="*/ 1178181 w 9868442"/>
              <a:gd name="connsiteY91" fmla="*/ 6476470 h 9989248"/>
              <a:gd name="connsiteX92" fmla="*/ 1015315 w 9868442"/>
              <a:gd name="connsiteY92" fmla="*/ 6259022 h 9989248"/>
              <a:gd name="connsiteX93" fmla="*/ 974818 w 9868442"/>
              <a:gd name="connsiteY93" fmla="*/ 6223807 h 9989248"/>
              <a:gd name="connsiteX94" fmla="*/ 892945 w 9868442"/>
              <a:gd name="connsiteY94" fmla="*/ 6132250 h 9989248"/>
              <a:gd name="connsiteX95" fmla="*/ 801387 w 9868442"/>
              <a:gd name="connsiteY95" fmla="*/ 6003717 h 9989248"/>
              <a:gd name="connsiteX96" fmla="*/ 617392 w 9868442"/>
              <a:gd name="connsiteY96" fmla="*/ 5788029 h 9989248"/>
              <a:gd name="connsiteX97" fmla="*/ 267890 w 9868442"/>
              <a:gd name="connsiteY97" fmla="*/ 5159452 h 9989248"/>
              <a:gd name="connsiteX98" fmla="*/ 205384 w 9868442"/>
              <a:gd name="connsiteY98" fmla="*/ 5041485 h 9989248"/>
              <a:gd name="connsiteX99" fmla="*/ 170170 w 9868442"/>
              <a:gd name="connsiteY99" fmla="*/ 4942004 h 9989248"/>
              <a:gd name="connsiteX100" fmla="*/ 75971 w 9868442"/>
              <a:gd name="connsiteY100" fmla="*/ 4773855 h 9989248"/>
              <a:gd name="connsiteX101" fmla="*/ 260 w 9868442"/>
              <a:gd name="connsiteY101" fmla="*/ 4532636 h 9989248"/>
              <a:gd name="connsiteX102" fmla="*/ 155204 w 9868442"/>
              <a:gd name="connsiteY102" fmla="*/ 4036114 h 9989248"/>
              <a:gd name="connsiteX103" fmla="*/ 284616 w 9868442"/>
              <a:gd name="connsiteY103" fmla="*/ 3897897 h 9989248"/>
              <a:gd name="connsiteX104" fmla="*/ 449244 w 9868442"/>
              <a:gd name="connsiteY104" fmla="*/ 3800177 h 9989248"/>
              <a:gd name="connsiteX105" fmla="*/ 863893 w 9868442"/>
              <a:gd name="connsiteY105" fmla="*/ 3576566 h 9989248"/>
              <a:gd name="connsiteX106" fmla="*/ 1068136 w 9868442"/>
              <a:gd name="connsiteY106" fmla="*/ 3535189 h 9989248"/>
              <a:gd name="connsiteX107" fmla="*/ 1197549 w 9868442"/>
              <a:gd name="connsiteY107" fmla="*/ 3479727 h 9989248"/>
              <a:gd name="connsiteX108" fmla="*/ 1198430 w 9868442"/>
              <a:gd name="connsiteY108" fmla="*/ 3477086 h 9989248"/>
              <a:gd name="connsiteX109" fmla="*/ 1247730 w 9868442"/>
              <a:gd name="connsiteY109" fmla="*/ 3339750 h 9989248"/>
              <a:gd name="connsiteX110" fmla="*/ 1422041 w 9868442"/>
              <a:gd name="connsiteY110" fmla="*/ 3090608 h 9989248"/>
              <a:gd name="connsiteX111" fmla="*/ 1510957 w 9868442"/>
              <a:gd name="connsiteY111" fmla="*/ 2947990 h 9989248"/>
              <a:gd name="connsiteX112" fmla="*/ 1529445 w 9868442"/>
              <a:gd name="connsiteY112" fmla="*/ 2928622 h 9989248"/>
              <a:gd name="connsiteX113" fmla="*/ 1539129 w 9868442"/>
              <a:gd name="connsiteY113" fmla="*/ 2929502 h 9989248"/>
              <a:gd name="connsiteX114" fmla="*/ 1542650 w 9868442"/>
              <a:gd name="connsiteY114" fmla="*/ 2992888 h 9989248"/>
              <a:gd name="connsiteX115" fmla="*/ 1623643 w 9868442"/>
              <a:gd name="connsiteY115" fmla="*/ 3178644 h 9989248"/>
              <a:gd name="connsiteX116" fmla="*/ 1709918 w 9868442"/>
              <a:gd name="connsiteY116" fmla="*/ 3237628 h 9989248"/>
              <a:gd name="connsiteX117" fmla="*/ 1815562 w 9868442"/>
              <a:gd name="connsiteY117" fmla="*/ 3293090 h 9989248"/>
              <a:gd name="connsiteX118" fmla="*/ 1904478 w 9868442"/>
              <a:gd name="connsiteY118" fmla="*/ 3362639 h 9989248"/>
              <a:gd name="connsiteX119" fmla="*/ 1949376 w 9868442"/>
              <a:gd name="connsiteY119" fmla="*/ 3403135 h 9989248"/>
              <a:gd name="connsiteX120" fmla="*/ 2003958 w 9868442"/>
              <a:gd name="connsiteY120" fmla="*/ 3422503 h 9989248"/>
              <a:gd name="connsiteX121" fmla="*/ 2051498 w 9868442"/>
              <a:gd name="connsiteY121" fmla="*/ 3461239 h 9989248"/>
              <a:gd name="connsiteX122" fmla="*/ 2180030 w 9868442"/>
              <a:gd name="connsiteY122" fmla="*/ 3522864 h 9989248"/>
              <a:gd name="connsiteX123" fmla="*/ 2372829 w 9868442"/>
              <a:gd name="connsiteY123" fmla="*/ 3651397 h 9989248"/>
              <a:gd name="connsiteX124" fmla="*/ 2474070 w 9868442"/>
              <a:gd name="connsiteY124" fmla="*/ 3717424 h 9989248"/>
              <a:gd name="connsiteX125" fmla="*/ 2510165 w 9868442"/>
              <a:gd name="connsiteY125" fmla="*/ 3735031 h 9989248"/>
              <a:gd name="connsiteX126" fmla="*/ 2561226 w 9868442"/>
              <a:gd name="connsiteY126" fmla="*/ 3757040 h 9989248"/>
              <a:gd name="connsiteX127" fmla="*/ 2597321 w 9868442"/>
              <a:gd name="connsiteY127" fmla="*/ 3684850 h 9989248"/>
              <a:gd name="connsiteX128" fmla="*/ 2522490 w 9868442"/>
              <a:gd name="connsiteY128" fmla="*/ 3645234 h 9989248"/>
              <a:gd name="connsiteX129" fmla="*/ 2364025 w 9868442"/>
              <a:gd name="connsiteY129" fmla="*/ 3552796 h 9989248"/>
              <a:gd name="connsiteX130" fmla="*/ 1972265 w 9868442"/>
              <a:gd name="connsiteY130" fmla="*/ 3259637 h 9989248"/>
              <a:gd name="connsiteX131" fmla="*/ 1682627 w 9868442"/>
              <a:gd name="connsiteY131" fmla="*/ 3049231 h 9989248"/>
              <a:gd name="connsiteX132" fmla="*/ 1595472 w 9868442"/>
              <a:gd name="connsiteY132" fmla="*/ 2877561 h 9989248"/>
              <a:gd name="connsiteX133" fmla="*/ 1598993 w 9868442"/>
              <a:gd name="connsiteY133" fmla="*/ 2840586 h 9989248"/>
              <a:gd name="connsiteX134" fmla="*/ 1650934 w 9868442"/>
              <a:gd name="connsiteY134" fmla="*/ 2933904 h 9989248"/>
              <a:gd name="connsiteX135" fmla="*/ 1515359 w 9868442"/>
              <a:gd name="connsiteY135" fmla="*/ 2513092 h 9989248"/>
              <a:gd name="connsiteX136" fmla="*/ 1423802 w 9868442"/>
              <a:gd name="connsiteY136" fmla="*/ 2523656 h 9989248"/>
              <a:gd name="connsiteX137" fmla="*/ 1301432 w 9868442"/>
              <a:gd name="connsiteY137" fmla="*/ 2462911 h 9989248"/>
              <a:gd name="connsiteX138" fmla="*/ 1193147 w 9868442"/>
              <a:gd name="connsiteY138" fmla="*/ 2283318 h 9989248"/>
              <a:gd name="connsiteX139" fmla="*/ 1119197 w 9868442"/>
              <a:gd name="connsiteY139" fmla="*/ 1985757 h 9989248"/>
              <a:gd name="connsiteX140" fmla="*/ 1096308 w 9868442"/>
              <a:gd name="connsiteY140" fmla="*/ 1858105 h 9989248"/>
              <a:gd name="connsiteX141" fmla="*/ 1161454 w 9868442"/>
              <a:gd name="connsiteY141" fmla="*/ 1705802 h 9989248"/>
              <a:gd name="connsiteX142" fmla="*/ 1177301 w 9868442"/>
              <a:gd name="connsiteY142" fmla="*/ 1667947 h 9989248"/>
              <a:gd name="connsiteX143" fmla="*/ 1139445 w 9868442"/>
              <a:gd name="connsiteY143" fmla="*/ 1329008 h 9989248"/>
              <a:gd name="connsiteX144" fmla="*/ 1119197 w 9868442"/>
              <a:gd name="connsiteY144" fmla="*/ 1039370 h 9989248"/>
              <a:gd name="connsiteX145" fmla="*/ 1191387 w 9868442"/>
              <a:gd name="connsiteY145" fmla="*/ 662576 h 9989248"/>
              <a:gd name="connsiteX146" fmla="*/ 1296149 w 9868442"/>
              <a:gd name="connsiteY146" fmla="*/ 480342 h 9989248"/>
              <a:gd name="connsiteX147" fmla="*/ 1551454 w 9868442"/>
              <a:gd name="connsiteY147" fmla="*/ 211832 h 9989248"/>
              <a:gd name="connsiteX148" fmla="*/ 1763620 w 9868442"/>
              <a:gd name="connsiteY148" fmla="*/ 109711 h 9989248"/>
              <a:gd name="connsiteX149" fmla="*/ 1898315 w 9868442"/>
              <a:gd name="connsiteY149" fmla="*/ 65693 h 9989248"/>
              <a:gd name="connsiteX150" fmla="*/ 2076148 w 9868442"/>
              <a:gd name="connsiteY150" fmla="*/ 31359 h 9989248"/>
              <a:gd name="connsiteX151" fmla="*/ 2219646 w 9868442"/>
              <a:gd name="connsiteY151" fmla="*/ 14632 h 9989248"/>
              <a:gd name="connsiteX152" fmla="*/ 2245177 w 9868442"/>
              <a:gd name="connsiteY152" fmla="*/ 11110 h 9989248"/>
              <a:gd name="connsiteX153" fmla="*/ 2348179 w 9868442"/>
              <a:gd name="connsiteY153" fmla="*/ 7589 h 9989248"/>
              <a:gd name="connsiteX154" fmla="*/ 2434454 w 9868442"/>
              <a:gd name="connsiteY154" fmla="*/ 17273 h 9989248"/>
              <a:gd name="connsiteX155" fmla="*/ 2561226 w 9868442"/>
              <a:gd name="connsiteY155" fmla="*/ 51607 h 9989248"/>
              <a:gd name="connsiteX156" fmla="*/ 2689758 w 9868442"/>
              <a:gd name="connsiteY156" fmla="*/ 92103 h 9989248"/>
              <a:gd name="connsiteX157" fmla="*/ 2749623 w 9868442"/>
              <a:gd name="connsiteY157" fmla="*/ 119395 h 9989248"/>
              <a:gd name="connsiteX158" fmla="*/ 2885198 w 9868442"/>
              <a:gd name="connsiteY158" fmla="*/ 188943 h 9989248"/>
              <a:gd name="connsiteX159" fmla="*/ 3074476 w 9868442"/>
              <a:gd name="connsiteY159" fmla="*/ 315715 h 9989248"/>
              <a:gd name="connsiteX160" fmla="*/ 3171315 w 9868442"/>
              <a:gd name="connsiteY160" fmla="*/ 387904 h 9989248"/>
              <a:gd name="connsiteX161" fmla="*/ 3302489 w 9868442"/>
              <a:gd name="connsiteY161" fmla="*/ 537565 h 9989248"/>
              <a:gd name="connsiteX162" fmla="*/ 3438944 w 9868442"/>
              <a:gd name="connsiteY162" fmla="*/ 770861 h 9989248"/>
              <a:gd name="connsiteX163" fmla="*/ 3529621 w 9868442"/>
              <a:gd name="connsiteY163" fmla="*/ 1044652 h 9989248"/>
              <a:gd name="connsiteX164" fmla="*/ 3541946 w 9868442"/>
              <a:gd name="connsiteY164" fmla="*/ 1292033 h 9989248"/>
              <a:gd name="connsiteX165" fmla="*/ 3524339 w 9868442"/>
              <a:gd name="connsiteY165" fmla="*/ 1486593 h 9989248"/>
              <a:gd name="connsiteX166" fmla="*/ 3524339 w 9868442"/>
              <a:gd name="connsiteY166" fmla="*/ 1522688 h 9989248"/>
              <a:gd name="connsiteX167" fmla="*/ 3500569 w 9868442"/>
              <a:gd name="connsiteY167" fmla="*/ 1571988 h 9989248"/>
              <a:gd name="connsiteX168" fmla="*/ 3494407 w 9868442"/>
              <a:gd name="connsiteY168" fmla="*/ 1717247 h 9989248"/>
              <a:gd name="connsiteX169" fmla="*/ 3497048 w 9868442"/>
              <a:gd name="connsiteY169" fmla="*/ 1725170 h 9989248"/>
              <a:gd name="connsiteX170" fmla="*/ 3506732 w 9868442"/>
              <a:gd name="connsiteY170" fmla="*/ 1839617 h 9989248"/>
              <a:gd name="connsiteX171" fmla="*/ 3489125 w 9868442"/>
              <a:gd name="connsiteY171" fmla="*/ 1908285 h 9989248"/>
              <a:gd name="connsiteX172" fmla="*/ 3482082 w 9868442"/>
              <a:gd name="connsiteY172" fmla="*/ 2074673 h 9989248"/>
              <a:gd name="connsiteX173" fmla="*/ 3478560 w 9868442"/>
              <a:gd name="connsiteY173" fmla="*/ 2462031 h 9989248"/>
              <a:gd name="connsiteX174" fmla="*/ 3439825 w 9868442"/>
              <a:gd name="connsiteY174" fmla="*/ 2793046 h 9989248"/>
              <a:gd name="connsiteX175" fmla="*/ 3435423 w 9868442"/>
              <a:gd name="connsiteY175" fmla="*/ 2873159 h 9989248"/>
              <a:gd name="connsiteX176" fmla="*/ 3494407 w 9868442"/>
              <a:gd name="connsiteY176" fmla="*/ 2904852 h 9989248"/>
              <a:gd name="connsiteX177" fmla="*/ 3573639 w 9868442"/>
              <a:gd name="connsiteY177" fmla="*/ 2867877 h 9989248"/>
              <a:gd name="connsiteX178" fmla="*/ 3759395 w 9868442"/>
              <a:gd name="connsiteY178" fmla="*/ 2738464 h 9989248"/>
              <a:gd name="connsiteX179" fmla="*/ 4082487 w 9868442"/>
              <a:gd name="connsiteY179" fmla="*/ 2675078 h 9989248"/>
              <a:gd name="connsiteX180" fmla="*/ 4495376 w 9868442"/>
              <a:gd name="connsiteY180" fmla="*/ 2687403 h 9989248"/>
              <a:gd name="connsiteX181" fmla="*/ 4593095 w 9868442"/>
              <a:gd name="connsiteY181" fmla="*/ 2674198 h 9989248"/>
              <a:gd name="connsiteX182" fmla="*/ 4700499 w 9868442"/>
              <a:gd name="connsiteY182" fmla="*/ 2712053 h 9989248"/>
              <a:gd name="connsiteX183" fmla="*/ 4785894 w 9868442"/>
              <a:gd name="connsiteY183" fmla="*/ 2852030 h 9989248"/>
              <a:gd name="connsiteX184" fmla="*/ 4848400 w 9868442"/>
              <a:gd name="connsiteY184" fmla="*/ 2925981 h 9989248"/>
              <a:gd name="connsiteX185" fmla="*/ 4921470 w 9868442"/>
              <a:gd name="connsiteY185" fmla="*/ 3038667 h 9989248"/>
              <a:gd name="connsiteX186" fmla="*/ 5020070 w 9868442"/>
              <a:gd name="connsiteY186" fmla="*/ 3126702 h 9989248"/>
              <a:gd name="connsiteX187" fmla="*/ 5092259 w 9868442"/>
              <a:gd name="connsiteY187" fmla="*/ 3146070 h 9989248"/>
              <a:gd name="connsiteX188" fmla="*/ 5225194 w 9868442"/>
              <a:gd name="connsiteY188" fmla="*/ 3211217 h 9989248"/>
              <a:gd name="connsiteX189" fmla="*/ 5325555 w 9868442"/>
              <a:gd name="connsiteY189" fmla="*/ 3269321 h 9989248"/>
              <a:gd name="connsiteX190" fmla="*/ 5413590 w 9868442"/>
              <a:gd name="connsiteY190" fmla="*/ 3329185 h 9989248"/>
              <a:gd name="connsiteX191" fmla="*/ 5572936 w 9868442"/>
              <a:gd name="connsiteY191" fmla="*/ 3403135 h 9989248"/>
              <a:gd name="connsiteX192" fmla="*/ 5668895 w 9868442"/>
              <a:gd name="connsiteY192" fmla="*/ 3457718 h 9989248"/>
              <a:gd name="connsiteX193" fmla="*/ 5741084 w 9868442"/>
              <a:gd name="connsiteY193" fmla="*/ 3507018 h 9989248"/>
              <a:gd name="connsiteX194" fmla="*/ 5784222 w 9868442"/>
              <a:gd name="connsiteY194" fmla="*/ 3516702 h 9989248"/>
              <a:gd name="connsiteX195" fmla="*/ 5843206 w 9868442"/>
              <a:gd name="connsiteY195" fmla="*/ 3541352 h 9989248"/>
              <a:gd name="connsiteX196" fmla="*/ 5951490 w 9868442"/>
              <a:gd name="connsiteY196" fmla="*/ 3640832 h 9989248"/>
              <a:gd name="connsiteX197" fmla="*/ 6013116 w 9868442"/>
              <a:gd name="connsiteY197" fmla="*/ 3664602 h 9989248"/>
              <a:gd name="connsiteX198" fmla="*/ 6186546 w 9868442"/>
              <a:gd name="connsiteY198" fmla="*/ 3736792 h 9989248"/>
              <a:gd name="connsiteX199" fmla="*/ 6186546 w 9868442"/>
              <a:gd name="connsiteY199" fmla="*/ 3750877 h 9989248"/>
              <a:gd name="connsiteX200" fmla="*/ 8932387 w 9868442"/>
              <a:gd name="connsiteY200" fmla="*/ 3619704 h 9989248"/>
              <a:gd name="connsiteX201" fmla="*/ 8953516 w 9868442"/>
              <a:gd name="connsiteY201" fmla="*/ 3513180 h 9989248"/>
              <a:gd name="connsiteX202" fmla="*/ 8878685 w 9868442"/>
              <a:gd name="connsiteY202" fmla="*/ 3337108 h 9989248"/>
              <a:gd name="connsiteX203" fmla="*/ 8775683 w 9868442"/>
              <a:gd name="connsiteY203" fmla="*/ 3274603 h 9989248"/>
              <a:gd name="connsiteX204" fmla="*/ 8648911 w 9868442"/>
              <a:gd name="connsiteY204" fmla="*/ 3280765 h 9989248"/>
              <a:gd name="connsiteX205" fmla="*/ 8628663 w 9868442"/>
              <a:gd name="connsiteY205" fmla="*/ 3300133 h 9989248"/>
              <a:gd name="connsiteX206" fmla="*/ 8633945 w 9868442"/>
              <a:gd name="connsiteY206" fmla="*/ 3317741 h 9989248"/>
              <a:gd name="connsiteX207" fmla="*/ 8735186 w 9868442"/>
              <a:gd name="connsiteY207" fmla="*/ 3411059 h 9989248"/>
              <a:gd name="connsiteX208" fmla="*/ 8823222 w 9868442"/>
              <a:gd name="connsiteY208" fmla="*/ 3573925 h 9989248"/>
              <a:gd name="connsiteX209" fmla="*/ 8932387 w 9868442"/>
              <a:gd name="connsiteY209" fmla="*/ 3619704 h 9989248"/>
              <a:gd name="connsiteX210" fmla="*/ 1753056 w 9868442"/>
              <a:gd name="connsiteY210" fmla="*/ 2878441 h 9989248"/>
              <a:gd name="connsiteX211" fmla="*/ 1750415 w 9868442"/>
              <a:gd name="connsiteY211" fmla="*/ 2837945 h 9989248"/>
              <a:gd name="connsiteX212" fmla="*/ 1711679 w 9868442"/>
              <a:gd name="connsiteY212" fmla="*/ 2778080 h 9989248"/>
              <a:gd name="connsiteX213" fmla="*/ 1634207 w 9868442"/>
              <a:gd name="connsiteY213" fmla="*/ 2606410 h 9989248"/>
              <a:gd name="connsiteX214" fmla="*/ 1555855 w 9868442"/>
              <a:gd name="connsiteY214" fmla="*/ 2494604 h 9989248"/>
              <a:gd name="connsiteX215" fmla="*/ 1531205 w 9868442"/>
              <a:gd name="connsiteY215" fmla="*/ 2510451 h 9989248"/>
              <a:gd name="connsiteX216" fmla="*/ 1590189 w 9868442"/>
              <a:gd name="connsiteY216" fmla="*/ 2625778 h 9989248"/>
              <a:gd name="connsiteX217" fmla="*/ 1637729 w 9868442"/>
              <a:gd name="connsiteY217" fmla="*/ 2719096 h 9989248"/>
              <a:gd name="connsiteX218" fmla="*/ 1686149 w 9868442"/>
              <a:gd name="connsiteY218" fmla="*/ 2812414 h 9989248"/>
              <a:gd name="connsiteX219" fmla="*/ 1703756 w 9868442"/>
              <a:gd name="connsiteY219" fmla="*/ 2847629 h 9989248"/>
              <a:gd name="connsiteX220" fmla="*/ 1746893 w 9868442"/>
              <a:gd name="connsiteY220" fmla="*/ 2908373 h 9989248"/>
              <a:gd name="connsiteX221" fmla="*/ 1768022 w 9868442"/>
              <a:gd name="connsiteY221" fmla="*/ 2911895 h 9989248"/>
              <a:gd name="connsiteX222" fmla="*/ 1763620 w 9868442"/>
              <a:gd name="connsiteY222" fmla="*/ 2890766 h 9989248"/>
              <a:gd name="connsiteX223" fmla="*/ 1753056 w 9868442"/>
              <a:gd name="connsiteY223" fmla="*/ 2878441 h 9989248"/>
              <a:gd name="connsiteX0" fmla="*/ 6186546 w 9868442"/>
              <a:gd name="connsiteY0" fmla="*/ 3750877 h 10029569"/>
              <a:gd name="connsiteX1" fmla="*/ 6170700 w 9868442"/>
              <a:gd name="connsiteY1" fmla="*/ 3757920 h 10029569"/>
              <a:gd name="connsiteX2" fmla="*/ 6050090 w 9868442"/>
              <a:gd name="connsiteY2" fmla="*/ 3783451 h 10029569"/>
              <a:gd name="connsiteX3" fmla="*/ 5844086 w 9868442"/>
              <a:gd name="connsiteY3" fmla="*/ 3838033 h 10029569"/>
              <a:gd name="connsiteX4" fmla="*/ 5596705 w 9868442"/>
              <a:gd name="connsiteY4" fmla="*/ 3898778 h 10029569"/>
              <a:gd name="connsiteX5" fmla="*/ 5472575 w 9868442"/>
              <a:gd name="connsiteY5" fmla="*/ 3946317 h 10029569"/>
              <a:gd name="connsiteX6" fmla="*/ 5460249 w 9868442"/>
              <a:gd name="connsiteY6" fmla="*/ 3976249 h 10029569"/>
              <a:gd name="connsiteX7" fmla="*/ 5425035 w 9868442"/>
              <a:gd name="connsiteY7" fmla="*/ 4907670 h 10029569"/>
              <a:gd name="connsiteX8" fmla="*/ 6290429 w 9868442"/>
              <a:gd name="connsiteY8" fmla="*/ 5056450 h 10029569"/>
              <a:gd name="connsiteX9" fmla="*/ 6263137 w 9868442"/>
              <a:gd name="connsiteY9" fmla="*/ 5004509 h 10029569"/>
              <a:gd name="connsiteX10" fmla="*/ 6115237 w 9868442"/>
              <a:gd name="connsiteY10" fmla="*/ 4832839 h 10029569"/>
              <a:gd name="connsiteX11" fmla="*/ 6010474 w 9868442"/>
              <a:gd name="connsiteY11" fmla="*/ 4507106 h 10029569"/>
              <a:gd name="connsiteX12" fmla="*/ 6078262 w 9868442"/>
              <a:gd name="connsiteY12" fmla="*/ 3904060 h 10029569"/>
              <a:gd name="connsiteX13" fmla="*/ 6244650 w 9868442"/>
              <a:gd name="connsiteY13" fmla="*/ 3746475 h 10029569"/>
              <a:gd name="connsiteX14" fmla="*/ 6383747 w 9868442"/>
              <a:gd name="connsiteY14" fmla="*/ 3741193 h 10029569"/>
              <a:gd name="connsiteX15" fmla="*/ 6754378 w 9868442"/>
              <a:gd name="connsiteY15" fmla="*/ 3598575 h 10029569"/>
              <a:gd name="connsiteX16" fmla="*/ 7117086 w 9868442"/>
              <a:gd name="connsiteY16" fmla="*/ 3518462 h 10029569"/>
              <a:gd name="connsiteX17" fmla="*/ 7150539 w 9868442"/>
              <a:gd name="connsiteY17" fmla="*/ 3490291 h 10029569"/>
              <a:gd name="connsiteX18" fmla="*/ 7174309 w 9868442"/>
              <a:gd name="connsiteY18" fmla="*/ 3315099 h 10029569"/>
              <a:gd name="connsiteX19" fmla="*/ 7218327 w 9868442"/>
              <a:gd name="connsiteY19" fmla="*/ 3163678 h 10029569"/>
              <a:gd name="connsiteX20" fmla="*/ 7291397 w 9868442"/>
              <a:gd name="connsiteY20" fmla="*/ 3088847 h 10029569"/>
              <a:gd name="connsiteX21" fmla="*/ 7329253 w 9868442"/>
              <a:gd name="connsiteY21" fmla="*/ 3080044 h 10029569"/>
              <a:gd name="connsiteX22" fmla="*/ 7228892 w 9868442"/>
              <a:gd name="connsiteY22" fmla="*/ 3043068 h 10029569"/>
              <a:gd name="connsiteX23" fmla="*/ 7162865 w 9868442"/>
              <a:gd name="connsiteY23" fmla="*/ 3025461 h 10029569"/>
              <a:gd name="connsiteX24" fmla="*/ 7123249 w 9868442"/>
              <a:gd name="connsiteY24" fmla="*/ 2962956 h 10029569"/>
              <a:gd name="connsiteX25" fmla="*/ 7142617 w 9868442"/>
              <a:gd name="connsiteY25" fmla="*/ 2679480 h 10029569"/>
              <a:gd name="connsiteX26" fmla="*/ 7192797 w 9868442"/>
              <a:gd name="connsiteY26" fmla="*/ 2561512 h 10029569"/>
              <a:gd name="connsiteX27" fmla="*/ 7294038 w 9868442"/>
              <a:gd name="connsiteY27" fmla="*/ 2448826 h 10029569"/>
              <a:gd name="connsiteX28" fmla="*/ 7323970 w 9868442"/>
              <a:gd name="connsiteY28" fmla="*/ 2398645 h 10029569"/>
              <a:gd name="connsiteX29" fmla="*/ 7388236 w 9868442"/>
              <a:gd name="connsiteY29" fmla="*/ 2358149 h 10029569"/>
              <a:gd name="connsiteX30" fmla="*/ 7469230 w 9868442"/>
              <a:gd name="connsiteY30" fmla="*/ 2347584 h 10029569"/>
              <a:gd name="connsiteX31" fmla="*/ 7593361 w 9868442"/>
              <a:gd name="connsiteY31" fmla="*/ 2419774 h 10029569"/>
              <a:gd name="connsiteX32" fmla="*/ 7956068 w 9868442"/>
              <a:gd name="connsiteY32" fmla="*/ 2462031 h 10029569"/>
              <a:gd name="connsiteX33" fmla="*/ 8389205 w 9868442"/>
              <a:gd name="connsiteY33" fmla="*/ 2498126 h 10029569"/>
              <a:gd name="connsiteX34" fmla="*/ 8686766 w 9868442"/>
              <a:gd name="connsiteY34" fmla="*/ 2535101 h 10029569"/>
              <a:gd name="connsiteX35" fmla="*/ 9254598 w 9868442"/>
              <a:gd name="connsiteY35" fmla="*/ 2552708 h 10029569"/>
              <a:gd name="connsiteX36" fmla="*/ 9430670 w 9868442"/>
              <a:gd name="connsiteY36" fmla="*/ 2563272 h 10029569"/>
              <a:gd name="connsiteX37" fmla="*/ 9484372 w 9868442"/>
              <a:gd name="connsiteY37" fmla="*/ 2516613 h 10029569"/>
              <a:gd name="connsiteX38" fmla="*/ 9600580 w 9868442"/>
              <a:gd name="connsiteY38" fmla="*/ 2527178 h 10029569"/>
              <a:gd name="connsiteX39" fmla="*/ 9658683 w 9868442"/>
              <a:gd name="connsiteY39" fmla="*/ 2565033 h 10029569"/>
              <a:gd name="connsiteX40" fmla="*/ 9705343 w 9868442"/>
              <a:gd name="connsiteY40" fmla="*/ 2580880 h 10029569"/>
              <a:gd name="connsiteX41" fmla="*/ 9771370 w 9868442"/>
              <a:gd name="connsiteY41" fmla="*/ 2597606 h 10029569"/>
              <a:gd name="connsiteX42" fmla="*/ 9796019 w 9868442"/>
              <a:gd name="connsiteY42" fmla="*/ 2628419 h 10029569"/>
              <a:gd name="connsiteX43" fmla="*/ 9863808 w 9868442"/>
              <a:gd name="connsiteY43" fmla="*/ 2926861 h 10029569"/>
              <a:gd name="connsiteX44" fmla="*/ 9868209 w 9868442"/>
              <a:gd name="connsiteY44" fmla="*/ 3011375 h 10029569"/>
              <a:gd name="connsiteX45" fmla="*/ 9820670 w 9868442"/>
              <a:gd name="connsiteY45" fmla="*/ 3041308 h 10029569"/>
              <a:gd name="connsiteX46" fmla="*/ 9796019 w 9868442"/>
              <a:gd name="connsiteY46" fmla="*/ 3176883 h 10029569"/>
              <a:gd name="connsiteX47" fmla="*/ 9786335 w 9868442"/>
              <a:gd name="connsiteY47" fmla="*/ 3233226 h 10029569"/>
              <a:gd name="connsiteX48" fmla="*/ 9723830 w 9868442"/>
              <a:gd name="connsiteY48" fmla="*/ 3324783 h 10029569"/>
              <a:gd name="connsiteX49" fmla="*/ 9568006 w 9868442"/>
              <a:gd name="connsiteY49" fmla="*/ 3340630 h 10029569"/>
              <a:gd name="connsiteX50" fmla="*/ 9400738 w 9868442"/>
              <a:gd name="connsiteY50" fmla="*/ 3318621 h 10029569"/>
              <a:gd name="connsiteX51" fmla="*/ 9206178 w 9868442"/>
              <a:gd name="connsiteY51" fmla="*/ 3304535 h 10029569"/>
              <a:gd name="connsiteX52" fmla="*/ 9158639 w 9868442"/>
              <a:gd name="connsiteY52" fmla="*/ 3344151 h 10029569"/>
              <a:gd name="connsiteX53" fmla="*/ 9157759 w 9868442"/>
              <a:gd name="connsiteY53" fmla="*/ 3526386 h 10029569"/>
              <a:gd name="connsiteX54" fmla="*/ 9114621 w 9868442"/>
              <a:gd name="connsiteY54" fmla="*/ 3695415 h 10029569"/>
              <a:gd name="connsiteX55" fmla="*/ 9007217 w 9868442"/>
              <a:gd name="connsiteY55" fmla="*/ 3804579 h 10029569"/>
              <a:gd name="connsiteX56" fmla="*/ 8964960 w 9868442"/>
              <a:gd name="connsiteY56" fmla="*/ 3838913 h 10029569"/>
              <a:gd name="connsiteX57" fmla="*/ 8891010 w 9868442"/>
              <a:gd name="connsiteY57" fmla="*/ 3954240 h 10029569"/>
              <a:gd name="connsiteX58" fmla="*/ 8898933 w 9868442"/>
              <a:gd name="connsiteY58" fmla="*/ 4078371 h 10029569"/>
              <a:gd name="connsiteX59" fmla="*/ 8908617 w 9868442"/>
              <a:gd name="connsiteY59" fmla="*/ 4213066 h 10029569"/>
              <a:gd name="connsiteX60" fmla="*/ 9001935 w 9868442"/>
              <a:gd name="connsiteY60" fmla="*/ 4344240 h 10029569"/>
              <a:gd name="connsiteX61" fmla="*/ 9045073 w 9868442"/>
              <a:gd name="connsiteY61" fmla="*/ 4505346 h 10029569"/>
              <a:gd name="connsiteX62" fmla="*/ 8979926 w 9868442"/>
              <a:gd name="connsiteY62" fmla="*/ 4607467 h 10029569"/>
              <a:gd name="connsiteX63" fmla="*/ 8881326 w 9868442"/>
              <a:gd name="connsiteY63" fmla="*/ 4761530 h 10029569"/>
              <a:gd name="connsiteX64" fmla="*/ 8875164 w 9868442"/>
              <a:gd name="connsiteY64" fmla="*/ 4861011 h 10029569"/>
              <a:gd name="connsiteX65" fmla="*/ 8823222 w 9868442"/>
              <a:gd name="connsiteY65" fmla="*/ 4978979 h 10029569"/>
              <a:gd name="connsiteX66" fmla="*/ 8694690 w 9868442"/>
              <a:gd name="connsiteY66" fmla="*/ 5022997 h 10029569"/>
              <a:gd name="connsiteX67" fmla="*/ 8559114 w 9868442"/>
              <a:gd name="connsiteY67" fmla="*/ 5100468 h 10029569"/>
              <a:gd name="connsiteX68" fmla="*/ 8507173 w 9868442"/>
              <a:gd name="connsiteY68" fmla="*/ 5192906 h 10029569"/>
              <a:gd name="connsiteX69" fmla="*/ 8383923 w 9868442"/>
              <a:gd name="connsiteY69" fmla="*/ 5248369 h 10029569"/>
              <a:gd name="connsiteX70" fmla="*/ 8123337 w 9868442"/>
              <a:gd name="connsiteY70" fmla="*/ 5313515 h 10029569"/>
              <a:gd name="connsiteX71" fmla="*/ 7940222 w 9868442"/>
              <a:gd name="connsiteY71" fmla="*/ 5327601 h 10029569"/>
              <a:gd name="connsiteX72" fmla="*/ 7645302 w 9868442"/>
              <a:gd name="connsiteY72" fmla="*/ 5340807 h 10029569"/>
              <a:gd name="connsiteX73" fmla="*/ 7242977 w 9868442"/>
              <a:gd name="connsiteY73" fmla="*/ 5318798 h 10029569"/>
              <a:gd name="connsiteX74" fmla="*/ 6830969 w 9868442"/>
              <a:gd name="connsiteY74" fmla="*/ 5322319 h 10029569"/>
              <a:gd name="connsiteX75" fmla="*/ 6537810 w 9868442"/>
              <a:gd name="connsiteY75" fmla="*/ 5282703 h 10029569"/>
              <a:gd name="connsiteX76" fmla="*/ 6277223 w 9868442"/>
              <a:gd name="connsiteY76" fmla="*/ 5240446 h 10029569"/>
              <a:gd name="connsiteX77" fmla="*/ 6083544 w 9868442"/>
              <a:gd name="connsiteY77" fmla="*/ 5273899 h 10029569"/>
              <a:gd name="connsiteX78" fmla="*/ 5991107 w 9868442"/>
              <a:gd name="connsiteY78" fmla="*/ 5366337 h 10029569"/>
              <a:gd name="connsiteX79" fmla="*/ 5768375 w 9868442"/>
              <a:gd name="connsiteY79" fmla="*/ 5697352 h 10029569"/>
              <a:gd name="connsiteX80" fmla="*/ 5623997 w 9868442"/>
              <a:gd name="connsiteY80" fmla="*/ 5749293 h 10029569"/>
              <a:gd name="connsiteX81" fmla="*/ 5462010 w 9868442"/>
              <a:gd name="connsiteY81" fmla="*/ 5765140 h 10029569"/>
              <a:gd name="connsiteX82" fmla="*/ 5445284 w 9868442"/>
              <a:gd name="connsiteY82" fmla="*/ 5792431 h 10029569"/>
              <a:gd name="connsiteX83" fmla="*/ 5492823 w 9868442"/>
              <a:gd name="connsiteY83" fmla="*/ 5969383 h 10029569"/>
              <a:gd name="connsiteX84" fmla="*/ 5558850 w 9868442"/>
              <a:gd name="connsiteY84" fmla="*/ 6331211 h 10029569"/>
              <a:gd name="connsiteX85" fmla="*/ 5676818 w 9868442"/>
              <a:gd name="connsiteY85" fmla="*/ 6640217 h 10029569"/>
              <a:gd name="connsiteX86" fmla="*/ 5778940 w 9868442"/>
              <a:gd name="connsiteY86" fmla="*/ 6859427 h 10029569"/>
              <a:gd name="connsiteX87" fmla="*/ 1021086 w 9868442"/>
              <a:gd name="connsiteY87" fmla="*/ 10027096 h 10029569"/>
              <a:gd name="connsiteX88" fmla="*/ 1461297 w 9868442"/>
              <a:gd name="connsiteY88" fmla="*/ 8206690 h 10029569"/>
              <a:gd name="connsiteX89" fmla="*/ 1334885 w 9868442"/>
              <a:gd name="connsiteY89" fmla="*/ 6757305 h 10029569"/>
              <a:gd name="connsiteX90" fmla="*/ 1215156 w 9868442"/>
              <a:gd name="connsiteY90" fmla="*/ 6532813 h 10029569"/>
              <a:gd name="connsiteX91" fmla="*/ 1178181 w 9868442"/>
              <a:gd name="connsiteY91" fmla="*/ 6476470 h 10029569"/>
              <a:gd name="connsiteX92" fmla="*/ 1015315 w 9868442"/>
              <a:gd name="connsiteY92" fmla="*/ 6259022 h 10029569"/>
              <a:gd name="connsiteX93" fmla="*/ 974818 w 9868442"/>
              <a:gd name="connsiteY93" fmla="*/ 6223807 h 10029569"/>
              <a:gd name="connsiteX94" fmla="*/ 892945 w 9868442"/>
              <a:gd name="connsiteY94" fmla="*/ 6132250 h 10029569"/>
              <a:gd name="connsiteX95" fmla="*/ 801387 w 9868442"/>
              <a:gd name="connsiteY95" fmla="*/ 6003717 h 10029569"/>
              <a:gd name="connsiteX96" fmla="*/ 617392 w 9868442"/>
              <a:gd name="connsiteY96" fmla="*/ 5788029 h 10029569"/>
              <a:gd name="connsiteX97" fmla="*/ 267890 w 9868442"/>
              <a:gd name="connsiteY97" fmla="*/ 5159452 h 10029569"/>
              <a:gd name="connsiteX98" fmla="*/ 205384 w 9868442"/>
              <a:gd name="connsiteY98" fmla="*/ 5041485 h 10029569"/>
              <a:gd name="connsiteX99" fmla="*/ 170170 w 9868442"/>
              <a:gd name="connsiteY99" fmla="*/ 4942004 h 10029569"/>
              <a:gd name="connsiteX100" fmla="*/ 75971 w 9868442"/>
              <a:gd name="connsiteY100" fmla="*/ 4773855 h 10029569"/>
              <a:gd name="connsiteX101" fmla="*/ 260 w 9868442"/>
              <a:gd name="connsiteY101" fmla="*/ 4532636 h 10029569"/>
              <a:gd name="connsiteX102" fmla="*/ 155204 w 9868442"/>
              <a:gd name="connsiteY102" fmla="*/ 4036114 h 10029569"/>
              <a:gd name="connsiteX103" fmla="*/ 284616 w 9868442"/>
              <a:gd name="connsiteY103" fmla="*/ 3897897 h 10029569"/>
              <a:gd name="connsiteX104" fmla="*/ 449244 w 9868442"/>
              <a:gd name="connsiteY104" fmla="*/ 3800177 h 10029569"/>
              <a:gd name="connsiteX105" fmla="*/ 863893 w 9868442"/>
              <a:gd name="connsiteY105" fmla="*/ 3576566 h 10029569"/>
              <a:gd name="connsiteX106" fmla="*/ 1068136 w 9868442"/>
              <a:gd name="connsiteY106" fmla="*/ 3535189 h 10029569"/>
              <a:gd name="connsiteX107" fmla="*/ 1197549 w 9868442"/>
              <a:gd name="connsiteY107" fmla="*/ 3479727 h 10029569"/>
              <a:gd name="connsiteX108" fmla="*/ 1198430 w 9868442"/>
              <a:gd name="connsiteY108" fmla="*/ 3477086 h 10029569"/>
              <a:gd name="connsiteX109" fmla="*/ 1247730 w 9868442"/>
              <a:gd name="connsiteY109" fmla="*/ 3339750 h 10029569"/>
              <a:gd name="connsiteX110" fmla="*/ 1422041 w 9868442"/>
              <a:gd name="connsiteY110" fmla="*/ 3090608 h 10029569"/>
              <a:gd name="connsiteX111" fmla="*/ 1510957 w 9868442"/>
              <a:gd name="connsiteY111" fmla="*/ 2947990 h 10029569"/>
              <a:gd name="connsiteX112" fmla="*/ 1529445 w 9868442"/>
              <a:gd name="connsiteY112" fmla="*/ 2928622 h 10029569"/>
              <a:gd name="connsiteX113" fmla="*/ 1539129 w 9868442"/>
              <a:gd name="connsiteY113" fmla="*/ 2929502 h 10029569"/>
              <a:gd name="connsiteX114" fmla="*/ 1542650 w 9868442"/>
              <a:gd name="connsiteY114" fmla="*/ 2992888 h 10029569"/>
              <a:gd name="connsiteX115" fmla="*/ 1623643 w 9868442"/>
              <a:gd name="connsiteY115" fmla="*/ 3178644 h 10029569"/>
              <a:gd name="connsiteX116" fmla="*/ 1709918 w 9868442"/>
              <a:gd name="connsiteY116" fmla="*/ 3237628 h 10029569"/>
              <a:gd name="connsiteX117" fmla="*/ 1815562 w 9868442"/>
              <a:gd name="connsiteY117" fmla="*/ 3293090 h 10029569"/>
              <a:gd name="connsiteX118" fmla="*/ 1904478 w 9868442"/>
              <a:gd name="connsiteY118" fmla="*/ 3362639 h 10029569"/>
              <a:gd name="connsiteX119" fmla="*/ 1949376 w 9868442"/>
              <a:gd name="connsiteY119" fmla="*/ 3403135 h 10029569"/>
              <a:gd name="connsiteX120" fmla="*/ 2003958 w 9868442"/>
              <a:gd name="connsiteY120" fmla="*/ 3422503 h 10029569"/>
              <a:gd name="connsiteX121" fmla="*/ 2051498 w 9868442"/>
              <a:gd name="connsiteY121" fmla="*/ 3461239 h 10029569"/>
              <a:gd name="connsiteX122" fmla="*/ 2180030 w 9868442"/>
              <a:gd name="connsiteY122" fmla="*/ 3522864 h 10029569"/>
              <a:gd name="connsiteX123" fmla="*/ 2372829 w 9868442"/>
              <a:gd name="connsiteY123" fmla="*/ 3651397 h 10029569"/>
              <a:gd name="connsiteX124" fmla="*/ 2474070 w 9868442"/>
              <a:gd name="connsiteY124" fmla="*/ 3717424 h 10029569"/>
              <a:gd name="connsiteX125" fmla="*/ 2510165 w 9868442"/>
              <a:gd name="connsiteY125" fmla="*/ 3735031 h 10029569"/>
              <a:gd name="connsiteX126" fmla="*/ 2561226 w 9868442"/>
              <a:gd name="connsiteY126" fmla="*/ 3757040 h 10029569"/>
              <a:gd name="connsiteX127" fmla="*/ 2597321 w 9868442"/>
              <a:gd name="connsiteY127" fmla="*/ 3684850 h 10029569"/>
              <a:gd name="connsiteX128" fmla="*/ 2522490 w 9868442"/>
              <a:gd name="connsiteY128" fmla="*/ 3645234 h 10029569"/>
              <a:gd name="connsiteX129" fmla="*/ 2364025 w 9868442"/>
              <a:gd name="connsiteY129" fmla="*/ 3552796 h 10029569"/>
              <a:gd name="connsiteX130" fmla="*/ 1972265 w 9868442"/>
              <a:gd name="connsiteY130" fmla="*/ 3259637 h 10029569"/>
              <a:gd name="connsiteX131" fmla="*/ 1682627 w 9868442"/>
              <a:gd name="connsiteY131" fmla="*/ 3049231 h 10029569"/>
              <a:gd name="connsiteX132" fmla="*/ 1595472 w 9868442"/>
              <a:gd name="connsiteY132" fmla="*/ 2877561 h 10029569"/>
              <a:gd name="connsiteX133" fmla="*/ 1598993 w 9868442"/>
              <a:gd name="connsiteY133" fmla="*/ 2840586 h 10029569"/>
              <a:gd name="connsiteX134" fmla="*/ 1650934 w 9868442"/>
              <a:gd name="connsiteY134" fmla="*/ 2933904 h 10029569"/>
              <a:gd name="connsiteX135" fmla="*/ 1515359 w 9868442"/>
              <a:gd name="connsiteY135" fmla="*/ 2513092 h 10029569"/>
              <a:gd name="connsiteX136" fmla="*/ 1423802 w 9868442"/>
              <a:gd name="connsiteY136" fmla="*/ 2523656 h 10029569"/>
              <a:gd name="connsiteX137" fmla="*/ 1301432 w 9868442"/>
              <a:gd name="connsiteY137" fmla="*/ 2462911 h 10029569"/>
              <a:gd name="connsiteX138" fmla="*/ 1193147 w 9868442"/>
              <a:gd name="connsiteY138" fmla="*/ 2283318 h 10029569"/>
              <a:gd name="connsiteX139" fmla="*/ 1119197 w 9868442"/>
              <a:gd name="connsiteY139" fmla="*/ 1985757 h 10029569"/>
              <a:gd name="connsiteX140" fmla="*/ 1096308 w 9868442"/>
              <a:gd name="connsiteY140" fmla="*/ 1858105 h 10029569"/>
              <a:gd name="connsiteX141" fmla="*/ 1161454 w 9868442"/>
              <a:gd name="connsiteY141" fmla="*/ 1705802 h 10029569"/>
              <a:gd name="connsiteX142" fmla="*/ 1177301 w 9868442"/>
              <a:gd name="connsiteY142" fmla="*/ 1667947 h 10029569"/>
              <a:gd name="connsiteX143" fmla="*/ 1139445 w 9868442"/>
              <a:gd name="connsiteY143" fmla="*/ 1329008 h 10029569"/>
              <a:gd name="connsiteX144" fmla="*/ 1119197 w 9868442"/>
              <a:gd name="connsiteY144" fmla="*/ 1039370 h 10029569"/>
              <a:gd name="connsiteX145" fmla="*/ 1191387 w 9868442"/>
              <a:gd name="connsiteY145" fmla="*/ 662576 h 10029569"/>
              <a:gd name="connsiteX146" fmla="*/ 1296149 w 9868442"/>
              <a:gd name="connsiteY146" fmla="*/ 480342 h 10029569"/>
              <a:gd name="connsiteX147" fmla="*/ 1551454 w 9868442"/>
              <a:gd name="connsiteY147" fmla="*/ 211832 h 10029569"/>
              <a:gd name="connsiteX148" fmla="*/ 1763620 w 9868442"/>
              <a:gd name="connsiteY148" fmla="*/ 109711 h 10029569"/>
              <a:gd name="connsiteX149" fmla="*/ 1898315 w 9868442"/>
              <a:gd name="connsiteY149" fmla="*/ 65693 h 10029569"/>
              <a:gd name="connsiteX150" fmla="*/ 2076148 w 9868442"/>
              <a:gd name="connsiteY150" fmla="*/ 31359 h 10029569"/>
              <a:gd name="connsiteX151" fmla="*/ 2219646 w 9868442"/>
              <a:gd name="connsiteY151" fmla="*/ 14632 h 10029569"/>
              <a:gd name="connsiteX152" fmla="*/ 2245177 w 9868442"/>
              <a:gd name="connsiteY152" fmla="*/ 11110 h 10029569"/>
              <a:gd name="connsiteX153" fmla="*/ 2348179 w 9868442"/>
              <a:gd name="connsiteY153" fmla="*/ 7589 h 10029569"/>
              <a:gd name="connsiteX154" fmla="*/ 2434454 w 9868442"/>
              <a:gd name="connsiteY154" fmla="*/ 17273 h 10029569"/>
              <a:gd name="connsiteX155" fmla="*/ 2561226 w 9868442"/>
              <a:gd name="connsiteY155" fmla="*/ 51607 h 10029569"/>
              <a:gd name="connsiteX156" fmla="*/ 2689758 w 9868442"/>
              <a:gd name="connsiteY156" fmla="*/ 92103 h 10029569"/>
              <a:gd name="connsiteX157" fmla="*/ 2749623 w 9868442"/>
              <a:gd name="connsiteY157" fmla="*/ 119395 h 10029569"/>
              <a:gd name="connsiteX158" fmla="*/ 2885198 w 9868442"/>
              <a:gd name="connsiteY158" fmla="*/ 188943 h 10029569"/>
              <a:gd name="connsiteX159" fmla="*/ 3074476 w 9868442"/>
              <a:gd name="connsiteY159" fmla="*/ 315715 h 10029569"/>
              <a:gd name="connsiteX160" fmla="*/ 3171315 w 9868442"/>
              <a:gd name="connsiteY160" fmla="*/ 387904 h 10029569"/>
              <a:gd name="connsiteX161" fmla="*/ 3302489 w 9868442"/>
              <a:gd name="connsiteY161" fmla="*/ 537565 h 10029569"/>
              <a:gd name="connsiteX162" fmla="*/ 3438944 w 9868442"/>
              <a:gd name="connsiteY162" fmla="*/ 770861 h 10029569"/>
              <a:gd name="connsiteX163" fmla="*/ 3529621 w 9868442"/>
              <a:gd name="connsiteY163" fmla="*/ 1044652 h 10029569"/>
              <a:gd name="connsiteX164" fmla="*/ 3541946 w 9868442"/>
              <a:gd name="connsiteY164" fmla="*/ 1292033 h 10029569"/>
              <a:gd name="connsiteX165" fmla="*/ 3524339 w 9868442"/>
              <a:gd name="connsiteY165" fmla="*/ 1486593 h 10029569"/>
              <a:gd name="connsiteX166" fmla="*/ 3524339 w 9868442"/>
              <a:gd name="connsiteY166" fmla="*/ 1522688 h 10029569"/>
              <a:gd name="connsiteX167" fmla="*/ 3500569 w 9868442"/>
              <a:gd name="connsiteY167" fmla="*/ 1571988 h 10029569"/>
              <a:gd name="connsiteX168" fmla="*/ 3494407 w 9868442"/>
              <a:gd name="connsiteY168" fmla="*/ 1717247 h 10029569"/>
              <a:gd name="connsiteX169" fmla="*/ 3497048 w 9868442"/>
              <a:gd name="connsiteY169" fmla="*/ 1725170 h 10029569"/>
              <a:gd name="connsiteX170" fmla="*/ 3506732 w 9868442"/>
              <a:gd name="connsiteY170" fmla="*/ 1839617 h 10029569"/>
              <a:gd name="connsiteX171" fmla="*/ 3489125 w 9868442"/>
              <a:gd name="connsiteY171" fmla="*/ 1908285 h 10029569"/>
              <a:gd name="connsiteX172" fmla="*/ 3482082 w 9868442"/>
              <a:gd name="connsiteY172" fmla="*/ 2074673 h 10029569"/>
              <a:gd name="connsiteX173" fmla="*/ 3478560 w 9868442"/>
              <a:gd name="connsiteY173" fmla="*/ 2462031 h 10029569"/>
              <a:gd name="connsiteX174" fmla="*/ 3439825 w 9868442"/>
              <a:gd name="connsiteY174" fmla="*/ 2793046 h 10029569"/>
              <a:gd name="connsiteX175" fmla="*/ 3435423 w 9868442"/>
              <a:gd name="connsiteY175" fmla="*/ 2873159 h 10029569"/>
              <a:gd name="connsiteX176" fmla="*/ 3494407 w 9868442"/>
              <a:gd name="connsiteY176" fmla="*/ 2904852 h 10029569"/>
              <a:gd name="connsiteX177" fmla="*/ 3573639 w 9868442"/>
              <a:gd name="connsiteY177" fmla="*/ 2867877 h 10029569"/>
              <a:gd name="connsiteX178" fmla="*/ 3759395 w 9868442"/>
              <a:gd name="connsiteY178" fmla="*/ 2738464 h 10029569"/>
              <a:gd name="connsiteX179" fmla="*/ 4082487 w 9868442"/>
              <a:gd name="connsiteY179" fmla="*/ 2675078 h 10029569"/>
              <a:gd name="connsiteX180" fmla="*/ 4495376 w 9868442"/>
              <a:gd name="connsiteY180" fmla="*/ 2687403 h 10029569"/>
              <a:gd name="connsiteX181" fmla="*/ 4593095 w 9868442"/>
              <a:gd name="connsiteY181" fmla="*/ 2674198 h 10029569"/>
              <a:gd name="connsiteX182" fmla="*/ 4700499 w 9868442"/>
              <a:gd name="connsiteY182" fmla="*/ 2712053 h 10029569"/>
              <a:gd name="connsiteX183" fmla="*/ 4785894 w 9868442"/>
              <a:gd name="connsiteY183" fmla="*/ 2852030 h 10029569"/>
              <a:gd name="connsiteX184" fmla="*/ 4848400 w 9868442"/>
              <a:gd name="connsiteY184" fmla="*/ 2925981 h 10029569"/>
              <a:gd name="connsiteX185" fmla="*/ 4921470 w 9868442"/>
              <a:gd name="connsiteY185" fmla="*/ 3038667 h 10029569"/>
              <a:gd name="connsiteX186" fmla="*/ 5020070 w 9868442"/>
              <a:gd name="connsiteY186" fmla="*/ 3126702 h 10029569"/>
              <a:gd name="connsiteX187" fmla="*/ 5092259 w 9868442"/>
              <a:gd name="connsiteY187" fmla="*/ 3146070 h 10029569"/>
              <a:gd name="connsiteX188" fmla="*/ 5225194 w 9868442"/>
              <a:gd name="connsiteY188" fmla="*/ 3211217 h 10029569"/>
              <a:gd name="connsiteX189" fmla="*/ 5325555 w 9868442"/>
              <a:gd name="connsiteY189" fmla="*/ 3269321 h 10029569"/>
              <a:gd name="connsiteX190" fmla="*/ 5413590 w 9868442"/>
              <a:gd name="connsiteY190" fmla="*/ 3329185 h 10029569"/>
              <a:gd name="connsiteX191" fmla="*/ 5572936 w 9868442"/>
              <a:gd name="connsiteY191" fmla="*/ 3403135 h 10029569"/>
              <a:gd name="connsiteX192" fmla="*/ 5668895 w 9868442"/>
              <a:gd name="connsiteY192" fmla="*/ 3457718 h 10029569"/>
              <a:gd name="connsiteX193" fmla="*/ 5741084 w 9868442"/>
              <a:gd name="connsiteY193" fmla="*/ 3507018 h 10029569"/>
              <a:gd name="connsiteX194" fmla="*/ 5784222 w 9868442"/>
              <a:gd name="connsiteY194" fmla="*/ 3516702 h 10029569"/>
              <a:gd name="connsiteX195" fmla="*/ 5843206 w 9868442"/>
              <a:gd name="connsiteY195" fmla="*/ 3541352 h 10029569"/>
              <a:gd name="connsiteX196" fmla="*/ 5951490 w 9868442"/>
              <a:gd name="connsiteY196" fmla="*/ 3640832 h 10029569"/>
              <a:gd name="connsiteX197" fmla="*/ 6013116 w 9868442"/>
              <a:gd name="connsiteY197" fmla="*/ 3664602 h 10029569"/>
              <a:gd name="connsiteX198" fmla="*/ 6186546 w 9868442"/>
              <a:gd name="connsiteY198" fmla="*/ 3736792 h 10029569"/>
              <a:gd name="connsiteX199" fmla="*/ 6186546 w 9868442"/>
              <a:gd name="connsiteY199" fmla="*/ 3750877 h 10029569"/>
              <a:gd name="connsiteX200" fmla="*/ 8932387 w 9868442"/>
              <a:gd name="connsiteY200" fmla="*/ 3619704 h 10029569"/>
              <a:gd name="connsiteX201" fmla="*/ 8953516 w 9868442"/>
              <a:gd name="connsiteY201" fmla="*/ 3513180 h 10029569"/>
              <a:gd name="connsiteX202" fmla="*/ 8878685 w 9868442"/>
              <a:gd name="connsiteY202" fmla="*/ 3337108 h 10029569"/>
              <a:gd name="connsiteX203" fmla="*/ 8775683 w 9868442"/>
              <a:gd name="connsiteY203" fmla="*/ 3274603 h 10029569"/>
              <a:gd name="connsiteX204" fmla="*/ 8648911 w 9868442"/>
              <a:gd name="connsiteY204" fmla="*/ 3280765 h 10029569"/>
              <a:gd name="connsiteX205" fmla="*/ 8628663 w 9868442"/>
              <a:gd name="connsiteY205" fmla="*/ 3300133 h 10029569"/>
              <a:gd name="connsiteX206" fmla="*/ 8633945 w 9868442"/>
              <a:gd name="connsiteY206" fmla="*/ 3317741 h 10029569"/>
              <a:gd name="connsiteX207" fmla="*/ 8735186 w 9868442"/>
              <a:gd name="connsiteY207" fmla="*/ 3411059 h 10029569"/>
              <a:gd name="connsiteX208" fmla="*/ 8823222 w 9868442"/>
              <a:gd name="connsiteY208" fmla="*/ 3573925 h 10029569"/>
              <a:gd name="connsiteX209" fmla="*/ 8932387 w 9868442"/>
              <a:gd name="connsiteY209" fmla="*/ 3619704 h 10029569"/>
              <a:gd name="connsiteX210" fmla="*/ 1753056 w 9868442"/>
              <a:gd name="connsiteY210" fmla="*/ 2878441 h 10029569"/>
              <a:gd name="connsiteX211" fmla="*/ 1750415 w 9868442"/>
              <a:gd name="connsiteY211" fmla="*/ 2837945 h 10029569"/>
              <a:gd name="connsiteX212" fmla="*/ 1711679 w 9868442"/>
              <a:gd name="connsiteY212" fmla="*/ 2778080 h 10029569"/>
              <a:gd name="connsiteX213" fmla="*/ 1634207 w 9868442"/>
              <a:gd name="connsiteY213" fmla="*/ 2606410 h 10029569"/>
              <a:gd name="connsiteX214" fmla="*/ 1555855 w 9868442"/>
              <a:gd name="connsiteY214" fmla="*/ 2494604 h 10029569"/>
              <a:gd name="connsiteX215" fmla="*/ 1531205 w 9868442"/>
              <a:gd name="connsiteY215" fmla="*/ 2510451 h 10029569"/>
              <a:gd name="connsiteX216" fmla="*/ 1590189 w 9868442"/>
              <a:gd name="connsiteY216" fmla="*/ 2625778 h 10029569"/>
              <a:gd name="connsiteX217" fmla="*/ 1637729 w 9868442"/>
              <a:gd name="connsiteY217" fmla="*/ 2719096 h 10029569"/>
              <a:gd name="connsiteX218" fmla="*/ 1686149 w 9868442"/>
              <a:gd name="connsiteY218" fmla="*/ 2812414 h 10029569"/>
              <a:gd name="connsiteX219" fmla="*/ 1703756 w 9868442"/>
              <a:gd name="connsiteY219" fmla="*/ 2847629 h 10029569"/>
              <a:gd name="connsiteX220" fmla="*/ 1746893 w 9868442"/>
              <a:gd name="connsiteY220" fmla="*/ 2908373 h 10029569"/>
              <a:gd name="connsiteX221" fmla="*/ 1768022 w 9868442"/>
              <a:gd name="connsiteY221" fmla="*/ 2911895 h 10029569"/>
              <a:gd name="connsiteX222" fmla="*/ 1763620 w 9868442"/>
              <a:gd name="connsiteY222" fmla="*/ 2890766 h 10029569"/>
              <a:gd name="connsiteX223" fmla="*/ 1753056 w 9868442"/>
              <a:gd name="connsiteY223" fmla="*/ 2878441 h 10029569"/>
              <a:gd name="connsiteX0" fmla="*/ 6186546 w 9868442"/>
              <a:gd name="connsiteY0" fmla="*/ 3750877 h 10029569"/>
              <a:gd name="connsiteX1" fmla="*/ 6170700 w 9868442"/>
              <a:gd name="connsiteY1" fmla="*/ 3757920 h 10029569"/>
              <a:gd name="connsiteX2" fmla="*/ 6050090 w 9868442"/>
              <a:gd name="connsiteY2" fmla="*/ 3783451 h 10029569"/>
              <a:gd name="connsiteX3" fmla="*/ 5844086 w 9868442"/>
              <a:gd name="connsiteY3" fmla="*/ 3838033 h 10029569"/>
              <a:gd name="connsiteX4" fmla="*/ 5596705 w 9868442"/>
              <a:gd name="connsiteY4" fmla="*/ 3898778 h 10029569"/>
              <a:gd name="connsiteX5" fmla="*/ 5472575 w 9868442"/>
              <a:gd name="connsiteY5" fmla="*/ 3946317 h 10029569"/>
              <a:gd name="connsiteX6" fmla="*/ 5460249 w 9868442"/>
              <a:gd name="connsiteY6" fmla="*/ 3976249 h 10029569"/>
              <a:gd name="connsiteX7" fmla="*/ 5425035 w 9868442"/>
              <a:gd name="connsiteY7" fmla="*/ 4907670 h 10029569"/>
              <a:gd name="connsiteX8" fmla="*/ 6290429 w 9868442"/>
              <a:gd name="connsiteY8" fmla="*/ 5056450 h 10029569"/>
              <a:gd name="connsiteX9" fmla="*/ 6263137 w 9868442"/>
              <a:gd name="connsiteY9" fmla="*/ 5004509 h 10029569"/>
              <a:gd name="connsiteX10" fmla="*/ 6115237 w 9868442"/>
              <a:gd name="connsiteY10" fmla="*/ 4832839 h 10029569"/>
              <a:gd name="connsiteX11" fmla="*/ 6010474 w 9868442"/>
              <a:gd name="connsiteY11" fmla="*/ 4507106 h 10029569"/>
              <a:gd name="connsiteX12" fmla="*/ 6078262 w 9868442"/>
              <a:gd name="connsiteY12" fmla="*/ 3904060 h 10029569"/>
              <a:gd name="connsiteX13" fmla="*/ 6244650 w 9868442"/>
              <a:gd name="connsiteY13" fmla="*/ 3746475 h 10029569"/>
              <a:gd name="connsiteX14" fmla="*/ 6383747 w 9868442"/>
              <a:gd name="connsiteY14" fmla="*/ 3741193 h 10029569"/>
              <a:gd name="connsiteX15" fmla="*/ 6754378 w 9868442"/>
              <a:gd name="connsiteY15" fmla="*/ 3598575 h 10029569"/>
              <a:gd name="connsiteX16" fmla="*/ 7117086 w 9868442"/>
              <a:gd name="connsiteY16" fmla="*/ 3518462 h 10029569"/>
              <a:gd name="connsiteX17" fmla="*/ 7150539 w 9868442"/>
              <a:gd name="connsiteY17" fmla="*/ 3490291 h 10029569"/>
              <a:gd name="connsiteX18" fmla="*/ 7174309 w 9868442"/>
              <a:gd name="connsiteY18" fmla="*/ 3315099 h 10029569"/>
              <a:gd name="connsiteX19" fmla="*/ 7218327 w 9868442"/>
              <a:gd name="connsiteY19" fmla="*/ 3163678 h 10029569"/>
              <a:gd name="connsiteX20" fmla="*/ 7291397 w 9868442"/>
              <a:gd name="connsiteY20" fmla="*/ 3088847 h 10029569"/>
              <a:gd name="connsiteX21" fmla="*/ 7329253 w 9868442"/>
              <a:gd name="connsiteY21" fmla="*/ 3080044 h 10029569"/>
              <a:gd name="connsiteX22" fmla="*/ 7228892 w 9868442"/>
              <a:gd name="connsiteY22" fmla="*/ 3043068 h 10029569"/>
              <a:gd name="connsiteX23" fmla="*/ 7162865 w 9868442"/>
              <a:gd name="connsiteY23" fmla="*/ 3025461 h 10029569"/>
              <a:gd name="connsiteX24" fmla="*/ 7123249 w 9868442"/>
              <a:gd name="connsiteY24" fmla="*/ 2962956 h 10029569"/>
              <a:gd name="connsiteX25" fmla="*/ 7142617 w 9868442"/>
              <a:gd name="connsiteY25" fmla="*/ 2679480 h 10029569"/>
              <a:gd name="connsiteX26" fmla="*/ 7192797 w 9868442"/>
              <a:gd name="connsiteY26" fmla="*/ 2561512 h 10029569"/>
              <a:gd name="connsiteX27" fmla="*/ 7294038 w 9868442"/>
              <a:gd name="connsiteY27" fmla="*/ 2448826 h 10029569"/>
              <a:gd name="connsiteX28" fmla="*/ 7323970 w 9868442"/>
              <a:gd name="connsiteY28" fmla="*/ 2398645 h 10029569"/>
              <a:gd name="connsiteX29" fmla="*/ 7388236 w 9868442"/>
              <a:gd name="connsiteY29" fmla="*/ 2358149 h 10029569"/>
              <a:gd name="connsiteX30" fmla="*/ 7469230 w 9868442"/>
              <a:gd name="connsiteY30" fmla="*/ 2347584 h 10029569"/>
              <a:gd name="connsiteX31" fmla="*/ 7593361 w 9868442"/>
              <a:gd name="connsiteY31" fmla="*/ 2419774 h 10029569"/>
              <a:gd name="connsiteX32" fmla="*/ 7956068 w 9868442"/>
              <a:gd name="connsiteY32" fmla="*/ 2462031 h 10029569"/>
              <a:gd name="connsiteX33" fmla="*/ 8389205 w 9868442"/>
              <a:gd name="connsiteY33" fmla="*/ 2498126 h 10029569"/>
              <a:gd name="connsiteX34" fmla="*/ 8686766 w 9868442"/>
              <a:gd name="connsiteY34" fmla="*/ 2535101 h 10029569"/>
              <a:gd name="connsiteX35" fmla="*/ 9254598 w 9868442"/>
              <a:gd name="connsiteY35" fmla="*/ 2552708 h 10029569"/>
              <a:gd name="connsiteX36" fmla="*/ 9430670 w 9868442"/>
              <a:gd name="connsiteY36" fmla="*/ 2563272 h 10029569"/>
              <a:gd name="connsiteX37" fmla="*/ 9484372 w 9868442"/>
              <a:gd name="connsiteY37" fmla="*/ 2516613 h 10029569"/>
              <a:gd name="connsiteX38" fmla="*/ 9600580 w 9868442"/>
              <a:gd name="connsiteY38" fmla="*/ 2527178 h 10029569"/>
              <a:gd name="connsiteX39" fmla="*/ 9658683 w 9868442"/>
              <a:gd name="connsiteY39" fmla="*/ 2565033 h 10029569"/>
              <a:gd name="connsiteX40" fmla="*/ 9705343 w 9868442"/>
              <a:gd name="connsiteY40" fmla="*/ 2580880 h 10029569"/>
              <a:gd name="connsiteX41" fmla="*/ 9771370 w 9868442"/>
              <a:gd name="connsiteY41" fmla="*/ 2597606 h 10029569"/>
              <a:gd name="connsiteX42" fmla="*/ 9796019 w 9868442"/>
              <a:gd name="connsiteY42" fmla="*/ 2628419 h 10029569"/>
              <a:gd name="connsiteX43" fmla="*/ 9863808 w 9868442"/>
              <a:gd name="connsiteY43" fmla="*/ 2926861 h 10029569"/>
              <a:gd name="connsiteX44" fmla="*/ 9868209 w 9868442"/>
              <a:gd name="connsiteY44" fmla="*/ 3011375 h 10029569"/>
              <a:gd name="connsiteX45" fmla="*/ 9820670 w 9868442"/>
              <a:gd name="connsiteY45" fmla="*/ 3041308 h 10029569"/>
              <a:gd name="connsiteX46" fmla="*/ 9796019 w 9868442"/>
              <a:gd name="connsiteY46" fmla="*/ 3176883 h 10029569"/>
              <a:gd name="connsiteX47" fmla="*/ 9786335 w 9868442"/>
              <a:gd name="connsiteY47" fmla="*/ 3233226 h 10029569"/>
              <a:gd name="connsiteX48" fmla="*/ 9723830 w 9868442"/>
              <a:gd name="connsiteY48" fmla="*/ 3324783 h 10029569"/>
              <a:gd name="connsiteX49" fmla="*/ 9568006 w 9868442"/>
              <a:gd name="connsiteY49" fmla="*/ 3340630 h 10029569"/>
              <a:gd name="connsiteX50" fmla="*/ 9400738 w 9868442"/>
              <a:gd name="connsiteY50" fmla="*/ 3318621 h 10029569"/>
              <a:gd name="connsiteX51" fmla="*/ 9206178 w 9868442"/>
              <a:gd name="connsiteY51" fmla="*/ 3304535 h 10029569"/>
              <a:gd name="connsiteX52" fmla="*/ 9158639 w 9868442"/>
              <a:gd name="connsiteY52" fmla="*/ 3344151 h 10029569"/>
              <a:gd name="connsiteX53" fmla="*/ 9157759 w 9868442"/>
              <a:gd name="connsiteY53" fmla="*/ 3526386 h 10029569"/>
              <a:gd name="connsiteX54" fmla="*/ 9114621 w 9868442"/>
              <a:gd name="connsiteY54" fmla="*/ 3695415 h 10029569"/>
              <a:gd name="connsiteX55" fmla="*/ 9007217 w 9868442"/>
              <a:gd name="connsiteY55" fmla="*/ 3804579 h 10029569"/>
              <a:gd name="connsiteX56" fmla="*/ 8964960 w 9868442"/>
              <a:gd name="connsiteY56" fmla="*/ 3838913 h 10029569"/>
              <a:gd name="connsiteX57" fmla="*/ 8891010 w 9868442"/>
              <a:gd name="connsiteY57" fmla="*/ 3954240 h 10029569"/>
              <a:gd name="connsiteX58" fmla="*/ 8898933 w 9868442"/>
              <a:gd name="connsiteY58" fmla="*/ 4078371 h 10029569"/>
              <a:gd name="connsiteX59" fmla="*/ 8908617 w 9868442"/>
              <a:gd name="connsiteY59" fmla="*/ 4213066 h 10029569"/>
              <a:gd name="connsiteX60" fmla="*/ 9001935 w 9868442"/>
              <a:gd name="connsiteY60" fmla="*/ 4344240 h 10029569"/>
              <a:gd name="connsiteX61" fmla="*/ 9045073 w 9868442"/>
              <a:gd name="connsiteY61" fmla="*/ 4505346 h 10029569"/>
              <a:gd name="connsiteX62" fmla="*/ 8979926 w 9868442"/>
              <a:gd name="connsiteY62" fmla="*/ 4607467 h 10029569"/>
              <a:gd name="connsiteX63" fmla="*/ 8881326 w 9868442"/>
              <a:gd name="connsiteY63" fmla="*/ 4761530 h 10029569"/>
              <a:gd name="connsiteX64" fmla="*/ 8875164 w 9868442"/>
              <a:gd name="connsiteY64" fmla="*/ 4861011 h 10029569"/>
              <a:gd name="connsiteX65" fmla="*/ 8823222 w 9868442"/>
              <a:gd name="connsiteY65" fmla="*/ 4978979 h 10029569"/>
              <a:gd name="connsiteX66" fmla="*/ 8694690 w 9868442"/>
              <a:gd name="connsiteY66" fmla="*/ 5022997 h 10029569"/>
              <a:gd name="connsiteX67" fmla="*/ 8559114 w 9868442"/>
              <a:gd name="connsiteY67" fmla="*/ 5100468 h 10029569"/>
              <a:gd name="connsiteX68" fmla="*/ 8507173 w 9868442"/>
              <a:gd name="connsiteY68" fmla="*/ 5192906 h 10029569"/>
              <a:gd name="connsiteX69" fmla="*/ 8383923 w 9868442"/>
              <a:gd name="connsiteY69" fmla="*/ 5248369 h 10029569"/>
              <a:gd name="connsiteX70" fmla="*/ 8123337 w 9868442"/>
              <a:gd name="connsiteY70" fmla="*/ 5313515 h 10029569"/>
              <a:gd name="connsiteX71" fmla="*/ 7940222 w 9868442"/>
              <a:gd name="connsiteY71" fmla="*/ 5327601 h 10029569"/>
              <a:gd name="connsiteX72" fmla="*/ 7645302 w 9868442"/>
              <a:gd name="connsiteY72" fmla="*/ 5340807 h 10029569"/>
              <a:gd name="connsiteX73" fmla="*/ 7242977 w 9868442"/>
              <a:gd name="connsiteY73" fmla="*/ 5318798 h 10029569"/>
              <a:gd name="connsiteX74" fmla="*/ 6830969 w 9868442"/>
              <a:gd name="connsiteY74" fmla="*/ 5322319 h 10029569"/>
              <a:gd name="connsiteX75" fmla="*/ 6537810 w 9868442"/>
              <a:gd name="connsiteY75" fmla="*/ 5282703 h 10029569"/>
              <a:gd name="connsiteX76" fmla="*/ 6277223 w 9868442"/>
              <a:gd name="connsiteY76" fmla="*/ 5240446 h 10029569"/>
              <a:gd name="connsiteX77" fmla="*/ 6083544 w 9868442"/>
              <a:gd name="connsiteY77" fmla="*/ 5273899 h 10029569"/>
              <a:gd name="connsiteX78" fmla="*/ 5991107 w 9868442"/>
              <a:gd name="connsiteY78" fmla="*/ 5366337 h 10029569"/>
              <a:gd name="connsiteX79" fmla="*/ 5768375 w 9868442"/>
              <a:gd name="connsiteY79" fmla="*/ 5697352 h 10029569"/>
              <a:gd name="connsiteX80" fmla="*/ 5623997 w 9868442"/>
              <a:gd name="connsiteY80" fmla="*/ 5749293 h 10029569"/>
              <a:gd name="connsiteX81" fmla="*/ 5462010 w 9868442"/>
              <a:gd name="connsiteY81" fmla="*/ 5765140 h 10029569"/>
              <a:gd name="connsiteX82" fmla="*/ 5445284 w 9868442"/>
              <a:gd name="connsiteY82" fmla="*/ 5792431 h 10029569"/>
              <a:gd name="connsiteX83" fmla="*/ 5492823 w 9868442"/>
              <a:gd name="connsiteY83" fmla="*/ 5969383 h 10029569"/>
              <a:gd name="connsiteX84" fmla="*/ 5558850 w 9868442"/>
              <a:gd name="connsiteY84" fmla="*/ 6331211 h 10029569"/>
              <a:gd name="connsiteX85" fmla="*/ 5676818 w 9868442"/>
              <a:gd name="connsiteY85" fmla="*/ 6640217 h 10029569"/>
              <a:gd name="connsiteX86" fmla="*/ 5778940 w 9868442"/>
              <a:gd name="connsiteY86" fmla="*/ 6859427 h 10029569"/>
              <a:gd name="connsiteX87" fmla="*/ 1021086 w 9868442"/>
              <a:gd name="connsiteY87" fmla="*/ 10027096 h 10029569"/>
              <a:gd name="connsiteX88" fmla="*/ 1461297 w 9868442"/>
              <a:gd name="connsiteY88" fmla="*/ 8206690 h 10029569"/>
              <a:gd name="connsiteX89" fmla="*/ 1375236 w 9868442"/>
              <a:gd name="connsiteY89" fmla="*/ 7402944 h 10029569"/>
              <a:gd name="connsiteX90" fmla="*/ 1215156 w 9868442"/>
              <a:gd name="connsiteY90" fmla="*/ 6532813 h 10029569"/>
              <a:gd name="connsiteX91" fmla="*/ 1178181 w 9868442"/>
              <a:gd name="connsiteY91" fmla="*/ 6476470 h 10029569"/>
              <a:gd name="connsiteX92" fmla="*/ 1015315 w 9868442"/>
              <a:gd name="connsiteY92" fmla="*/ 6259022 h 10029569"/>
              <a:gd name="connsiteX93" fmla="*/ 974818 w 9868442"/>
              <a:gd name="connsiteY93" fmla="*/ 6223807 h 10029569"/>
              <a:gd name="connsiteX94" fmla="*/ 892945 w 9868442"/>
              <a:gd name="connsiteY94" fmla="*/ 6132250 h 10029569"/>
              <a:gd name="connsiteX95" fmla="*/ 801387 w 9868442"/>
              <a:gd name="connsiteY95" fmla="*/ 6003717 h 10029569"/>
              <a:gd name="connsiteX96" fmla="*/ 617392 w 9868442"/>
              <a:gd name="connsiteY96" fmla="*/ 5788029 h 10029569"/>
              <a:gd name="connsiteX97" fmla="*/ 267890 w 9868442"/>
              <a:gd name="connsiteY97" fmla="*/ 5159452 h 10029569"/>
              <a:gd name="connsiteX98" fmla="*/ 205384 w 9868442"/>
              <a:gd name="connsiteY98" fmla="*/ 5041485 h 10029569"/>
              <a:gd name="connsiteX99" fmla="*/ 170170 w 9868442"/>
              <a:gd name="connsiteY99" fmla="*/ 4942004 h 10029569"/>
              <a:gd name="connsiteX100" fmla="*/ 75971 w 9868442"/>
              <a:gd name="connsiteY100" fmla="*/ 4773855 h 10029569"/>
              <a:gd name="connsiteX101" fmla="*/ 260 w 9868442"/>
              <a:gd name="connsiteY101" fmla="*/ 4532636 h 10029569"/>
              <a:gd name="connsiteX102" fmla="*/ 155204 w 9868442"/>
              <a:gd name="connsiteY102" fmla="*/ 4036114 h 10029569"/>
              <a:gd name="connsiteX103" fmla="*/ 284616 w 9868442"/>
              <a:gd name="connsiteY103" fmla="*/ 3897897 h 10029569"/>
              <a:gd name="connsiteX104" fmla="*/ 449244 w 9868442"/>
              <a:gd name="connsiteY104" fmla="*/ 3800177 h 10029569"/>
              <a:gd name="connsiteX105" fmla="*/ 863893 w 9868442"/>
              <a:gd name="connsiteY105" fmla="*/ 3576566 h 10029569"/>
              <a:gd name="connsiteX106" fmla="*/ 1068136 w 9868442"/>
              <a:gd name="connsiteY106" fmla="*/ 3535189 h 10029569"/>
              <a:gd name="connsiteX107" fmla="*/ 1197549 w 9868442"/>
              <a:gd name="connsiteY107" fmla="*/ 3479727 h 10029569"/>
              <a:gd name="connsiteX108" fmla="*/ 1198430 w 9868442"/>
              <a:gd name="connsiteY108" fmla="*/ 3477086 h 10029569"/>
              <a:gd name="connsiteX109" fmla="*/ 1247730 w 9868442"/>
              <a:gd name="connsiteY109" fmla="*/ 3339750 h 10029569"/>
              <a:gd name="connsiteX110" fmla="*/ 1422041 w 9868442"/>
              <a:gd name="connsiteY110" fmla="*/ 3090608 h 10029569"/>
              <a:gd name="connsiteX111" fmla="*/ 1510957 w 9868442"/>
              <a:gd name="connsiteY111" fmla="*/ 2947990 h 10029569"/>
              <a:gd name="connsiteX112" fmla="*/ 1529445 w 9868442"/>
              <a:gd name="connsiteY112" fmla="*/ 2928622 h 10029569"/>
              <a:gd name="connsiteX113" fmla="*/ 1539129 w 9868442"/>
              <a:gd name="connsiteY113" fmla="*/ 2929502 h 10029569"/>
              <a:gd name="connsiteX114" fmla="*/ 1542650 w 9868442"/>
              <a:gd name="connsiteY114" fmla="*/ 2992888 h 10029569"/>
              <a:gd name="connsiteX115" fmla="*/ 1623643 w 9868442"/>
              <a:gd name="connsiteY115" fmla="*/ 3178644 h 10029569"/>
              <a:gd name="connsiteX116" fmla="*/ 1709918 w 9868442"/>
              <a:gd name="connsiteY116" fmla="*/ 3237628 h 10029569"/>
              <a:gd name="connsiteX117" fmla="*/ 1815562 w 9868442"/>
              <a:gd name="connsiteY117" fmla="*/ 3293090 h 10029569"/>
              <a:gd name="connsiteX118" fmla="*/ 1904478 w 9868442"/>
              <a:gd name="connsiteY118" fmla="*/ 3362639 h 10029569"/>
              <a:gd name="connsiteX119" fmla="*/ 1949376 w 9868442"/>
              <a:gd name="connsiteY119" fmla="*/ 3403135 h 10029569"/>
              <a:gd name="connsiteX120" fmla="*/ 2003958 w 9868442"/>
              <a:gd name="connsiteY120" fmla="*/ 3422503 h 10029569"/>
              <a:gd name="connsiteX121" fmla="*/ 2051498 w 9868442"/>
              <a:gd name="connsiteY121" fmla="*/ 3461239 h 10029569"/>
              <a:gd name="connsiteX122" fmla="*/ 2180030 w 9868442"/>
              <a:gd name="connsiteY122" fmla="*/ 3522864 h 10029569"/>
              <a:gd name="connsiteX123" fmla="*/ 2372829 w 9868442"/>
              <a:gd name="connsiteY123" fmla="*/ 3651397 h 10029569"/>
              <a:gd name="connsiteX124" fmla="*/ 2474070 w 9868442"/>
              <a:gd name="connsiteY124" fmla="*/ 3717424 h 10029569"/>
              <a:gd name="connsiteX125" fmla="*/ 2510165 w 9868442"/>
              <a:gd name="connsiteY125" fmla="*/ 3735031 h 10029569"/>
              <a:gd name="connsiteX126" fmla="*/ 2561226 w 9868442"/>
              <a:gd name="connsiteY126" fmla="*/ 3757040 h 10029569"/>
              <a:gd name="connsiteX127" fmla="*/ 2597321 w 9868442"/>
              <a:gd name="connsiteY127" fmla="*/ 3684850 h 10029569"/>
              <a:gd name="connsiteX128" fmla="*/ 2522490 w 9868442"/>
              <a:gd name="connsiteY128" fmla="*/ 3645234 h 10029569"/>
              <a:gd name="connsiteX129" fmla="*/ 2364025 w 9868442"/>
              <a:gd name="connsiteY129" fmla="*/ 3552796 h 10029569"/>
              <a:gd name="connsiteX130" fmla="*/ 1972265 w 9868442"/>
              <a:gd name="connsiteY130" fmla="*/ 3259637 h 10029569"/>
              <a:gd name="connsiteX131" fmla="*/ 1682627 w 9868442"/>
              <a:gd name="connsiteY131" fmla="*/ 3049231 h 10029569"/>
              <a:gd name="connsiteX132" fmla="*/ 1595472 w 9868442"/>
              <a:gd name="connsiteY132" fmla="*/ 2877561 h 10029569"/>
              <a:gd name="connsiteX133" fmla="*/ 1598993 w 9868442"/>
              <a:gd name="connsiteY133" fmla="*/ 2840586 h 10029569"/>
              <a:gd name="connsiteX134" fmla="*/ 1650934 w 9868442"/>
              <a:gd name="connsiteY134" fmla="*/ 2933904 h 10029569"/>
              <a:gd name="connsiteX135" fmla="*/ 1515359 w 9868442"/>
              <a:gd name="connsiteY135" fmla="*/ 2513092 h 10029569"/>
              <a:gd name="connsiteX136" fmla="*/ 1423802 w 9868442"/>
              <a:gd name="connsiteY136" fmla="*/ 2523656 h 10029569"/>
              <a:gd name="connsiteX137" fmla="*/ 1301432 w 9868442"/>
              <a:gd name="connsiteY137" fmla="*/ 2462911 h 10029569"/>
              <a:gd name="connsiteX138" fmla="*/ 1193147 w 9868442"/>
              <a:gd name="connsiteY138" fmla="*/ 2283318 h 10029569"/>
              <a:gd name="connsiteX139" fmla="*/ 1119197 w 9868442"/>
              <a:gd name="connsiteY139" fmla="*/ 1985757 h 10029569"/>
              <a:gd name="connsiteX140" fmla="*/ 1096308 w 9868442"/>
              <a:gd name="connsiteY140" fmla="*/ 1858105 h 10029569"/>
              <a:gd name="connsiteX141" fmla="*/ 1161454 w 9868442"/>
              <a:gd name="connsiteY141" fmla="*/ 1705802 h 10029569"/>
              <a:gd name="connsiteX142" fmla="*/ 1177301 w 9868442"/>
              <a:gd name="connsiteY142" fmla="*/ 1667947 h 10029569"/>
              <a:gd name="connsiteX143" fmla="*/ 1139445 w 9868442"/>
              <a:gd name="connsiteY143" fmla="*/ 1329008 h 10029569"/>
              <a:gd name="connsiteX144" fmla="*/ 1119197 w 9868442"/>
              <a:gd name="connsiteY144" fmla="*/ 1039370 h 10029569"/>
              <a:gd name="connsiteX145" fmla="*/ 1191387 w 9868442"/>
              <a:gd name="connsiteY145" fmla="*/ 662576 h 10029569"/>
              <a:gd name="connsiteX146" fmla="*/ 1296149 w 9868442"/>
              <a:gd name="connsiteY146" fmla="*/ 480342 h 10029569"/>
              <a:gd name="connsiteX147" fmla="*/ 1551454 w 9868442"/>
              <a:gd name="connsiteY147" fmla="*/ 211832 h 10029569"/>
              <a:gd name="connsiteX148" fmla="*/ 1763620 w 9868442"/>
              <a:gd name="connsiteY148" fmla="*/ 109711 h 10029569"/>
              <a:gd name="connsiteX149" fmla="*/ 1898315 w 9868442"/>
              <a:gd name="connsiteY149" fmla="*/ 65693 h 10029569"/>
              <a:gd name="connsiteX150" fmla="*/ 2076148 w 9868442"/>
              <a:gd name="connsiteY150" fmla="*/ 31359 h 10029569"/>
              <a:gd name="connsiteX151" fmla="*/ 2219646 w 9868442"/>
              <a:gd name="connsiteY151" fmla="*/ 14632 h 10029569"/>
              <a:gd name="connsiteX152" fmla="*/ 2245177 w 9868442"/>
              <a:gd name="connsiteY152" fmla="*/ 11110 h 10029569"/>
              <a:gd name="connsiteX153" fmla="*/ 2348179 w 9868442"/>
              <a:gd name="connsiteY153" fmla="*/ 7589 h 10029569"/>
              <a:gd name="connsiteX154" fmla="*/ 2434454 w 9868442"/>
              <a:gd name="connsiteY154" fmla="*/ 17273 h 10029569"/>
              <a:gd name="connsiteX155" fmla="*/ 2561226 w 9868442"/>
              <a:gd name="connsiteY155" fmla="*/ 51607 h 10029569"/>
              <a:gd name="connsiteX156" fmla="*/ 2689758 w 9868442"/>
              <a:gd name="connsiteY156" fmla="*/ 92103 h 10029569"/>
              <a:gd name="connsiteX157" fmla="*/ 2749623 w 9868442"/>
              <a:gd name="connsiteY157" fmla="*/ 119395 h 10029569"/>
              <a:gd name="connsiteX158" fmla="*/ 2885198 w 9868442"/>
              <a:gd name="connsiteY158" fmla="*/ 188943 h 10029569"/>
              <a:gd name="connsiteX159" fmla="*/ 3074476 w 9868442"/>
              <a:gd name="connsiteY159" fmla="*/ 315715 h 10029569"/>
              <a:gd name="connsiteX160" fmla="*/ 3171315 w 9868442"/>
              <a:gd name="connsiteY160" fmla="*/ 387904 h 10029569"/>
              <a:gd name="connsiteX161" fmla="*/ 3302489 w 9868442"/>
              <a:gd name="connsiteY161" fmla="*/ 537565 h 10029569"/>
              <a:gd name="connsiteX162" fmla="*/ 3438944 w 9868442"/>
              <a:gd name="connsiteY162" fmla="*/ 770861 h 10029569"/>
              <a:gd name="connsiteX163" fmla="*/ 3529621 w 9868442"/>
              <a:gd name="connsiteY163" fmla="*/ 1044652 h 10029569"/>
              <a:gd name="connsiteX164" fmla="*/ 3541946 w 9868442"/>
              <a:gd name="connsiteY164" fmla="*/ 1292033 h 10029569"/>
              <a:gd name="connsiteX165" fmla="*/ 3524339 w 9868442"/>
              <a:gd name="connsiteY165" fmla="*/ 1486593 h 10029569"/>
              <a:gd name="connsiteX166" fmla="*/ 3524339 w 9868442"/>
              <a:gd name="connsiteY166" fmla="*/ 1522688 h 10029569"/>
              <a:gd name="connsiteX167" fmla="*/ 3500569 w 9868442"/>
              <a:gd name="connsiteY167" fmla="*/ 1571988 h 10029569"/>
              <a:gd name="connsiteX168" fmla="*/ 3494407 w 9868442"/>
              <a:gd name="connsiteY168" fmla="*/ 1717247 h 10029569"/>
              <a:gd name="connsiteX169" fmla="*/ 3497048 w 9868442"/>
              <a:gd name="connsiteY169" fmla="*/ 1725170 h 10029569"/>
              <a:gd name="connsiteX170" fmla="*/ 3506732 w 9868442"/>
              <a:gd name="connsiteY170" fmla="*/ 1839617 h 10029569"/>
              <a:gd name="connsiteX171" fmla="*/ 3489125 w 9868442"/>
              <a:gd name="connsiteY171" fmla="*/ 1908285 h 10029569"/>
              <a:gd name="connsiteX172" fmla="*/ 3482082 w 9868442"/>
              <a:gd name="connsiteY172" fmla="*/ 2074673 h 10029569"/>
              <a:gd name="connsiteX173" fmla="*/ 3478560 w 9868442"/>
              <a:gd name="connsiteY173" fmla="*/ 2462031 h 10029569"/>
              <a:gd name="connsiteX174" fmla="*/ 3439825 w 9868442"/>
              <a:gd name="connsiteY174" fmla="*/ 2793046 h 10029569"/>
              <a:gd name="connsiteX175" fmla="*/ 3435423 w 9868442"/>
              <a:gd name="connsiteY175" fmla="*/ 2873159 h 10029569"/>
              <a:gd name="connsiteX176" fmla="*/ 3494407 w 9868442"/>
              <a:gd name="connsiteY176" fmla="*/ 2904852 h 10029569"/>
              <a:gd name="connsiteX177" fmla="*/ 3573639 w 9868442"/>
              <a:gd name="connsiteY177" fmla="*/ 2867877 h 10029569"/>
              <a:gd name="connsiteX178" fmla="*/ 3759395 w 9868442"/>
              <a:gd name="connsiteY178" fmla="*/ 2738464 h 10029569"/>
              <a:gd name="connsiteX179" fmla="*/ 4082487 w 9868442"/>
              <a:gd name="connsiteY179" fmla="*/ 2675078 h 10029569"/>
              <a:gd name="connsiteX180" fmla="*/ 4495376 w 9868442"/>
              <a:gd name="connsiteY180" fmla="*/ 2687403 h 10029569"/>
              <a:gd name="connsiteX181" fmla="*/ 4593095 w 9868442"/>
              <a:gd name="connsiteY181" fmla="*/ 2674198 h 10029569"/>
              <a:gd name="connsiteX182" fmla="*/ 4700499 w 9868442"/>
              <a:gd name="connsiteY182" fmla="*/ 2712053 h 10029569"/>
              <a:gd name="connsiteX183" fmla="*/ 4785894 w 9868442"/>
              <a:gd name="connsiteY183" fmla="*/ 2852030 h 10029569"/>
              <a:gd name="connsiteX184" fmla="*/ 4848400 w 9868442"/>
              <a:gd name="connsiteY184" fmla="*/ 2925981 h 10029569"/>
              <a:gd name="connsiteX185" fmla="*/ 4921470 w 9868442"/>
              <a:gd name="connsiteY185" fmla="*/ 3038667 h 10029569"/>
              <a:gd name="connsiteX186" fmla="*/ 5020070 w 9868442"/>
              <a:gd name="connsiteY186" fmla="*/ 3126702 h 10029569"/>
              <a:gd name="connsiteX187" fmla="*/ 5092259 w 9868442"/>
              <a:gd name="connsiteY187" fmla="*/ 3146070 h 10029569"/>
              <a:gd name="connsiteX188" fmla="*/ 5225194 w 9868442"/>
              <a:gd name="connsiteY188" fmla="*/ 3211217 h 10029569"/>
              <a:gd name="connsiteX189" fmla="*/ 5325555 w 9868442"/>
              <a:gd name="connsiteY189" fmla="*/ 3269321 h 10029569"/>
              <a:gd name="connsiteX190" fmla="*/ 5413590 w 9868442"/>
              <a:gd name="connsiteY190" fmla="*/ 3329185 h 10029569"/>
              <a:gd name="connsiteX191" fmla="*/ 5572936 w 9868442"/>
              <a:gd name="connsiteY191" fmla="*/ 3403135 h 10029569"/>
              <a:gd name="connsiteX192" fmla="*/ 5668895 w 9868442"/>
              <a:gd name="connsiteY192" fmla="*/ 3457718 h 10029569"/>
              <a:gd name="connsiteX193" fmla="*/ 5741084 w 9868442"/>
              <a:gd name="connsiteY193" fmla="*/ 3507018 h 10029569"/>
              <a:gd name="connsiteX194" fmla="*/ 5784222 w 9868442"/>
              <a:gd name="connsiteY194" fmla="*/ 3516702 h 10029569"/>
              <a:gd name="connsiteX195" fmla="*/ 5843206 w 9868442"/>
              <a:gd name="connsiteY195" fmla="*/ 3541352 h 10029569"/>
              <a:gd name="connsiteX196" fmla="*/ 5951490 w 9868442"/>
              <a:gd name="connsiteY196" fmla="*/ 3640832 h 10029569"/>
              <a:gd name="connsiteX197" fmla="*/ 6013116 w 9868442"/>
              <a:gd name="connsiteY197" fmla="*/ 3664602 h 10029569"/>
              <a:gd name="connsiteX198" fmla="*/ 6186546 w 9868442"/>
              <a:gd name="connsiteY198" fmla="*/ 3736792 h 10029569"/>
              <a:gd name="connsiteX199" fmla="*/ 6186546 w 9868442"/>
              <a:gd name="connsiteY199" fmla="*/ 3750877 h 10029569"/>
              <a:gd name="connsiteX200" fmla="*/ 8932387 w 9868442"/>
              <a:gd name="connsiteY200" fmla="*/ 3619704 h 10029569"/>
              <a:gd name="connsiteX201" fmla="*/ 8953516 w 9868442"/>
              <a:gd name="connsiteY201" fmla="*/ 3513180 h 10029569"/>
              <a:gd name="connsiteX202" fmla="*/ 8878685 w 9868442"/>
              <a:gd name="connsiteY202" fmla="*/ 3337108 h 10029569"/>
              <a:gd name="connsiteX203" fmla="*/ 8775683 w 9868442"/>
              <a:gd name="connsiteY203" fmla="*/ 3274603 h 10029569"/>
              <a:gd name="connsiteX204" fmla="*/ 8648911 w 9868442"/>
              <a:gd name="connsiteY204" fmla="*/ 3280765 h 10029569"/>
              <a:gd name="connsiteX205" fmla="*/ 8628663 w 9868442"/>
              <a:gd name="connsiteY205" fmla="*/ 3300133 h 10029569"/>
              <a:gd name="connsiteX206" fmla="*/ 8633945 w 9868442"/>
              <a:gd name="connsiteY206" fmla="*/ 3317741 h 10029569"/>
              <a:gd name="connsiteX207" fmla="*/ 8735186 w 9868442"/>
              <a:gd name="connsiteY207" fmla="*/ 3411059 h 10029569"/>
              <a:gd name="connsiteX208" fmla="*/ 8823222 w 9868442"/>
              <a:gd name="connsiteY208" fmla="*/ 3573925 h 10029569"/>
              <a:gd name="connsiteX209" fmla="*/ 8932387 w 9868442"/>
              <a:gd name="connsiteY209" fmla="*/ 3619704 h 10029569"/>
              <a:gd name="connsiteX210" fmla="*/ 1753056 w 9868442"/>
              <a:gd name="connsiteY210" fmla="*/ 2878441 h 10029569"/>
              <a:gd name="connsiteX211" fmla="*/ 1750415 w 9868442"/>
              <a:gd name="connsiteY211" fmla="*/ 2837945 h 10029569"/>
              <a:gd name="connsiteX212" fmla="*/ 1711679 w 9868442"/>
              <a:gd name="connsiteY212" fmla="*/ 2778080 h 10029569"/>
              <a:gd name="connsiteX213" fmla="*/ 1634207 w 9868442"/>
              <a:gd name="connsiteY213" fmla="*/ 2606410 h 10029569"/>
              <a:gd name="connsiteX214" fmla="*/ 1555855 w 9868442"/>
              <a:gd name="connsiteY214" fmla="*/ 2494604 h 10029569"/>
              <a:gd name="connsiteX215" fmla="*/ 1531205 w 9868442"/>
              <a:gd name="connsiteY215" fmla="*/ 2510451 h 10029569"/>
              <a:gd name="connsiteX216" fmla="*/ 1590189 w 9868442"/>
              <a:gd name="connsiteY216" fmla="*/ 2625778 h 10029569"/>
              <a:gd name="connsiteX217" fmla="*/ 1637729 w 9868442"/>
              <a:gd name="connsiteY217" fmla="*/ 2719096 h 10029569"/>
              <a:gd name="connsiteX218" fmla="*/ 1686149 w 9868442"/>
              <a:gd name="connsiteY218" fmla="*/ 2812414 h 10029569"/>
              <a:gd name="connsiteX219" fmla="*/ 1703756 w 9868442"/>
              <a:gd name="connsiteY219" fmla="*/ 2847629 h 10029569"/>
              <a:gd name="connsiteX220" fmla="*/ 1746893 w 9868442"/>
              <a:gd name="connsiteY220" fmla="*/ 2908373 h 10029569"/>
              <a:gd name="connsiteX221" fmla="*/ 1768022 w 9868442"/>
              <a:gd name="connsiteY221" fmla="*/ 2911895 h 10029569"/>
              <a:gd name="connsiteX222" fmla="*/ 1763620 w 9868442"/>
              <a:gd name="connsiteY222" fmla="*/ 2890766 h 10029569"/>
              <a:gd name="connsiteX223" fmla="*/ 1753056 w 9868442"/>
              <a:gd name="connsiteY223" fmla="*/ 2878441 h 10029569"/>
              <a:gd name="connsiteX0" fmla="*/ 6186546 w 9868442"/>
              <a:gd name="connsiteY0" fmla="*/ 3750877 h 10029569"/>
              <a:gd name="connsiteX1" fmla="*/ 6170700 w 9868442"/>
              <a:gd name="connsiteY1" fmla="*/ 3757920 h 10029569"/>
              <a:gd name="connsiteX2" fmla="*/ 6050090 w 9868442"/>
              <a:gd name="connsiteY2" fmla="*/ 3783451 h 10029569"/>
              <a:gd name="connsiteX3" fmla="*/ 5844086 w 9868442"/>
              <a:gd name="connsiteY3" fmla="*/ 3838033 h 10029569"/>
              <a:gd name="connsiteX4" fmla="*/ 5596705 w 9868442"/>
              <a:gd name="connsiteY4" fmla="*/ 3898778 h 10029569"/>
              <a:gd name="connsiteX5" fmla="*/ 5472575 w 9868442"/>
              <a:gd name="connsiteY5" fmla="*/ 3946317 h 10029569"/>
              <a:gd name="connsiteX6" fmla="*/ 5460249 w 9868442"/>
              <a:gd name="connsiteY6" fmla="*/ 3976249 h 10029569"/>
              <a:gd name="connsiteX7" fmla="*/ 5425035 w 9868442"/>
              <a:gd name="connsiteY7" fmla="*/ 4907670 h 10029569"/>
              <a:gd name="connsiteX8" fmla="*/ 6290429 w 9868442"/>
              <a:gd name="connsiteY8" fmla="*/ 5056450 h 10029569"/>
              <a:gd name="connsiteX9" fmla="*/ 6263137 w 9868442"/>
              <a:gd name="connsiteY9" fmla="*/ 5004509 h 10029569"/>
              <a:gd name="connsiteX10" fmla="*/ 6115237 w 9868442"/>
              <a:gd name="connsiteY10" fmla="*/ 4832839 h 10029569"/>
              <a:gd name="connsiteX11" fmla="*/ 6010474 w 9868442"/>
              <a:gd name="connsiteY11" fmla="*/ 4507106 h 10029569"/>
              <a:gd name="connsiteX12" fmla="*/ 6078262 w 9868442"/>
              <a:gd name="connsiteY12" fmla="*/ 3904060 h 10029569"/>
              <a:gd name="connsiteX13" fmla="*/ 6244650 w 9868442"/>
              <a:gd name="connsiteY13" fmla="*/ 3746475 h 10029569"/>
              <a:gd name="connsiteX14" fmla="*/ 6383747 w 9868442"/>
              <a:gd name="connsiteY14" fmla="*/ 3741193 h 10029569"/>
              <a:gd name="connsiteX15" fmla="*/ 6754378 w 9868442"/>
              <a:gd name="connsiteY15" fmla="*/ 3598575 h 10029569"/>
              <a:gd name="connsiteX16" fmla="*/ 7117086 w 9868442"/>
              <a:gd name="connsiteY16" fmla="*/ 3518462 h 10029569"/>
              <a:gd name="connsiteX17" fmla="*/ 7150539 w 9868442"/>
              <a:gd name="connsiteY17" fmla="*/ 3490291 h 10029569"/>
              <a:gd name="connsiteX18" fmla="*/ 7174309 w 9868442"/>
              <a:gd name="connsiteY18" fmla="*/ 3315099 h 10029569"/>
              <a:gd name="connsiteX19" fmla="*/ 7218327 w 9868442"/>
              <a:gd name="connsiteY19" fmla="*/ 3163678 h 10029569"/>
              <a:gd name="connsiteX20" fmla="*/ 7291397 w 9868442"/>
              <a:gd name="connsiteY20" fmla="*/ 3088847 h 10029569"/>
              <a:gd name="connsiteX21" fmla="*/ 7329253 w 9868442"/>
              <a:gd name="connsiteY21" fmla="*/ 3080044 h 10029569"/>
              <a:gd name="connsiteX22" fmla="*/ 7228892 w 9868442"/>
              <a:gd name="connsiteY22" fmla="*/ 3043068 h 10029569"/>
              <a:gd name="connsiteX23" fmla="*/ 7162865 w 9868442"/>
              <a:gd name="connsiteY23" fmla="*/ 3025461 h 10029569"/>
              <a:gd name="connsiteX24" fmla="*/ 7123249 w 9868442"/>
              <a:gd name="connsiteY24" fmla="*/ 2962956 h 10029569"/>
              <a:gd name="connsiteX25" fmla="*/ 7142617 w 9868442"/>
              <a:gd name="connsiteY25" fmla="*/ 2679480 h 10029569"/>
              <a:gd name="connsiteX26" fmla="*/ 7192797 w 9868442"/>
              <a:gd name="connsiteY26" fmla="*/ 2561512 h 10029569"/>
              <a:gd name="connsiteX27" fmla="*/ 7294038 w 9868442"/>
              <a:gd name="connsiteY27" fmla="*/ 2448826 h 10029569"/>
              <a:gd name="connsiteX28" fmla="*/ 7323970 w 9868442"/>
              <a:gd name="connsiteY28" fmla="*/ 2398645 h 10029569"/>
              <a:gd name="connsiteX29" fmla="*/ 7388236 w 9868442"/>
              <a:gd name="connsiteY29" fmla="*/ 2358149 h 10029569"/>
              <a:gd name="connsiteX30" fmla="*/ 7469230 w 9868442"/>
              <a:gd name="connsiteY30" fmla="*/ 2347584 h 10029569"/>
              <a:gd name="connsiteX31" fmla="*/ 7593361 w 9868442"/>
              <a:gd name="connsiteY31" fmla="*/ 2419774 h 10029569"/>
              <a:gd name="connsiteX32" fmla="*/ 7956068 w 9868442"/>
              <a:gd name="connsiteY32" fmla="*/ 2462031 h 10029569"/>
              <a:gd name="connsiteX33" fmla="*/ 8389205 w 9868442"/>
              <a:gd name="connsiteY33" fmla="*/ 2498126 h 10029569"/>
              <a:gd name="connsiteX34" fmla="*/ 8686766 w 9868442"/>
              <a:gd name="connsiteY34" fmla="*/ 2535101 h 10029569"/>
              <a:gd name="connsiteX35" fmla="*/ 9254598 w 9868442"/>
              <a:gd name="connsiteY35" fmla="*/ 2552708 h 10029569"/>
              <a:gd name="connsiteX36" fmla="*/ 9430670 w 9868442"/>
              <a:gd name="connsiteY36" fmla="*/ 2563272 h 10029569"/>
              <a:gd name="connsiteX37" fmla="*/ 9484372 w 9868442"/>
              <a:gd name="connsiteY37" fmla="*/ 2516613 h 10029569"/>
              <a:gd name="connsiteX38" fmla="*/ 9600580 w 9868442"/>
              <a:gd name="connsiteY38" fmla="*/ 2527178 h 10029569"/>
              <a:gd name="connsiteX39" fmla="*/ 9658683 w 9868442"/>
              <a:gd name="connsiteY39" fmla="*/ 2565033 h 10029569"/>
              <a:gd name="connsiteX40" fmla="*/ 9705343 w 9868442"/>
              <a:gd name="connsiteY40" fmla="*/ 2580880 h 10029569"/>
              <a:gd name="connsiteX41" fmla="*/ 9771370 w 9868442"/>
              <a:gd name="connsiteY41" fmla="*/ 2597606 h 10029569"/>
              <a:gd name="connsiteX42" fmla="*/ 9796019 w 9868442"/>
              <a:gd name="connsiteY42" fmla="*/ 2628419 h 10029569"/>
              <a:gd name="connsiteX43" fmla="*/ 9863808 w 9868442"/>
              <a:gd name="connsiteY43" fmla="*/ 2926861 h 10029569"/>
              <a:gd name="connsiteX44" fmla="*/ 9868209 w 9868442"/>
              <a:gd name="connsiteY44" fmla="*/ 3011375 h 10029569"/>
              <a:gd name="connsiteX45" fmla="*/ 9820670 w 9868442"/>
              <a:gd name="connsiteY45" fmla="*/ 3041308 h 10029569"/>
              <a:gd name="connsiteX46" fmla="*/ 9796019 w 9868442"/>
              <a:gd name="connsiteY46" fmla="*/ 3176883 h 10029569"/>
              <a:gd name="connsiteX47" fmla="*/ 9786335 w 9868442"/>
              <a:gd name="connsiteY47" fmla="*/ 3233226 h 10029569"/>
              <a:gd name="connsiteX48" fmla="*/ 9723830 w 9868442"/>
              <a:gd name="connsiteY48" fmla="*/ 3324783 h 10029569"/>
              <a:gd name="connsiteX49" fmla="*/ 9568006 w 9868442"/>
              <a:gd name="connsiteY49" fmla="*/ 3340630 h 10029569"/>
              <a:gd name="connsiteX50" fmla="*/ 9400738 w 9868442"/>
              <a:gd name="connsiteY50" fmla="*/ 3318621 h 10029569"/>
              <a:gd name="connsiteX51" fmla="*/ 9206178 w 9868442"/>
              <a:gd name="connsiteY51" fmla="*/ 3304535 h 10029569"/>
              <a:gd name="connsiteX52" fmla="*/ 9158639 w 9868442"/>
              <a:gd name="connsiteY52" fmla="*/ 3344151 h 10029569"/>
              <a:gd name="connsiteX53" fmla="*/ 9157759 w 9868442"/>
              <a:gd name="connsiteY53" fmla="*/ 3526386 h 10029569"/>
              <a:gd name="connsiteX54" fmla="*/ 9114621 w 9868442"/>
              <a:gd name="connsiteY54" fmla="*/ 3695415 h 10029569"/>
              <a:gd name="connsiteX55" fmla="*/ 9007217 w 9868442"/>
              <a:gd name="connsiteY55" fmla="*/ 3804579 h 10029569"/>
              <a:gd name="connsiteX56" fmla="*/ 8964960 w 9868442"/>
              <a:gd name="connsiteY56" fmla="*/ 3838913 h 10029569"/>
              <a:gd name="connsiteX57" fmla="*/ 8891010 w 9868442"/>
              <a:gd name="connsiteY57" fmla="*/ 3954240 h 10029569"/>
              <a:gd name="connsiteX58" fmla="*/ 8898933 w 9868442"/>
              <a:gd name="connsiteY58" fmla="*/ 4078371 h 10029569"/>
              <a:gd name="connsiteX59" fmla="*/ 8908617 w 9868442"/>
              <a:gd name="connsiteY59" fmla="*/ 4213066 h 10029569"/>
              <a:gd name="connsiteX60" fmla="*/ 9001935 w 9868442"/>
              <a:gd name="connsiteY60" fmla="*/ 4344240 h 10029569"/>
              <a:gd name="connsiteX61" fmla="*/ 9045073 w 9868442"/>
              <a:gd name="connsiteY61" fmla="*/ 4505346 h 10029569"/>
              <a:gd name="connsiteX62" fmla="*/ 8979926 w 9868442"/>
              <a:gd name="connsiteY62" fmla="*/ 4607467 h 10029569"/>
              <a:gd name="connsiteX63" fmla="*/ 8881326 w 9868442"/>
              <a:gd name="connsiteY63" fmla="*/ 4761530 h 10029569"/>
              <a:gd name="connsiteX64" fmla="*/ 8875164 w 9868442"/>
              <a:gd name="connsiteY64" fmla="*/ 4861011 h 10029569"/>
              <a:gd name="connsiteX65" fmla="*/ 8823222 w 9868442"/>
              <a:gd name="connsiteY65" fmla="*/ 4978979 h 10029569"/>
              <a:gd name="connsiteX66" fmla="*/ 8694690 w 9868442"/>
              <a:gd name="connsiteY66" fmla="*/ 5022997 h 10029569"/>
              <a:gd name="connsiteX67" fmla="*/ 8559114 w 9868442"/>
              <a:gd name="connsiteY67" fmla="*/ 5100468 h 10029569"/>
              <a:gd name="connsiteX68" fmla="*/ 8507173 w 9868442"/>
              <a:gd name="connsiteY68" fmla="*/ 5192906 h 10029569"/>
              <a:gd name="connsiteX69" fmla="*/ 8383923 w 9868442"/>
              <a:gd name="connsiteY69" fmla="*/ 5248369 h 10029569"/>
              <a:gd name="connsiteX70" fmla="*/ 8123337 w 9868442"/>
              <a:gd name="connsiteY70" fmla="*/ 5313515 h 10029569"/>
              <a:gd name="connsiteX71" fmla="*/ 7940222 w 9868442"/>
              <a:gd name="connsiteY71" fmla="*/ 5327601 h 10029569"/>
              <a:gd name="connsiteX72" fmla="*/ 7645302 w 9868442"/>
              <a:gd name="connsiteY72" fmla="*/ 5340807 h 10029569"/>
              <a:gd name="connsiteX73" fmla="*/ 7242977 w 9868442"/>
              <a:gd name="connsiteY73" fmla="*/ 5318798 h 10029569"/>
              <a:gd name="connsiteX74" fmla="*/ 6830969 w 9868442"/>
              <a:gd name="connsiteY74" fmla="*/ 5322319 h 10029569"/>
              <a:gd name="connsiteX75" fmla="*/ 6537810 w 9868442"/>
              <a:gd name="connsiteY75" fmla="*/ 5282703 h 10029569"/>
              <a:gd name="connsiteX76" fmla="*/ 6277223 w 9868442"/>
              <a:gd name="connsiteY76" fmla="*/ 5240446 h 10029569"/>
              <a:gd name="connsiteX77" fmla="*/ 6083544 w 9868442"/>
              <a:gd name="connsiteY77" fmla="*/ 5273899 h 10029569"/>
              <a:gd name="connsiteX78" fmla="*/ 5991107 w 9868442"/>
              <a:gd name="connsiteY78" fmla="*/ 5366337 h 10029569"/>
              <a:gd name="connsiteX79" fmla="*/ 5768375 w 9868442"/>
              <a:gd name="connsiteY79" fmla="*/ 5697352 h 10029569"/>
              <a:gd name="connsiteX80" fmla="*/ 5623997 w 9868442"/>
              <a:gd name="connsiteY80" fmla="*/ 5749293 h 10029569"/>
              <a:gd name="connsiteX81" fmla="*/ 5462010 w 9868442"/>
              <a:gd name="connsiteY81" fmla="*/ 5765140 h 10029569"/>
              <a:gd name="connsiteX82" fmla="*/ 5445284 w 9868442"/>
              <a:gd name="connsiteY82" fmla="*/ 5792431 h 10029569"/>
              <a:gd name="connsiteX83" fmla="*/ 5492823 w 9868442"/>
              <a:gd name="connsiteY83" fmla="*/ 5969383 h 10029569"/>
              <a:gd name="connsiteX84" fmla="*/ 5558850 w 9868442"/>
              <a:gd name="connsiteY84" fmla="*/ 6331211 h 10029569"/>
              <a:gd name="connsiteX85" fmla="*/ 5676818 w 9868442"/>
              <a:gd name="connsiteY85" fmla="*/ 6640217 h 10029569"/>
              <a:gd name="connsiteX86" fmla="*/ 5778940 w 9868442"/>
              <a:gd name="connsiteY86" fmla="*/ 6859427 h 10029569"/>
              <a:gd name="connsiteX87" fmla="*/ 1021086 w 9868442"/>
              <a:gd name="connsiteY87" fmla="*/ 10027096 h 10029569"/>
              <a:gd name="connsiteX88" fmla="*/ 1461297 w 9868442"/>
              <a:gd name="connsiteY88" fmla="*/ 8206690 h 10029569"/>
              <a:gd name="connsiteX89" fmla="*/ 1334885 w 9868442"/>
              <a:gd name="connsiteY89" fmla="*/ 7382767 h 10029569"/>
              <a:gd name="connsiteX90" fmla="*/ 1215156 w 9868442"/>
              <a:gd name="connsiteY90" fmla="*/ 6532813 h 10029569"/>
              <a:gd name="connsiteX91" fmla="*/ 1178181 w 9868442"/>
              <a:gd name="connsiteY91" fmla="*/ 6476470 h 10029569"/>
              <a:gd name="connsiteX92" fmla="*/ 1015315 w 9868442"/>
              <a:gd name="connsiteY92" fmla="*/ 6259022 h 10029569"/>
              <a:gd name="connsiteX93" fmla="*/ 974818 w 9868442"/>
              <a:gd name="connsiteY93" fmla="*/ 6223807 h 10029569"/>
              <a:gd name="connsiteX94" fmla="*/ 892945 w 9868442"/>
              <a:gd name="connsiteY94" fmla="*/ 6132250 h 10029569"/>
              <a:gd name="connsiteX95" fmla="*/ 801387 w 9868442"/>
              <a:gd name="connsiteY95" fmla="*/ 6003717 h 10029569"/>
              <a:gd name="connsiteX96" fmla="*/ 617392 w 9868442"/>
              <a:gd name="connsiteY96" fmla="*/ 5788029 h 10029569"/>
              <a:gd name="connsiteX97" fmla="*/ 267890 w 9868442"/>
              <a:gd name="connsiteY97" fmla="*/ 5159452 h 10029569"/>
              <a:gd name="connsiteX98" fmla="*/ 205384 w 9868442"/>
              <a:gd name="connsiteY98" fmla="*/ 5041485 h 10029569"/>
              <a:gd name="connsiteX99" fmla="*/ 170170 w 9868442"/>
              <a:gd name="connsiteY99" fmla="*/ 4942004 h 10029569"/>
              <a:gd name="connsiteX100" fmla="*/ 75971 w 9868442"/>
              <a:gd name="connsiteY100" fmla="*/ 4773855 h 10029569"/>
              <a:gd name="connsiteX101" fmla="*/ 260 w 9868442"/>
              <a:gd name="connsiteY101" fmla="*/ 4532636 h 10029569"/>
              <a:gd name="connsiteX102" fmla="*/ 155204 w 9868442"/>
              <a:gd name="connsiteY102" fmla="*/ 4036114 h 10029569"/>
              <a:gd name="connsiteX103" fmla="*/ 284616 w 9868442"/>
              <a:gd name="connsiteY103" fmla="*/ 3897897 h 10029569"/>
              <a:gd name="connsiteX104" fmla="*/ 449244 w 9868442"/>
              <a:gd name="connsiteY104" fmla="*/ 3800177 h 10029569"/>
              <a:gd name="connsiteX105" fmla="*/ 863893 w 9868442"/>
              <a:gd name="connsiteY105" fmla="*/ 3576566 h 10029569"/>
              <a:gd name="connsiteX106" fmla="*/ 1068136 w 9868442"/>
              <a:gd name="connsiteY106" fmla="*/ 3535189 h 10029569"/>
              <a:gd name="connsiteX107" fmla="*/ 1197549 w 9868442"/>
              <a:gd name="connsiteY107" fmla="*/ 3479727 h 10029569"/>
              <a:gd name="connsiteX108" fmla="*/ 1198430 w 9868442"/>
              <a:gd name="connsiteY108" fmla="*/ 3477086 h 10029569"/>
              <a:gd name="connsiteX109" fmla="*/ 1247730 w 9868442"/>
              <a:gd name="connsiteY109" fmla="*/ 3339750 h 10029569"/>
              <a:gd name="connsiteX110" fmla="*/ 1422041 w 9868442"/>
              <a:gd name="connsiteY110" fmla="*/ 3090608 h 10029569"/>
              <a:gd name="connsiteX111" fmla="*/ 1510957 w 9868442"/>
              <a:gd name="connsiteY111" fmla="*/ 2947990 h 10029569"/>
              <a:gd name="connsiteX112" fmla="*/ 1529445 w 9868442"/>
              <a:gd name="connsiteY112" fmla="*/ 2928622 h 10029569"/>
              <a:gd name="connsiteX113" fmla="*/ 1539129 w 9868442"/>
              <a:gd name="connsiteY113" fmla="*/ 2929502 h 10029569"/>
              <a:gd name="connsiteX114" fmla="*/ 1542650 w 9868442"/>
              <a:gd name="connsiteY114" fmla="*/ 2992888 h 10029569"/>
              <a:gd name="connsiteX115" fmla="*/ 1623643 w 9868442"/>
              <a:gd name="connsiteY115" fmla="*/ 3178644 h 10029569"/>
              <a:gd name="connsiteX116" fmla="*/ 1709918 w 9868442"/>
              <a:gd name="connsiteY116" fmla="*/ 3237628 h 10029569"/>
              <a:gd name="connsiteX117" fmla="*/ 1815562 w 9868442"/>
              <a:gd name="connsiteY117" fmla="*/ 3293090 h 10029569"/>
              <a:gd name="connsiteX118" fmla="*/ 1904478 w 9868442"/>
              <a:gd name="connsiteY118" fmla="*/ 3362639 h 10029569"/>
              <a:gd name="connsiteX119" fmla="*/ 1949376 w 9868442"/>
              <a:gd name="connsiteY119" fmla="*/ 3403135 h 10029569"/>
              <a:gd name="connsiteX120" fmla="*/ 2003958 w 9868442"/>
              <a:gd name="connsiteY120" fmla="*/ 3422503 h 10029569"/>
              <a:gd name="connsiteX121" fmla="*/ 2051498 w 9868442"/>
              <a:gd name="connsiteY121" fmla="*/ 3461239 h 10029569"/>
              <a:gd name="connsiteX122" fmla="*/ 2180030 w 9868442"/>
              <a:gd name="connsiteY122" fmla="*/ 3522864 h 10029569"/>
              <a:gd name="connsiteX123" fmla="*/ 2372829 w 9868442"/>
              <a:gd name="connsiteY123" fmla="*/ 3651397 h 10029569"/>
              <a:gd name="connsiteX124" fmla="*/ 2474070 w 9868442"/>
              <a:gd name="connsiteY124" fmla="*/ 3717424 h 10029569"/>
              <a:gd name="connsiteX125" fmla="*/ 2510165 w 9868442"/>
              <a:gd name="connsiteY125" fmla="*/ 3735031 h 10029569"/>
              <a:gd name="connsiteX126" fmla="*/ 2561226 w 9868442"/>
              <a:gd name="connsiteY126" fmla="*/ 3757040 h 10029569"/>
              <a:gd name="connsiteX127" fmla="*/ 2597321 w 9868442"/>
              <a:gd name="connsiteY127" fmla="*/ 3684850 h 10029569"/>
              <a:gd name="connsiteX128" fmla="*/ 2522490 w 9868442"/>
              <a:gd name="connsiteY128" fmla="*/ 3645234 h 10029569"/>
              <a:gd name="connsiteX129" fmla="*/ 2364025 w 9868442"/>
              <a:gd name="connsiteY129" fmla="*/ 3552796 h 10029569"/>
              <a:gd name="connsiteX130" fmla="*/ 1972265 w 9868442"/>
              <a:gd name="connsiteY130" fmla="*/ 3259637 h 10029569"/>
              <a:gd name="connsiteX131" fmla="*/ 1682627 w 9868442"/>
              <a:gd name="connsiteY131" fmla="*/ 3049231 h 10029569"/>
              <a:gd name="connsiteX132" fmla="*/ 1595472 w 9868442"/>
              <a:gd name="connsiteY132" fmla="*/ 2877561 h 10029569"/>
              <a:gd name="connsiteX133" fmla="*/ 1598993 w 9868442"/>
              <a:gd name="connsiteY133" fmla="*/ 2840586 h 10029569"/>
              <a:gd name="connsiteX134" fmla="*/ 1650934 w 9868442"/>
              <a:gd name="connsiteY134" fmla="*/ 2933904 h 10029569"/>
              <a:gd name="connsiteX135" fmla="*/ 1515359 w 9868442"/>
              <a:gd name="connsiteY135" fmla="*/ 2513092 h 10029569"/>
              <a:gd name="connsiteX136" fmla="*/ 1423802 w 9868442"/>
              <a:gd name="connsiteY136" fmla="*/ 2523656 h 10029569"/>
              <a:gd name="connsiteX137" fmla="*/ 1301432 w 9868442"/>
              <a:gd name="connsiteY137" fmla="*/ 2462911 h 10029569"/>
              <a:gd name="connsiteX138" fmla="*/ 1193147 w 9868442"/>
              <a:gd name="connsiteY138" fmla="*/ 2283318 h 10029569"/>
              <a:gd name="connsiteX139" fmla="*/ 1119197 w 9868442"/>
              <a:gd name="connsiteY139" fmla="*/ 1985757 h 10029569"/>
              <a:gd name="connsiteX140" fmla="*/ 1096308 w 9868442"/>
              <a:gd name="connsiteY140" fmla="*/ 1858105 h 10029569"/>
              <a:gd name="connsiteX141" fmla="*/ 1161454 w 9868442"/>
              <a:gd name="connsiteY141" fmla="*/ 1705802 h 10029569"/>
              <a:gd name="connsiteX142" fmla="*/ 1177301 w 9868442"/>
              <a:gd name="connsiteY142" fmla="*/ 1667947 h 10029569"/>
              <a:gd name="connsiteX143" fmla="*/ 1139445 w 9868442"/>
              <a:gd name="connsiteY143" fmla="*/ 1329008 h 10029569"/>
              <a:gd name="connsiteX144" fmla="*/ 1119197 w 9868442"/>
              <a:gd name="connsiteY144" fmla="*/ 1039370 h 10029569"/>
              <a:gd name="connsiteX145" fmla="*/ 1191387 w 9868442"/>
              <a:gd name="connsiteY145" fmla="*/ 662576 h 10029569"/>
              <a:gd name="connsiteX146" fmla="*/ 1296149 w 9868442"/>
              <a:gd name="connsiteY146" fmla="*/ 480342 h 10029569"/>
              <a:gd name="connsiteX147" fmla="*/ 1551454 w 9868442"/>
              <a:gd name="connsiteY147" fmla="*/ 211832 h 10029569"/>
              <a:gd name="connsiteX148" fmla="*/ 1763620 w 9868442"/>
              <a:gd name="connsiteY148" fmla="*/ 109711 h 10029569"/>
              <a:gd name="connsiteX149" fmla="*/ 1898315 w 9868442"/>
              <a:gd name="connsiteY149" fmla="*/ 65693 h 10029569"/>
              <a:gd name="connsiteX150" fmla="*/ 2076148 w 9868442"/>
              <a:gd name="connsiteY150" fmla="*/ 31359 h 10029569"/>
              <a:gd name="connsiteX151" fmla="*/ 2219646 w 9868442"/>
              <a:gd name="connsiteY151" fmla="*/ 14632 h 10029569"/>
              <a:gd name="connsiteX152" fmla="*/ 2245177 w 9868442"/>
              <a:gd name="connsiteY152" fmla="*/ 11110 h 10029569"/>
              <a:gd name="connsiteX153" fmla="*/ 2348179 w 9868442"/>
              <a:gd name="connsiteY153" fmla="*/ 7589 h 10029569"/>
              <a:gd name="connsiteX154" fmla="*/ 2434454 w 9868442"/>
              <a:gd name="connsiteY154" fmla="*/ 17273 h 10029569"/>
              <a:gd name="connsiteX155" fmla="*/ 2561226 w 9868442"/>
              <a:gd name="connsiteY155" fmla="*/ 51607 h 10029569"/>
              <a:gd name="connsiteX156" fmla="*/ 2689758 w 9868442"/>
              <a:gd name="connsiteY156" fmla="*/ 92103 h 10029569"/>
              <a:gd name="connsiteX157" fmla="*/ 2749623 w 9868442"/>
              <a:gd name="connsiteY157" fmla="*/ 119395 h 10029569"/>
              <a:gd name="connsiteX158" fmla="*/ 2885198 w 9868442"/>
              <a:gd name="connsiteY158" fmla="*/ 188943 h 10029569"/>
              <a:gd name="connsiteX159" fmla="*/ 3074476 w 9868442"/>
              <a:gd name="connsiteY159" fmla="*/ 315715 h 10029569"/>
              <a:gd name="connsiteX160" fmla="*/ 3171315 w 9868442"/>
              <a:gd name="connsiteY160" fmla="*/ 387904 h 10029569"/>
              <a:gd name="connsiteX161" fmla="*/ 3302489 w 9868442"/>
              <a:gd name="connsiteY161" fmla="*/ 537565 h 10029569"/>
              <a:gd name="connsiteX162" fmla="*/ 3438944 w 9868442"/>
              <a:gd name="connsiteY162" fmla="*/ 770861 h 10029569"/>
              <a:gd name="connsiteX163" fmla="*/ 3529621 w 9868442"/>
              <a:gd name="connsiteY163" fmla="*/ 1044652 h 10029569"/>
              <a:gd name="connsiteX164" fmla="*/ 3541946 w 9868442"/>
              <a:gd name="connsiteY164" fmla="*/ 1292033 h 10029569"/>
              <a:gd name="connsiteX165" fmla="*/ 3524339 w 9868442"/>
              <a:gd name="connsiteY165" fmla="*/ 1486593 h 10029569"/>
              <a:gd name="connsiteX166" fmla="*/ 3524339 w 9868442"/>
              <a:gd name="connsiteY166" fmla="*/ 1522688 h 10029569"/>
              <a:gd name="connsiteX167" fmla="*/ 3500569 w 9868442"/>
              <a:gd name="connsiteY167" fmla="*/ 1571988 h 10029569"/>
              <a:gd name="connsiteX168" fmla="*/ 3494407 w 9868442"/>
              <a:gd name="connsiteY168" fmla="*/ 1717247 h 10029569"/>
              <a:gd name="connsiteX169" fmla="*/ 3497048 w 9868442"/>
              <a:gd name="connsiteY169" fmla="*/ 1725170 h 10029569"/>
              <a:gd name="connsiteX170" fmla="*/ 3506732 w 9868442"/>
              <a:gd name="connsiteY170" fmla="*/ 1839617 h 10029569"/>
              <a:gd name="connsiteX171" fmla="*/ 3489125 w 9868442"/>
              <a:gd name="connsiteY171" fmla="*/ 1908285 h 10029569"/>
              <a:gd name="connsiteX172" fmla="*/ 3482082 w 9868442"/>
              <a:gd name="connsiteY172" fmla="*/ 2074673 h 10029569"/>
              <a:gd name="connsiteX173" fmla="*/ 3478560 w 9868442"/>
              <a:gd name="connsiteY173" fmla="*/ 2462031 h 10029569"/>
              <a:gd name="connsiteX174" fmla="*/ 3439825 w 9868442"/>
              <a:gd name="connsiteY174" fmla="*/ 2793046 h 10029569"/>
              <a:gd name="connsiteX175" fmla="*/ 3435423 w 9868442"/>
              <a:gd name="connsiteY175" fmla="*/ 2873159 h 10029569"/>
              <a:gd name="connsiteX176" fmla="*/ 3494407 w 9868442"/>
              <a:gd name="connsiteY176" fmla="*/ 2904852 h 10029569"/>
              <a:gd name="connsiteX177" fmla="*/ 3573639 w 9868442"/>
              <a:gd name="connsiteY177" fmla="*/ 2867877 h 10029569"/>
              <a:gd name="connsiteX178" fmla="*/ 3759395 w 9868442"/>
              <a:gd name="connsiteY178" fmla="*/ 2738464 h 10029569"/>
              <a:gd name="connsiteX179" fmla="*/ 4082487 w 9868442"/>
              <a:gd name="connsiteY179" fmla="*/ 2675078 h 10029569"/>
              <a:gd name="connsiteX180" fmla="*/ 4495376 w 9868442"/>
              <a:gd name="connsiteY180" fmla="*/ 2687403 h 10029569"/>
              <a:gd name="connsiteX181" fmla="*/ 4593095 w 9868442"/>
              <a:gd name="connsiteY181" fmla="*/ 2674198 h 10029569"/>
              <a:gd name="connsiteX182" fmla="*/ 4700499 w 9868442"/>
              <a:gd name="connsiteY182" fmla="*/ 2712053 h 10029569"/>
              <a:gd name="connsiteX183" fmla="*/ 4785894 w 9868442"/>
              <a:gd name="connsiteY183" fmla="*/ 2852030 h 10029569"/>
              <a:gd name="connsiteX184" fmla="*/ 4848400 w 9868442"/>
              <a:gd name="connsiteY184" fmla="*/ 2925981 h 10029569"/>
              <a:gd name="connsiteX185" fmla="*/ 4921470 w 9868442"/>
              <a:gd name="connsiteY185" fmla="*/ 3038667 h 10029569"/>
              <a:gd name="connsiteX186" fmla="*/ 5020070 w 9868442"/>
              <a:gd name="connsiteY186" fmla="*/ 3126702 h 10029569"/>
              <a:gd name="connsiteX187" fmla="*/ 5092259 w 9868442"/>
              <a:gd name="connsiteY187" fmla="*/ 3146070 h 10029569"/>
              <a:gd name="connsiteX188" fmla="*/ 5225194 w 9868442"/>
              <a:gd name="connsiteY188" fmla="*/ 3211217 h 10029569"/>
              <a:gd name="connsiteX189" fmla="*/ 5325555 w 9868442"/>
              <a:gd name="connsiteY189" fmla="*/ 3269321 h 10029569"/>
              <a:gd name="connsiteX190" fmla="*/ 5413590 w 9868442"/>
              <a:gd name="connsiteY190" fmla="*/ 3329185 h 10029569"/>
              <a:gd name="connsiteX191" fmla="*/ 5572936 w 9868442"/>
              <a:gd name="connsiteY191" fmla="*/ 3403135 h 10029569"/>
              <a:gd name="connsiteX192" fmla="*/ 5668895 w 9868442"/>
              <a:gd name="connsiteY192" fmla="*/ 3457718 h 10029569"/>
              <a:gd name="connsiteX193" fmla="*/ 5741084 w 9868442"/>
              <a:gd name="connsiteY193" fmla="*/ 3507018 h 10029569"/>
              <a:gd name="connsiteX194" fmla="*/ 5784222 w 9868442"/>
              <a:gd name="connsiteY194" fmla="*/ 3516702 h 10029569"/>
              <a:gd name="connsiteX195" fmla="*/ 5843206 w 9868442"/>
              <a:gd name="connsiteY195" fmla="*/ 3541352 h 10029569"/>
              <a:gd name="connsiteX196" fmla="*/ 5951490 w 9868442"/>
              <a:gd name="connsiteY196" fmla="*/ 3640832 h 10029569"/>
              <a:gd name="connsiteX197" fmla="*/ 6013116 w 9868442"/>
              <a:gd name="connsiteY197" fmla="*/ 3664602 h 10029569"/>
              <a:gd name="connsiteX198" fmla="*/ 6186546 w 9868442"/>
              <a:gd name="connsiteY198" fmla="*/ 3736792 h 10029569"/>
              <a:gd name="connsiteX199" fmla="*/ 6186546 w 9868442"/>
              <a:gd name="connsiteY199" fmla="*/ 3750877 h 10029569"/>
              <a:gd name="connsiteX200" fmla="*/ 8932387 w 9868442"/>
              <a:gd name="connsiteY200" fmla="*/ 3619704 h 10029569"/>
              <a:gd name="connsiteX201" fmla="*/ 8953516 w 9868442"/>
              <a:gd name="connsiteY201" fmla="*/ 3513180 h 10029569"/>
              <a:gd name="connsiteX202" fmla="*/ 8878685 w 9868442"/>
              <a:gd name="connsiteY202" fmla="*/ 3337108 h 10029569"/>
              <a:gd name="connsiteX203" fmla="*/ 8775683 w 9868442"/>
              <a:gd name="connsiteY203" fmla="*/ 3274603 h 10029569"/>
              <a:gd name="connsiteX204" fmla="*/ 8648911 w 9868442"/>
              <a:gd name="connsiteY204" fmla="*/ 3280765 h 10029569"/>
              <a:gd name="connsiteX205" fmla="*/ 8628663 w 9868442"/>
              <a:gd name="connsiteY205" fmla="*/ 3300133 h 10029569"/>
              <a:gd name="connsiteX206" fmla="*/ 8633945 w 9868442"/>
              <a:gd name="connsiteY206" fmla="*/ 3317741 h 10029569"/>
              <a:gd name="connsiteX207" fmla="*/ 8735186 w 9868442"/>
              <a:gd name="connsiteY207" fmla="*/ 3411059 h 10029569"/>
              <a:gd name="connsiteX208" fmla="*/ 8823222 w 9868442"/>
              <a:gd name="connsiteY208" fmla="*/ 3573925 h 10029569"/>
              <a:gd name="connsiteX209" fmla="*/ 8932387 w 9868442"/>
              <a:gd name="connsiteY209" fmla="*/ 3619704 h 10029569"/>
              <a:gd name="connsiteX210" fmla="*/ 1753056 w 9868442"/>
              <a:gd name="connsiteY210" fmla="*/ 2878441 h 10029569"/>
              <a:gd name="connsiteX211" fmla="*/ 1750415 w 9868442"/>
              <a:gd name="connsiteY211" fmla="*/ 2837945 h 10029569"/>
              <a:gd name="connsiteX212" fmla="*/ 1711679 w 9868442"/>
              <a:gd name="connsiteY212" fmla="*/ 2778080 h 10029569"/>
              <a:gd name="connsiteX213" fmla="*/ 1634207 w 9868442"/>
              <a:gd name="connsiteY213" fmla="*/ 2606410 h 10029569"/>
              <a:gd name="connsiteX214" fmla="*/ 1555855 w 9868442"/>
              <a:gd name="connsiteY214" fmla="*/ 2494604 h 10029569"/>
              <a:gd name="connsiteX215" fmla="*/ 1531205 w 9868442"/>
              <a:gd name="connsiteY215" fmla="*/ 2510451 h 10029569"/>
              <a:gd name="connsiteX216" fmla="*/ 1590189 w 9868442"/>
              <a:gd name="connsiteY216" fmla="*/ 2625778 h 10029569"/>
              <a:gd name="connsiteX217" fmla="*/ 1637729 w 9868442"/>
              <a:gd name="connsiteY217" fmla="*/ 2719096 h 10029569"/>
              <a:gd name="connsiteX218" fmla="*/ 1686149 w 9868442"/>
              <a:gd name="connsiteY218" fmla="*/ 2812414 h 10029569"/>
              <a:gd name="connsiteX219" fmla="*/ 1703756 w 9868442"/>
              <a:gd name="connsiteY219" fmla="*/ 2847629 h 10029569"/>
              <a:gd name="connsiteX220" fmla="*/ 1746893 w 9868442"/>
              <a:gd name="connsiteY220" fmla="*/ 2908373 h 10029569"/>
              <a:gd name="connsiteX221" fmla="*/ 1768022 w 9868442"/>
              <a:gd name="connsiteY221" fmla="*/ 2911895 h 10029569"/>
              <a:gd name="connsiteX222" fmla="*/ 1763620 w 9868442"/>
              <a:gd name="connsiteY222" fmla="*/ 2890766 h 10029569"/>
              <a:gd name="connsiteX223" fmla="*/ 1753056 w 9868442"/>
              <a:gd name="connsiteY223" fmla="*/ 2878441 h 10029569"/>
              <a:gd name="connsiteX0" fmla="*/ 6186546 w 9868442"/>
              <a:gd name="connsiteY0" fmla="*/ 3750877 h 10029569"/>
              <a:gd name="connsiteX1" fmla="*/ 6170700 w 9868442"/>
              <a:gd name="connsiteY1" fmla="*/ 3757920 h 10029569"/>
              <a:gd name="connsiteX2" fmla="*/ 6050090 w 9868442"/>
              <a:gd name="connsiteY2" fmla="*/ 3783451 h 10029569"/>
              <a:gd name="connsiteX3" fmla="*/ 5844086 w 9868442"/>
              <a:gd name="connsiteY3" fmla="*/ 3838033 h 10029569"/>
              <a:gd name="connsiteX4" fmla="*/ 5596705 w 9868442"/>
              <a:gd name="connsiteY4" fmla="*/ 3898778 h 10029569"/>
              <a:gd name="connsiteX5" fmla="*/ 5472575 w 9868442"/>
              <a:gd name="connsiteY5" fmla="*/ 3946317 h 10029569"/>
              <a:gd name="connsiteX6" fmla="*/ 5460249 w 9868442"/>
              <a:gd name="connsiteY6" fmla="*/ 3976249 h 10029569"/>
              <a:gd name="connsiteX7" fmla="*/ 5425035 w 9868442"/>
              <a:gd name="connsiteY7" fmla="*/ 4907670 h 10029569"/>
              <a:gd name="connsiteX8" fmla="*/ 6290429 w 9868442"/>
              <a:gd name="connsiteY8" fmla="*/ 5056450 h 10029569"/>
              <a:gd name="connsiteX9" fmla="*/ 6263137 w 9868442"/>
              <a:gd name="connsiteY9" fmla="*/ 5004509 h 10029569"/>
              <a:gd name="connsiteX10" fmla="*/ 6115237 w 9868442"/>
              <a:gd name="connsiteY10" fmla="*/ 4832839 h 10029569"/>
              <a:gd name="connsiteX11" fmla="*/ 6010474 w 9868442"/>
              <a:gd name="connsiteY11" fmla="*/ 4507106 h 10029569"/>
              <a:gd name="connsiteX12" fmla="*/ 6078262 w 9868442"/>
              <a:gd name="connsiteY12" fmla="*/ 3904060 h 10029569"/>
              <a:gd name="connsiteX13" fmla="*/ 6244650 w 9868442"/>
              <a:gd name="connsiteY13" fmla="*/ 3746475 h 10029569"/>
              <a:gd name="connsiteX14" fmla="*/ 6383747 w 9868442"/>
              <a:gd name="connsiteY14" fmla="*/ 3741193 h 10029569"/>
              <a:gd name="connsiteX15" fmla="*/ 6754378 w 9868442"/>
              <a:gd name="connsiteY15" fmla="*/ 3598575 h 10029569"/>
              <a:gd name="connsiteX16" fmla="*/ 7117086 w 9868442"/>
              <a:gd name="connsiteY16" fmla="*/ 3518462 h 10029569"/>
              <a:gd name="connsiteX17" fmla="*/ 7150539 w 9868442"/>
              <a:gd name="connsiteY17" fmla="*/ 3490291 h 10029569"/>
              <a:gd name="connsiteX18" fmla="*/ 7174309 w 9868442"/>
              <a:gd name="connsiteY18" fmla="*/ 3315099 h 10029569"/>
              <a:gd name="connsiteX19" fmla="*/ 7218327 w 9868442"/>
              <a:gd name="connsiteY19" fmla="*/ 3163678 h 10029569"/>
              <a:gd name="connsiteX20" fmla="*/ 7291397 w 9868442"/>
              <a:gd name="connsiteY20" fmla="*/ 3088847 h 10029569"/>
              <a:gd name="connsiteX21" fmla="*/ 7329253 w 9868442"/>
              <a:gd name="connsiteY21" fmla="*/ 3080044 h 10029569"/>
              <a:gd name="connsiteX22" fmla="*/ 7228892 w 9868442"/>
              <a:gd name="connsiteY22" fmla="*/ 3043068 h 10029569"/>
              <a:gd name="connsiteX23" fmla="*/ 7162865 w 9868442"/>
              <a:gd name="connsiteY23" fmla="*/ 3025461 h 10029569"/>
              <a:gd name="connsiteX24" fmla="*/ 7123249 w 9868442"/>
              <a:gd name="connsiteY24" fmla="*/ 2962956 h 10029569"/>
              <a:gd name="connsiteX25" fmla="*/ 7142617 w 9868442"/>
              <a:gd name="connsiteY25" fmla="*/ 2679480 h 10029569"/>
              <a:gd name="connsiteX26" fmla="*/ 7192797 w 9868442"/>
              <a:gd name="connsiteY26" fmla="*/ 2561512 h 10029569"/>
              <a:gd name="connsiteX27" fmla="*/ 7294038 w 9868442"/>
              <a:gd name="connsiteY27" fmla="*/ 2448826 h 10029569"/>
              <a:gd name="connsiteX28" fmla="*/ 7323970 w 9868442"/>
              <a:gd name="connsiteY28" fmla="*/ 2398645 h 10029569"/>
              <a:gd name="connsiteX29" fmla="*/ 7388236 w 9868442"/>
              <a:gd name="connsiteY29" fmla="*/ 2358149 h 10029569"/>
              <a:gd name="connsiteX30" fmla="*/ 7469230 w 9868442"/>
              <a:gd name="connsiteY30" fmla="*/ 2347584 h 10029569"/>
              <a:gd name="connsiteX31" fmla="*/ 7593361 w 9868442"/>
              <a:gd name="connsiteY31" fmla="*/ 2419774 h 10029569"/>
              <a:gd name="connsiteX32" fmla="*/ 7956068 w 9868442"/>
              <a:gd name="connsiteY32" fmla="*/ 2462031 h 10029569"/>
              <a:gd name="connsiteX33" fmla="*/ 8389205 w 9868442"/>
              <a:gd name="connsiteY33" fmla="*/ 2498126 h 10029569"/>
              <a:gd name="connsiteX34" fmla="*/ 8686766 w 9868442"/>
              <a:gd name="connsiteY34" fmla="*/ 2535101 h 10029569"/>
              <a:gd name="connsiteX35" fmla="*/ 9254598 w 9868442"/>
              <a:gd name="connsiteY35" fmla="*/ 2552708 h 10029569"/>
              <a:gd name="connsiteX36" fmla="*/ 9430670 w 9868442"/>
              <a:gd name="connsiteY36" fmla="*/ 2563272 h 10029569"/>
              <a:gd name="connsiteX37" fmla="*/ 9484372 w 9868442"/>
              <a:gd name="connsiteY37" fmla="*/ 2516613 h 10029569"/>
              <a:gd name="connsiteX38" fmla="*/ 9600580 w 9868442"/>
              <a:gd name="connsiteY38" fmla="*/ 2527178 h 10029569"/>
              <a:gd name="connsiteX39" fmla="*/ 9658683 w 9868442"/>
              <a:gd name="connsiteY39" fmla="*/ 2565033 h 10029569"/>
              <a:gd name="connsiteX40" fmla="*/ 9705343 w 9868442"/>
              <a:gd name="connsiteY40" fmla="*/ 2580880 h 10029569"/>
              <a:gd name="connsiteX41" fmla="*/ 9771370 w 9868442"/>
              <a:gd name="connsiteY41" fmla="*/ 2597606 h 10029569"/>
              <a:gd name="connsiteX42" fmla="*/ 9796019 w 9868442"/>
              <a:gd name="connsiteY42" fmla="*/ 2628419 h 10029569"/>
              <a:gd name="connsiteX43" fmla="*/ 9863808 w 9868442"/>
              <a:gd name="connsiteY43" fmla="*/ 2926861 h 10029569"/>
              <a:gd name="connsiteX44" fmla="*/ 9868209 w 9868442"/>
              <a:gd name="connsiteY44" fmla="*/ 3011375 h 10029569"/>
              <a:gd name="connsiteX45" fmla="*/ 9820670 w 9868442"/>
              <a:gd name="connsiteY45" fmla="*/ 3041308 h 10029569"/>
              <a:gd name="connsiteX46" fmla="*/ 9796019 w 9868442"/>
              <a:gd name="connsiteY46" fmla="*/ 3176883 h 10029569"/>
              <a:gd name="connsiteX47" fmla="*/ 9786335 w 9868442"/>
              <a:gd name="connsiteY47" fmla="*/ 3233226 h 10029569"/>
              <a:gd name="connsiteX48" fmla="*/ 9723830 w 9868442"/>
              <a:gd name="connsiteY48" fmla="*/ 3324783 h 10029569"/>
              <a:gd name="connsiteX49" fmla="*/ 9568006 w 9868442"/>
              <a:gd name="connsiteY49" fmla="*/ 3340630 h 10029569"/>
              <a:gd name="connsiteX50" fmla="*/ 9400738 w 9868442"/>
              <a:gd name="connsiteY50" fmla="*/ 3318621 h 10029569"/>
              <a:gd name="connsiteX51" fmla="*/ 9206178 w 9868442"/>
              <a:gd name="connsiteY51" fmla="*/ 3304535 h 10029569"/>
              <a:gd name="connsiteX52" fmla="*/ 9158639 w 9868442"/>
              <a:gd name="connsiteY52" fmla="*/ 3344151 h 10029569"/>
              <a:gd name="connsiteX53" fmla="*/ 9157759 w 9868442"/>
              <a:gd name="connsiteY53" fmla="*/ 3526386 h 10029569"/>
              <a:gd name="connsiteX54" fmla="*/ 9114621 w 9868442"/>
              <a:gd name="connsiteY54" fmla="*/ 3695415 h 10029569"/>
              <a:gd name="connsiteX55" fmla="*/ 9007217 w 9868442"/>
              <a:gd name="connsiteY55" fmla="*/ 3804579 h 10029569"/>
              <a:gd name="connsiteX56" fmla="*/ 8964960 w 9868442"/>
              <a:gd name="connsiteY56" fmla="*/ 3838913 h 10029569"/>
              <a:gd name="connsiteX57" fmla="*/ 8891010 w 9868442"/>
              <a:gd name="connsiteY57" fmla="*/ 3954240 h 10029569"/>
              <a:gd name="connsiteX58" fmla="*/ 8898933 w 9868442"/>
              <a:gd name="connsiteY58" fmla="*/ 4078371 h 10029569"/>
              <a:gd name="connsiteX59" fmla="*/ 8908617 w 9868442"/>
              <a:gd name="connsiteY59" fmla="*/ 4213066 h 10029569"/>
              <a:gd name="connsiteX60" fmla="*/ 9001935 w 9868442"/>
              <a:gd name="connsiteY60" fmla="*/ 4344240 h 10029569"/>
              <a:gd name="connsiteX61" fmla="*/ 9045073 w 9868442"/>
              <a:gd name="connsiteY61" fmla="*/ 4505346 h 10029569"/>
              <a:gd name="connsiteX62" fmla="*/ 8979926 w 9868442"/>
              <a:gd name="connsiteY62" fmla="*/ 4607467 h 10029569"/>
              <a:gd name="connsiteX63" fmla="*/ 8881326 w 9868442"/>
              <a:gd name="connsiteY63" fmla="*/ 4761530 h 10029569"/>
              <a:gd name="connsiteX64" fmla="*/ 8875164 w 9868442"/>
              <a:gd name="connsiteY64" fmla="*/ 4861011 h 10029569"/>
              <a:gd name="connsiteX65" fmla="*/ 8823222 w 9868442"/>
              <a:gd name="connsiteY65" fmla="*/ 4978979 h 10029569"/>
              <a:gd name="connsiteX66" fmla="*/ 8694690 w 9868442"/>
              <a:gd name="connsiteY66" fmla="*/ 5022997 h 10029569"/>
              <a:gd name="connsiteX67" fmla="*/ 8559114 w 9868442"/>
              <a:gd name="connsiteY67" fmla="*/ 5100468 h 10029569"/>
              <a:gd name="connsiteX68" fmla="*/ 8507173 w 9868442"/>
              <a:gd name="connsiteY68" fmla="*/ 5192906 h 10029569"/>
              <a:gd name="connsiteX69" fmla="*/ 8383923 w 9868442"/>
              <a:gd name="connsiteY69" fmla="*/ 5248369 h 10029569"/>
              <a:gd name="connsiteX70" fmla="*/ 8123337 w 9868442"/>
              <a:gd name="connsiteY70" fmla="*/ 5313515 h 10029569"/>
              <a:gd name="connsiteX71" fmla="*/ 7940222 w 9868442"/>
              <a:gd name="connsiteY71" fmla="*/ 5327601 h 10029569"/>
              <a:gd name="connsiteX72" fmla="*/ 7645302 w 9868442"/>
              <a:gd name="connsiteY72" fmla="*/ 5340807 h 10029569"/>
              <a:gd name="connsiteX73" fmla="*/ 7242977 w 9868442"/>
              <a:gd name="connsiteY73" fmla="*/ 5318798 h 10029569"/>
              <a:gd name="connsiteX74" fmla="*/ 6830969 w 9868442"/>
              <a:gd name="connsiteY74" fmla="*/ 5322319 h 10029569"/>
              <a:gd name="connsiteX75" fmla="*/ 6537810 w 9868442"/>
              <a:gd name="connsiteY75" fmla="*/ 5282703 h 10029569"/>
              <a:gd name="connsiteX76" fmla="*/ 6277223 w 9868442"/>
              <a:gd name="connsiteY76" fmla="*/ 5240446 h 10029569"/>
              <a:gd name="connsiteX77" fmla="*/ 6083544 w 9868442"/>
              <a:gd name="connsiteY77" fmla="*/ 5273899 h 10029569"/>
              <a:gd name="connsiteX78" fmla="*/ 5991107 w 9868442"/>
              <a:gd name="connsiteY78" fmla="*/ 5366337 h 10029569"/>
              <a:gd name="connsiteX79" fmla="*/ 5768375 w 9868442"/>
              <a:gd name="connsiteY79" fmla="*/ 5697352 h 10029569"/>
              <a:gd name="connsiteX80" fmla="*/ 5623997 w 9868442"/>
              <a:gd name="connsiteY80" fmla="*/ 5749293 h 10029569"/>
              <a:gd name="connsiteX81" fmla="*/ 5462010 w 9868442"/>
              <a:gd name="connsiteY81" fmla="*/ 5765140 h 10029569"/>
              <a:gd name="connsiteX82" fmla="*/ 5445284 w 9868442"/>
              <a:gd name="connsiteY82" fmla="*/ 5792431 h 10029569"/>
              <a:gd name="connsiteX83" fmla="*/ 5492823 w 9868442"/>
              <a:gd name="connsiteY83" fmla="*/ 5969383 h 10029569"/>
              <a:gd name="connsiteX84" fmla="*/ 5558850 w 9868442"/>
              <a:gd name="connsiteY84" fmla="*/ 6331211 h 10029569"/>
              <a:gd name="connsiteX85" fmla="*/ 5676818 w 9868442"/>
              <a:gd name="connsiteY85" fmla="*/ 6640217 h 10029569"/>
              <a:gd name="connsiteX86" fmla="*/ 5778940 w 9868442"/>
              <a:gd name="connsiteY86" fmla="*/ 6859427 h 10029569"/>
              <a:gd name="connsiteX87" fmla="*/ 1021086 w 9868442"/>
              <a:gd name="connsiteY87" fmla="*/ 10027096 h 10029569"/>
              <a:gd name="connsiteX88" fmla="*/ 1461297 w 9868442"/>
              <a:gd name="connsiteY88" fmla="*/ 8206690 h 10029569"/>
              <a:gd name="connsiteX89" fmla="*/ 1496294 w 9868442"/>
              <a:gd name="connsiteY89" fmla="*/ 7201181 h 10029569"/>
              <a:gd name="connsiteX90" fmla="*/ 1215156 w 9868442"/>
              <a:gd name="connsiteY90" fmla="*/ 6532813 h 10029569"/>
              <a:gd name="connsiteX91" fmla="*/ 1178181 w 9868442"/>
              <a:gd name="connsiteY91" fmla="*/ 6476470 h 10029569"/>
              <a:gd name="connsiteX92" fmla="*/ 1015315 w 9868442"/>
              <a:gd name="connsiteY92" fmla="*/ 6259022 h 10029569"/>
              <a:gd name="connsiteX93" fmla="*/ 974818 w 9868442"/>
              <a:gd name="connsiteY93" fmla="*/ 6223807 h 10029569"/>
              <a:gd name="connsiteX94" fmla="*/ 892945 w 9868442"/>
              <a:gd name="connsiteY94" fmla="*/ 6132250 h 10029569"/>
              <a:gd name="connsiteX95" fmla="*/ 801387 w 9868442"/>
              <a:gd name="connsiteY95" fmla="*/ 6003717 h 10029569"/>
              <a:gd name="connsiteX96" fmla="*/ 617392 w 9868442"/>
              <a:gd name="connsiteY96" fmla="*/ 5788029 h 10029569"/>
              <a:gd name="connsiteX97" fmla="*/ 267890 w 9868442"/>
              <a:gd name="connsiteY97" fmla="*/ 5159452 h 10029569"/>
              <a:gd name="connsiteX98" fmla="*/ 205384 w 9868442"/>
              <a:gd name="connsiteY98" fmla="*/ 5041485 h 10029569"/>
              <a:gd name="connsiteX99" fmla="*/ 170170 w 9868442"/>
              <a:gd name="connsiteY99" fmla="*/ 4942004 h 10029569"/>
              <a:gd name="connsiteX100" fmla="*/ 75971 w 9868442"/>
              <a:gd name="connsiteY100" fmla="*/ 4773855 h 10029569"/>
              <a:gd name="connsiteX101" fmla="*/ 260 w 9868442"/>
              <a:gd name="connsiteY101" fmla="*/ 4532636 h 10029569"/>
              <a:gd name="connsiteX102" fmla="*/ 155204 w 9868442"/>
              <a:gd name="connsiteY102" fmla="*/ 4036114 h 10029569"/>
              <a:gd name="connsiteX103" fmla="*/ 284616 w 9868442"/>
              <a:gd name="connsiteY103" fmla="*/ 3897897 h 10029569"/>
              <a:gd name="connsiteX104" fmla="*/ 449244 w 9868442"/>
              <a:gd name="connsiteY104" fmla="*/ 3800177 h 10029569"/>
              <a:gd name="connsiteX105" fmla="*/ 863893 w 9868442"/>
              <a:gd name="connsiteY105" fmla="*/ 3576566 h 10029569"/>
              <a:gd name="connsiteX106" fmla="*/ 1068136 w 9868442"/>
              <a:gd name="connsiteY106" fmla="*/ 3535189 h 10029569"/>
              <a:gd name="connsiteX107" fmla="*/ 1197549 w 9868442"/>
              <a:gd name="connsiteY107" fmla="*/ 3479727 h 10029569"/>
              <a:gd name="connsiteX108" fmla="*/ 1198430 w 9868442"/>
              <a:gd name="connsiteY108" fmla="*/ 3477086 h 10029569"/>
              <a:gd name="connsiteX109" fmla="*/ 1247730 w 9868442"/>
              <a:gd name="connsiteY109" fmla="*/ 3339750 h 10029569"/>
              <a:gd name="connsiteX110" fmla="*/ 1422041 w 9868442"/>
              <a:gd name="connsiteY110" fmla="*/ 3090608 h 10029569"/>
              <a:gd name="connsiteX111" fmla="*/ 1510957 w 9868442"/>
              <a:gd name="connsiteY111" fmla="*/ 2947990 h 10029569"/>
              <a:gd name="connsiteX112" fmla="*/ 1529445 w 9868442"/>
              <a:gd name="connsiteY112" fmla="*/ 2928622 h 10029569"/>
              <a:gd name="connsiteX113" fmla="*/ 1539129 w 9868442"/>
              <a:gd name="connsiteY113" fmla="*/ 2929502 h 10029569"/>
              <a:gd name="connsiteX114" fmla="*/ 1542650 w 9868442"/>
              <a:gd name="connsiteY114" fmla="*/ 2992888 h 10029569"/>
              <a:gd name="connsiteX115" fmla="*/ 1623643 w 9868442"/>
              <a:gd name="connsiteY115" fmla="*/ 3178644 h 10029569"/>
              <a:gd name="connsiteX116" fmla="*/ 1709918 w 9868442"/>
              <a:gd name="connsiteY116" fmla="*/ 3237628 h 10029569"/>
              <a:gd name="connsiteX117" fmla="*/ 1815562 w 9868442"/>
              <a:gd name="connsiteY117" fmla="*/ 3293090 h 10029569"/>
              <a:gd name="connsiteX118" fmla="*/ 1904478 w 9868442"/>
              <a:gd name="connsiteY118" fmla="*/ 3362639 h 10029569"/>
              <a:gd name="connsiteX119" fmla="*/ 1949376 w 9868442"/>
              <a:gd name="connsiteY119" fmla="*/ 3403135 h 10029569"/>
              <a:gd name="connsiteX120" fmla="*/ 2003958 w 9868442"/>
              <a:gd name="connsiteY120" fmla="*/ 3422503 h 10029569"/>
              <a:gd name="connsiteX121" fmla="*/ 2051498 w 9868442"/>
              <a:gd name="connsiteY121" fmla="*/ 3461239 h 10029569"/>
              <a:gd name="connsiteX122" fmla="*/ 2180030 w 9868442"/>
              <a:gd name="connsiteY122" fmla="*/ 3522864 h 10029569"/>
              <a:gd name="connsiteX123" fmla="*/ 2372829 w 9868442"/>
              <a:gd name="connsiteY123" fmla="*/ 3651397 h 10029569"/>
              <a:gd name="connsiteX124" fmla="*/ 2474070 w 9868442"/>
              <a:gd name="connsiteY124" fmla="*/ 3717424 h 10029569"/>
              <a:gd name="connsiteX125" fmla="*/ 2510165 w 9868442"/>
              <a:gd name="connsiteY125" fmla="*/ 3735031 h 10029569"/>
              <a:gd name="connsiteX126" fmla="*/ 2561226 w 9868442"/>
              <a:gd name="connsiteY126" fmla="*/ 3757040 h 10029569"/>
              <a:gd name="connsiteX127" fmla="*/ 2597321 w 9868442"/>
              <a:gd name="connsiteY127" fmla="*/ 3684850 h 10029569"/>
              <a:gd name="connsiteX128" fmla="*/ 2522490 w 9868442"/>
              <a:gd name="connsiteY128" fmla="*/ 3645234 h 10029569"/>
              <a:gd name="connsiteX129" fmla="*/ 2364025 w 9868442"/>
              <a:gd name="connsiteY129" fmla="*/ 3552796 h 10029569"/>
              <a:gd name="connsiteX130" fmla="*/ 1972265 w 9868442"/>
              <a:gd name="connsiteY130" fmla="*/ 3259637 h 10029569"/>
              <a:gd name="connsiteX131" fmla="*/ 1682627 w 9868442"/>
              <a:gd name="connsiteY131" fmla="*/ 3049231 h 10029569"/>
              <a:gd name="connsiteX132" fmla="*/ 1595472 w 9868442"/>
              <a:gd name="connsiteY132" fmla="*/ 2877561 h 10029569"/>
              <a:gd name="connsiteX133" fmla="*/ 1598993 w 9868442"/>
              <a:gd name="connsiteY133" fmla="*/ 2840586 h 10029569"/>
              <a:gd name="connsiteX134" fmla="*/ 1650934 w 9868442"/>
              <a:gd name="connsiteY134" fmla="*/ 2933904 h 10029569"/>
              <a:gd name="connsiteX135" fmla="*/ 1515359 w 9868442"/>
              <a:gd name="connsiteY135" fmla="*/ 2513092 h 10029569"/>
              <a:gd name="connsiteX136" fmla="*/ 1423802 w 9868442"/>
              <a:gd name="connsiteY136" fmla="*/ 2523656 h 10029569"/>
              <a:gd name="connsiteX137" fmla="*/ 1301432 w 9868442"/>
              <a:gd name="connsiteY137" fmla="*/ 2462911 h 10029569"/>
              <a:gd name="connsiteX138" fmla="*/ 1193147 w 9868442"/>
              <a:gd name="connsiteY138" fmla="*/ 2283318 h 10029569"/>
              <a:gd name="connsiteX139" fmla="*/ 1119197 w 9868442"/>
              <a:gd name="connsiteY139" fmla="*/ 1985757 h 10029569"/>
              <a:gd name="connsiteX140" fmla="*/ 1096308 w 9868442"/>
              <a:gd name="connsiteY140" fmla="*/ 1858105 h 10029569"/>
              <a:gd name="connsiteX141" fmla="*/ 1161454 w 9868442"/>
              <a:gd name="connsiteY141" fmla="*/ 1705802 h 10029569"/>
              <a:gd name="connsiteX142" fmla="*/ 1177301 w 9868442"/>
              <a:gd name="connsiteY142" fmla="*/ 1667947 h 10029569"/>
              <a:gd name="connsiteX143" fmla="*/ 1139445 w 9868442"/>
              <a:gd name="connsiteY143" fmla="*/ 1329008 h 10029569"/>
              <a:gd name="connsiteX144" fmla="*/ 1119197 w 9868442"/>
              <a:gd name="connsiteY144" fmla="*/ 1039370 h 10029569"/>
              <a:gd name="connsiteX145" fmla="*/ 1191387 w 9868442"/>
              <a:gd name="connsiteY145" fmla="*/ 662576 h 10029569"/>
              <a:gd name="connsiteX146" fmla="*/ 1296149 w 9868442"/>
              <a:gd name="connsiteY146" fmla="*/ 480342 h 10029569"/>
              <a:gd name="connsiteX147" fmla="*/ 1551454 w 9868442"/>
              <a:gd name="connsiteY147" fmla="*/ 211832 h 10029569"/>
              <a:gd name="connsiteX148" fmla="*/ 1763620 w 9868442"/>
              <a:gd name="connsiteY148" fmla="*/ 109711 h 10029569"/>
              <a:gd name="connsiteX149" fmla="*/ 1898315 w 9868442"/>
              <a:gd name="connsiteY149" fmla="*/ 65693 h 10029569"/>
              <a:gd name="connsiteX150" fmla="*/ 2076148 w 9868442"/>
              <a:gd name="connsiteY150" fmla="*/ 31359 h 10029569"/>
              <a:gd name="connsiteX151" fmla="*/ 2219646 w 9868442"/>
              <a:gd name="connsiteY151" fmla="*/ 14632 h 10029569"/>
              <a:gd name="connsiteX152" fmla="*/ 2245177 w 9868442"/>
              <a:gd name="connsiteY152" fmla="*/ 11110 h 10029569"/>
              <a:gd name="connsiteX153" fmla="*/ 2348179 w 9868442"/>
              <a:gd name="connsiteY153" fmla="*/ 7589 h 10029569"/>
              <a:gd name="connsiteX154" fmla="*/ 2434454 w 9868442"/>
              <a:gd name="connsiteY154" fmla="*/ 17273 h 10029569"/>
              <a:gd name="connsiteX155" fmla="*/ 2561226 w 9868442"/>
              <a:gd name="connsiteY155" fmla="*/ 51607 h 10029569"/>
              <a:gd name="connsiteX156" fmla="*/ 2689758 w 9868442"/>
              <a:gd name="connsiteY156" fmla="*/ 92103 h 10029569"/>
              <a:gd name="connsiteX157" fmla="*/ 2749623 w 9868442"/>
              <a:gd name="connsiteY157" fmla="*/ 119395 h 10029569"/>
              <a:gd name="connsiteX158" fmla="*/ 2885198 w 9868442"/>
              <a:gd name="connsiteY158" fmla="*/ 188943 h 10029569"/>
              <a:gd name="connsiteX159" fmla="*/ 3074476 w 9868442"/>
              <a:gd name="connsiteY159" fmla="*/ 315715 h 10029569"/>
              <a:gd name="connsiteX160" fmla="*/ 3171315 w 9868442"/>
              <a:gd name="connsiteY160" fmla="*/ 387904 h 10029569"/>
              <a:gd name="connsiteX161" fmla="*/ 3302489 w 9868442"/>
              <a:gd name="connsiteY161" fmla="*/ 537565 h 10029569"/>
              <a:gd name="connsiteX162" fmla="*/ 3438944 w 9868442"/>
              <a:gd name="connsiteY162" fmla="*/ 770861 h 10029569"/>
              <a:gd name="connsiteX163" fmla="*/ 3529621 w 9868442"/>
              <a:gd name="connsiteY163" fmla="*/ 1044652 h 10029569"/>
              <a:gd name="connsiteX164" fmla="*/ 3541946 w 9868442"/>
              <a:gd name="connsiteY164" fmla="*/ 1292033 h 10029569"/>
              <a:gd name="connsiteX165" fmla="*/ 3524339 w 9868442"/>
              <a:gd name="connsiteY165" fmla="*/ 1486593 h 10029569"/>
              <a:gd name="connsiteX166" fmla="*/ 3524339 w 9868442"/>
              <a:gd name="connsiteY166" fmla="*/ 1522688 h 10029569"/>
              <a:gd name="connsiteX167" fmla="*/ 3500569 w 9868442"/>
              <a:gd name="connsiteY167" fmla="*/ 1571988 h 10029569"/>
              <a:gd name="connsiteX168" fmla="*/ 3494407 w 9868442"/>
              <a:gd name="connsiteY168" fmla="*/ 1717247 h 10029569"/>
              <a:gd name="connsiteX169" fmla="*/ 3497048 w 9868442"/>
              <a:gd name="connsiteY169" fmla="*/ 1725170 h 10029569"/>
              <a:gd name="connsiteX170" fmla="*/ 3506732 w 9868442"/>
              <a:gd name="connsiteY170" fmla="*/ 1839617 h 10029569"/>
              <a:gd name="connsiteX171" fmla="*/ 3489125 w 9868442"/>
              <a:gd name="connsiteY171" fmla="*/ 1908285 h 10029569"/>
              <a:gd name="connsiteX172" fmla="*/ 3482082 w 9868442"/>
              <a:gd name="connsiteY172" fmla="*/ 2074673 h 10029569"/>
              <a:gd name="connsiteX173" fmla="*/ 3478560 w 9868442"/>
              <a:gd name="connsiteY173" fmla="*/ 2462031 h 10029569"/>
              <a:gd name="connsiteX174" fmla="*/ 3439825 w 9868442"/>
              <a:gd name="connsiteY174" fmla="*/ 2793046 h 10029569"/>
              <a:gd name="connsiteX175" fmla="*/ 3435423 w 9868442"/>
              <a:gd name="connsiteY175" fmla="*/ 2873159 h 10029569"/>
              <a:gd name="connsiteX176" fmla="*/ 3494407 w 9868442"/>
              <a:gd name="connsiteY176" fmla="*/ 2904852 h 10029569"/>
              <a:gd name="connsiteX177" fmla="*/ 3573639 w 9868442"/>
              <a:gd name="connsiteY177" fmla="*/ 2867877 h 10029569"/>
              <a:gd name="connsiteX178" fmla="*/ 3759395 w 9868442"/>
              <a:gd name="connsiteY178" fmla="*/ 2738464 h 10029569"/>
              <a:gd name="connsiteX179" fmla="*/ 4082487 w 9868442"/>
              <a:gd name="connsiteY179" fmla="*/ 2675078 h 10029569"/>
              <a:gd name="connsiteX180" fmla="*/ 4495376 w 9868442"/>
              <a:gd name="connsiteY180" fmla="*/ 2687403 h 10029569"/>
              <a:gd name="connsiteX181" fmla="*/ 4593095 w 9868442"/>
              <a:gd name="connsiteY181" fmla="*/ 2674198 h 10029569"/>
              <a:gd name="connsiteX182" fmla="*/ 4700499 w 9868442"/>
              <a:gd name="connsiteY182" fmla="*/ 2712053 h 10029569"/>
              <a:gd name="connsiteX183" fmla="*/ 4785894 w 9868442"/>
              <a:gd name="connsiteY183" fmla="*/ 2852030 h 10029569"/>
              <a:gd name="connsiteX184" fmla="*/ 4848400 w 9868442"/>
              <a:gd name="connsiteY184" fmla="*/ 2925981 h 10029569"/>
              <a:gd name="connsiteX185" fmla="*/ 4921470 w 9868442"/>
              <a:gd name="connsiteY185" fmla="*/ 3038667 h 10029569"/>
              <a:gd name="connsiteX186" fmla="*/ 5020070 w 9868442"/>
              <a:gd name="connsiteY186" fmla="*/ 3126702 h 10029569"/>
              <a:gd name="connsiteX187" fmla="*/ 5092259 w 9868442"/>
              <a:gd name="connsiteY187" fmla="*/ 3146070 h 10029569"/>
              <a:gd name="connsiteX188" fmla="*/ 5225194 w 9868442"/>
              <a:gd name="connsiteY188" fmla="*/ 3211217 h 10029569"/>
              <a:gd name="connsiteX189" fmla="*/ 5325555 w 9868442"/>
              <a:gd name="connsiteY189" fmla="*/ 3269321 h 10029569"/>
              <a:gd name="connsiteX190" fmla="*/ 5413590 w 9868442"/>
              <a:gd name="connsiteY190" fmla="*/ 3329185 h 10029569"/>
              <a:gd name="connsiteX191" fmla="*/ 5572936 w 9868442"/>
              <a:gd name="connsiteY191" fmla="*/ 3403135 h 10029569"/>
              <a:gd name="connsiteX192" fmla="*/ 5668895 w 9868442"/>
              <a:gd name="connsiteY192" fmla="*/ 3457718 h 10029569"/>
              <a:gd name="connsiteX193" fmla="*/ 5741084 w 9868442"/>
              <a:gd name="connsiteY193" fmla="*/ 3507018 h 10029569"/>
              <a:gd name="connsiteX194" fmla="*/ 5784222 w 9868442"/>
              <a:gd name="connsiteY194" fmla="*/ 3516702 h 10029569"/>
              <a:gd name="connsiteX195" fmla="*/ 5843206 w 9868442"/>
              <a:gd name="connsiteY195" fmla="*/ 3541352 h 10029569"/>
              <a:gd name="connsiteX196" fmla="*/ 5951490 w 9868442"/>
              <a:gd name="connsiteY196" fmla="*/ 3640832 h 10029569"/>
              <a:gd name="connsiteX197" fmla="*/ 6013116 w 9868442"/>
              <a:gd name="connsiteY197" fmla="*/ 3664602 h 10029569"/>
              <a:gd name="connsiteX198" fmla="*/ 6186546 w 9868442"/>
              <a:gd name="connsiteY198" fmla="*/ 3736792 h 10029569"/>
              <a:gd name="connsiteX199" fmla="*/ 6186546 w 9868442"/>
              <a:gd name="connsiteY199" fmla="*/ 3750877 h 10029569"/>
              <a:gd name="connsiteX200" fmla="*/ 8932387 w 9868442"/>
              <a:gd name="connsiteY200" fmla="*/ 3619704 h 10029569"/>
              <a:gd name="connsiteX201" fmla="*/ 8953516 w 9868442"/>
              <a:gd name="connsiteY201" fmla="*/ 3513180 h 10029569"/>
              <a:gd name="connsiteX202" fmla="*/ 8878685 w 9868442"/>
              <a:gd name="connsiteY202" fmla="*/ 3337108 h 10029569"/>
              <a:gd name="connsiteX203" fmla="*/ 8775683 w 9868442"/>
              <a:gd name="connsiteY203" fmla="*/ 3274603 h 10029569"/>
              <a:gd name="connsiteX204" fmla="*/ 8648911 w 9868442"/>
              <a:gd name="connsiteY204" fmla="*/ 3280765 h 10029569"/>
              <a:gd name="connsiteX205" fmla="*/ 8628663 w 9868442"/>
              <a:gd name="connsiteY205" fmla="*/ 3300133 h 10029569"/>
              <a:gd name="connsiteX206" fmla="*/ 8633945 w 9868442"/>
              <a:gd name="connsiteY206" fmla="*/ 3317741 h 10029569"/>
              <a:gd name="connsiteX207" fmla="*/ 8735186 w 9868442"/>
              <a:gd name="connsiteY207" fmla="*/ 3411059 h 10029569"/>
              <a:gd name="connsiteX208" fmla="*/ 8823222 w 9868442"/>
              <a:gd name="connsiteY208" fmla="*/ 3573925 h 10029569"/>
              <a:gd name="connsiteX209" fmla="*/ 8932387 w 9868442"/>
              <a:gd name="connsiteY209" fmla="*/ 3619704 h 10029569"/>
              <a:gd name="connsiteX210" fmla="*/ 1753056 w 9868442"/>
              <a:gd name="connsiteY210" fmla="*/ 2878441 h 10029569"/>
              <a:gd name="connsiteX211" fmla="*/ 1750415 w 9868442"/>
              <a:gd name="connsiteY211" fmla="*/ 2837945 h 10029569"/>
              <a:gd name="connsiteX212" fmla="*/ 1711679 w 9868442"/>
              <a:gd name="connsiteY212" fmla="*/ 2778080 h 10029569"/>
              <a:gd name="connsiteX213" fmla="*/ 1634207 w 9868442"/>
              <a:gd name="connsiteY213" fmla="*/ 2606410 h 10029569"/>
              <a:gd name="connsiteX214" fmla="*/ 1555855 w 9868442"/>
              <a:gd name="connsiteY214" fmla="*/ 2494604 h 10029569"/>
              <a:gd name="connsiteX215" fmla="*/ 1531205 w 9868442"/>
              <a:gd name="connsiteY215" fmla="*/ 2510451 h 10029569"/>
              <a:gd name="connsiteX216" fmla="*/ 1590189 w 9868442"/>
              <a:gd name="connsiteY216" fmla="*/ 2625778 h 10029569"/>
              <a:gd name="connsiteX217" fmla="*/ 1637729 w 9868442"/>
              <a:gd name="connsiteY217" fmla="*/ 2719096 h 10029569"/>
              <a:gd name="connsiteX218" fmla="*/ 1686149 w 9868442"/>
              <a:gd name="connsiteY218" fmla="*/ 2812414 h 10029569"/>
              <a:gd name="connsiteX219" fmla="*/ 1703756 w 9868442"/>
              <a:gd name="connsiteY219" fmla="*/ 2847629 h 10029569"/>
              <a:gd name="connsiteX220" fmla="*/ 1746893 w 9868442"/>
              <a:gd name="connsiteY220" fmla="*/ 2908373 h 10029569"/>
              <a:gd name="connsiteX221" fmla="*/ 1768022 w 9868442"/>
              <a:gd name="connsiteY221" fmla="*/ 2911895 h 10029569"/>
              <a:gd name="connsiteX222" fmla="*/ 1763620 w 9868442"/>
              <a:gd name="connsiteY222" fmla="*/ 2890766 h 10029569"/>
              <a:gd name="connsiteX223" fmla="*/ 1753056 w 9868442"/>
              <a:gd name="connsiteY223" fmla="*/ 2878441 h 10029569"/>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58850 w 9868442"/>
              <a:gd name="connsiteY84" fmla="*/ 6331211 h 10065194"/>
              <a:gd name="connsiteX85" fmla="*/ 5676818 w 9868442"/>
              <a:gd name="connsiteY85" fmla="*/ 6640217 h 10065194"/>
              <a:gd name="connsiteX86" fmla="*/ 5718412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58850 w 9868442"/>
              <a:gd name="connsiteY84" fmla="*/ 6331211 h 10065194"/>
              <a:gd name="connsiteX85" fmla="*/ 5555760 w 9868442"/>
              <a:gd name="connsiteY85" fmla="*/ 7326210 h 10065194"/>
              <a:gd name="connsiteX86" fmla="*/ 5718412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18497 w 9868442"/>
              <a:gd name="connsiteY84" fmla="*/ 6674206 h 10065194"/>
              <a:gd name="connsiteX85" fmla="*/ 5555760 w 9868442"/>
              <a:gd name="connsiteY85" fmla="*/ 7326210 h 10065194"/>
              <a:gd name="connsiteX86" fmla="*/ 5718412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18497 w 9868442"/>
              <a:gd name="connsiteY84" fmla="*/ 6674206 h 10065194"/>
              <a:gd name="connsiteX85" fmla="*/ 5656641 w 9868442"/>
              <a:gd name="connsiteY85" fmla="*/ 7830615 h 10065194"/>
              <a:gd name="connsiteX86" fmla="*/ 5718412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18497 w 9868442"/>
              <a:gd name="connsiteY84" fmla="*/ 6674206 h 10065194"/>
              <a:gd name="connsiteX85" fmla="*/ 5656641 w 9868442"/>
              <a:gd name="connsiteY85" fmla="*/ 7830615 h 10065194"/>
              <a:gd name="connsiteX86" fmla="*/ 5899998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73764"/>
              <a:gd name="connsiteX1" fmla="*/ 6170700 w 9868442"/>
              <a:gd name="connsiteY1" fmla="*/ 3757920 h 10073764"/>
              <a:gd name="connsiteX2" fmla="*/ 6050090 w 9868442"/>
              <a:gd name="connsiteY2" fmla="*/ 3783451 h 10073764"/>
              <a:gd name="connsiteX3" fmla="*/ 5844086 w 9868442"/>
              <a:gd name="connsiteY3" fmla="*/ 3838033 h 10073764"/>
              <a:gd name="connsiteX4" fmla="*/ 5596705 w 9868442"/>
              <a:gd name="connsiteY4" fmla="*/ 3898778 h 10073764"/>
              <a:gd name="connsiteX5" fmla="*/ 5472575 w 9868442"/>
              <a:gd name="connsiteY5" fmla="*/ 3946317 h 10073764"/>
              <a:gd name="connsiteX6" fmla="*/ 5460249 w 9868442"/>
              <a:gd name="connsiteY6" fmla="*/ 3976249 h 10073764"/>
              <a:gd name="connsiteX7" fmla="*/ 5425035 w 9868442"/>
              <a:gd name="connsiteY7" fmla="*/ 4907670 h 10073764"/>
              <a:gd name="connsiteX8" fmla="*/ 6290429 w 9868442"/>
              <a:gd name="connsiteY8" fmla="*/ 5056450 h 10073764"/>
              <a:gd name="connsiteX9" fmla="*/ 6263137 w 9868442"/>
              <a:gd name="connsiteY9" fmla="*/ 5004509 h 10073764"/>
              <a:gd name="connsiteX10" fmla="*/ 6115237 w 9868442"/>
              <a:gd name="connsiteY10" fmla="*/ 4832839 h 10073764"/>
              <a:gd name="connsiteX11" fmla="*/ 6010474 w 9868442"/>
              <a:gd name="connsiteY11" fmla="*/ 4507106 h 10073764"/>
              <a:gd name="connsiteX12" fmla="*/ 6078262 w 9868442"/>
              <a:gd name="connsiteY12" fmla="*/ 3904060 h 10073764"/>
              <a:gd name="connsiteX13" fmla="*/ 6244650 w 9868442"/>
              <a:gd name="connsiteY13" fmla="*/ 3746475 h 10073764"/>
              <a:gd name="connsiteX14" fmla="*/ 6383747 w 9868442"/>
              <a:gd name="connsiteY14" fmla="*/ 3741193 h 10073764"/>
              <a:gd name="connsiteX15" fmla="*/ 6754378 w 9868442"/>
              <a:gd name="connsiteY15" fmla="*/ 3598575 h 10073764"/>
              <a:gd name="connsiteX16" fmla="*/ 7117086 w 9868442"/>
              <a:gd name="connsiteY16" fmla="*/ 3518462 h 10073764"/>
              <a:gd name="connsiteX17" fmla="*/ 7150539 w 9868442"/>
              <a:gd name="connsiteY17" fmla="*/ 3490291 h 10073764"/>
              <a:gd name="connsiteX18" fmla="*/ 7174309 w 9868442"/>
              <a:gd name="connsiteY18" fmla="*/ 3315099 h 10073764"/>
              <a:gd name="connsiteX19" fmla="*/ 7218327 w 9868442"/>
              <a:gd name="connsiteY19" fmla="*/ 3163678 h 10073764"/>
              <a:gd name="connsiteX20" fmla="*/ 7291397 w 9868442"/>
              <a:gd name="connsiteY20" fmla="*/ 3088847 h 10073764"/>
              <a:gd name="connsiteX21" fmla="*/ 7329253 w 9868442"/>
              <a:gd name="connsiteY21" fmla="*/ 3080044 h 10073764"/>
              <a:gd name="connsiteX22" fmla="*/ 7228892 w 9868442"/>
              <a:gd name="connsiteY22" fmla="*/ 3043068 h 10073764"/>
              <a:gd name="connsiteX23" fmla="*/ 7162865 w 9868442"/>
              <a:gd name="connsiteY23" fmla="*/ 3025461 h 10073764"/>
              <a:gd name="connsiteX24" fmla="*/ 7123249 w 9868442"/>
              <a:gd name="connsiteY24" fmla="*/ 2962956 h 10073764"/>
              <a:gd name="connsiteX25" fmla="*/ 7142617 w 9868442"/>
              <a:gd name="connsiteY25" fmla="*/ 2679480 h 10073764"/>
              <a:gd name="connsiteX26" fmla="*/ 7192797 w 9868442"/>
              <a:gd name="connsiteY26" fmla="*/ 2561512 h 10073764"/>
              <a:gd name="connsiteX27" fmla="*/ 7294038 w 9868442"/>
              <a:gd name="connsiteY27" fmla="*/ 2448826 h 10073764"/>
              <a:gd name="connsiteX28" fmla="*/ 7323970 w 9868442"/>
              <a:gd name="connsiteY28" fmla="*/ 2398645 h 10073764"/>
              <a:gd name="connsiteX29" fmla="*/ 7388236 w 9868442"/>
              <a:gd name="connsiteY29" fmla="*/ 2358149 h 10073764"/>
              <a:gd name="connsiteX30" fmla="*/ 7469230 w 9868442"/>
              <a:gd name="connsiteY30" fmla="*/ 2347584 h 10073764"/>
              <a:gd name="connsiteX31" fmla="*/ 7593361 w 9868442"/>
              <a:gd name="connsiteY31" fmla="*/ 2419774 h 10073764"/>
              <a:gd name="connsiteX32" fmla="*/ 7956068 w 9868442"/>
              <a:gd name="connsiteY32" fmla="*/ 2462031 h 10073764"/>
              <a:gd name="connsiteX33" fmla="*/ 8389205 w 9868442"/>
              <a:gd name="connsiteY33" fmla="*/ 2498126 h 10073764"/>
              <a:gd name="connsiteX34" fmla="*/ 8686766 w 9868442"/>
              <a:gd name="connsiteY34" fmla="*/ 2535101 h 10073764"/>
              <a:gd name="connsiteX35" fmla="*/ 9254598 w 9868442"/>
              <a:gd name="connsiteY35" fmla="*/ 2552708 h 10073764"/>
              <a:gd name="connsiteX36" fmla="*/ 9430670 w 9868442"/>
              <a:gd name="connsiteY36" fmla="*/ 2563272 h 10073764"/>
              <a:gd name="connsiteX37" fmla="*/ 9484372 w 9868442"/>
              <a:gd name="connsiteY37" fmla="*/ 2516613 h 10073764"/>
              <a:gd name="connsiteX38" fmla="*/ 9600580 w 9868442"/>
              <a:gd name="connsiteY38" fmla="*/ 2527178 h 10073764"/>
              <a:gd name="connsiteX39" fmla="*/ 9658683 w 9868442"/>
              <a:gd name="connsiteY39" fmla="*/ 2565033 h 10073764"/>
              <a:gd name="connsiteX40" fmla="*/ 9705343 w 9868442"/>
              <a:gd name="connsiteY40" fmla="*/ 2580880 h 10073764"/>
              <a:gd name="connsiteX41" fmla="*/ 9771370 w 9868442"/>
              <a:gd name="connsiteY41" fmla="*/ 2597606 h 10073764"/>
              <a:gd name="connsiteX42" fmla="*/ 9796019 w 9868442"/>
              <a:gd name="connsiteY42" fmla="*/ 2628419 h 10073764"/>
              <a:gd name="connsiteX43" fmla="*/ 9863808 w 9868442"/>
              <a:gd name="connsiteY43" fmla="*/ 2926861 h 10073764"/>
              <a:gd name="connsiteX44" fmla="*/ 9868209 w 9868442"/>
              <a:gd name="connsiteY44" fmla="*/ 3011375 h 10073764"/>
              <a:gd name="connsiteX45" fmla="*/ 9820670 w 9868442"/>
              <a:gd name="connsiteY45" fmla="*/ 3041308 h 10073764"/>
              <a:gd name="connsiteX46" fmla="*/ 9796019 w 9868442"/>
              <a:gd name="connsiteY46" fmla="*/ 3176883 h 10073764"/>
              <a:gd name="connsiteX47" fmla="*/ 9786335 w 9868442"/>
              <a:gd name="connsiteY47" fmla="*/ 3233226 h 10073764"/>
              <a:gd name="connsiteX48" fmla="*/ 9723830 w 9868442"/>
              <a:gd name="connsiteY48" fmla="*/ 3324783 h 10073764"/>
              <a:gd name="connsiteX49" fmla="*/ 9568006 w 9868442"/>
              <a:gd name="connsiteY49" fmla="*/ 3340630 h 10073764"/>
              <a:gd name="connsiteX50" fmla="*/ 9400738 w 9868442"/>
              <a:gd name="connsiteY50" fmla="*/ 3318621 h 10073764"/>
              <a:gd name="connsiteX51" fmla="*/ 9206178 w 9868442"/>
              <a:gd name="connsiteY51" fmla="*/ 3304535 h 10073764"/>
              <a:gd name="connsiteX52" fmla="*/ 9158639 w 9868442"/>
              <a:gd name="connsiteY52" fmla="*/ 3344151 h 10073764"/>
              <a:gd name="connsiteX53" fmla="*/ 9157759 w 9868442"/>
              <a:gd name="connsiteY53" fmla="*/ 3526386 h 10073764"/>
              <a:gd name="connsiteX54" fmla="*/ 9114621 w 9868442"/>
              <a:gd name="connsiteY54" fmla="*/ 3695415 h 10073764"/>
              <a:gd name="connsiteX55" fmla="*/ 9007217 w 9868442"/>
              <a:gd name="connsiteY55" fmla="*/ 3804579 h 10073764"/>
              <a:gd name="connsiteX56" fmla="*/ 8964960 w 9868442"/>
              <a:gd name="connsiteY56" fmla="*/ 3838913 h 10073764"/>
              <a:gd name="connsiteX57" fmla="*/ 8891010 w 9868442"/>
              <a:gd name="connsiteY57" fmla="*/ 3954240 h 10073764"/>
              <a:gd name="connsiteX58" fmla="*/ 8898933 w 9868442"/>
              <a:gd name="connsiteY58" fmla="*/ 4078371 h 10073764"/>
              <a:gd name="connsiteX59" fmla="*/ 8908617 w 9868442"/>
              <a:gd name="connsiteY59" fmla="*/ 4213066 h 10073764"/>
              <a:gd name="connsiteX60" fmla="*/ 9001935 w 9868442"/>
              <a:gd name="connsiteY60" fmla="*/ 4344240 h 10073764"/>
              <a:gd name="connsiteX61" fmla="*/ 9045073 w 9868442"/>
              <a:gd name="connsiteY61" fmla="*/ 4505346 h 10073764"/>
              <a:gd name="connsiteX62" fmla="*/ 8979926 w 9868442"/>
              <a:gd name="connsiteY62" fmla="*/ 4607467 h 10073764"/>
              <a:gd name="connsiteX63" fmla="*/ 8881326 w 9868442"/>
              <a:gd name="connsiteY63" fmla="*/ 4761530 h 10073764"/>
              <a:gd name="connsiteX64" fmla="*/ 8875164 w 9868442"/>
              <a:gd name="connsiteY64" fmla="*/ 4861011 h 10073764"/>
              <a:gd name="connsiteX65" fmla="*/ 8823222 w 9868442"/>
              <a:gd name="connsiteY65" fmla="*/ 4978979 h 10073764"/>
              <a:gd name="connsiteX66" fmla="*/ 8694690 w 9868442"/>
              <a:gd name="connsiteY66" fmla="*/ 5022997 h 10073764"/>
              <a:gd name="connsiteX67" fmla="*/ 8559114 w 9868442"/>
              <a:gd name="connsiteY67" fmla="*/ 5100468 h 10073764"/>
              <a:gd name="connsiteX68" fmla="*/ 8507173 w 9868442"/>
              <a:gd name="connsiteY68" fmla="*/ 5192906 h 10073764"/>
              <a:gd name="connsiteX69" fmla="*/ 8383923 w 9868442"/>
              <a:gd name="connsiteY69" fmla="*/ 5248369 h 10073764"/>
              <a:gd name="connsiteX70" fmla="*/ 8123337 w 9868442"/>
              <a:gd name="connsiteY70" fmla="*/ 5313515 h 10073764"/>
              <a:gd name="connsiteX71" fmla="*/ 7940222 w 9868442"/>
              <a:gd name="connsiteY71" fmla="*/ 5327601 h 10073764"/>
              <a:gd name="connsiteX72" fmla="*/ 7645302 w 9868442"/>
              <a:gd name="connsiteY72" fmla="*/ 5340807 h 10073764"/>
              <a:gd name="connsiteX73" fmla="*/ 7242977 w 9868442"/>
              <a:gd name="connsiteY73" fmla="*/ 5318798 h 10073764"/>
              <a:gd name="connsiteX74" fmla="*/ 6830969 w 9868442"/>
              <a:gd name="connsiteY74" fmla="*/ 5322319 h 10073764"/>
              <a:gd name="connsiteX75" fmla="*/ 6537810 w 9868442"/>
              <a:gd name="connsiteY75" fmla="*/ 5282703 h 10073764"/>
              <a:gd name="connsiteX76" fmla="*/ 6277223 w 9868442"/>
              <a:gd name="connsiteY76" fmla="*/ 5240446 h 10073764"/>
              <a:gd name="connsiteX77" fmla="*/ 6083544 w 9868442"/>
              <a:gd name="connsiteY77" fmla="*/ 5273899 h 10073764"/>
              <a:gd name="connsiteX78" fmla="*/ 5991107 w 9868442"/>
              <a:gd name="connsiteY78" fmla="*/ 5366337 h 10073764"/>
              <a:gd name="connsiteX79" fmla="*/ 5768375 w 9868442"/>
              <a:gd name="connsiteY79" fmla="*/ 5697352 h 10073764"/>
              <a:gd name="connsiteX80" fmla="*/ 5623997 w 9868442"/>
              <a:gd name="connsiteY80" fmla="*/ 5749293 h 10073764"/>
              <a:gd name="connsiteX81" fmla="*/ 5462010 w 9868442"/>
              <a:gd name="connsiteY81" fmla="*/ 5765140 h 10073764"/>
              <a:gd name="connsiteX82" fmla="*/ 5445284 w 9868442"/>
              <a:gd name="connsiteY82" fmla="*/ 5792431 h 10073764"/>
              <a:gd name="connsiteX83" fmla="*/ 5492823 w 9868442"/>
              <a:gd name="connsiteY83" fmla="*/ 5969383 h 10073764"/>
              <a:gd name="connsiteX84" fmla="*/ 5518497 w 9868442"/>
              <a:gd name="connsiteY84" fmla="*/ 6674206 h 10073764"/>
              <a:gd name="connsiteX85" fmla="*/ 5656641 w 9868442"/>
              <a:gd name="connsiteY85" fmla="*/ 7830615 h 10073764"/>
              <a:gd name="connsiteX86" fmla="*/ 5960527 w 9868442"/>
              <a:gd name="connsiteY86" fmla="*/ 10027095 h 10073764"/>
              <a:gd name="connsiteX87" fmla="*/ 1021086 w 9868442"/>
              <a:gd name="connsiteY87" fmla="*/ 10027096 h 10073764"/>
              <a:gd name="connsiteX88" fmla="*/ 1461297 w 9868442"/>
              <a:gd name="connsiteY88" fmla="*/ 8206690 h 10073764"/>
              <a:gd name="connsiteX89" fmla="*/ 1496294 w 9868442"/>
              <a:gd name="connsiteY89" fmla="*/ 7201181 h 10073764"/>
              <a:gd name="connsiteX90" fmla="*/ 1215156 w 9868442"/>
              <a:gd name="connsiteY90" fmla="*/ 6532813 h 10073764"/>
              <a:gd name="connsiteX91" fmla="*/ 1178181 w 9868442"/>
              <a:gd name="connsiteY91" fmla="*/ 6476470 h 10073764"/>
              <a:gd name="connsiteX92" fmla="*/ 1015315 w 9868442"/>
              <a:gd name="connsiteY92" fmla="*/ 6259022 h 10073764"/>
              <a:gd name="connsiteX93" fmla="*/ 974818 w 9868442"/>
              <a:gd name="connsiteY93" fmla="*/ 6223807 h 10073764"/>
              <a:gd name="connsiteX94" fmla="*/ 892945 w 9868442"/>
              <a:gd name="connsiteY94" fmla="*/ 6132250 h 10073764"/>
              <a:gd name="connsiteX95" fmla="*/ 801387 w 9868442"/>
              <a:gd name="connsiteY95" fmla="*/ 6003717 h 10073764"/>
              <a:gd name="connsiteX96" fmla="*/ 617392 w 9868442"/>
              <a:gd name="connsiteY96" fmla="*/ 5788029 h 10073764"/>
              <a:gd name="connsiteX97" fmla="*/ 267890 w 9868442"/>
              <a:gd name="connsiteY97" fmla="*/ 5159452 h 10073764"/>
              <a:gd name="connsiteX98" fmla="*/ 205384 w 9868442"/>
              <a:gd name="connsiteY98" fmla="*/ 5041485 h 10073764"/>
              <a:gd name="connsiteX99" fmla="*/ 170170 w 9868442"/>
              <a:gd name="connsiteY99" fmla="*/ 4942004 h 10073764"/>
              <a:gd name="connsiteX100" fmla="*/ 75971 w 9868442"/>
              <a:gd name="connsiteY100" fmla="*/ 4773855 h 10073764"/>
              <a:gd name="connsiteX101" fmla="*/ 260 w 9868442"/>
              <a:gd name="connsiteY101" fmla="*/ 4532636 h 10073764"/>
              <a:gd name="connsiteX102" fmla="*/ 155204 w 9868442"/>
              <a:gd name="connsiteY102" fmla="*/ 4036114 h 10073764"/>
              <a:gd name="connsiteX103" fmla="*/ 284616 w 9868442"/>
              <a:gd name="connsiteY103" fmla="*/ 3897897 h 10073764"/>
              <a:gd name="connsiteX104" fmla="*/ 449244 w 9868442"/>
              <a:gd name="connsiteY104" fmla="*/ 3800177 h 10073764"/>
              <a:gd name="connsiteX105" fmla="*/ 863893 w 9868442"/>
              <a:gd name="connsiteY105" fmla="*/ 3576566 h 10073764"/>
              <a:gd name="connsiteX106" fmla="*/ 1068136 w 9868442"/>
              <a:gd name="connsiteY106" fmla="*/ 3535189 h 10073764"/>
              <a:gd name="connsiteX107" fmla="*/ 1197549 w 9868442"/>
              <a:gd name="connsiteY107" fmla="*/ 3479727 h 10073764"/>
              <a:gd name="connsiteX108" fmla="*/ 1198430 w 9868442"/>
              <a:gd name="connsiteY108" fmla="*/ 3477086 h 10073764"/>
              <a:gd name="connsiteX109" fmla="*/ 1247730 w 9868442"/>
              <a:gd name="connsiteY109" fmla="*/ 3339750 h 10073764"/>
              <a:gd name="connsiteX110" fmla="*/ 1422041 w 9868442"/>
              <a:gd name="connsiteY110" fmla="*/ 3090608 h 10073764"/>
              <a:gd name="connsiteX111" fmla="*/ 1510957 w 9868442"/>
              <a:gd name="connsiteY111" fmla="*/ 2947990 h 10073764"/>
              <a:gd name="connsiteX112" fmla="*/ 1529445 w 9868442"/>
              <a:gd name="connsiteY112" fmla="*/ 2928622 h 10073764"/>
              <a:gd name="connsiteX113" fmla="*/ 1539129 w 9868442"/>
              <a:gd name="connsiteY113" fmla="*/ 2929502 h 10073764"/>
              <a:gd name="connsiteX114" fmla="*/ 1542650 w 9868442"/>
              <a:gd name="connsiteY114" fmla="*/ 2992888 h 10073764"/>
              <a:gd name="connsiteX115" fmla="*/ 1623643 w 9868442"/>
              <a:gd name="connsiteY115" fmla="*/ 3178644 h 10073764"/>
              <a:gd name="connsiteX116" fmla="*/ 1709918 w 9868442"/>
              <a:gd name="connsiteY116" fmla="*/ 3237628 h 10073764"/>
              <a:gd name="connsiteX117" fmla="*/ 1815562 w 9868442"/>
              <a:gd name="connsiteY117" fmla="*/ 3293090 h 10073764"/>
              <a:gd name="connsiteX118" fmla="*/ 1904478 w 9868442"/>
              <a:gd name="connsiteY118" fmla="*/ 3362639 h 10073764"/>
              <a:gd name="connsiteX119" fmla="*/ 1949376 w 9868442"/>
              <a:gd name="connsiteY119" fmla="*/ 3403135 h 10073764"/>
              <a:gd name="connsiteX120" fmla="*/ 2003958 w 9868442"/>
              <a:gd name="connsiteY120" fmla="*/ 3422503 h 10073764"/>
              <a:gd name="connsiteX121" fmla="*/ 2051498 w 9868442"/>
              <a:gd name="connsiteY121" fmla="*/ 3461239 h 10073764"/>
              <a:gd name="connsiteX122" fmla="*/ 2180030 w 9868442"/>
              <a:gd name="connsiteY122" fmla="*/ 3522864 h 10073764"/>
              <a:gd name="connsiteX123" fmla="*/ 2372829 w 9868442"/>
              <a:gd name="connsiteY123" fmla="*/ 3651397 h 10073764"/>
              <a:gd name="connsiteX124" fmla="*/ 2474070 w 9868442"/>
              <a:gd name="connsiteY124" fmla="*/ 3717424 h 10073764"/>
              <a:gd name="connsiteX125" fmla="*/ 2510165 w 9868442"/>
              <a:gd name="connsiteY125" fmla="*/ 3735031 h 10073764"/>
              <a:gd name="connsiteX126" fmla="*/ 2561226 w 9868442"/>
              <a:gd name="connsiteY126" fmla="*/ 3757040 h 10073764"/>
              <a:gd name="connsiteX127" fmla="*/ 2597321 w 9868442"/>
              <a:gd name="connsiteY127" fmla="*/ 3684850 h 10073764"/>
              <a:gd name="connsiteX128" fmla="*/ 2522490 w 9868442"/>
              <a:gd name="connsiteY128" fmla="*/ 3645234 h 10073764"/>
              <a:gd name="connsiteX129" fmla="*/ 2364025 w 9868442"/>
              <a:gd name="connsiteY129" fmla="*/ 3552796 h 10073764"/>
              <a:gd name="connsiteX130" fmla="*/ 1972265 w 9868442"/>
              <a:gd name="connsiteY130" fmla="*/ 3259637 h 10073764"/>
              <a:gd name="connsiteX131" fmla="*/ 1682627 w 9868442"/>
              <a:gd name="connsiteY131" fmla="*/ 3049231 h 10073764"/>
              <a:gd name="connsiteX132" fmla="*/ 1595472 w 9868442"/>
              <a:gd name="connsiteY132" fmla="*/ 2877561 h 10073764"/>
              <a:gd name="connsiteX133" fmla="*/ 1598993 w 9868442"/>
              <a:gd name="connsiteY133" fmla="*/ 2840586 h 10073764"/>
              <a:gd name="connsiteX134" fmla="*/ 1650934 w 9868442"/>
              <a:gd name="connsiteY134" fmla="*/ 2933904 h 10073764"/>
              <a:gd name="connsiteX135" fmla="*/ 1515359 w 9868442"/>
              <a:gd name="connsiteY135" fmla="*/ 2513092 h 10073764"/>
              <a:gd name="connsiteX136" fmla="*/ 1423802 w 9868442"/>
              <a:gd name="connsiteY136" fmla="*/ 2523656 h 10073764"/>
              <a:gd name="connsiteX137" fmla="*/ 1301432 w 9868442"/>
              <a:gd name="connsiteY137" fmla="*/ 2462911 h 10073764"/>
              <a:gd name="connsiteX138" fmla="*/ 1193147 w 9868442"/>
              <a:gd name="connsiteY138" fmla="*/ 2283318 h 10073764"/>
              <a:gd name="connsiteX139" fmla="*/ 1119197 w 9868442"/>
              <a:gd name="connsiteY139" fmla="*/ 1985757 h 10073764"/>
              <a:gd name="connsiteX140" fmla="*/ 1096308 w 9868442"/>
              <a:gd name="connsiteY140" fmla="*/ 1858105 h 10073764"/>
              <a:gd name="connsiteX141" fmla="*/ 1161454 w 9868442"/>
              <a:gd name="connsiteY141" fmla="*/ 1705802 h 10073764"/>
              <a:gd name="connsiteX142" fmla="*/ 1177301 w 9868442"/>
              <a:gd name="connsiteY142" fmla="*/ 1667947 h 10073764"/>
              <a:gd name="connsiteX143" fmla="*/ 1139445 w 9868442"/>
              <a:gd name="connsiteY143" fmla="*/ 1329008 h 10073764"/>
              <a:gd name="connsiteX144" fmla="*/ 1119197 w 9868442"/>
              <a:gd name="connsiteY144" fmla="*/ 1039370 h 10073764"/>
              <a:gd name="connsiteX145" fmla="*/ 1191387 w 9868442"/>
              <a:gd name="connsiteY145" fmla="*/ 662576 h 10073764"/>
              <a:gd name="connsiteX146" fmla="*/ 1296149 w 9868442"/>
              <a:gd name="connsiteY146" fmla="*/ 480342 h 10073764"/>
              <a:gd name="connsiteX147" fmla="*/ 1551454 w 9868442"/>
              <a:gd name="connsiteY147" fmla="*/ 211832 h 10073764"/>
              <a:gd name="connsiteX148" fmla="*/ 1763620 w 9868442"/>
              <a:gd name="connsiteY148" fmla="*/ 109711 h 10073764"/>
              <a:gd name="connsiteX149" fmla="*/ 1898315 w 9868442"/>
              <a:gd name="connsiteY149" fmla="*/ 65693 h 10073764"/>
              <a:gd name="connsiteX150" fmla="*/ 2076148 w 9868442"/>
              <a:gd name="connsiteY150" fmla="*/ 31359 h 10073764"/>
              <a:gd name="connsiteX151" fmla="*/ 2219646 w 9868442"/>
              <a:gd name="connsiteY151" fmla="*/ 14632 h 10073764"/>
              <a:gd name="connsiteX152" fmla="*/ 2245177 w 9868442"/>
              <a:gd name="connsiteY152" fmla="*/ 11110 h 10073764"/>
              <a:gd name="connsiteX153" fmla="*/ 2348179 w 9868442"/>
              <a:gd name="connsiteY153" fmla="*/ 7589 h 10073764"/>
              <a:gd name="connsiteX154" fmla="*/ 2434454 w 9868442"/>
              <a:gd name="connsiteY154" fmla="*/ 17273 h 10073764"/>
              <a:gd name="connsiteX155" fmla="*/ 2561226 w 9868442"/>
              <a:gd name="connsiteY155" fmla="*/ 51607 h 10073764"/>
              <a:gd name="connsiteX156" fmla="*/ 2689758 w 9868442"/>
              <a:gd name="connsiteY156" fmla="*/ 92103 h 10073764"/>
              <a:gd name="connsiteX157" fmla="*/ 2749623 w 9868442"/>
              <a:gd name="connsiteY157" fmla="*/ 119395 h 10073764"/>
              <a:gd name="connsiteX158" fmla="*/ 2885198 w 9868442"/>
              <a:gd name="connsiteY158" fmla="*/ 188943 h 10073764"/>
              <a:gd name="connsiteX159" fmla="*/ 3074476 w 9868442"/>
              <a:gd name="connsiteY159" fmla="*/ 315715 h 10073764"/>
              <a:gd name="connsiteX160" fmla="*/ 3171315 w 9868442"/>
              <a:gd name="connsiteY160" fmla="*/ 387904 h 10073764"/>
              <a:gd name="connsiteX161" fmla="*/ 3302489 w 9868442"/>
              <a:gd name="connsiteY161" fmla="*/ 537565 h 10073764"/>
              <a:gd name="connsiteX162" fmla="*/ 3438944 w 9868442"/>
              <a:gd name="connsiteY162" fmla="*/ 770861 h 10073764"/>
              <a:gd name="connsiteX163" fmla="*/ 3529621 w 9868442"/>
              <a:gd name="connsiteY163" fmla="*/ 1044652 h 10073764"/>
              <a:gd name="connsiteX164" fmla="*/ 3541946 w 9868442"/>
              <a:gd name="connsiteY164" fmla="*/ 1292033 h 10073764"/>
              <a:gd name="connsiteX165" fmla="*/ 3524339 w 9868442"/>
              <a:gd name="connsiteY165" fmla="*/ 1486593 h 10073764"/>
              <a:gd name="connsiteX166" fmla="*/ 3524339 w 9868442"/>
              <a:gd name="connsiteY166" fmla="*/ 1522688 h 10073764"/>
              <a:gd name="connsiteX167" fmla="*/ 3500569 w 9868442"/>
              <a:gd name="connsiteY167" fmla="*/ 1571988 h 10073764"/>
              <a:gd name="connsiteX168" fmla="*/ 3494407 w 9868442"/>
              <a:gd name="connsiteY168" fmla="*/ 1717247 h 10073764"/>
              <a:gd name="connsiteX169" fmla="*/ 3497048 w 9868442"/>
              <a:gd name="connsiteY169" fmla="*/ 1725170 h 10073764"/>
              <a:gd name="connsiteX170" fmla="*/ 3506732 w 9868442"/>
              <a:gd name="connsiteY170" fmla="*/ 1839617 h 10073764"/>
              <a:gd name="connsiteX171" fmla="*/ 3489125 w 9868442"/>
              <a:gd name="connsiteY171" fmla="*/ 1908285 h 10073764"/>
              <a:gd name="connsiteX172" fmla="*/ 3482082 w 9868442"/>
              <a:gd name="connsiteY172" fmla="*/ 2074673 h 10073764"/>
              <a:gd name="connsiteX173" fmla="*/ 3478560 w 9868442"/>
              <a:gd name="connsiteY173" fmla="*/ 2462031 h 10073764"/>
              <a:gd name="connsiteX174" fmla="*/ 3439825 w 9868442"/>
              <a:gd name="connsiteY174" fmla="*/ 2793046 h 10073764"/>
              <a:gd name="connsiteX175" fmla="*/ 3435423 w 9868442"/>
              <a:gd name="connsiteY175" fmla="*/ 2873159 h 10073764"/>
              <a:gd name="connsiteX176" fmla="*/ 3494407 w 9868442"/>
              <a:gd name="connsiteY176" fmla="*/ 2904852 h 10073764"/>
              <a:gd name="connsiteX177" fmla="*/ 3573639 w 9868442"/>
              <a:gd name="connsiteY177" fmla="*/ 2867877 h 10073764"/>
              <a:gd name="connsiteX178" fmla="*/ 3759395 w 9868442"/>
              <a:gd name="connsiteY178" fmla="*/ 2738464 h 10073764"/>
              <a:gd name="connsiteX179" fmla="*/ 4082487 w 9868442"/>
              <a:gd name="connsiteY179" fmla="*/ 2675078 h 10073764"/>
              <a:gd name="connsiteX180" fmla="*/ 4495376 w 9868442"/>
              <a:gd name="connsiteY180" fmla="*/ 2687403 h 10073764"/>
              <a:gd name="connsiteX181" fmla="*/ 4593095 w 9868442"/>
              <a:gd name="connsiteY181" fmla="*/ 2674198 h 10073764"/>
              <a:gd name="connsiteX182" fmla="*/ 4700499 w 9868442"/>
              <a:gd name="connsiteY182" fmla="*/ 2712053 h 10073764"/>
              <a:gd name="connsiteX183" fmla="*/ 4785894 w 9868442"/>
              <a:gd name="connsiteY183" fmla="*/ 2852030 h 10073764"/>
              <a:gd name="connsiteX184" fmla="*/ 4848400 w 9868442"/>
              <a:gd name="connsiteY184" fmla="*/ 2925981 h 10073764"/>
              <a:gd name="connsiteX185" fmla="*/ 4921470 w 9868442"/>
              <a:gd name="connsiteY185" fmla="*/ 3038667 h 10073764"/>
              <a:gd name="connsiteX186" fmla="*/ 5020070 w 9868442"/>
              <a:gd name="connsiteY186" fmla="*/ 3126702 h 10073764"/>
              <a:gd name="connsiteX187" fmla="*/ 5092259 w 9868442"/>
              <a:gd name="connsiteY187" fmla="*/ 3146070 h 10073764"/>
              <a:gd name="connsiteX188" fmla="*/ 5225194 w 9868442"/>
              <a:gd name="connsiteY188" fmla="*/ 3211217 h 10073764"/>
              <a:gd name="connsiteX189" fmla="*/ 5325555 w 9868442"/>
              <a:gd name="connsiteY189" fmla="*/ 3269321 h 10073764"/>
              <a:gd name="connsiteX190" fmla="*/ 5413590 w 9868442"/>
              <a:gd name="connsiteY190" fmla="*/ 3329185 h 10073764"/>
              <a:gd name="connsiteX191" fmla="*/ 5572936 w 9868442"/>
              <a:gd name="connsiteY191" fmla="*/ 3403135 h 10073764"/>
              <a:gd name="connsiteX192" fmla="*/ 5668895 w 9868442"/>
              <a:gd name="connsiteY192" fmla="*/ 3457718 h 10073764"/>
              <a:gd name="connsiteX193" fmla="*/ 5741084 w 9868442"/>
              <a:gd name="connsiteY193" fmla="*/ 3507018 h 10073764"/>
              <a:gd name="connsiteX194" fmla="*/ 5784222 w 9868442"/>
              <a:gd name="connsiteY194" fmla="*/ 3516702 h 10073764"/>
              <a:gd name="connsiteX195" fmla="*/ 5843206 w 9868442"/>
              <a:gd name="connsiteY195" fmla="*/ 3541352 h 10073764"/>
              <a:gd name="connsiteX196" fmla="*/ 5951490 w 9868442"/>
              <a:gd name="connsiteY196" fmla="*/ 3640832 h 10073764"/>
              <a:gd name="connsiteX197" fmla="*/ 6013116 w 9868442"/>
              <a:gd name="connsiteY197" fmla="*/ 3664602 h 10073764"/>
              <a:gd name="connsiteX198" fmla="*/ 6186546 w 9868442"/>
              <a:gd name="connsiteY198" fmla="*/ 3736792 h 10073764"/>
              <a:gd name="connsiteX199" fmla="*/ 6186546 w 9868442"/>
              <a:gd name="connsiteY199" fmla="*/ 3750877 h 10073764"/>
              <a:gd name="connsiteX200" fmla="*/ 8932387 w 9868442"/>
              <a:gd name="connsiteY200" fmla="*/ 3619704 h 10073764"/>
              <a:gd name="connsiteX201" fmla="*/ 8953516 w 9868442"/>
              <a:gd name="connsiteY201" fmla="*/ 3513180 h 10073764"/>
              <a:gd name="connsiteX202" fmla="*/ 8878685 w 9868442"/>
              <a:gd name="connsiteY202" fmla="*/ 3337108 h 10073764"/>
              <a:gd name="connsiteX203" fmla="*/ 8775683 w 9868442"/>
              <a:gd name="connsiteY203" fmla="*/ 3274603 h 10073764"/>
              <a:gd name="connsiteX204" fmla="*/ 8648911 w 9868442"/>
              <a:gd name="connsiteY204" fmla="*/ 3280765 h 10073764"/>
              <a:gd name="connsiteX205" fmla="*/ 8628663 w 9868442"/>
              <a:gd name="connsiteY205" fmla="*/ 3300133 h 10073764"/>
              <a:gd name="connsiteX206" fmla="*/ 8633945 w 9868442"/>
              <a:gd name="connsiteY206" fmla="*/ 3317741 h 10073764"/>
              <a:gd name="connsiteX207" fmla="*/ 8735186 w 9868442"/>
              <a:gd name="connsiteY207" fmla="*/ 3411059 h 10073764"/>
              <a:gd name="connsiteX208" fmla="*/ 8823222 w 9868442"/>
              <a:gd name="connsiteY208" fmla="*/ 3573925 h 10073764"/>
              <a:gd name="connsiteX209" fmla="*/ 8932387 w 9868442"/>
              <a:gd name="connsiteY209" fmla="*/ 3619704 h 10073764"/>
              <a:gd name="connsiteX210" fmla="*/ 1753056 w 9868442"/>
              <a:gd name="connsiteY210" fmla="*/ 2878441 h 10073764"/>
              <a:gd name="connsiteX211" fmla="*/ 1750415 w 9868442"/>
              <a:gd name="connsiteY211" fmla="*/ 2837945 h 10073764"/>
              <a:gd name="connsiteX212" fmla="*/ 1711679 w 9868442"/>
              <a:gd name="connsiteY212" fmla="*/ 2778080 h 10073764"/>
              <a:gd name="connsiteX213" fmla="*/ 1634207 w 9868442"/>
              <a:gd name="connsiteY213" fmla="*/ 2606410 h 10073764"/>
              <a:gd name="connsiteX214" fmla="*/ 1555855 w 9868442"/>
              <a:gd name="connsiteY214" fmla="*/ 2494604 h 10073764"/>
              <a:gd name="connsiteX215" fmla="*/ 1531205 w 9868442"/>
              <a:gd name="connsiteY215" fmla="*/ 2510451 h 10073764"/>
              <a:gd name="connsiteX216" fmla="*/ 1590189 w 9868442"/>
              <a:gd name="connsiteY216" fmla="*/ 2625778 h 10073764"/>
              <a:gd name="connsiteX217" fmla="*/ 1637729 w 9868442"/>
              <a:gd name="connsiteY217" fmla="*/ 2719096 h 10073764"/>
              <a:gd name="connsiteX218" fmla="*/ 1686149 w 9868442"/>
              <a:gd name="connsiteY218" fmla="*/ 2812414 h 10073764"/>
              <a:gd name="connsiteX219" fmla="*/ 1703756 w 9868442"/>
              <a:gd name="connsiteY219" fmla="*/ 2847629 h 10073764"/>
              <a:gd name="connsiteX220" fmla="*/ 1746893 w 9868442"/>
              <a:gd name="connsiteY220" fmla="*/ 2908373 h 10073764"/>
              <a:gd name="connsiteX221" fmla="*/ 1768022 w 9868442"/>
              <a:gd name="connsiteY221" fmla="*/ 2911895 h 10073764"/>
              <a:gd name="connsiteX222" fmla="*/ 1763620 w 9868442"/>
              <a:gd name="connsiteY222" fmla="*/ 2890766 h 10073764"/>
              <a:gd name="connsiteX223" fmla="*/ 1753056 w 9868442"/>
              <a:gd name="connsiteY223" fmla="*/ 2878441 h 10073764"/>
              <a:gd name="connsiteX0" fmla="*/ 6186546 w 9868442"/>
              <a:gd name="connsiteY0" fmla="*/ 3750877 h 10027094"/>
              <a:gd name="connsiteX1" fmla="*/ 6170700 w 9868442"/>
              <a:gd name="connsiteY1" fmla="*/ 3757920 h 10027094"/>
              <a:gd name="connsiteX2" fmla="*/ 6050090 w 9868442"/>
              <a:gd name="connsiteY2" fmla="*/ 3783451 h 10027094"/>
              <a:gd name="connsiteX3" fmla="*/ 5844086 w 9868442"/>
              <a:gd name="connsiteY3" fmla="*/ 3838033 h 10027094"/>
              <a:gd name="connsiteX4" fmla="*/ 5596705 w 9868442"/>
              <a:gd name="connsiteY4" fmla="*/ 3898778 h 10027094"/>
              <a:gd name="connsiteX5" fmla="*/ 5472575 w 9868442"/>
              <a:gd name="connsiteY5" fmla="*/ 3946317 h 10027094"/>
              <a:gd name="connsiteX6" fmla="*/ 5460249 w 9868442"/>
              <a:gd name="connsiteY6" fmla="*/ 3976249 h 10027094"/>
              <a:gd name="connsiteX7" fmla="*/ 5425035 w 9868442"/>
              <a:gd name="connsiteY7" fmla="*/ 4907670 h 10027094"/>
              <a:gd name="connsiteX8" fmla="*/ 6290429 w 9868442"/>
              <a:gd name="connsiteY8" fmla="*/ 5056450 h 10027094"/>
              <a:gd name="connsiteX9" fmla="*/ 6263137 w 9868442"/>
              <a:gd name="connsiteY9" fmla="*/ 5004509 h 10027094"/>
              <a:gd name="connsiteX10" fmla="*/ 6115237 w 9868442"/>
              <a:gd name="connsiteY10" fmla="*/ 4832839 h 10027094"/>
              <a:gd name="connsiteX11" fmla="*/ 6010474 w 9868442"/>
              <a:gd name="connsiteY11" fmla="*/ 4507106 h 10027094"/>
              <a:gd name="connsiteX12" fmla="*/ 6078262 w 9868442"/>
              <a:gd name="connsiteY12" fmla="*/ 3904060 h 10027094"/>
              <a:gd name="connsiteX13" fmla="*/ 6244650 w 9868442"/>
              <a:gd name="connsiteY13" fmla="*/ 3746475 h 10027094"/>
              <a:gd name="connsiteX14" fmla="*/ 6383747 w 9868442"/>
              <a:gd name="connsiteY14" fmla="*/ 3741193 h 10027094"/>
              <a:gd name="connsiteX15" fmla="*/ 6754378 w 9868442"/>
              <a:gd name="connsiteY15" fmla="*/ 3598575 h 10027094"/>
              <a:gd name="connsiteX16" fmla="*/ 7117086 w 9868442"/>
              <a:gd name="connsiteY16" fmla="*/ 3518462 h 10027094"/>
              <a:gd name="connsiteX17" fmla="*/ 7150539 w 9868442"/>
              <a:gd name="connsiteY17" fmla="*/ 3490291 h 10027094"/>
              <a:gd name="connsiteX18" fmla="*/ 7174309 w 9868442"/>
              <a:gd name="connsiteY18" fmla="*/ 3315099 h 10027094"/>
              <a:gd name="connsiteX19" fmla="*/ 7218327 w 9868442"/>
              <a:gd name="connsiteY19" fmla="*/ 3163678 h 10027094"/>
              <a:gd name="connsiteX20" fmla="*/ 7291397 w 9868442"/>
              <a:gd name="connsiteY20" fmla="*/ 3088847 h 10027094"/>
              <a:gd name="connsiteX21" fmla="*/ 7329253 w 9868442"/>
              <a:gd name="connsiteY21" fmla="*/ 3080044 h 10027094"/>
              <a:gd name="connsiteX22" fmla="*/ 7228892 w 9868442"/>
              <a:gd name="connsiteY22" fmla="*/ 3043068 h 10027094"/>
              <a:gd name="connsiteX23" fmla="*/ 7162865 w 9868442"/>
              <a:gd name="connsiteY23" fmla="*/ 3025461 h 10027094"/>
              <a:gd name="connsiteX24" fmla="*/ 7123249 w 9868442"/>
              <a:gd name="connsiteY24" fmla="*/ 2962956 h 10027094"/>
              <a:gd name="connsiteX25" fmla="*/ 7142617 w 9868442"/>
              <a:gd name="connsiteY25" fmla="*/ 2679480 h 10027094"/>
              <a:gd name="connsiteX26" fmla="*/ 7192797 w 9868442"/>
              <a:gd name="connsiteY26" fmla="*/ 2561512 h 10027094"/>
              <a:gd name="connsiteX27" fmla="*/ 7294038 w 9868442"/>
              <a:gd name="connsiteY27" fmla="*/ 2448826 h 10027094"/>
              <a:gd name="connsiteX28" fmla="*/ 7323970 w 9868442"/>
              <a:gd name="connsiteY28" fmla="*/ 2398645 h 10027094"/>
              <a:gd name="connsiteX29" fmla="*/ 7388236 w 9868442"/>
              <a:gd name="connsiteY29" fmla="*/ 2358149 h 10027094"/>
              <a:gd name="connsiteX30" fmla="*/ 7469230 w 9868442"/>
              <a:gd name="connsiteY30" fmla="*/ 2347584 h 10027094"/>
              <a:gd name="connsiteX31" fmla="*/ 7593361 w 9868442"/>
              <a:gd name="connsiteY31" fmla="*/ 2419774 h 10027094"/>
              <a:gd name="connsiteX32" fmla="*/ 7956068 w 9868442"/>
              <a:gd name="connsiteY32" fmla="*/ 2462031 h 10027094"/>
              <a:gd name="connsiteX33" fmla="*/ 8389205 w 9868442"/>
              <a:gd name="connsiteY33" fmla="*/ 2498126 h 10027094"/>
              <a:gd name="connsiteX34" fmla="*/ 8686766 w 9868442"/>
              <a:gd name="connsiteY34" fmla="*/ 2535101 h 10027094"/>
              <a:gd name="connsiteX35" fmla="*/ 9254598 w 9868442"/>
              <a:gd name="connsiteY35" fmla="*/ 2552708 h 10027094"/>
              <a:gd name="connsiteX36" fmla="*/ 9430670 w 9868442"/>
              <a:gd name="connsiteY36" fmla="*/ 2563272 h 10027094"/>
              <a:gd name="connsiteX37" fmla="*/ 9484372 w 9868442"/>
              <a:gd name="connsiteY37" fmla="*/ 2516613 h 10027094"/>
              <a:gd name="connsiteX38" fmla="*/ 9600580 w 9868442"/>
              <a:gd name="connsiteY38" fmla="*/ 2527178 h 10027094"/>
              <a:gd name="connsiteX39" fmla="*/ 9658683 w 9868442"/>
              <a:gd name="connsiteY39" fmla="*/ 2565033 h 10027094"/>
              <a:gd name="connsiteX40" fmla="*/ 9705343 w 9868442"/>
              <a:gd name="connsiteY40" fmla="*/ 2580880 h 10027094"/>
              <a:gd name="connsiteX41" fmla="*/ 9771370 w 9868442"/>
              <a:gd name="connsiteY41" fmla="*/ 2597606 h 10027094"/>
              <a:gd name="connsiteX42" fmla="*/ 9796019 w 9868442"/>
              <a:gd name="connsiteY42" fmla="*/ 2628419 h 10027094"/>
              <a:gd name="connsiteX43" fmla="*/ 9863808 w 9868442"/>
              <a:gd name="connsiteY43" fmla="*/ 2926861 h 10027094"/>
              <a:gd name="connsiteX44" fmla="*/ 9868209 w 9868442"/>
              <a:gd name="connsiteY44" fmla="*/ 3011375 h 10027094"/>
              <a:gd name="connsiteX45" fmla="*/ 9820670 w 9868442"/>
              <a:gd name="connsiteY45" fmla="*/ 3041308 h 10027094"/>
              <a:gd name="connsiteX46" fmla="*/ 9796019 w 9868442"/>
              <a:gd name="connsiteY46" fmla="*/ 3176883 h 10027094"/>
              <a:gd name="connsiteX47" fmla="*/ 9786335 w 9868442"/>
              <a:gd name="connsiteY47" fmla="*/ 3233226 h 10027094"/>
              <a:gd name="connsiteX48" fmla="*/ 9723830 w 9868442"/>
              <a:gd name="connsiteY48" fmla="*/ 3324783 h 10027094"/>
              <a:gd name="connsiteX49" fmla="*/ 9568006 w 9868442"/>
              <a:gd name="connsiteY49" fmla="*/ 3340630 h 10027094"/>
              <a:gd name="connsiteX50" fmla="*/ 9400738 w 9868442"/>
              <a:gd name="connsiteY50" fmla="*/ 3318621 h 10027094"/>
              <a:gd name="connsiteX51" fmla="*/ 9206178 w 9868442"/>
              <a:gd name="connsiteY51" fmla="*/ 3304535 h 10027094"/>
              <a:gd name="connsiteX52" fmla="*/ 9158639 w 9868442"/>
              <a:gd name="connsiteY52" fmla="*/ 3344151 h 10027094"/>
              <a:gd name="connsiteX53" fmla="*/ 9157759 w 9868442"/>
              <a:gd name="connsiteY53" fmla="*/ 3526386 h 10027094"/>
              <a:gd name="connsiteX54" fmla="*/ 9114621 w 9868442"/>
              <a:gd name="connsiteY54" fmla="*/ 3695415 h 10027094"/>
              <a:gd name="connsiteX55" fmla="*/ 9007217 w 9868442"/>
              <a:gd name="connsiteY55" fmla="*/ 3804579 h 10027094"/>
              <a:gd name="connsiteX56" fmla="*/ 8964960 w 9868442"/>
              <a:gd name="connsiteY56" fmla="*/ 3838913 h 10027094"/>
              <a:gd name="connsiteX57" fmla="*/ 8891010 w 9868442"/>
              <a:gd name="connsiteY57" fmla="*/ 3954240 h 10027094"/>
              <a:gd name="connsiteX58" fmla="*/ 8898933 w 9868442"/>
              <a:gd name="connsiteY58" fmla="*/ 4078371 h 10027094"/>
              <a:gd name="connsiteX59" fmla="*/ 8908617 w 9868442"/>
              <a:gd name="connsiteY59" fmla="*/ 4213066 h 10027094"/>
              <a:gd name="connsiteX60" fmla="*/ 9001935 w 9868442"/>
              <a:gd name="connsiteY60" fmla="*/ 4344240 h 10027094"/>
              <a:gd name="connsiteX61" fmla="*/ 9045073 w 9868442"/>
              <a:gd name="connsiteY61" fmla="*/ 4505346 h 10027094"/>
              <a:gd name="connsiteX62" fmla="*/ 8979926 w 9868442"/>
              <a:gd name="connsiteY62" fmla="*/ 4607467 h 10027094"/>
              <a:gd name="connsiteX63" fmla="*/ 8881326 w 9868442"/>
              <a:gd name="connsiteY63" fmla="*/ 4761530 h 10027094"/>
              <a:gd name="connsiteX64" fmla="*/ 8875164 w 9868442"/>
              <a:gd name="connsiteY64" fmla="*/ 4861011 h 10027094"/>
              <a:gd name="connsiteX65" fmla="*/ 8823222 w 9868442"/>
              <a:gd name="connsiteY65" fmla="*/ 4978979 h 10027094"/>
              <a:gd name="connsiteX66" fmla="*/ 8694690 w 9868442"/>
              <a:gd name="connsiteY66" fmla="*/ 5022997 h 10027094"/>
              <a:gd name="connsiteX67" fmla="*/ 8559114 w 9868442"/>
              <a:gd name="connsiteY67" fmla="*/ 5100468 h 10027094"/>
              <a:gd name="connsiteX68" fmla="*/ 8507173 w 9868442"/>
              <a:gd name="connsiteY68" fmla="*/ 5192906 h 10027094"/>
              <a:gd name="connsiteX69" fmla="*/ 8383923 w 9868442"/>
              <a:gd name="connsiteY69" fmla="*/ 5248369 h 10027094"/>
              <a:gd name="connsiteX70" fmla="*/ 8123337 w 9868442"/>
              <a:gd name="connsiteY70" fmla="*/ 5313515 h 10027094"/>
              <a:gd name="connsiteX71" fmla="*/ 7940222 w 9868442"/>
              <a:gd name="connsiteY71" fmla="*/ 5327601 h 10027094"/>
              <a:gd name="connsiteX72" fmla="*/ 7645302 w 9868442"/>
              <a:gd name="connsiteY72" fmla="*/ 5340807 h 10027094"/>
              <a:gd name="connsiteX73" fmla="*/ 7242977 w 9868442"/>
              <a:gd name="connsiteY73" fmla="*/ 5318798 h 10027094"/>
              <a:gd name="connsiteX74" fmla="*/ 6830969 w 9868442"/>
              <a:gd name="connsiteY74" fmla="*/ 5322319 h 10027094"/>
              <a:gd name="connsiteX75" fmla="*/ 6537810 w 9868442"/>
              <a:gd name="connsiteY75" fmla="*/ 5282703 h 10027094"/>
              <a:gd name="connsiteX76" fmla="*/ 6277223 w 9868442"/>
              <a:gd name="connsiteY76" fmla="*/ 5240446 h 10027094"/>
              <a:gd name="connsiteX77" fmla="*/ 6083544 w 9868442"/>
              <a:gd name="connsiteY77" fmla="*/ 5273899 h 10027094"/>
              <a:gd name="connsiteX78" fmla="*/ 5991107 w 9868442"/>
              <a:gd name="connsiteY78" fmla="*/ 5366337 h 10027094"/>
              <a:gd name="connsiteX79" fmla="*/ 5768375 w 9868442"/>
              <a:gd name="connsiteY79" fmla="*/ 5697352 h 10027094"/>
              <a:gd name="connsiteX80" fmla="*/ 5623997 w 9868442"/>
              <a:gd name="connsiteY80" fmla="*/ 5749293 h 10027094"/>
              <a:gd name="connsiteX81" fmla="*/ 5462010 w 9868442"/>
              <a:gd name="connsiteY81" fmla="*/ 5765140 h 10027094"/>
              <a:gd name="connsiteX82" fmla="*/ 5445284 w 9868442"/>
              <a:gd name="connsiteY82" fmla="*/ 5792431 h 10027094"/>
              <a:gd name="connsiteX83" fmla="*/ 5492823 w 9868442"/>
              <a:gd name="connsiteY83" fmla="*/ 5969383 h 10027094"/>
              <a:gd name="connsiteX84" fmla="*/ 5518497 w 9868442"/>
              <a:gd name="connsiteY84" fmla="*/ 6674206 h 10027094"/>
              <a:gd name="connsiteX85" fmla="*/ 5656641 w 9868442"/>
              <a:gd name="connsiteY85" fmla="*/ 7830615 h 10027094"/>
              <a:gd name="connsiteX86" fmla="*/ 5960527 w 9868442"/>
              <a:gd name="connsiteY86" fmla="*/ 10027095 h 10027094"/>
              <a:gd name="connsiteX87" fmla="*/ 1021086 w 9868442"/>
              <a:gd name="connsiteY87" fmla="*/ 9603395 h 10027094"/>
              <a:gd name="connsiteX88" fmla="*/ 1461297 w 9868442"/>
              <a:gd name="connsiteY88" fmla="*/ 8206690 h 10027094"/>
              <a:gd name="connsiteX89" fmla="*/ 1496294 w 9868442"/>
              <a:gd name="connsiteY89" fmla="*/ 7201181 h 10027094"/>
              <a:gd name="connsiteX90" fmla="*/ 1215156 w 9868442"/>
              <a:gd name="connsiteY90" fmla="*/ 6532813 h 10027094"/>
              <a:gd name="connsiteX91" fmla="*/ 1178181 w 9868442"/>
              <a:gd name="connsiteY91" fmla="*/ 6476470 h 10027094"/>
              <a:gd name="connsiteX92" fmla="*/ 1015315 w 9868442"/>
              <a:gd name="connsiteY92" fmla="*/ 6259022 h 10027094"/>
              <a:gd name="connsiteX93" fmla="*/ 974818 w 9868442"/>
              <a:gd name="connsiteY93" fmla="*/ 6223807 h 10027094"/>
              <a:gd name="connsiteX94" fmla="*/ 892945 w 9868442"/>
              <a:gd name="connsiteY94" fmla="*/ 6132250 h 10027094"/>
              <a:gd name="connsiteX95" fmla="*/ 801387 w 9868442"/>
              <a:gd name="connsiteY95" fmla="*/ 6003717 h 10027094"/>
              <a:gd name="connsiteX96" fmla="*/ 617392 w 9868442"/>
              <a:gd name="connsiteY96" fmla="*/ 5788029 h 10027094"/>
              <a:gd name="connsiteX97" fmla="*/ 267890 w 9868442"/>
              <a:gd name="connsiteY97" fmla="*/ 5159452 h 10027094"/>
              <a:gd name="connsiteX98" fmla="*/ 205384 w 9868442"/>
              <a:gd name="connsiteY98" fmla="*/ 5041485 h 10027094"/>
              <a:gd name="connsiteX99" fmla="*/ 170170 w 9868442"/>
              <a:gd name="connsiteY99" fmla="*/ 4942004 h 10027094"/>
              <a:gd name="connsiteX100" fmla="*/ 75971 w 9868442"/>
              <a:gd name="connsiteY100" fmla="*/ 4773855 h 10027094"/>
              <a:gd name="connsiteX101" fmla="*/ 260 w 9868442"/>
              <a:gd name="connsiteY101" fmla="*/ 4532636 h 10027094"/>
              <a:gd name="connsiteX102" fmla="*/ 155204 w 9868442"/>
              <a:gd name="connsiteY102" fmla="*/ 4036114 h 10027094"/>
              <a:gd name="connsiteX103" fmla="*/ 284616 w 9868442"/>
              <a:gd name="connsiteY103" fmla="*/ 3897897 h 10027094"/>
              <a:gd name="connsiteX104" fmla="*/ 449244 w 9868442"/>
              <a:gd name="connsiteY104" fmla="*/ 3800177 h 10027094"/>
              <a:gd name="connsiteX105" fmla="*/ 863893 w 9868442"/>
              <a:gd name="connsiteY105" fmla="*/ 3576566 h 10027094"/>
              <a:gd name="connsiteX106" fmla="*/ 1068136 w 9868442"/>
              <a:gd name="connsiteY106" fmla="*/ 3535189 h 10027094"/>
              <a:gd name="connsiteX107" fmla="*/ 1197549 w 9868442"/>
              <a:gd name="connsiteY107" fmla="*/ 3479727 h 10027094"/>
              <a:gd name="connsiteX108" fmla="*/ 1198430 w 9868442"/>
              <a:gd name="connsiteY108" fmla="*/ 3477086 h 10027094"/>
              <a:gd name="connsiteX109" fmla="*/ 1247730 w 9868442"/>
              <a:gd name="connsiteY109" fmla="*/ 3339750 h 10027094"/>
              <a:gd name="connsiteX110" fmla="*/ 1422041 w 9868442"/>
              <a:gd name="connsiteY110" fmla="*/ 3090608 h 10027094"/>
              <a:gd name="connsiteX111" fmla="*/ 1510957 w 9868442"/>
              <a:gd name="connsiteY111" fmla="*/ 2947990 h 10027094"/>
              <a:gd name="connsiteX112" fmla="*/ 1529445 w 9868442"/>
              <a:gd name="connsiteY112" fmla="*/ 2928622 h 10027094"/>
              <a:gd name="connsiteX113" fmla="*/ 1539129 w 9868442"/>
              <a:gd name="connsiteY113" fmla="*/ 2929502 h 10027094"/>
              <a:gd name="connsiteX114" fmla="*/ 1542650 w 9868442"/>
              <a:gd name="connsiteY114" fmla="*/ 2992888 h 10027094"/>
              <a:gd name="connsiteX115" fmla="*/ 1623643 w 9868442"/>
              <a:gd name="connsiteY115" fmla="*/ 3178644 h 10027094"/>
              <a:gd name="connsiteX116" fmla="*/ 1709918 w 9868442"/>
              <a:gd name="connsiteY116" fmla="*/ 3237628 h 10027094"/>
              <a:gd name="connsiteX117" fmla="*/ 1815562 w 9868442"/>
              <a:gd name="connsiteY117" fmla="*/ 3293090 h 10027094"/>
              <a:gd name="connsiteX118" fmla="*/ 1904478 w 9868442"/>
              <a:gd name="connsiteY118" fmla="*/ 3362639 h 10027094"/>
              <a:gd name="connsiteX119" fmla="*/ 1949376 w 9868442"/>
              <a:gd name="connsiteY119" fmla="*/ 3403135 h 10027094"/>
              <a:gd name="connsiteX120" fmla="*/ 2003958 w 9868442"/>
              <a:gd name="connsiteY120" fmla="*/ 3422503 h 10027094"/>
              <a:gd name="connsiteX121" fmla="*/ 2051498 w 9868442"/>
              <a:gd name="connsiteY121" fmla="*/ 3461239 h 10027094"/>
              <a:gd name="connsiteX122" fmla="*/ 2180030 w 9868442"/>
              <a:gd name="connsiteY122" fmla="*/ 3522864 h 10027094"/>
              <a:gd name="connsiteX123" fmla="*/ 2372829 w 9868442"/>
              <a:gd name="connsiteY123" fmla="*/ 3651397 h 10027094"/>
              <a:gd name="connsiteX124" fmla="*/ 2474070 w 9868442"/>
              <a:gd name="connsiteY124" fmla="*/ 3717424 h 10027094"/>
              <a:gd name="connsiteX125" fmla="*/ 2510165 w 9868442"/>
              <a:gd name="connsiteY125" fmla="*/ 3735031 h 10027094"/>
              <a:gd name="connsiteX126" fmla="*/ 2561226 w 9868442"/>
              <a:gd name="connsiteY126" fmla="*/ 3757040 h 10027094"/>
              <a:gd name="connsiteX127" fmla="*/ 2597321 w 9868442"/>
              <a:gd name="connsiteY127" fmla="*/ 3684850 h 10027094"/>
              <a:gd name="connsiteX128" fmla="*/ 2522490 w 9868442"/>
              <a:gd name="connsiteY128" fmla="*/ 3645234 h 10027094"/>
              <a:gd name="connsiteX129" fmla="*/ 2364025 w 9868442"/>
              <a:gd name="connsiteY129" fmla="*/ 3552796 h 10027094"/>
              <a:gd name="connsiteX130" fmla="*/ 1972265 w 9868442"/>
              <a:gd name="connsiteY130" fmla="*/ 3259637 h 10027094"/>
              <a:gd name="connsiteX131" fmla="*/ 1682627 w 9868442"/>
              <a:gd name="connsiteY131" fmla="*/ 3049231 h 10027094"/>
              <a:gd name="connsiteX132" fmla="*/ 1595472 w 9868442"/>
              <a:gd name="connsiteY132" fmla="*/ 2877561 h 10027094"/>
              <a:gd name="connsiteX133" fmla="*/ 1598993 w 9868442"/>
              <a:gd name="connsiteY133" fmla="*/ 2840586 h 10027094"/>
              <a:gd name="connsiteX134" fmla="*/ 1650934 w 9868442"/>
              <a:gd name="connsiteY134" fmla="*/ 2933904 h 10027094"/>
              <a:gd name="connsiteX135" fmla="*/ 1515359 w 9868442"/>
              <a:gd name="connsiteY135" fmla="*/ 2513092 h 10027094"/>
              <a:gd name="connsiteX136" fmla="*/ 1423802 w 9868442"/>
              <a:gd name="connsiteY136" fmla="*/ 2523656 h 10027094"/>
              <a:gd name="connsiteX137" fmla="*/ 1301432 w 9868442"/>
              <a:gd name="connsiteY137" fmla="*/ 2462911 h 10027094"/>
              <a:gd name="connsiteX138" fmla="*/ 1193147 w 9868442"/>
              <a:gd name="connsiteY138" fmla="*/ 2283318 h 10027094"/>
              <a:gd name="connsiteX139" fmla="*/ 1119197 w 9868442"/>
              <a:gd name="connsiteY139" fmla="*/ 1985757 h 10027094"/>
              <a:gd name="connsiteX140" fmla="*/ 1096308 w 9868442"/>
              <a:gd name="connsiteY140" fmla="*/ 1858105 h 10027094"/>
              <a:gd name="connsiteX141" fmla="*/ 1161454 w 9868442"/>
              <a:gd name="connsiteY141" fmla="*/ 1705802 h 10027094"/>
              <a:gd name="connsiteX142" fmla="*/ 1177301 w 9868442"/>
              <a:gd name="connsiteY142" fmla="*/ 1667947 h 10027094"/>
              <a:gd name="connsiteX143" fmla="*/ 1139445 w 9868442"/>
              <a:gd name="connsiteY143" fmla="*/ 1329008 h 10027094"/>
              <a:gd name="connsiteX144" fmla="*/ 1119197 w 9868442"/>
              <a:gd name="connsiteY144" fmla="*/ 1039370 h 10027094"/>
              <a:gd name="connsiteX145" fmla="*/ 1191387 w 9868442"/>
              <a:gd name="connsiteY145" fmla="*/ 662576 h 10027094"/>
              <a:gd name="connsiteX146" fmla="*/ 1296149 w 9868442"/>
              <a:gd name="connsiteY146" fmla="*/ 480342 h 10027094"/>
              <a:gd name="connsiteX147" fmla="*/ 1551454 w 9868442"/>
              <a:gd name="connsiteY147" fmla="*/ 211832 h 10027094"/>
              <a:gd name="connsiteX148" fmla="*/ 1763620 w 9868442"/>
              <a:gd name="connsiteY148" fmla="*/ 109711 h 10027094"/>
              <a:gd name="connsiteX149" fmla="*/ 1898315 w 9868442"/>
              <a:gd name="connsiteY149" fmla="*/ 65693 h 10027094"/>
              <a:gd name="connsiteX150" fmla="*/ 2076148 w 9868442"/>
              <a:gd name="connsiteY150" fmla="*/ 31359 h 10027094"/>
              <a:gd name="connsiteX151" fmla="*/ 2219646 w 9868442"/>
              <a:gd name="connsiteY151" fmla="*/ 14632 h 10027094"/>
              <a:gd name="connsiteX152" fmla="*/ 2245177 w 9868442"/>
              <a:gd name="connsiteY152" fmla="*/ 11110 h 10027094"/>
              <a:gd name="connsiteX153" fmla="*/ 2348179 w 9868442"/>
              <a:gd name="connsiteY153" fmla="*/ 7589 h 10027094"/>
              <a:gd name="connsiteX154" fmla="*/ 2434454 w 9868442"/>
              <a:gd name="connsiteY154" fmla="*/ 17273 h 10027094"/>
              <a:gd name="connsiteX155" fmla="*/ 2561226 w 9868442"/>
              <a:gd name="connsiteY155" fmla="*/ 51607 h 10027094"/>
              <a:gd name="connsiteX156" fmla="*/ 2689758 w 9868442"/>
              <a:gd name="connsiteY156" fmla="*/ 92103 h 10027094"/>
              <a:gd name="connsiteX157" fmla="*/ 2749623 w 9868442"/>
              <a:gd name="connsiteY157" fmla="*/ 119395 h 10027094"/>
              <a:gd name="connsiteX158" fmla="*/ 2885198 w 9868442"/>
              <a:gd name="connsiteY158" fmla="*/ 188943 h 10027094"/>
              <a:gd name="connsiteX159" fmla="*/ 3074476 w 9868442"/>
              <a:gd name="connsiteY159" fmla="*/ 315715 h 10027094"/>
              <a:gd name="connsiteX160" fmla="*/ 3171315 w 9868442"/>
              <a:gd name="connsiteY160" fmla="*/ 387904 h 10027094"/>
              <a:gd name="connsiteX161" fmla="*/ 3302489 w 9868442"/>
              <a:gd name="connsiteY161" fmla="*/ 537565 h 10027094"/>
              <a:gd name="connsiteX162" fmla="*/ 3438944 w 9868442"/>
              <a:gd name="connsiteY162" fmla="*/ 770861 h 10027094"/>
              <a:gd name="connsiteX163" fmla="*/ 3529621 w 9868442"/>
              <a:gd name="connsiteY163" fmla="*/ 1044652 h 10027094"/>
              <a:gd name="connsiteX164" fmla="*/ 3541946 w 9868442"/>
              <a:gd name="connsiteY164" fmla="*/ 1292033 h 10027094"/>
              <a:gd name="connsiteX165" fmla="*/ 3524339 w 9868442"/>
              <a:gd name="connsiteY165" fmla="*/ 1486593 h 10027094"/>
              <a:gd name="connsiteX166" fmla="*/ 3524339 w 9868442"/>
              <a:gd name="connsiteY166" fmla="*/ 1522688 h 10027094"/>
              <a:gd name="connsiteX167" fmla="*/ 3500569 w 9868442"/>
              <a:gd name="connsiteY167" fmla="*/ 1571988 h 10027094"/>
              <a:gd name="connsiteX168" fmla="*/ 3494407 w 9868442"/>
              <a:gd name="connsiteY168" fmla="*/ 1717247 h 10027094"/>
              <a:gd name="connsiteX169" fmla="*/ 3497048 w 9868442"/>
              <a:gd name="connsiteY169" fmla="*/ 1725170 h 10027094"/>
              <a:gd name="connsiteX170" fmla="*/ 3506732 w 9868442"/>
              <a:gd name="connsiteY170" fmla="*/ 1839617 h 10027094"/>
              <a:gd name="connsiteX171" fmla="*/ 3489125 w 9868442"/>
              <a:gd name="connsiteY171" fmla="*/ 1908285 h 10027094"/>
              <a:gd name="connsiteX172" fmla="*/ 3482082 w 9868442"/>
              <a:gd name="connsiteY172" fmla="*/ 2074673 h 10027094"/>
              <a:gd name="connsiteX173" fmla="*/ 3478560 w 9868442"/>
              <a:gd name="connsiteY173" fmla="*/ 2462031 h 10027094"/>
              <a:gd name="connsiteX174" fmla="*/ 3439825 w 9868442"/>
              <a:gd name="connsiteY174" fmla="*/ 2793046 h 10027094"/>
              <a:gd name="connsiteX175" fmla="*/ 3435423 w 9868442"/>
              <a:gd name="connsiteY175" fmla="*/ 2873159 h 10027094"/>
              <a:gd name="connsiteX176" fmla="*/ 3494407 w 9868442"/>
              <a:gd name="connsiteY176" fmla="*/ 2904852 h 10027094"/>
              <a:gd name="connsiteX177" fmla="*/ 3573639 w 9868442"/>
              <a:gd name="connsiteY177" fmla="*/ 2867877 h 10027094"/>
              <a:gd name="connsiteX178" fmla="*/ 3759395 w 9868442"/>
              <a:gd name="connsiteY178" fmla="*/ 2738464 h 10027094"/>
              <a:gd name="connsiteX179" fmla="*/ 4082487 w 9868442"/>
              <a:gd name="connsiteY179" fmla="*/ 2675078 h 10027094"/>
              <a:gd name="connsiteX180" fmla="*/ 4495376 w 9868442"/>
              <a:gd name="connsiteY180" fmla="*/ 2687403 h 10027094"/>
              <a:gd name="connsiteX181" fmla="*/ 4593095 w 9868442"/>
              <a:gd name="connsiteY181" fmla="*/ 2674198 h 10027094"/>
              <a:gd name="connsiteX182" fmla="*/ 4700499 w 9868442"/>
              <a:gd name="connsiteY182" fmla="*/ 2712053 h 10027094"/>
              <a:gd name="connsiteX183" fmla="*/ 4785894 w 9868442"/>
              <a:gd name="connsiteY183" fmla="*/ 2852030 h 10027094"/>
              <a:gd name="connsiteX184" fmla="*/ 4848400 w 9868442"/>
              <a:gd name="connsiteY184" fmla="*/ 2925981 h 10027094"/>
              <a:gd name="connsiteX185" fmla="*/ 4921470 w 9868442"/>
              <a:gd name="connsiteY185" fmla="*/ 3038667 h 10027094"/>
              <a:gd name="connsiteX186" fmla="*/ 5020070 w 9868442"/>
              <a:gd name="connsiteY186" fmla="*/ 3126702 h 10027094"/>
              <a:gd name="connsiteX187" fmla="*/ 5092259 w 9868442"/>
              <a:gd name="connsiteY187" fmla="*/ 3146070 h 10027094"/>
              <a:gd name="connsiteX188" fmla="*/ 5225194 w 9868442"/>
              <a:gd name="connsiteY188" fmla="*/ 3211217 h 10027094"/>
              <a:gd name="connsiteX189" fmla="*/ 5325555 w 9868442"/>
              <a:gd name="connsiteY189" fmla="*/ 3269321 h 10027094"/>
              <a:gd name="connsiteX190" fmla="*/ 5413590 w 9868442"/>
              <a:gd name="connsiteY190" fmla="*/ 3329185 h 10027094"/>
              <a:gd name="connsiteX191" fmla="*/ 5572936 w 9868442"/>
              <a:gd name="connsiteY191" fmla="*/ 3403135 h 10027094"/>
              <a:gd name="connsiteX192" fmla="*/ 5668895 w 9868442"/>
              <a:gd name="connsiteY192" fmla="*/ 3457718 h 10027094"/>
              <a:gd name="connsiteX193" fmla="*/ 5741084 w 9868442"/>
              <a:gd name="connsiteY193" fmla="*/ 3507018 h 10027094"/>
              <a:gd name="connsiteX194" fmla="*/ 5784222 w 9868442"/>
              <a:gd name="connsiteY194" fmla="*/ 3516702 h 10027094"/>
              <a:gd name="connsiteX195" fmla="*/ 5843206 w 9868442"/>
              <a:gd name="connsiteY195" fmla="*/ 3541352 h 10027094"/>
              <a:gd name="connsiteX196" fmla="*/ 5951490 w 9868442"/>
              <a:gd name="connsiteY196" fmla="*/ 3640832 h 10027094"/>
              <a:gd name="connsiteX197" fmla="*/ 6013116 w 9868442"/>
              <a:gd name="connsiteY197" fmla="*/ 3664602 h 10027094"/>
              <a:gd name="connsiteX198" fmla="*/ 6186546 w 9868442"/>
              <a:gd name="connsiteY198" fmla="*/ 3736792 h 10027094"/>
              <a:gd name="connsiteX199" fmla="*/ 6186546 w 9868442"/>
              <a:gd name="connsiteY199" fmla="*/ 3750877 h 10027094"/>
              <a:gd name="connsiteX200" fmla="*/ 8932387 w 9868442"/>
              <a:gd name="connsiteY200" fmla="*/ 3619704 h 10027094"/>
              <a:gd name="connsiteX201" fmla="*/ 8953516 w 9868442"/>
              <a:gd name="connsiteY201" fmla="*/ 3513180 h 10027094"/>
              <a:gd name="connsiteX202" fmla="*/ 8878685 w 9868442"/>
              <a:gd name="connsiteY202" fmla="*/ 3337108 h 10027094"/>
              <a:gd name="connsiteX203" fmla="*/ 8775683 w 9868442"/>
              <a:gd name="connsiteY203" fmla="*/ 3274603 h 10027094"/>
              <a:gd name="connsiteX204" fmla="*/ 8648911 w 9868442"/>
              <a:gd name="connsiteY204" fmla="*/ 3280765 h 10027094"/>
              <a:gd name="connsiteX205" fmla="*/ 8628663 w 9868442"/>
              <a:gd name="connsiteY205" fmla="*/ 3300133 h 10027094"/>
              <a:gd name="connsiteX206" fmla="*/ 8633945 w 9868442"/>
              <a:gd name="connsiteY206" fmla="*/ 3317741 h 10027094"/>
              <a:gd name="connsiteX207" fmla="*/ 8735186 w 9868442"/>
              <a:gd name="connsiteY207" fmla="*/ 3411059 h 10027094"/>
              <a:gd name="connsiteX208" fmla="*/ 8823222 w 9868442"/>
              <a:gd name="connsiteY208" fmla="*/ 3573925 h 10027094"/>
              <a:gd name="connsiteX209" fmla="*/ 8932387 w 9868442"/>
              <a:gd name="connsiteY209" fmla="*/ 3619704 h 10027094"/>
              <a:gd name="connsiteX210" fmla="*/ 1753056 w 9868442"/>
              <a:gd name="connsiteY210" fmla="*/ 2878441 h 10027094"/>
              <a:gd name="connsiteX211" fmla="*/ 1750415 w 9868442"/>
              <a:gd name="connsiteY211" fmla="*/ 2837945 h 10027094"/>
              <a:gd name="connsiteX212" fmla="*/ 1711679 w 9868442"/>
              <a:gd name="connsiteY212" fmla="*/ 2778080 h 10027094"/>
              <a:gd name="connsiteX213" fmla="*/ 1634207 w 9868442"/>
              <a:gd name="connsiteY213" fmla="*/ 2606410 h 10027094"/>
              <a:gd name="connsiteX214" fmla="*/ 1555855 w 9868442"/>
              <a:gd name="connsiteY214" fmla="*/ 2494604 h 10027094"/>
              <a:gd name="connsiteX215" fmla="*/ 1531205 w 9868442"/>
              <a:gd name="connsiteY215" fmla="*/ 2510451 h 10027094"/>
              <a:gd name="connsiteX216" fmla="*/ 1590189 w 9868442"/>
              <a:gd name="connsiteY216" fmla="*/ 2625778 h 10027094"/>
              <a:gd name="connsiteX217" fmla="*/ 1637729 w 9868442"/>
              <a:gd name="connsiteY217" fmla="*/ 2719096 h 10027094"/>
              <a:gd name="connsiteX218" fmla="*/ 1686149 w 9868442"/>
              <a:gd name="connsiteY218" fmla="*/ 2812414 h 10027094"/>
              <a:gd name="connsiteX219" fmla="*/ 1703756 w 9868442"/>
              <a:gd name="connsiteY219" fmla="*/ 2847629 h 10027094"/>
              <a:gd name="connsiteX220" fmla="*/ 1746893 w 9868442"/>
              <a:gd name="connsiteY220" fmla="*/ 2908373 h 10027094"/>
              <a:gd name="connsiteX221" fmla="*/ 1768022 w 9868442"/>
              <a:gd name="connsiteY221" fmla="*/ 2911895 h 10027094"/>
              <a:gd name="connsiteX222" fmla="*/ 1763620 w 9868442"/>
              <a:gd name="connsiteY222" fmla="*/ 2890766 h 10027094"/>
              <a:gd name="connsiteX223" fmla="*/ 1753056 w 9868442"/>
              <a:gd name="connsiteY223" fmla="*/ 2878441 h 10027094"/>
              <a:gd name="connsiteX0" fmla="*/ 6186546 w 9868442"/>
              <a:gd name="connsiteY0" fmla="*/ 3750877 h 9686532"/>
              <a:gd name="connsiteX1" fmla="*/ 6170700 w 9868442"/>
              <a:gd name="connsiteY1" fmla="*/ 3757920 h 9686532"/>
              <a:gd name="connsiteX2" fmla="*/ 6050090 w 9868442"/>
              <a:gd name="connsiteY2" fmla="*/ 3783451 h 9686532"/>
              <a:gd name="connsiteX3" fmla="*/ 5844086 w 9868442"/>
              <a:gd name="connsiteY3" fmla="*/ 3838033 h 9686532"/>
              <a:gd name="connsiteX4" fmla="*/ 5596705 w 9868442"/>
              <a:gd name="connsiteY4" fmla="*/ 3898778 h 9686532"/>
              <a:gd name="connsiteX5" fmla="*/ 5472575 w 9868442"/>
              <a:gd name="connsiteY5" fmla="*/ 3946317 h 9686532"/>
              <a:gd name="connsiteX6" fmla="*/ 5460249 w 9868442"/>
              <a:gd name="connsiteY6" fmla="*/ 3976249 h 9686532"/>
              <a:gd name="connsiteX7" fmla="*/ 5425035 w 9868442"/>
              <a:gd name="connsiteY7" fmla="*/ 4907670 h 9686532"/>
              <a:gd name="connsiteX8" fmla="*/ 6290429 w 9868442"/>
              <a:gd name="connsiteY8" fmla="*/ 5056450 h 9686532"/>
              <a:gd name="connsiteX9" fmla="*/ 6263137 w 9868442"/>
              <a:gd name="connsiteY9" fmla="*/ 5004509 h 9686532"/>
              <a:gd name="connsiteX10" fmla="*/ 6115237 w 9868442"/>
              <a:gd name="connsiteY10" fmla="*/ 4832839 h 9686532"/>
              <a:gd name="connsiteX11" fmla="*/ 6010474 w 9868442"/>
              <a:gd name="connsiteY11" fmla="*/ 4507106 h 9686532"/>
              <a:gd name="connsiteX12" fmla="*/ 6078262 w 9868442"/>
              <a:gd name="connsiteY12" fmla="*/ 3904060 h 9686532"/>
              <a:gd name="connsiteX13" fmla="*/ 6244650 w 9868442"/>
              <a:gd name="connsiteY13" fmla="*/ 3746475 h 9686532"/>
              <a:gd name="connsiteX14" fmla="*/ 6383747 w 9868442"/>
              <a:gd name="connsiteY14" fmla="*/ 3741193 h 9686532"/>
              <a:gd name="connsiteX15" fmla="*/ 6754378 w 9868442"/>
              <a:gd name="connsiteY15" fmla="*/ 3598575 h 9686532"/>
              <a:gd name="connsiteX16" fmla="*/ 7117086 w 9868442"/>
              <a:gd name="connsiteY16" fmla="*/ 3518462 h 9686532"/>
              <a:gd name="connsiteX17" fmla="*/ 7150539 w 9868442"/>
              <a:gd name="connsiteY17" fmla="*/ 3490291 h 9686532"/>
              <a:gd name="connsiteX18" fmla="*/ 7174309 w 9868442"/>
              <a:gd name="connsiteY18" fmla="*/ 3315099 h 9686532"/>
              <a:gd name="connsiteX19" fmla="*/ 7218327 w 9868442"/>
              <a:gd name="connsiteY19" fmla="*/ 3163678 h 9686532"/>
              <a:gd name="connsiteX20" fmla="*/ 7291397 w 9868442"/>
              <a:gd name="connsiteY20" fmla="*/ 3088847 h 9686532"/>
              <a:gd name="connsiteX21" fmla="*/ 7329253 w 9868442"/>
              <a:gd name="connsiteY21" fmla="*/ 3080044 h 9686532"/>
              <a:gd name="connsiteX22" fmla="*/ 7228892 w 9868442"/>
              <a:gd name="connsiteY22" fmla="*/ 3043068 h 9686532"/>
              <a:gd name="connsiteX23" fmla="*/ 7162865 w 9868442"/>
              <a:gd name="connsiteY23" fmla="*/ 3025461 h 9686532"/>
              <a:gd name="connsiteX24" fmla="*/ 7123249 w 9868442"/>
              <a:gd name="connsiteY24" fmla="*/ 2962956 h 9686532"/>
              <a:gd name="connsiteX25" fmla="*/ 7142617 w 9868442"/>
              <a:gd name="connsiteY25" fmla="*/ 2679480 h 9686532"/>
              <a:gd name="connsiteX26" fmla="*/ 7192797 w 9868442"/>
              <a:gd name="connsiteY26" fmla="*/ 2561512 h 9686532"/>
              <a:gd name="connsiteX27" fmla="*/ 7294038 w 9868442"/>
              <a:gd name="connsiteY27" fmla="*/ 2448826 h 9686532"/>
              <a:gd name="connsiteX28" fmla="*/ 7323970 w 9868442"/>
              <a:gd name="connsiteY28" fmla="*/ 2398645 h 9686532"/>
              <a:gd name="connsiteX29" fmla="*/ 7388236 w 9868442"/>
              <a:gd name="connsiteY29" fmla="*/ 2358149 h 9686532"/>
              <a:gd name="connsiteX30" fmla="*/ 7469230 w 9868442"/>
              <a:gd name="connsiteY30" fmla="*/ 2347584 h 9686532"/>
              <a:gd name="connsiteX31" fmla="*/ 7593361 w 9868442"/>
              <a:gd name="connsiteY31" fmla="*/ 2419774 h 9686532"/>
              <a:gd name="connsiteX32" fmla="*/ 7956068 w 9868442"/>
              <a:gd name="connsiteY32" fmla="*/ 2462031 h 9686532"/>
              <a:gd name="connsiteX33" fmla="*/ 8389205 w 9868442"/>
              <a:gd name="connsiteY33" fmla="*/ 2498126 h 9686532"/>
              <a:gd name="connsiteX34" fmla="*/ 8686766 w 9868442"/>
              <a:gd name="connsiteY34" fmla="*/ 2535101 h 9686532"/>
              <a:gd name="connsiteX35" fmla="*/ 9254598 w 9868442"/>
              <a:gd name="connsiteY35" fmla="*/ 2552708 h 9686532"/>
              <a:gd name="connsiteX36" fmla="*/ 9430670 w 9868442"/>
              <a:gd name="connsiteY36" fmla="*/ 2563272 h 9686532"/>
              <a:gd name="connsiteX37" fmla="*/ 9484372 w 9868442"/>
              <a:gd name="connsiteY37" fmla="*/ 2516613 h 9686532"/>
              <a:gd name="connsiteX38" fmla="*/ 9600580 w 9868442"/>
              <a:gd name="connsiteY38" fmla="*/ 2527178 h 9686532"/>
              <a:gd name="connsiteX39" fmla="*/ 9658683 w 9868442"/>
              <a:gd name="connsiteY39" fmla="*/ 2565033 h 9686532"/>
              <a:gd name="connsiteX40" fmla="*/ 9705343 w 9868442"/>
              <a:gd name="connsiteY40" fmla="*/ 2580880 h 9686532"/>
              <a:gd name="connsiteX41" fmla="*/ 9771370 w 9868442"/>
              <a:gd name="connsiteY41" fmla="*/ 2597606 h 9686532"/>
              <a:gd name="connsiteX42" fmla="*/ 9796019 w 9868442"/>
              <a:gd name="connsiteY42" fmla="*/ 2628419 h 9686532"/>
              <a:gd name="connsiteX43" fmla="*/ 9863808 w 9868442"/>
              <a:gd name="connsiteY43" fmla="*/ 2926861 h 9686532"/>
              <a:gd name="connsiteX44" fmla="*/ 9868209 w 9868442"/>
              <a:gd name="connsiteY44" fmla="*/ 3011375 h 9686532"/>
              <a:gd name="connsiteX45" fmla="*/ 9820670 w 9868442"/>
              <a:gd name="connsiteY45" fmla="*/ 3041308 h 9686532"/>
              <a:gd name="connsiteX46" fmla="*/ 9796019 w 9868442"/>
              <a:gd name="connsiteY46" fmla="*/ 3176883 h 9686532"/>
              <a:gd name="connsiteX47" fmla="*/ 9786335 w 9868442"/>
              <a:gd name="connsiteY47" fmla="*/ 3233226 h 9686532"/>
              <a:gd name="connsiteX48" fmla="*/ 9723830 w 9868442"/>
              <a:gd name="connsiteY48" fmla="*/ 3324783 h 9686532"/>
              <a:gd name="connsiteX49" fmla="*/ 9568006 w 9868442"/>
              <a:gd name="connsiteY49" fmla="*/ 3340630 h 9686532"/>
              <a:gd name="connsiteX50" fmla="*/ 9400738 w 9868442"/>
              <a:gd name="connsiteY50" fmla="*/ 3318621 h 9686532"/>
              <a:gd name="connsiteX51" fmla="*/ 9206178 w 9868442"/>
              <a:gd name="connsiteY51" fmla="*/ 3304535 h 9686532"/>
              <a:gd name="connsiteX52" fmla="*/ 9158639 w 9868442"/>
              <a:gd name="connsiteY52" fmla="*/ 3344151 h 9686532"/>
              <a:gd name="connsiteX53" fmla="*/ 9157759 w 9868442"/>
              <a:gd name="connsiteY53" fmla="*/ 3526386 h 9686532"/>
              <a:gd name="connsiteX54" fmla="*/ 9114621 w 9868442"/>
              <a:gd name="connsiteY54" fmla="*/ 3695415 h 9686532"/>
              <a:gd name="connsiteX55" fmla="*/ 9007217 w 9868442"/>
              <a:gd name="connsiteY55" fmla="*/ 3804579 h 9686532"/>
              <a:gd name="connsiteX56" fmla="*/ 8964960 w 9868442"/>
              <a:gd name="connsiteY56" fmla="*/ 3838913 h 9686532"/>
              <a:gd name="connsiteX57" fmla="*/ 8891010 w 9868442"/>
              <a:gd name="connsiteY57" fmla="*/ 3954240 h 9686532"/>
              <a:gd name="connsiteX58" fmla="*/ 8898933 w 9868442"/>
              <a:gd name="connsiteY58" fmla="*/ 4078371 h 9686532"/>
              <a:gd name="connsiteX59" fmla="*/ 8908617 w 9868442"/>
              <a:gd name="connsiteY59" fmla="*/ 4213066 h 9686532"/>
              <a:gd name="connsiteX60" fmla="*/ 9001935 w 9868442"/>
              <a:gd name="connsiteY60" fmla="*/ 4344240 h 9686532"/>
              <a:gd name="connsiteX61" fmla="*/ 9045073 w 9868442"/>
              <a:gd name="connsiteY61" fmla="*/ 4505346 h 9686532"/>
              <a:gd name="connsiteX62" fmla="*/ 8979926 w 9868442"/>
              <a:gd name="connsiteY62" fmla="*/ 4607467 h 9686532"/>
              <a:gd name="connsiteX63" fmla="*/ 8881326 w 9868442"/>
              <a:gd name="connsiteY63" fmla="*/ 4761530 h 9686532"/>
              <a:gd name="connsiteX64" fmla="*/ 8875164 w 9868442"/>
              <a:gd name="connsiteY64" fmla="*/ 4861011 h 9686532"/>
              <a:gd name="connsiteX65" fmla="*/ 8823222 w 9868442"/>
              <a:gd name="connsiteY65" fmla="*/ 4978979 h 9686532"/>
              <a:gd name="connsiteX66" fmla="*/ 8694690 w 9868442"/>
              <a:gd name="connsiteY66" fmla="*/ 5022997 h 9686532"/>
              <a:gd name="connsiteX67" fmla="*/ 8559114 w 9868442"/>
              <a:gd name="connsiteY67" fmla="*/ 5100468 h 9686532"/>
              <a:gd name="connsiteX68" fmla="*/ 8507173 w 9868442"/>
              <a:gd name="connsiteY68" fmla="*/ 5192906 h 9686532"/>
              <a:gd name="connsiteX69" fmla="*/ 8383923 w 9868442"/>
              <a:gd name="connsiteY69" fmla="*/ 5248369 h 9686532"/>
              <a:gd name="connsiteX70" fmla="*/ 8123337 w 9868442"/>
              <a:gd name="connsiteY70" fmla="*/ 5313515 h 9686532"/>
              <a:gd name="connsiteX71" fmla="*/ 7940222 w 9868442"/>
              <a:gd name="connsiteY71" fmla="*/ 5327601 h 9686532"/>
              <a:gd name="connsiteX72" fmla="*/ 7645302 w 9868442"/>
              <a:gd name="connsiteY72" fmla="*/ 5340807 h 9686532"/>
              <a:gd name="connsiteX73" fmla="*/ 7242977 w 9868442"/>
              <a:gd name="connsiteY73" fmla="*/ 5318798 h 9686532"/>
              <a:gd name="connsiteX74" fmla="*/ 6830969 w 9868442"/>
              <a:gd name="connsiteY74" fmla="*/ 5322319 h 9686532"/>
              <a:gd name="connsiteX75" fmla="*/ 6537810 w 9868442"/>
              <a:gd name="connsiteY75" fmla="*/ 5282703 h 9686532"/>
              <a:gd name="connsiteX76" fmla="*/ 6277223 w 9868442"/>
              <a:gd name="connsiteY76" fmla="*/ 5240446 h 9686532"/>
              <a:gd name="connsiteX77" fmla="*/ 6083544 w 9868442"/>
              <a:gd name="connsiteY77" fmla="*/ 5273899 h 9686532"/>
              <a:gd name="connsiteX78" fmla="*/ 5991107 w 9868442"/>
              <a:gd name="connsiteY78" fmla="*/ 5366337 h 9686532"/>
              <a:gd name="connsiteX79" fmla="*/ 5768375 w 9868442"/>
              <a:gd name="connsiteY79" fmla="*/ 5697352 h 9686532"/>
              <a:gd name="connsiteX80" fmla="*/ 5623997 w 9868442"/>
              <a:gd name="connsiteY80" fmla="*/ 5749293 h 9686532"/>
              <a:gd name="connsiteX81" fmla="*/ 5462010 w 9868442"/>
              <a:gd name="connsiteY81" fmla="*/ 5765140 h 9686532"/>
              <a:gd name="connsiteX82" fmla="*/ 5445284 w 9868442"/>
              <a:gd name="connsiteY82" fmla="*/ 5792431 h 9686532"/>
              <a:gd name="connsiteX83" fmla="*/ 5492823 w 9868442"/>
              <a:gd name="connsiteY83" fmla="*/ 5969383 h 9686532"/>
              <a:gd name="connsiteX84" fmla="*/ 5518497 w 9868442"/>
              <a:gd name="connsiteY84" fmla="*/ 6674206 h 9686532"/>
              <a:gd name="connsiteX85" fmla="*/ 5656641 w 9868442"/>
              <a:gd name="connsiteY85" fmla="*/ 7830615 h 9686532"/>
              <a:gd name="connsiteX86" fmla="*/ 5980702 w 9868442"/>
              <a:gd name="connsiteY86" fmla="*/ 9684099 h 9686532"/>
              <a:gd name="connsiteX87" fmla="*/ 1021086 w 9868442"/>
              <a:gd name="connsiteY87" fmla="*/ 9603395 h 9686532"/>
              <a:gd name="connsiteX88" fmla="*/ 1461297 w 9868442"/>
              <a:gd name="connsiteY88" fmla="*/ 8206690 h 9686532"/>
              <a:gd name="connsiteX89" fmla="*/ 1496294 w 9868442"/>
              <a:gd name="connsiteY89" fmla="*/ 7201181 h 9686532"/>
              <a:gd name="connsiteX90" fmla="*/ 1215156 w 9868442"/>
              <a:gd name="connsiteY90" fmla="*/ 6532813 h 9686532"/>
              <a:gd name="connsiteX91" fmla="*/ 1178181 w 9868442"/>
              <a:gd name="connsiteY91" fmla="*/ 6476470 h 9686532"/>
              <a:gd name="connsiteX92" fmla="*/ 1015315 w 9868442"/>
              <a:gd name="connsiteY92" fmla="*/ 6259022 h 9686532"/>
              <a:gd name="connsiteX93" fmla="*/ 974818 w 9868442"/>
              <a:gd name="connsiteY93" fmla="*/ 6223807 h 9686532"/>
              <a:gd name="connsiteX94" fmla="*/ 892945 w 9868442"/>
              <a:gd name="connsiteY94" fmla="*/ 6132250 h 9686532"/>
              <a:gd name="connsiteX95" fmla="*/ 801387 w 9868442"/>
              <a:gd name="connsiteY95" fmla="*/ 6003717 h 9686532"/>
              <a:gd name="connsiteX96" fmla="*/ 617392 w 9868442"/>
              <a:gd name="connsiteY96" fmla="*/ 5788029 h 9686532"/>
              <a:gd name="connsiteX97" fmla="*/ 267890 w 9868442"/>
              <a:gd name="connsiteY97" fmla="*/ 5159452 h 9686532"/>
              <a:gd name="connsiteX98" fmla="*/ 205384 w 9868442"/>
              <a:gd name="connsiteY98" fmla="*/ 5041485 h 9686532"/>
              <a:gd name="connsiteX99" fmla="*/ 170170 w 9868442"/>
              <a:gd name="connsiteY99" fmla="*/ 4942004 h 9686532"/>
              <a:gd name="connsiteX100" fmla="*/ 75971 w 9868442"/>
              <a:gd name="connsiteY100" fmla="*/ 4773855 h 9686532"/>
              <a:gd name="connsiteX101" fmla="*/ 260 w 9868442"/>
              <a:gd name="connsiteY101" fmla="*/ 4532636 h 9686532"/>
              <a:gd name="connsiteX102" fmla="*/ 155204 w 9868442"/>
              <a:gd name="connsiteY102" fmla="*/ 4036114 h 9686532"/>
              <a:gd name="connsiteX103" fmla="*/ 284616 w 9868442"/>
              <a:gd name="connsiteY103" fmla="*/ 3897897 h 9686532"/>
              <a:gd name="connsiteX104" fmla="*/ 449244 w 9868442"/>
              <a:gd name="connsiteY104" fmla="*/ 3800177 h 9686532"/>
              <a:gd name="connsiteX105" fmla="*/ 863893 w 9868442"/>
              <a:gd name="connsiteY105" fmla="*/ 3576566 h 9686532"/>
              <a:gd name="connsiteX106" fmla="*/ 1068136 w 9868442"/>
              <a:gd name="connsiteY106" fmla="*/ 3535189 h 9686532"/>
              <a:gd name="connsiteX107" fmla="*/ 1197549 w 9868442"/>
              <a:gd name="connsiteY107" fmla="*/ 3479727 h 9686532"/>
              <a:gd name="connsiteX108" fmla="*/ 1198430 w 9868442"/>
              <a:gd name="connsiteY108" fmla="*/ 3477086 h 9686532"/>
              <a:gd name="connsiteX109" fmla="*/ 1247730 w 9868442"/>
              <a:gd name="connsiteY109" fmla="*/ 3339750 h 9686532"/>
              <a:gd name="connsiteX110" fmla="*/ 1422041 w 9868442"/>
              <a:gd name="connsiteY110" fmla="*/ 3090608 h 9686532"/>
              <a:gd name="connsiteX111" fmla="*/ 1510957 w 9868442"/>
              <a:gd name="connsiteY111" fmla="*/ 2947990 h 9686532"/>
              <a:gd name="connsiteX112" fmla="*/ 1529445 w 9868442"/>
              <a:gd name="connsiteY112" fmla="*/ 2928622 h 9686532"/>
              <a:gd name="connsiteX113" fmla="*/ 1539129 w 9868442"/>
              <a:gd name="connsiteY113" fmla="*/ 2929502 h 9686532"/>
              <a:gd name="connsiteX114" fmla="*/ 1542650 w 9868442"/>
              <a:gd name="connsiteY114" fmla="*/ 2992888 h 9686532"/>
              <a:gd name="connsiteX115" fmla="*/ 1623643 w 9868442"/>
              <a:gd name="connsiteY115" fmla="*/ 3178644 h 9686532"/>
              <a:gd name="connsiteX116" fmla="*/ 1709918 w 9868442"/>
              <a:gd name="connsiteY116" fmla="*/ 3237628 h 9686532"/>
              <a:gd name="connsiteX117" fmla="*/ 1815562 w 9868442"/>
              <a:gd name="connsiteY117" fmla="*/ 3293090 h 9686532"/>
              <a:gd name="connsiteX118" fmla="*/ 1904478 w 9868442"/>
              <a:gd name="connsiteY118" fmla="*/ 3362639 h 9686532"/>
              <a:gd name="connsiteX119" fmla="*/ 1949376 w 9868442"/>
              <a:gd name="connsiteY119" fmla="*/ 3403135 h 9686532"/>
              <a:gd name="connsiteX120" fmla="*/ 2003958 w 9868442"/>
              <a:gd name="connsiteY120" fmla="*/ 3422503 h 9686532"/>
              <a:gd name="connsiteX121" fmla="*/ 2051498 w 9868442"/>
              <a:gd name="connsiteY121" fmla="*/ 3461239 h 9686532"/>
              <a:gd name="connsiteX122" fmla="*/ 2180030 w 9868442"/>
              <a:gd name="connsiteY122" fmla="*/ 3522864 h 9686532"/>
              <a:gd name="connsiteX123" fmla="*/ 2372829 w 9868442"/>
              <a:gd name="connsiteY123" fmla="*/ 3651397 h 9686532"/>
              <a:gd name="connsiteX124" fmla="*/ 2474070 w 9868442"/>
              <a:gd name="connsiteY124" fmla="*/ 3717424 h 9686532"/>
              <a:gd name="connsiteX125" fmla="*/ 2510165 w 9868442"/>
              <a:gd name="connsiteY125" fmla="*/ 3735031 h 9686532"/>
              <a:gd name="connsiteX126" fmla="*/ 2561226 w 9868442"/>
              <a:gd name="connsiteY126" fmla="*/ 3757040 h 9686532"/>
              <a:gd name="connsiteX127" fmla="*/ 2597321 w 9868442"/>
              <a:gd name="connsiteY127" fmla="*/ 3684850 h 9686532"/>
              <a:gd name="connsiteX128" fmla="*/ 2522490 w 9868442"/>
              <a:gd name="connsiteY128" fmla="*/ 3645234 h 9686532"/>
              <a:gd name="connsiteX129" fmla="*/ 2364025 w 9868442"/>
              <a:gd name="connsiteY129" fmla="*/ 3552796 h 9686532"/>
              <a:gd name="connsiteX130" fmla="*/ 1972265 w 9868442"/>
              <a:gd name="connsiteY130" fmla="*/ 3259637 h 9686532"/>
              <a:gd name="connsiteX131" fmla="*/ 1682627 w 9868442"/>
              <a:gd name="connsiteY131" fmla="*/ 3049231 h 9686532"/>
              <a:gd name="connsiteX132" fmla="*/ 1595472 w 9868442"/>
              <a:gd name="connsiteY132" fmla="*/ 2877561 h 9686532"/>
              <a:gd name="connsiteX133" fmla="*/ 1598993 w 9868442"/>
              <a:gd name="connsiteY133" fmla="*/ 2840586 h 9686532"/>
              <a:gd name="connsiteX134" fmla="*/ 1650934 w 9868442"/>
              <a:gd name="connsiteY134" fmla="*/ 2933904 h 9686532"/>
              <a:gd name="connsiteX135" fmla="*/ 1515359 w 9868442"/>
              <a:gd name="connsiteY135" fmla="*/ 2513092 h 9686532"/>
              <a:gd name="connsiteX136" fmla="*/ 1423802 w 9868442"/>
              <a:gd name="connsiteY136" fmla="*/ 2523656 h 9686532"/>
              <a:gd name="connsiteX137" fmla="*/ 1301432 w 9868442"/>
              <a:gd name="connsiteY137" fmla="*/ 2462911 h 9686532"/>
              <a:gd name="connsiteX138" fmla="*/ 1193147 w 9868442"/>
              <a:gd name="connsiteY138" fmla="*/ 2283318 h 9686532"/>
              <a:gd name="connsiteX139" fmla="*/ 1119197 w 9868442"/>
              <a:gd name="connsiteY139" fmla="*/ 1985757 h 9686532"/>
              <a:gd name="connsiteX140" fmla="*/ 1096308 w 9868442"/>
              <a:gd name="connsiteY140" fmla="*/ 1858105 h 9686532"/>
              <a:gd name="connsiteX141" fmla="*/ 1161454 w 9868442"/>
              <a:gd name="connsiteY141" fmla="*/ 1705802 h 9686532"/>
              <a:gd name="connsiteX142" fmla="*/ 1177301 w 9868442"/>
              <a:gd name="connsiteY142" fmla="*/ 1667947 h 9686532"/>
              <a:gd name="connsiteX143" fmla="*/ 1139445 w 9868442"/>
              <a:gd name="connsiteY143" fmla="*/ 1329008 h 9686532"/>
              <a:gd name="connsiteX144" fmla="*/ 1119197 w 9868442"/>
              <a:gd name="connsiteY144" fmla="*/ 1039370 h 9686532"/>
              <a:gd name="connsiteX145" fmla="*/ 1191387 w 9868442"/>
              <a:gd name="connsiteY145" fmla="*/ 662576 h 9686532"/>
              <a:gd name="connsiteX146" fmla="*/ 1296149 w 9868442"/>
              <a:gd name="connsiteY146" fmla="*/ 480342 h 9686532"/>
              <a:gd name="connsiteX147" fmla="*/ 1551454 w 9868442"/>
              <a:gd name="connsiteY147" fmla="*/ 211832 h 9686532"/>
              <a:gd name="connsiteX148" fmla="*/ 1763620 w 9868442"/>
              <a:gd name="connsiteY148" fmla="*/ 109711 h 9686532"/>
              <a:gd name="connsiteX149" fmla="*/ 1898315 w 9868442"/>
              <a:gd name="connsiteY149" fmla="*/ 65693 h 9686532"/>
              <a:gd name="connsiteX150" fmla="*/ 2076148 w 9868442"/>
              <a:gd name="connsiteY150" fmla="*/ 31359 h 9686532"/>
              <a:gd name="connsiteX151" fmla="*/ 2219646 w 9868442"/>
              <a:gd name="connsiteY151" fmla="*/ 14632 h 9686532"/>
              <a:gd name="connsiteX152" fmla="*/ 2245177 w 9868442"/>
              <a:gd name="connsiteY152" fmla="*/ 11110 h 9686532"/>
              <a:gd name="connsiteX153" fmla="*/ 2348179 w 9868442"/>
              <a:gd name="connsiteY153" fmla="*/ 7589 h 9686532"/>
              <a:gd name="connsiteX154" fmla="*/ 2434454 w 9868442"/>
              <a:gd name="connsiteY154" fmla="*/ 17273 h 9686532"/>
              <a:gd name="connsiteX155" fmla="*/ 2561226 w 9868442"/>
              <a:gd name="connsiteY155" fmla="*/ 51607 h 9686532"/>
              <a:gd name="connsiteX156" fmla="*/ 2689758 w 9868442"/>
              <a:gd name="connsiteY156" fmla="*/ 92103 h 9686532"/>
              <a:gd name="connsiteX157" fmla="*/ 2749623 w 9868442"/>
              <a:gd name="connsiteY157" fmla="*/ 119395 h 9686532"/>
              <a:gd name="connsiteX158" fmla="*/ 2885198 w 9868442"/>
              <a:gd name="connsiteY158" fmla="*/ 188943 h 9686532"/>
              <a:gd name="connsiteX159" fmla="*/ 3074476 w 9868442"/>
              <a:gd name="connsiteY159" fmla="*/ 315715 h 9686532"/>
              <a:gd name="connsiteX160" fmla="*/ 3171315 w 9868442"/>
              <a:gd name="connsiteY160" fmla="*/ 387904 h 9686532"/>
              <a:gd name="connsiteX161" fmla="*/ 3302489 w 9868442"/>
              <a:gd name="connsiteY161" fmla="*/ 537565 h 9686532"/>
              <a:gd name="connsiteX162" fmla="*/ 3438944 w 9868442"/>
              <a:gd name="connsiteY162" fmla="*/ 770861 h 9686532"/>
              <a:gd name="connsiteX163" fmla="*/ 3529621 w 9868442"/>
              <a:gd name="connsiteY163" fmla="*/ 1044652 h 9686532"/>
              <a:gd name="connsiteX164" fmla="*/ 3541946 w 9868442"/>
              <a:gd name="connsiteY164" fmla="*/ 1292033 h 9686532"/>
              <a:gd name="connsiteX165" fmla="*/ 3524339 w 9868442"/>
              <a:gd name="connsiteY165" fmla="*/ 1486593 h 9686532"/>
              <a:gd name="connsiteX166" fmla="*/ 3524339 w 9868442"/>
              <a:gd name="connsiteY166" fmla="*/ 1522688 h 9686532"/>
              <a:gd name="connsiteX167" fmla="*/ 3500569 w 9868442"/>
              <a:gd name="connsiteY167" fmla="*/ 1571988 h 9686532"/>
              <a:gd name="connsiteX168" fmla="*/ 3494407 w 9868442"/>
              <a:gd name="connsiteY168" fmla="*/ 1717247 h 9686532"/>
              <a:gd name="connsiteX169" fmla="*/ 3497048 w 9868442"/>
              <a:gd name="connsiteY169" fmla="*/ 1725170 h 9686532"/>
              <a:gd name="connsiteX170" fmla="*/ 3506732 w 9868442"/>
              <a:gd name="connsiteY170" fmla="*/ 1839617 h 9686532"/>
              <a:gd name="connsiteX171" fmla="*/ 3489125 w 9868442"/>
              <a:gd name="connsiteY171" fmla="*/ 1908285 h 9686532"/>
              <a:gd name="connsiteX172" fmla="*/ 3482082 w 9868442"/>
              <a:gd name="connsiteY172" fmla="*/ 2074673 h 9686532"/>
              <a:gd name="connsiteX173" fmla="*/ 3478560 w 9868442"/>
              <a:gd name="connsiteY173" fmla="*/ 2462031 h 9686532"/>
              <a:gd name="connsiteX174" fmla="*/ 3439825 w 9868442"/>
              <a:gd name="connsiteY174" fmla="*/ 2793046 h 9686532"/>
              <a:gd name="connsiteX175" fmla="*/ 3435423 w 9868442"/>
              <a:gd name="connsiteY175" fmla="*/ 2873159 h 9686532"/>
              <a:gd name="connsiteX176" fmla="*/ 3494407 w 9868442"/>
              <a:gd name="connsiteY176" fmla="*/ 2904852 h 9686532"/>
              <a:gd name="connsiteX177" fmla="*/ 3573639 w 9868442"/>
              <a:gd name="connsiteY177" fmla="*/ 2867877 h 9686532"/>
              <a:gd name="connsiteX178" fmla="*/ 3759395 w 9868442"/>
              <a:gd name="connsiteY178" fmla="*/ 2738464 h 9686532"/>
              <a:gd name="connsiteX179" fmla="*/ 4082487 w 9868442"/>
              <a:gd name="connsiteY179" fmla="*/ 2675078 h 9686532"/>
              <a:gd name="connsiteX180" fmla="*/ 4495376 w 9868442"/>
              <a:gd name="connsiteY180" fmla="*/ 2687403 h 9686532"/>
              <a:gd name="connsiteX181" fmla="*/ 4593095 w 9868442"/>
              <a:gd name="connsiteY181" fmla="*/ 2674198 h 9686532"/>
              <a:gd name="connsiteX182" fmla="*/ 4700499 w 9868442"/>
              <a:gd name="connsiteY182" fmla="*/ 2712053 h 9686532"/>
              <a:gd name="connsiteX183" fmla="*/ 4785894 w 9868442"/>
              <a:gd name="connsiteY183" fmla="*/ 2852030 h 9686532"/>
              <a:gd name="connsiteX184" fmla="*/ 4848400 w 9868442"/>
              <a:gd name="connsiteY184" fmla="*/ 2925981 h 9686532"/>
              <a:gd name="connsiteX185" fmla="*/ 4921470 w 9868442"/>
              <a:gd name="connsiteY185" fmla="*/ 3038667 h 9686532"/>
              <a:gd name="connsiteX186" fmla="*/ 5020070 w 9868442"/>
              <a:gd name="connsiteY186" fmla="*/ 3126702 h 9686532"/>
              <a:gd name="connsiteX187" fmla="*/ 5092259 w 9868442"/>
              <a:gd name="connsiteY187" fmla="*/ 3146070 h 9686532"/>
              <a:gd name="connsiteX188" fmla="*/ 5225194 w 9868442"/>
              <a:gd name="connsiteY188" fmla="*/ 3211217 h 9686532"/>
              <a:gd name="connsiteX189" fmla="*/ 5325555 w 9868442"/>
              <a:gd name="connsiteY189" fmla="*/ 3269321 h 9686532"/>
              <a:gd name="connsiteX190" fmla="*/ 5413590 w 9868442"/>
              <a:gd name="connsiteY190" fmla="*/ 3329185 h 9686532"/>
              <a:gd name="connsiteX191" fmla="*/ 5572936 w 9868442"/>
              <a:gd name="connsiteY191" fmla="*/ 3403135 h 9686532"/>
              <a:gd name="connsiteX192" fmla="*/ 5668895 w 9868442"/>
              <a:gd name="connsiteY192" fmla="*/ 3457718 h 9686532"/>
              <a:gd name="connsiteX193" fmla="*/ 5741084 w 9868442"/>
              <a:gd name="connsiteY193" fmla="*/ 3507018 h 9686532"/>
              <a:gd name="connsiteX194" fmla="*/ 5784222 w 9868442"/>
              <a:gd name="connsiteY194" fmla="*/ 3516702 h 9686532"/>
              <a:gd name="connsiteX195" fmla="*/ 5843206 w 9868442"/>
              <a:gd name="connsiteY195" fmla="*/ 3541352 h 9686532"/>
              <a:gd name="connsiteX196" fmla="*/ 5951490 w 9868442"/>
              <a:gd name="connsiteY196" fmla="*/ 3640832 h 9686532"/>
              <a:gd name="connsiteX197" fmla="*/ 6013116 w 9868442"/>
              <a:gd name="connsiteY197" fmla="*/ 3664602 h 9686532"/>
              <a:gd name="connsiteX198" fmla="*/ 6186546 w 9868442"/>
              <a:gd name="connsiteY198" fmla="*/ 3736792 h 9686532"/>
              <a:gd name="connsiteX199" fmla="*/ 6186546 w 9868442"/>
              <a:gd name="connsiteY199" fmla="*/ 3750877 h 9686532"/>
              <a:gd name="connsiteX200" fmla="*/ 8932387 w 9868442"/>
              <a:gd name="connsiteY200" fmla="*/ 3619704 h 9686532"/>
              <a:gd name="connsiteX201" fmla="*/ 8953516 w 9868442"/>
              <a:gd name="connsiteY201" fmla="*/ 3513180 h 9686532"/>
              <a:gd name="connsiteX202" fmla="*/ 8878685 w 9868442"/>
              <a:gd name="connsiteY202" fmla="*/ 3337108 h 9686532"/>
              <a:gd name="connsiteX203" fmla="*/ 8775683 w 9868442"/>
              <a:gd name="connsiteY203" fmla="*/ 3274603 h 9686532"/>
              <a:gd name="connsiteX204" fmla="*/ 8648911 w 9868442"/>
              <a:gd name="connsiteY204" fmla="*/ 3280765 h 9686532"/>
              <a:gd name="connsiteX205" fmla="*/ 8628663 w 9868442"/>
              <a:gd name="connsiteY205" fmla="*/ 3300133 h 9686532"/>
              <a:gd name="connsiteX206" fmla="*/ 8633945 w 9868442"/>
              <a:gd name="connsiteY206" fmla="*/ 3317741 h 9686532"/>
              <a:gd name="connsiteX207" fmla="*/ 8735186 w 9868442"/>
              <a:gd name="connsiteY207" fmla="*/ 3411059 h 9686532"/>
              <a:gd name="connsiteX208" fmla="*/ 8823222 w 9868442"/>
              <a:gd name="connsiteY208" fmla="*/ 3573925 h 9686532"/>
              <a:gd name="connsiteX209" fmla="*/ 8932387 w 9868442"/>
              <a:gd name="connsiteY209" fmla="*/ 3619704 h 9686532"/>
              <a:gd name="connsiteX210" fmla="*/ 1753056 w 9868442"/>
              <a:gd name="connsiteY210" fmla="*/ 2878441 h 9686532"/>
              <a:gd name="connsiteX211" fmla="*/ 1750415 w 9868442"/>
              <a:gd name="connsiteY211" fmla="*/ 2837945 h 9686532"/>
              <a:gd name="connsiteX212" fmla="*/ 1711679 w 9868442"/>
              <a:gd name="connsiteY212" fmla="*/ 2778080 h 9686532"/>
              <a:gd name="connsiteX213" fmla="*/ 1634207 w 9868442"/>
              <a:gd name="connsiteY213" fmla="*/ 2606410 h 9686532"/>
              <a:gd name="connsiteX214" fmla="*/ 1555855 w 9868442"/>
              <a:gd name="connsiteY214" fmla="*/ 2494604 h 9686532"/>
              <a:gd name="connsiteX215" fmla="*/ 1531205 w 9868442"/>
              <a:gd name="connsiteY215" fmla="*/ 2510451 h 9686532"/>
              <a:gd name="connsiteX216" fmla="*/ 1590189 w 9868442"/>
              <a:gd name="connsiteY216" fmla="*/ 2625778 h 9686532"/>
              <a:gd name="connsiteX217" fmla="*/ 1637729 w 9868442"/>
              <a:gd name="connsiteY217" fmla="*/ 2719096 h 9686532"/>
              <a:gd name="connsiteX218" fmla="*/ 1686149 w 9868442"/>
              <a:gd name="connsiteY218" fmla="*/ 2812414 h 9686532"/>
              <a:gd name="connsiteX219" fmla="*/ 1703756 w 9868442"/>
              <a:gd name="connsiteY219" fmla="*/ 2847629 h 9686532"/>
              <a:gd name="connsiteX220" fmla="*/ 1746893 w 9868442"/>
              <a:gd name="connsiteY220" fmla="*/ 2908373 h 9686532"/>
              <a:gd name="connsiteX221" fmla="*/ 1768022 w 9868442"/>
              <a:gd name="connsiteY221" fmla="*/ 2911895 h 9686532"/>
              <a:gd name="connsiteX222" fmla="*/ 1763620 w 9868442"/>
              <a:gd name="connsiteY222" fmla="*/ 2890766 h 9686532"/>
              <a:gd name="connsiteX223" fmla="*/ 1753056 w 9868442"/>
              <a:gd name="connsiteY223" fmla="*/ 2878441 h 9686532"/>
              <a:gd name="connsiteX0" fmla="*/ 6186546 w 9868442"/>
              <a:gd name="connsiteY0" fmla="*/ 3750877 h 9643745"/>
              <a:gd name="connsiteX1" fmla="*/ 6170700 w 9868442"/>
              <a:gd name="connsiteY1" fmla="*/ 3757920 h 9643745"/>
              <a:gd name="connsiteX2" fmla="*/ 6050090 w 9868442"/>
              <a:gd name="connsiteY2" fmla="*/ 3783451 h 9643745"/>
              <a:gd name="connsiteX3" fmla="*/ 5844086 w 9868442"/>
              <a:gd name="connsiteY3" fmla="*/ 3838033 h 9643745"/>
              <a:gd name="connsiteX4" fmla="*/ 5596705 w 9868442"/>
              <a:gd name="connsiteY4" fmla="*/ 3898778 h 9643745"/>
              <a:gd name="connsiteX5" fmla="*/ 5472575 w 9868442"/>
              <a:gd name="connsiteY5" fmla="*/ 3946317 h 9643745"/>
              <a:gd name="connsiteX6" fmla="*/ 5460249 w 9868442"/>
              <a:gd name="connsiteY6" fmla="*/ 3976249 h 9643745"/>
              <a:gd name="connsiteX7" fmla="*/ 5425035 w 9868442"/>
              <a:gd name="connsiteY7" fmla="*/ 4907670 h 9643745"/>
              <a:gd name="connsiteX8" fmla="*/ 6290429 w 9868442"/>
              <a:gd name="connsiteY8" fmla="*/ 5056450 h 9643745"/>
              <a:gd name="connsiteX9" fmla="*/ 6263137 w 9868442"/>
              <a:gd name="connsiteY9" fmla="*/ 5004509 h 9643745"/>
              <a:gd name="connsiteX10" fmla="*/ 6115237 w 9868442"/>
              <a:gd name="connsiteY10" fmla="*/ 4832839 h 9643745"/>
              <a:gd name="connsiteX11" fmla="*/ 6010474 w 9868442"/>
              <a:gd name="connsiteY11" fmla="*/ 4507106 h 9643745"/>
              <a:gd name="connsiteX12" fmla="*/ 6078262 w 9868442"/>
              <a:gd name="connsiteY12" fmla="*/ 3904060 h 9643745"/>
              <a:gd name="connsiteX13" fmla="*/ 6244650 w 9868442"/>
              <a:gd name="connsiteY13" fmla="*/ 3746475 h 9643745"/>
              <a:gd name="connsiteX14" fmla="*/ 6383747 w 9868442"/>
              <a:gd name="connsiteY14" fmla="*/ 3741193 h 9643745"/>
              <a:gd name="connsiteX15" fmla="*/ 6754378 w 9868442"/>
              <a:gd name="connsiteY15" fmla="*/ 3598575 h 9643745"/>
              <a:gd name="connsiteX16" fmla="*/ 7117086 w 9868442"/>
              <a:gd name="connsiteY16" fmla="*/ 3518462 h 9643745"/>
              <a:gd name="connsiteX17" fmla="*/ 7150539 w 9868442"/>
              <a:gd name="connsiteY17" fmla="*/ 3490291 h 9643745"/>
              <a:gd name="connsiteX18" fmla="*/ 7174309 w 9868442"/>
              <a:gd name="connsiteY18" fmla="*/ 3315099 h 9643745"/>
              <a:gd name="connsiteX19" fmla="*/ 7218327 w 9868442"/>
              <a:gd name="connsiteY19" fmla="*/ 3163678 h 9643745"/>
              <a:gd name="connsiteX20" fmla="*/ 7291397 w 9868442"/>
              <a:gd name="connsiteY20" fmla="*/ 3088847 h 9643745"/>
              <a:gd name="connsiteX21" fmla="*/ 7329253 w 9868442"/>
              <a:gd name="connsiteY21" fmla="*/ 3080044 h 9643745"/>
              <a:gd name="connsiteX22" fmla="*/ 7228892 w 9868442"/>
              <a:gd name="connsiteY22" fmla="*/ 3043068 h 9643745"/>
              <a:gd name="connsiteX23" fmla="*/ 7162865 w 9868442"/>
              <a:gd name="connsiteY23" fmla="*/ 3025461 h 9643745"/>
              <a:gd name="connsiteX24" fmla="*/ 7123249 w 9868442"/>
              <a:gd name="connsiteY24" fmla="*/ 2962956 h 9643745"/>
              <a:gd name="connsiteX25" fmla="*/ 7142617 w 9868442"/>
              <a:gd name="connsiteY25" fmla="*/ 2679480 h 9643745"/>
              <a:gd name="connsiteX26" fmla="*/ 7192797 w 9868442"/>
              <a:gd name="connsiteY26" fmla="*/ 2561512 h 9643745"/>
              <a:gd name="connsiteX27" fmla="*/ 7294038 w 9868442"/>
              <a:gd name="connsiteY27" fmla="*/ 2448826 h 9643745"/>
              <a:gd name="connsiteX28" fmla="*/ 7323970 w 9868442"/>
              <a:gd name="connsiteY28" fmla="*/ 2398645 h 9643745"/>
              <a:gd name="connsiteX29" fmla="*/ 7388236 w 9868442"/>
              <a:gd name="connsiteY29" fmla="*/ 2358149 h 9643745"/>
              <a:gd name="connsiteX30" fmla="*/ 7469230 w 9868442"/>
              <a:gd name="connsiteY30" fmla="*/ 2347584 h 9643745"/>
              <a:gd name="connsiteX31" fmla="*/ 7593361 w 9868442"/>
              <a:gd name="connsiteY31" fmla="*/ 2419774 h 9643745"/>
              <a:gd name="connsiteX32" fmla="*/ 7956068 w 9868442"/>
              <a:gd name="connsiteY32" fmla="*/ 2462031 h 9643745"/>
              <a:gd name="connsiteX33" fmla="*/ 8389205 w 9868442"/>
              <a:gd name="connsiteY33" fmla="*/ 2498126 h 9643745"/>
              <a:gd name="connsiteX34" fmla="*/ 8686766 w 9868442"/>
              <a:gd name="connsiteY34" fmla="*/ 2535101 h 9643745"/>
              <a:gd name="connsiteX35" fmla="*/ 9254598 w 9868442"/>
              <a:gd name="connsiteY35" fmla="*/ 2552708 h 9643745"/>
              <a:gd name="connsiteX36" fmla="*/ 9430670 w 9868442"/>
              <a:gd name="connsiteY36" fmla="*/ 2563272 h 9643745"/>
              <a:gd name="connsiteX37" fmla="*/ 9484372 w 9868442"/>
              <a:gd name="connsiteY37" fmla="*/ 2516613 h 9643745"/>
              <a:gd name="connsiteX38" fmla="*/ 9600580 w 9868442"/>
              <a:gd name="connsiteY38" fmla="*/ 2527178 h 9643745"/>
              <a:gd name="connsiteX39" fmla="*/ 9658683 w 9868442"/>
              <a:gd name="connsiteY39" fmla="*/ 2565033 h 9643745"/>
              <a:gd name="connsiteX40" fmla="*/ 9705343 w 9868442"/>
              <a:gd name="connsiteY40" fmla="*/ 2580880 h 9643745"/>
              <a:gd name="connsiteX41" fmla="*/ 9771370 w 9868442"/>
              <a:gd name="connsiteY41" fmla="*/ 2597606 h 9643745"/>
              <a:gd name="connsiteX42" fmla="*/ 9796019 w 9868442"/>
              <a:gd name="connsiteY42" fmla="*/ 2628419 h 9643745"/>
              <a:gd name="connsiteX43" fmla="*/ 9863808 w 9868442"/>
              <a:gd name="connsiteY43" fmla="*/ 2926861 h 9643745"/>
              <a:gd name="connsiteX44" fmla="*/ 9868209 w 9868442"/>
              <a:gd name="connsiteY44" fmla="*/ 3011375 h 9643745"/>
              <a:gd name="connsiteX45" fmla="*/ 9820670 w 9868442"/>
              <a:gd name="connsiteY45" fmla="*/ 3041308 h 9643745"/>
              <a:gd name="connsiteX46" fmla="*/ 9796019 w 9868442"/>
              <a:gd name="connsiteY46" fmla="*/ 3176883 h 9643745"/>
              <a:gd name="connsiteX47" fmla="*/ 9786335 w 9868442"/>
              <a:gd name="connsiteY47" fmla="*/ 3233226 h 9643745"/>
              <a:gd name="connsiteX48" fmla="*/ 9723830 w 9868442"/>
              <a:gd name="connsiteY48" fmla="*/ 3324783 h 9643745"/>
              <a:gd name="connsiteX49" fmla="*/ 9568006 w 9868442"/>
              <a:gd name="connsiteY49" fmla="*/ 3340630 h 9643745"/>
              <a:gd name="connsiteX50" fmla="*/ 9400738 w 9868442"/>
              <a:gd name="connsiteY50" fmla="*/ 3318621 h 9643745"/>
              <a:gd name="connsiteX51" fmla="*/ 9206178 w 9868442"/>
              <a:gd name="connsiteY51" fmla="*/ 3304535 h 9643745"/>
              <a:gd name="connsiteX52" fmla="*/ 9158639 w 9868442"/>
              <a:gd name="connsiteY52" fmla="*/ 3344151 h 9643745"/>
              <a:gd name="connsiteX53" fmla="*/ 9157759 w 9868442"/>
              <a:gd name="connsiteY53" fmla="*/ 3526386 h 9643745"/>
              <a:gd name="connsiteX54" fmla="*/ 9114621 w 9868442"/>
              <a:gd name="connsiteY54" fmla="*/ 3695415 h 9643745"/>
              <a:gd name="connsiteX55" fmla="*/ 9007217 w 9868442"/>
              <a:gd name="connsiteY55" fmla="*/ 3804579 h 9643745"/>
              <a:gd name="connsiteX56" fmla="*/ 8964960 w 9868442"/>
              <a:gd name="connsiteY56" fmla="*/ 3838913 h 9643745"/>
              <a:gd name="connsiteX57" fmla="*/ 8891010 w 9868442"/>
              <a:gd name="connsiteY57" fmla="*/ 3954240 h 9643745"/>
              <a:gd name="connsiteX58" fmla="*/ 8898933 w 9868442"/>
              <a:gd name="connsiteY58" fmla="*/ 4078371 h 9643745"/>
              <a:gd name="connsiteX59" fmla="*/ 8908617 w 9868442"/>
              <a:gd name="connsiteY59" fmla="*/ 4213066 h 9643745"/>
              <a:gd name="connsiteX60" fmla="*/ 9001935 w 9868442"/>
              <a:gd name="connsiteY60" fmla="*/ 4344240 h 9643745"/>
              <a:gd name="connsiteX61" fmla="*/ 9045073 w 9868442"/>
              <a:gd name="connsiteY61" fmla="*/ 4505346 h 9643745"/>
              <a:gd name="connsiteX62" fmla="*/ 8979926 w 9868442"/>
              <a:gd name="connsiteY62" fmla="*/ 4607467 h 9643745"/>
              <a:gd name="connsiteX63" fmla="*/ 8881326 w 9868442"/>
              <a:gd name="connsiteY63" fmla="*/ 4761530 h 9643745"/>
              <a:gd name="connsiteX64" fmla="*/ 8875164 w 9868442"/>
              <a:gd name="connsiteY64" fmla="*/ 4861011 h 9643745"/>
              <a:gd name="connsiteX65" fmla="*/ 8823222 w 9868442"/>
              <a:gd name="connsiteY65" fmla="*/ 4978979 h 9643745"/>
              <a:gd name="connsiteX66" fmla="*/ 8694690 w 9868442"/>
              <a:gd name="connsiteY66" fmla="*/ 5022997 h 9643745"/>
              <a:gd name="connsiteX67" fmla="*/ 8559114 w 9868442"/>
              <a:gd name="connsiteY67" fmla="*/ 5100468 h 9643745"/>
              <a:gd name="connsiteX68" fmla="*/ 8507173 w 9868442"/>
              <a:gd name="connsiteY68" fmla="*/ 5192906 h 9643745"/>
              <a:gd name="connsiteX69" fmla="*/ 8383923 w 9868442"/>
              <a:gd name="connsiteY69" fmla="*/ 5248369 h 9643745"/>
              <a:gd name="connsiteX70" fmla="*/ 8123337 w 9868442"/>
              <a:gd name="connsiteY70" fmla="*/ 5313515 h 9643745"/>
              <a:gd name="connsiteX71" fmla="*/ 7940222 w 9868442"/>
              <a:gd name="connsiteY71" fmla="*/ 5327601 h 9643745"/>
              <a:gd name="connsiteX72" fmla="*/ 7645302 w 9868442"/>
              <a:gd name="connsiteY72" fmla="*/ 5340807 h 9643745"/>
              <a:gd name="connsiteX73" fmla="*/ 7242977 w 9868442"/>
              <a:gd name="connsiteY73" fmla="*/ 5318798 h 9643745"/>
              <a:gd name="connsiteX74" fmla="*/ 6830969 w 9868442"/>
              <a:gd name="connsiteY74" fmla="*/ 5322319 h 9643745"/>
              <a:gd name="connsiteX75" fmla="*/ 6537810 w 9868442"/>
              <a:gd name="connsiteY75" fmla="*/ 5282703 h 9643745"/>
              <a:gd name="connsiteX76" fmla="*/ 6277223 w 9868442"/>
              <a:gd name="connsiteY76" fmla="*/ 5240446 h 9643745"/>
              <a:gd name="connsiteX77" fmla="*/ 6083544 w 9868442"/>
              <a:gd name="connsiteY77" fmla="*/ 5273899 h 9643745"/>
              <a:gd name="connsiteX78" fmla="*/ 5991107 w 9868442"/>
              <a:gd name="connsiteY78" fmla="*/ 5366337 h 9643745"/>
              <a:gd name="connsiteX79" fmla="*/ 5768375 w 9868442"/>
              <a:gd name="connsiteY79" fmla="*/ 5697352 h 9643745"/>
              <a:gd name="connsiteX80" fmla="*/ 5623997 w 9868442"/>
              <a:gd name="connsiteY80" fmla="*/ 5749293 h 9643745"/>
              <a:gd name="connsiteX81" fmla="*/ 5462010 w 9868442"/>
              <a:gd name="connsiteY81" fmla="*/ 5765140 h 9643745"/>
              <a:gd name="connsiteX82" fmla="*/ 5445284 w 9868442"/>
              <a:gd name="connsiteY82" fmla="*/ 5792431 h 9643745"/>
              <a:gd name="connsiteX83" fmla="*/ 5492823 w 9868442"/>
              <a:gd name="connsiteY83" fmla="*/ 5969383 h 9643745"/>
              <a:gd name="connsiteX84" fmla="*/ 5518497 w 9868442"/>
              <a:gd name="connsiteY84" fmla="*/ 6674206 h 9643745"/>
              <a:gd name="connsiteX85" fmla="*/ 5656641 w 9868442"/>
              <a:gd name="connsiteY85" fmla="*/ 7830615 h 9643745"/>
              <a:gd name="connsiteX86" fmla="*/ 6000879 w 9868442"/>
              <a:gd name="connsiteY86" fmla="*/ 9643745 h 9643745"/>
              <a:gd name="connsiteX87" fmla="*/ 1021086 w 9868442"/>
              <a:gd name="connsiteY87" fmla="*/ 9603395 h 9643745"/>
              <a:gd name="connsiteX88" fmla="*/ 1461297 w 9868442"/>
              <a:gd name="connsiteY88" fmla="*/ 8206690 h 9643745"/>
              <a:gd name="connsiteX89" fmla="*/ 1496294 w 9868442"/>
              <a:gd name="connsiteY89" fmla="*/ 7201181 h 9643745"/>
              <a:gd name="connsiteX90" fmla="*/ 1215156 w 9868442"/>
              <a:gd name="connsiteY90" fmla="*/ 6532813 h 9643745"/>
              <a:gd name="connsiteX91" fmla="*/ 1178181 w 9868442"/>
              <a:gd name="connsiteY91" fmla="*/ 6476470 h 9643745"/>
              <a:gd name="connsiteX92" fmla="*/ 1015315 w 9868442"/>
              <a:gd name="connsiteY92" fmla="*/ 6259022 h 9643745"/>
              <a:gd name="connsiteX93" fmla="*/ 974818 w 9868442"/>
              <a:gd name="connsiteY93" fmla="*/ 6223807 h 9643745"/>
              <a:gd name="connsiteX94" fmla="*/ 892945 w 9868442"/>
              <a:gd name="connsiteY94" fmla="*/ 6132250 h 9643745"/>
              <a:gd name="connsiteX95" fmla="*/ 801387 w 9868442"/>
              <a:gd name="connsiteY95" fmla="*/ 6003717 h 9643745"/>
              <a:gd name="connsiteX96" fmla="*/ 617392 w 9868442"/>
              <a:gd name="connsiteY96" fmla="*/ 5788029 h 9643745"/>
              <a:gd name="connsiteX97" fmla="*/ 267890 w 9868442"/>
              <a:gd name="connsiteY97" fmla="*/ 5159452 h 9643745"/>
              <a:gd name="connsiteX98" fmla="*/ 205384 w 9868442"/>
              <a:gd name="connsiteY98" fmla="*/ 5041485 h 9643745"/>
              <a:gd name="connsiteX99" fmla="*/ 170170 w 9868442"/>
              <a:gd name="connsiteY99" fmla="*/ 4942004 h 9643745"/>
              <a:gd name="connsiteX100" fmla="*/ 75971 w 9868442"/>
              <a:gd name="connsiteY100" fmla="*/ 4773855 h 9643745"/>
              <a:gd name="connsiteX101" fmla="*/ 260 w 9868442"/>
              <a:gd name="connsiteY101" fmla="*/ 4532636 h 9643745"/>
              <a:gd name="connsiteX102" fmla="*/ 155204 w 9868442"/>
              <a:gd name="connsiteY102" fmla="*/ 4036114 h 9643745"/>
              <a:gd name="connsiteX103" fmla="*/ 284616 w 9868442"/>
              <a:gd name="connsiteY103" fmla="*/ 3897897 h 9643745"/>
              <a:gd name="connsiteX104" fmla="*/ 449244 w 9868442"/>
              <a:gd name="connsiteY104" fmla="*/ 3800177 h 9643745"/>
              <a:gd name="connsiteX105" fmla="*/ 863893 w 9868442"/>
              <a:gd name="connsiteY105" fmla="*/ 3576566 h 9643745"/>
              <a:gd name="connsiteX106" fmla="*/ 1068136 w 9868442"/>
              <a:gd name="connsiteY106" fmla="*/ 3535189 h 9643745"/>
              <a:gd name="connsiteX107" fmla="*/ 1197549 w 9868442"/>
              <a:gd name="connsiteY107" fmla="*/ 3479727 h 9643745"/>
              <a:gd name="connsiteX108" fmla="*/ 1198430 w 9868442"/>
              <a:gd name="connsiteY108" fmla="*/ 3477086 h 9643745"/>
              <a:gd name="connsiteX109" fmla="*/ 1247730 w 9868442"/>
              <a:gd name="connsiteY109" fmla="*/ 3339750 h 9643745"/>
              <a:gd name="connsiteX110" fmla="*/ 1422041 w 9868442"/>
              <a:gd name="connsiteY110" fmla="*/ 3090608 h 9643745"/>
              <a:gd name="connsiteX111" fmla="*/ 1510957 w 9868442"/>
              <a:gd name="connsiteY111" fmla="*/ 2947990 h 9643745"/>
              <a:gd name="connsiteX112" fmla="*/ 1529445 w 9868442"/>
              <a:gd name="connsiteY112" fmla="*/ 2928622 h 9643745"/>
              <a:gd name="connsiteX113" fmla="*/ 1539129 w 9868442"/>
              <a:gd name="connsiteY113" fmla="*/ 2929502 h 9643745"/>
              <a:gd name="connsiteX114" fmla="*/ 1542650 w 9868442"/>
              <a:gd name="connsiteY114" fmla="*/ 2992888 h 9643745"/>
              <a:gd name="connsiteX115" fmla="*/ 1623643 w 9868442"/>
              <a:gd name="connsiteY115" fmla="*/ 3178644 h 9643745"/>
              <a:gd name="connsiteX116" fmla="*/ 1709918 w 9868442"/>
              <a:gd name="connsiteY116" fmla="*/ 3237628 h 9643745"/>
              <a:gd name="connsiteX117" fmla="*/ 1815562 w 9868442"/>
              <a:gd name="connsiteY117" fmla="*/ 3293090 h 9643745"/>
              <a:gd name="connsiteX118" fmla="*/ 1904478 w 9868442"/>
              <a:gd name="connsiteY118" fmla="*/ 3362639 h 9643745"/>
              <a:gd name="connsiteX119" fmla="*/ 1949376 w 9868442"/>
              <a:gd name="connsiteY119" fmla="*/ 3403135 h 9643745"/>
              <a:gd name="connsiteX120" fmla="*/ 2003958 w 9868442"/>
              <a:gd name="connsiteY120" fmla="*/ 3422503 h 9643745"/>
              <a:gd name="connsiteX121" fmla="*/ 2051498 w 9868442"/>
              <a:gd name="connsiteY121" fmla="*/ 3461239 h 9643745"/>
              <a:gd name="connsiteX122" fmla="*/ 2180030 w 9868442"/>
              <a:gd name="connsiteY122" fmla="*/ 3522864 h 9643745"/>
              <a:gd name="connsiteX123" fmla="*/ 2372829 w 9868442"/>
              <a:gd name="connsiteY123" fmla="*/ 3651397 h 9643745"/>
              <a:gd name="connsiteX124" fmla="*/ 2474070 w 9868442"/>
              <a:gd name="connsiteY124" fmla="*/ 3717424 h 9643745"/>
              <a:gd name="connsiteX125" fmla="*/ 2510165 w 9868442"/>
              <a:gd name="connsiteY125" fmla="*/ 3735031 h 9643745"/>
              <a:gd name="connsiteX126" fmla="*/ 2561226 w 9868442"/>
              <a:gd name="connsiteY126" fmla="*/ 3757040 h 9643745"/>
              <a:gd name="connsiteX127" fmla="*/ 2597321 w 9868442"/>
              <a:gd name="connsiteY127" fmla="*/ 3684850 h 9643745"/>
              <a:gd name="connsiteX128" fmla="*/ 2522490 w 9868442"/>
              <a:gd name="connsiteY128" fmla="*/ 3645234 h 9643745"/>
              <a:gd name="connsiteX129" fmla="*/ 2364025 w 9868442"/>
              <a:gd name="connsiteY129" fmla="*/ 3552796 h 9643745"/>
              <a:gd name="connsiteX130" fmla="*/ 1972265 w 9868442"/>
              <a:gd name="connsiteY130" fmla="*/ 3259637 h 9643745"/>
              <a:gd name="connsiteX131" fmla="*/ 1682627 w 9868442"/>
              <a:gd name="connsiteY131" fmla="*/ 3049231 h 9643745"/>
              <a:gd name="connsiteX132" fmla="*/ 1595472 w 9868442"/>
              <a:gd name="connsiteY132" fmla="*/ 2877561 h 9643745"/>
              <a:gd name="connsiteX133" fmla="*/ 1598993 w 9868442"/>
              <a:gd name="connsiteY133" fmla="*/ 2840586 h 9643745"/>
              <a:gd name="connsiteX134" fmla="*/ 1650934 w 9868442"/>
              <a:gd name="connsiteY134" fmla="*/ 2933904 h 9643745"/>
              <a:gd name="connsiteX135" fmla="*/ 1515359 w 9868442"/>
              <a:gd name="connsiteY135" fmla="*/ 2513092 h 9643745"/>
              <a:gd name="connsiteX136" fmla="*/ 1423802 w 9868442"/>
              <a:gd name="connsiteY136" fmla="*/ 2523656 h 9643745"/>
              <a:gd name="connsiteX137" fmla="*/ 1301432 w 9868442"/>
              <a:gd name="connsiteY137" fmla="*/ 2462911 h 9643745"/>
              <a:gd name="connsiteX138" fmla="*/ 1193147 w 9868442"/>
              <a:gd name="connsiteY138" fmla="*/ 2283318 h 9643745"/>
              <a:gd name="connsiteX139" fmla="*/ 1119197 w 9868442"/>
              <a:gd name="connsiteY139" fmla="*/ 1985757 h 9643745"/>
              <a:gd name="connsiteX140" fmla="*/ 1096308 w 9868442"/>
              <a:gd name="connsiteY140" fmla="*/ 1858105 h 9643745"/>
              <a:gd name="connsiteX141" fmla="*/ 1161454 w 9868442"/>
              <a:gd name="connsiteY141" fmla="*/ 1705802 h 9643745"/>
              <a:gd name="connsiteX142" fmla="*/ 1177301 w 9868442"/>
              <a:gd name="connsiteY142" fmla="*/ 1667947 h 9643745"/>
              <a:gd name="connsiteX143" fmla="*/ 1139445 w 9868442"/>
              <a:gd name="connsiteY143" fmla="*/ 1329008 h 9643745"/>
              <a:gd name="connsiteX144" fmla="*/ 1119197 w 9868442"/>
              <a:gd name="connsiteY144" fmla="*/ 1039370 h 9643745"/>
              <a:gd name="connsiteX145" fmla="*/ 1191387 w 9868442"/>
              <a:gd name="connsiteY145" fmla="*/ 662576 h 9643745"/>
              <a:gd name="connsiteX146" fmla="*/ 1296149 w 9868442"/>
              <a:gd name="connsiteY146" fmla="*/ 480342 h 9643745"/>
              <a:gd name="connsiteX147" fmla="*/ 1551454 w 9868442"/>
              <a:gd name="connsiteY147" fmla="*/ 211832 h 9643745"/>
              <a:gd name="connsiteX148" fmla="*/ 1763620 w 9868442"/>
              <a:gd name="connsiteY148" fmla="*/ 109711 h 9643745"/>
              <a:gd name="connsiteX149" fmla="*/ 1898315 w 9868442"/>
              <a:gd name="connsiteY149" fmla="*/ 65693 h 9643745"/>
              <a:gd name="connsiteX150" fmla="*/ 2076148 w 9868442"/>
              <a:gd name="connsiteY150" fmla="*/ 31359 h 9643745"/>
              <a:gd name="connsiteX151" fmla="*/ 2219646 w 9868442"/>
              <a:gd name="connsiteY151" fmla="*/ 14632 h 9643745"/>
              <a:gd name="connsiteX152" fmla="*/ 2245177 w 9868442"/>
              <a:gd name="connsiteY152" fmla="*/ 11110 h 9643745"/>
              <a:gd name="connsiteX153" fmla="*/ 2348179 w 9868442"/>
              <a:gd name="connsiteY153" fmla="*/ 7589 h 9643745"/>
              <a:gd name="connsiteX154" fmla="*/ 2434454 w 9868442"/>
              <a:gd name="connsiteY154" fmla="*/ 17273 h 9643745"/>
              <a:gd name="connsiteX155" fmla="*/ 2561226 w 9868442"/>
              <a:gd name="connsiteY155" fmla="*/ 51607 h 9643745"/>
              <a:gd name="connsiteX156" fmla="*/ 2689758 w 9868442"/>
              <a:gd name="connsiteY156" fmla="*/ 92103 h 9643745"/>
              <a:gd name="connsiteX157" fmla="*/ 2749623 w 9868442"/>
              <a:gd name="connsiteY157" fmla="*/ 119395 h 9643745"/>
              <a:gd name="connsiteX158" fmla="*/ 2885198 w 9868442"/>
              <a:gd name="connsiteY158" fmla="*/ 188943 h 9643745"/>
              <a:gd name="connsiteX159" fmla="*/ 3074476 w 9868442"/>
              <a:gd name="connsiteY159" fmla="*/ 315715 h 9643745"/>
              <a:gd name="connsiteX160" fmla="*/ 3171315 w 9868442"/>
              <a:gd name="connsiteY160" fmla="*/ 387904 h 9643745"/>
              <a:gd name="connsiteX161" fmla="*/ 3302489 w 9868442"/>
              <a:gd name="connsiteY161" fmla="*/ 537565 h 9643745"/>
              <a:gd name="connsiteX162" fmla="*/ 3438944 w 9868442"/>
              <a:gd name="connsiteY162" fmla="*/ 770861 h 9643745"/>
              <a:gd name="connsiteX163" fmla="*/ 3529621 w 9868442"/>
              <a:gd name="connsiteY163" fmla="*/ 1044652 h 9643745"/>
              <a:gd name="connsiteX164" fmla="*/ 3541946 w 9868442"/>
              <a:gd name="connsiteY164" fmla="*/ 1292033 h 9643745"/>
              <a:gd name="connsiteX165" fmla="*/ 3524339 w 9868442"/>
              <a:gd name="connsiteY165" fmla="*/ 1486593 h 9643745"/>
              <a:gd name="connsiteX166" fmla="*/ 3524339 w 9868442"/>
              <a:gd name="connsiteY166" fmla="*/ 1522688 h 9643745"/>
              <a:gd name="connsiteX167" fmla="*/ 3500569 w 9868442"/>
              <a:gd name="connsiteY167" fmla="*/ 1571988 h 9643745"/>
              <a:gd name="connsiteX168" fmla="*/ 3494407 w 9868442"/>
              <a:gd name="connsiteY168" fmla="*/ 1717247 h 9643745"/>
              <a:gd name="connsiteX169" fmla="*/ 3497048 w 9868442"/>
              <a:gd name="connsiteY169" fmla="*/ 1725170 h 9643745"/>
              <a:gd name="connsiteX170" fmla="*/ 3506732 w 9868442"/>
              <a:gd name="connsiteY170" fmla="*/ 1839617 h 9643745"/>
              <a:gd name="connsiteX171" fmla="*/ 3489125 w 9868442"/>
              <a:gd name="connsiteY171" fmla="*/ 1908285 h 9643745"/>
              <a:gd name="connsiteX172" fmla="*/ 3482082 w 9868442"/>
              <a:gd name="connsiteY172" fmla="*/ 2074673 h 9643745"/>
              <a:gd name="connsiteX173" fmla="*/ 3478560 w 9868442"/>
              <a:gd name="connsiteY173" fmla="*/ 2462031 h 9643745"/>
              <a:gd name="connsiteX174" fmla="*/ 3439825 w 9868442"/>
              <a:gd name="connsiteY174" fmla="*/ 2793046 h 9643745"/>
              <a:gd name="connsiteX175" fmla="*/ 3435423 w 9868442"/>
              <a:gd name="connsiteY175" fmla="*/ 2873159 h 9643745"/>
              <a:gd name="connsiteX176" fmla="*/ 3494407 w 9868442"/>
              <a:gd name="connsiteY176" fmla="*/ 2904852 h 9643745"/>
              <a:gd name="connsiteX177" fmla="*/ 3573639 w 9868442"/>
              <a:gd name="connsiteY177" fmla="*/ 2867877 h 9643745"/>
              <a:gd name="connsiteX178" fmla="*/ 3759395 w 9868442"/>
              <a:gd name="connsiteY178" fmla="*/ 2738464 h 9643745"/>
              <a:gd name="connsiteX179" fmla="*/ 4082487 w 9868442"/>
              <a:gd name="connsiteY179" fmla="*/ 2675078 h 9643745"/>
              <a:gd name="connsiteX180" fmla="*/ 4495376 w 9868442"/>
              <a:gd name="connsiteY180" fmla="*/ 2687403 h 9643745"/>
              <a:gd name="connsiteX181" fmla="*/ 4593095 w 9868442"/>
              <a:gd name="connsiteY181" fmla="*/ 2674198 h 9643745"/>
              <a:gd name="connsiteX182" fmla="*/ 4700499 w 9868442"/>
              <a:gd name="connsiteY182" fmla="*/ 2712053 h 9643745"/>
              <a:gd name="connsiteX183" fmla="*/ 4785894 w 9868442"/>
              <a:gd name="connsiteY183" fmla="*/ 2852030 h 9643745"/>
              <a:gd name="connsiteX184" fmla="*/ 4848400 w 9868442"/>
              <a:gd name="connsiteY184" fmla="*/ 2925981 h 9643745"/>
              <a:gd name="connsiteX185" fmla="*/ 4921470 w 9868442"/>
              <a:gd name="connsiteY185" fmla="*/ 3038667 h 9643745"/>
              <a:gd name="connsiteX186" fmla="*/ 5020070 w 9868442"/>
              <a:gd name="connsiteY186" fmla="*/ 3126702 h 9643745"/>
              <a:gd name="connsiteX187" fmla="*/ 5092259 w 9868442"/>
              <a:gd name="connsiteY187" fmla="*/ 3146070 h 9643745"/>
              <a:gd name="connsiteX188" fmla="*/ 5225194 w 9868442"/>
              <a:gd name="connsiteY188" fmla="*/ 3211217 h 9643745"/>
              <a:gd name="connsiteX189" fmla="*/ 5325555 w 9868442"/>
              <a:gd name="connsiteY189" fmla="*/ 3269321 h 9643745"/>
              <a:gd name="connsiteX190" fmla="*/ 5413590 w 9868442"/>
              <a:gd name="connsiteY190" fmla="*/ 3329185 h 9643745"/>
              <a:gd name="connsiteX191" fmla="*/ 5572936 w 9868442"/>
              <a:gd name="connsiteY191" fmla="*/ 3403135 h 9643745"/>
              <a:gd name="connsiteX192" fmla="*/ 5668895 w 9868442"/>
              <a:gd name="connsiteY192" fmla="*/ 3457718 h 9643745"/>
              <a:gd name="connsiteX193" fmla="*/ 5741084 w 9868442"/>
              <a:gd name="connsiteY193" fmla="*/ 3507018 h 9643745"/>
              <a:gd name="connsiteX194" fmla="*/ 5784222 w 9868442"/>
              <a:gd name="connsiteY194" fmla="*/ 3516702 h 9643745"/>
              <a:gd name="connsiteX195" fmla="*/ 5843206 w 9868442"/>
              <a:gd name="connsiteY195" fmla="*/ 3541352 h 9643745"/>
              <a:gd name="connsiteX196" fmla="*/ 5951490 w 9868442"/>
              <a:gd name="connsiteY196" fmla="*/ 3640832 h 9643745"/>
              <a:gd name="connsiteX197" fmla="*/ 6013116 w 9868442"/>
              <a:gd name="connsiteY197" fmla="*/ 3664602 h 9643745"/>
              <a:gd name="connsiteX198" fmla="*/ 6186546 w 9868442"/>
              <a:gd name="connsiteY198" fmla="*/ 3736792 h 9643745"/>
              <a:gd name="connsiteX199" fmla="*/ 6186546 w 9868442"/>
              <a:gd name="connsiteY199" fmla="*/ 3750877 h 9643745"/>
              <a:gd name="connsiteX200" fmla="*/ 8932387 w 9868442"/>
              <a:gd name="connsiteY200" fmla="*/ 3619704 h 9643745"/>
              <a:gd name="connsiteX201" fmla="*/ 8953516 w 9868442"/>
              <a:gd name="connsiteY201" fmla="*/ 3513180 h 9643745"/>
              <a:gd name="connsiteX202" fmla="*/ 8878685 w 9868442"/>
              <a:gd name="connsiteY202" fmla="*/ 3337108 h 9643745"/>
              <a:gd name="connsiteX203" fmla="*/ 8775683 w 9868442"/>
              <a:gd name="connsiteY203" fmla="*/ 3274603 h 9643745"/>
              <a:gd name="connsiteX204" fmla="*/ 8648911 w 9868442"/>
              <a:gd name="connsiteY204" fmla="*/ 3280765 h 9643745"/>
              <a:gd name="connsiteX205" fmla="*/ 8628663 w 9868442"/>
              <a:gd name="connsiteY205" fmla="*/ 3300133 h 9643745"/>
              <a:gd name="connsiteX206" fmla="*/ 8633945 w 9868442"/>
              <a:gd name="connsiteY206" fmla="*/ 3317741 h 9643745"/>
              <a:gd name="connsiteX207" fmla="*/ 8735186 w 9868442"/>
              <a:gd name="connsiteY207" fmla="*/ 3411059 h 9643745"/>
              <a:gd name="connsiteX208" fmla="*/ 8823222 w 9868442"/>
              <a:gd name="connsiteY208" fmla="*/ 3573925 h 9643745"/>
              <a:gd name="connsiteX209" fmla="*/ 8932387 w 9868442"/>
              <a:gd name="connsiteY209" fmla="*/ 3619704 h 9643745"/>
              <a:gd name="connsiteX210" fmla="*/ 1753056 w 9868442"/>
              <a:gd name="connsiteY210" fmla="*/ 2878441 h 9643745"/>
              <a:gd name="connsiteX211" fmla="*/ 1750415 w 9868442"/>
              <a:gd name="connsiteY211" fmla="*/ 2837945 h 9643745"/>
              <a:gd name="connsiteX212" fmla="*/ 1711679 w 9868442"/>
              <a:gd name="connsiteY212" fmla="*/ 2778080 h 9643745"/>
              <a:gd name="connsiteX213" fmla="*/ 1634207 w 9868442"/>
              <a:gd name="connsiteY213" fmla="*/ 2606410 h 9643745"/>
              <a:gd name="connsiteX214" fmla="*/ 1555855 w 9868442"/>
              <a:gd name="connsiteY214" fmla="*/ 2494604 h 9643745"/>
              <a:gd name="connsiteX215" fmla="*/ 1531205 w 9868442"/>
              <a:gd name="connsiteY215" fmla="*/ 2510451 h 9643745"/>
              <a:gd name="connsiteX216" fmla="*/ 1590189 w 9868442"/>
              <a:gd name="connsiteY216" fmla="*/ 2625778 h 9643745"/>
              <a:gd name="connsiteX217" fmla="*/ 1637729 w 9868442"/>
              <a:gd name="connsiteY217" fmla="*/ 2719096 h 9643745"/>
              <a:gd name="connsiteX218" fmla="*/ 1686149 w 9868442"/>
              <a:gd name="connsiteY218" fmla="*/ 2812414 h 9643745"/>
              <a:gd name="connsiteX219" fmla="*/ 1703756 w 9868442"/>
              <a:gd name="connsiteY219" fmla="*/ 2847629 h 9643745"/>
              <a:gd name="connsiteX220" fmla="*/ 1746893 w 9868442"/>
              <a:gd name="connsiteY220" fmla="*/ 2908373 h 9643745"/>
              <a:gd name="connsiteX221" fmla="*/ 1768022 w 9868442"/>
              <a:gd name="connsiteY221" fmla="*/ 2911895 h 9643745"/>
              <a:gd name="connsiteX222" fmla="*/ 1763620 w 9868442"/>
              <a:gd name="connsiteY222" fmla="*/ 2890766 h 9643745"/>
              <a:gd name="connsiteX223" fmla="*/ 1753056 w 9868442"/>
              <a:gd name="connsiteY223" fmla="*/ 2878441 h 9643745"/>
              <a:gd name="connsiteX0" fmla="*/ 6186546 w 9868442"/>
              <a:gd name="connsiteY0" fmla="*/ 3750877 h 9643747"/>
              <a:gd name="connsiteX1" fmla="*/ 6170700 w 9868442"/>
              <a:gd name="connsiteY1" fmla="*/ 3757920 h 9643747"/>
              <a:gd name="connsiteX2" fmla="*/ 6050090 w 9868442"/>
              <a:gd name="connsiteY2" fmla="*/ 3783451 h 9643747"/>
              <a:gd name="connsiteX3" fmla="*/ 5844086 w 9868442"/>
              <a:gd name="connsiteY3" fmla="*/ 3838033 h 9643747"/>
              <a:gd name="connsiteX4" fmla="*/ 5596705 w 9868442"/>
              <a:gd name="connsiteY4" fmla="*/ 3898778 h 9643747"/>
              <a:gd name="connsiteX5" fmla="*/ 5472575 w 9868442"/>
              <a:gd name="connsiteY5" fmla="*/ 3946317 h 9643747"/>
              <a:gd name="connsiteX6" fmla="*/ 5460249 w 9868442"/>
              <a:gd name="connsiteY6" fmla="*/ 3976249 h 9643747"/>
              <a:gd name="connsiteX7" fmla="*/ 5425035 w 9868442"/>
              <a:gd name="connsiteY7" fmla="*/ 4907670 h 9643747"/>
              <a:gd name="connsiteX8" fmla="*/ 6290429 w 9868442"/>
              <a:gd name="connsiteY8" fmla="*/ 5056450 h 9643747"/>
              <a:gd name="connsiteX9" fmla="*/ 6263137 w 9868442"/>
              <a:gd name="connsiteY9" fmla="*/ 5004509 h 9643747"/>
              <a:gd name="connsiteX10" fmla="*/ 6115237 w 9868442"/>
              <a:gd name="connsiteY10" fmla="*/ 4832839 h 9643747"/>
              <a:gd name="connsiteX11" fmla="*/ 6010474 w 9868442"/>
              <a:gd name="connsiteY11" fmla="*/ 4507106 h 9643747"/>
              <a:gd name="connsiteX12" fmla="*/ 6078262 w 9868442"/>
              <a:gd name="connsiteY12" fmla="*/ 3904060 h 9643747"/>
              <a:gd name="connsiteX13" fmla="*/ 6244650 w 9868442"/>
              <a:gd name="connsiteY13" fmla="*/ 3746475 h 9643747"/>
              <a:gd name="connsiteX14" fmla="*/ 6383747 w 9868442"/>
              <a:gd name="connsiteY14" fmla="*/ 3741193 h 9643747"/>
              <a:gd name="connsiteX15" fmla="*/ 6754378 w 9868442"/>
              <a:gd name="connsiteY15" fmla="*/ 3598575 h 9643747"/>
              <a:gd name="connsiteX16" fmla="*/ 7117086 w 9868442"/>
              <a:gd name="connsiteY16" fmla="*/ 3518462 h 9643747"/>
              <a:gd name="connsiteX17" fmla="*/ 7150539 w 9868442"/>
              <a:gd name="connsiteY17" fmla="*/ 3490291 h 9643747"/>
              <a:gd name="connsiteX18" fmla="*/ 7174309 w 9868442"/>
              <a:gd name="connsiteY18" fmla="*/ 3315099 h 9643747"/>
              <a:gd name="connsiteX19" fmla="*/ 7218327 w 9868442"/>
              <a:gd name="connsiteY19" fmla="*/ 3163678 h 9643747"/>
              <a:gd name="connsiteX20" fmla="*/ 7291397 w 9868442"/>
              <a:gd name="connsiteY20" fmla="*/ 3088847 h 9643747"/>
              <a:gd name="connsiteX21" fmla="*/ 7329253 w 9868442"/>
              <a:gd name="connsiteY21" fmla="*/ 3080044 h 9643747"/>
              <a:gd name="connsiteX22" fmla="*/ 7228892 w 9868442"/>
              <a:gd name="connsiteY22" fmla="*/ 3043068 h 9643747"/>
              <a:gd name="connsiteX23" fmla="*/ 7162865 w 9868442"/>
              <a:gd name="connsiteY23" fmla="*/ 3025461 h 9643747"/>
              <a:gd name="connsiteX24" fmla="*/ 7123249 w 9868442"/>
              <a:gd name="connsiteY24" fmla="*/ 2962956 h 9643747"/>
              <a:gd name="connsiteX25" fmla="*/ 7142617 w 9868442"/>
              <a:gd name="connsiteY25" fmla="*/ 2679480 h 9643747"/>
              <a:gd name="connsiteX26" fmla="*/ 7192797 w 9868442"/>
              <a:gd name="connsiteY26" fmla="*/ 2561512 h 9643747"/>
              <a:gd name="connsiteX27" fmla="*/ 7294038 w 9868442"/>
              <a:gd name="connsiteY27" fmla="*/ 2448826 h 9643747"/>
              <a:gd name="connsiteX28" fmla="*/ 7323970 w 9868442"/>
              <a:gd name="connsiteY28" fmla="*/ 2398645 h 9643747"/>
              <a:gd name="connsiteX29" fmla="*/ 7388236 w 9868442"/>
              <a:gd name="connsiteY29" fmla="*/ 2358149 h 9643747"/>
              <a:gd name="connsiteX30" fmla="*/ 7469230 w 9868442"/>
              <a:gd name="connsiteY30" fmla="*/ 2347584 h 9643747"/>
              <a:gd name="connsiteX31" fmla="*/ 7593361 w 9868442"/>
              <a:gd name="connsiteY31" fmla="*/ 2419774 h 9643747"/>
              <a:gd name="connsiteX32" fmla="*/ 7956068 w 9868442"/>
              <a:gd name="connsiteY32" fmla="*/ 2462031 h 9643747"/>
              <a:gd name="connsiteX33" fmla="*/ 8389205 w 9868442"/>
              <a:gd name="connsiteY33" fmla="*/ 2498126 h 9643747"/>
              <a:gd name="connsiteX34" fmla="*/ 8686766 w 9868442"/>
              <a:gd name="connsiteY34" fmla="*/ 2535101 h 9643747"/>
              <a:gd name="connsiteX35" fmla="*/ 9254598 w 9868442"/>
              <a:gd name="connsiteY35" fmla="*/ 2552708 h 9643747"/>
              <a:gd name="connsiteX36" fmla="*/ 9430670 w 9868442"/>
              <a:gd name="connsiteY36" fmla="*/ 2563272 h 9643747"/>
              <a:gd name="connsiteX37" fmla="*/ 9484372 w 9868442"/>
              <a:gd name="connsiteY37" fmla="*/ 2516613 h 9643747"/>
              <a:gd name="connsiteX38" fmla="*/ 9600580 w 9868442"/>
              <a:gd name="connsiteY38" fmla="*/ 2527178 h 9643747"/>
              <a:gd name="connsiteX39" fmla="*/ 9658683 w 9868442"/>
              <a:gd name="connsiteY39" fmla="*/ 2565033 h 9643747"/>
              <a:gd name="connsiteX40" fmla="*/ 9705343 w 9868442"/>
              <a:gd name="connsiteY40" fmla="*/ 2580880 h 9643747"/>
              <a:gd name="connsiteX41" fmla="*/ 9771370 w 9868442"/>
              <a:gd name="connsiteY41" fmla="*/ 2597606 h 9643747"/>
              <a:gd name="connsiteX42" fmla="*/ 9796019 w 9868442"/>
              <a:gd name="connsiteY42" fmla="*/ 2628419 h 9643747"/>
              <a:gd name="connsiteX43" fmla="*/ 9863808 w 9868442"/>
              <a:gd name="connsiteY43" fmla="*/ 2926861 h 9643747"/>
              <a:gd name="connsiteX44" fmla="*/ 9868209 w 9868442"/>
              <a:gd name="connsiteY44" fmla="*/ 3011375 h 9643747"/>
              <a:gd name="connsiteX45" fmla="*/ 9820670 w 9868442"/>
              <a:gd name="connsiteY45" fmla="*/ 3041308 h 9643747"/>
              <a:gd name="connsiteX46" fmla="*/ 9796019 w 9868442"/>
              <a:gd name="connsiteY46" fmla="*/ 3176883 h 9643747"/>
              <a:gd name="connsiteX47" fmla="*/ 9786335 w 9868442"/>
              <a:gd name="connsiteY47" fmla="*/ 3233226 h 9643747"/>
              <a:gd name="connsiteX48" fmla="*/ 9723830 w 9868442"/>
              <a:gd name="connsiteY48" fmla="*/ 3324783 h 9643747"/>
              <a:gd name="connsiteX49" fmla="*/ 9568006 w 9868442"/>
              <a:gd name="connsiteY49" fmla="*/ 3340630 h 9643747"/>
              <a:gd name="connsiteX50" fmla="*/ 9400738 w 9868442"/>
              <a:gd name="connsiteY50" fmla="*/ 3318621 h 9643747"/>
              <a:gd name="connsiteX51" fmla="*/ 9206178 w 9868442"/>
              <a:gd name="connsiteY51" fmla="*/ 3304535 h 9643747"/>
              <a:gd name="connsiteX52" fmla="*/ 9158639 w 9868442"/>
              <a:gd name="connsiteY52" fmla="*/ 3344151 h 9643747"/>
              <a:gd name="connsiteX53" fmla="*/ 9157759 w 9868442"/>
              <a:gd name="connsiteY53" fmla="*/ 3526386 h 9643747"/>
              <a:gd name="connsiteX54" fmla="*/ 9114621 w 9868442"/>
              <a:gd name="connsiteY54" fmla="*/ 3695415 h 9643747"/>
              <a:gd name="connsiteX55" fmla="*/ 9007217 w 9868442"/>
              <a:gd name="connsiteY55" fmla="*/ 3804579 h 9643747"/>
              <a:gd name="connsiteX56" fmla="*/ 8964960 w 9868442"/>
              <a:gd name="connsiteY56" fmla="*/ 3838913 h 9643747"/>
              <a:gd name="connsiteX57" fmla="*/ 8891010 w 9868442"/>
              <a:gd name="connsiteY57" fmla="*/ 3954240 h 9643747"/>
              <a:gd name="connsiteX58" fmla="*/ 8898933 w 9868442"/>
              <a:gd name="connsiteY58" fmla="*/ 4078371 h 9643747"/>
              <a:gd name="connsiteX59" fmla="*/ 8908617 w 9868442"/>
              <a:gd name="connsiteY59" fmla="*/ 4213066 h 9643747"/>
              <a:gd name="connsiteX60" fmla="*/ 9001935 w 9868442"/>
              <a:gd name="connsiteY60" fmla="*/ 4344240 h 9643747"/>
              <a:gd name="connsiteX61" fmla="*/ 9045073 w 9868442"/>
              <a:gd name="connsiteY61" fmla="*/ 4505346 h 9643747"/>
              <a:gd name="connsiteX62" fmla="*/ 8979926 w 9868442"/>
              <a:gd name="connsiteY62" fmla="*/ 4607467 h 9643747"/>
              <a:gd name="connsiteX63" fmla="*/ 8881326 w 9868442"/>
              <a:gd name="connsiteY63" fmla="*/ 4761530 h 9643747"/>
              <a:gd name="connsiteX64" fmla="*/ 8875164 w 9868442"/>
              <a:gd name="connsiteY64" fmla="*/ 4861011 h 9643747"/>
              <a:gd name="connsiteX65" fmla="*/ 8823222 w 9868442"/>
              <a:gd name="connsiteY65" fmla="*/ 4978979 h 9643747"/>
              <a:gd name="connsiteX66" fmla="*/ 8694690 w 9868442"/>
              <a:gd name="connsiteY66" fmla="*/ 5022997 h 9643747"/>
              <a:gd name="connsiteX67" fmla="*/ 8559114 w 9868442"/>
              <a:gd name="connsiteY67" fmla="*/ 5100468 h 9643747"/>
              <a:gd name="connsiteX68" fmla="*/ 8507173 w 9868442"/>
              <a:gd name="connsiteY68" fmla="*/ 5192906 h 9643747"/>
              <a:gd name="connsiteX69" fmla="*/ 8383923 w 9868442"/>
              <a:gd name="connsiteY69" fmla="*/ 5248369 h 9643747"/>
              <a:gd name="connsiteX70" fmla="*/ 8123337 w 9868442"/>
              <a:gd name="connsiteY70" fmla="*/ 5313515 h 9643747"/>
              <a:gd name="connsiteX71" fmla="*/ 7940222 w 9868442"/>
              <a:gd name="connsiteY71" fmla="*/ 5327601 h 9643747"/>
              <a:gd name="connsiteX72" fmla="*/ 7645302 w 9868442"/>
              <a:gd name="connsiteY72" fmla="*/ 5340807 h 9643747"/>
              <a:gd name="connsiteX73" fmla="*/ 7242977 w 9868442"/>
              <a:gd name="connsiteY73" fmla="*/ 5318798 h 9643747"/>
              <a:gd name="connsiteX74" fmla="*/ 6830969 w 9868442"/>
              <a:gd name="connsiteY74" fmla="*/ 5322319 h 9643747"/>
              <a:gd name="connsiteX75" fmla="*/ 6537810 w 9868442"/>
              <a:gd name="connsiteY75" fmla="*/ 5282703 h 9643747"/>
              <a:gd name="connsiteX76" fmla="*/ 6277223 w 9868442"/>
              <a:gd name="connsiteY76" fmla="*/ 5240446 h 9643747"/>
              <a:gd name="connsiteX77" fmla="*/ 6083544 w 9868442"/>
              <a:gd name="connsiteY77" fmla="*/ 5273899 h 9643747"/>
              <a:gd name="connsiteX78" fmla="*/ 5991107 w 9868442"/>
              <a:gd name="connsiteY78" fmla="*/ 5366337 h 9643747"/>
              <a:gd name="connsiteX79" fmla="*/ 5768375 w 9868442"/>
              <a:gd name="connsiteY79" fmla="*/ 5697352 h 9643747"/>
              <a:gd name="connsiteX80" fmla="*/ 5623997 w 9868442"/>
              <a:gd name="connsiteY80" fmla="*/ 5749293 h 9643747"/>
              <a:gd name="connsiteX81" fmla="*/ 5462010 w 9868442"/>
              <a:gd name="connsiteY81" fmla="*/ 5765140 h 9643747"/>
              <a:gd name="connsiteX82" fmla="*/ 5445284 w 9868442"/>
              <a:gd name="connsiteY82" fmla="*/ 5792431 h 9643747"/>
              <a:gd name="connsiteX83" fmla="*/ 5492823 w 9868442"/>
              <a:gd name="connsiteY83" fmla="*/ 5969383 h 9643747"/>
              <a:gd name="connsiteX84" fmla="*/ 5518497 w 9868442"/>
              <a:gd name="connsiteY84" fmla="*/ 6674206 h 9643747"/>
              <a:gd name="connsiteX85" fmla="*/ 5656641 w 9868442"/>
              <a:gd name="connsiteY85" fmla="*/ 7830615 h 9643747"/>
              <a:gd name="connsiteX86" fmla="*/ 6000879 w 9868442"/>
              <a:gd name="connsiteY86" fmla="*/ 9643745 h 9643747"/>
              <a:gd name="connsiteX87" fmla="*/ 1142144 w 9868442"/>
              <a:gd name="connsiteY87" fmla="*/ 9643747 h 9643747"/>
              <a:gd name="connsiteX88" fmla="*/ 1461297 w 9868442"/>
              <a:gd name="connsiteY88" fmla="*/ 8206690 h 9643747"/>
              <a:gd name="connsiteX89" fmla="*/ 1496294 w 9868442"/>
              <a:gd name="connsiteY89" fmla="*/ 7201181 h 9643747"/>
              <a:gd name="connsiteX90" fmla="*/ 1215156 w 9868442"/>
              <a:gd name="connsiteY90" fmla="*/ 6532813 h 9643747"/>
              <a:gd name="connsiteX91" fmla="*/ 1178181 w 9868442"/>
              <a:gd name="connsiteY91" fmla="*/ 6476470 h 9643747"/>
              <a:gd name="connsiteX92" fmla="*/ 1015315 w 9868442"/>
              <a:gd name="connsiteY92" fmla="*/ 6259022 h 9643747"/>
              <a:gd name="connsiteX93" fmla="*/ 974818 w 9868442"/>
              <a:gd name="connsiteY93" fmla="*/ 6223807 h 9643747"/>
              <a:gd name="connsiteX94" fmla="*/ 892945 w 9868442"/>
              <a:gd name="connsiteY94" fmla="*/ 6132250 h 9643747"/>
              <a:gd name="connsiteX95" fmla="*/ 801387 w 9868442"/>
              <a:gd name="connsiteY95" fmla="*/ 6003717 h 9643747"/>
              <a:gd name="connsiteX96" fmla="*/ 617392 w 9868442"/>
              <a:gd name="connsiteY96" fmla="*/ 5788029 h 9643747"/>
              <a:gd name="connsiteX97" fmla="*/ 267890 w 9868442"/>
              <a:gd name="connsiteY97" fmla="*/ 5159452 h 9643747"/>
              <a:gd name="connsiteX98" fmla="*/ 205384 w 9868442"/>
              <a:gd name="connsiteY98" fmla="*/ 5041485 h 9643747"/>
              <a:gd name="connsiteX99" fmla="*/ 170170 w 9868442"/>
              <a:gd name="connsiteY99" fmla="*/ 4942004 h 9643747"/>
              <a:gd name="connsiteX100" fmla="*/ 75971 w 9868442"/>
              <a:gd name="connsiteY100" fmla="*/ 4773855 h 9643747"/>
              <a:gd name="connsiteX101" fmla="*/ 260 w 9868442"/>
              <a:gd name="connsiteY101" fmla="*/ 4532636 h 9643747"/>
              <a:gd name="connsiteX102" fmla="*/ 155204 w 9868442"/>
              <a:gd name="connsiteY102" fmla="*/ 4036114 h 9643747"/>
              <a:gd name="connsiteX103" fmla="*/ 284616 w 9868442"/>
              <a:gd name="connsiteY103" fmla="*/ 3897897 h 9643747"/>
              <a:gd name="connsiteX104" fmla="*/ 449244 w 9868442"/>
              <a:gd name="connsiteY104" fmla="*/ 3800177 h 9643747"/>
              <a:gd name="connsiteX105" fmla="*/ 863893 w 9868442"/>
              <a:gd name="connsiteY105" fmla="*/ 3576566 h 9643747"/>
              <a:gd name="connsiteX106" fmla="*/ 1068136 w 9868442"/>
              <a:gd name="connsiteY106" fmla="*/ 3535189 h 9643747"/>
              <a:gd name="connsiteX107" fmla="*/ 1197549 w 9868442"/>
              <a:gd name="connsiteY107" fmla="*/ 3479727 h 9643747"/>
              <a:gd name="connsiteX108" fmla="*/ 1198430 w 9868442"/>
              <a:gd name="connsiteY108" fmla="*/ 3477086 h 9643747"/>
              <a:gd name="connsiteX109" fmla="*/ 1247730 w 9868442"/>
              <a:gd name="connsiteY109" fmla="*/ 3339750 h 9643747"/>
              <a:gd name="connsiteX110" fmla="*/ 1422041 w 9868442"/>
              <a:gd name="connsiteY110" fmla="*/ 3090608 h 9643747"/>
              <a:gd name="connsiteX111" fmla="*/ 1510957 w 9868442"/>
              <a:gd name="connsiteY111" fmla="*/ 2947990 h 9643747"/>
              <a:gd name="connsiteX112" fmla="*/ 1529445 w 9868442"/>
              <a:gd name="connsiteY112" fmla="*/ 2928622 h 9643747"/>
              <a:gd name="connsiteX113" fmla="*/ 1539129 w 9868442"/>
              <a:gd name="connsiteY113" fmla="*/ 2929502 h 9643747"/>
              <a:gd name="connsiteX114" fmla="*/ 1542650 w 9868442"/>
              <a:gd name="connsiteY114" fmla="*/ 2992888 h 9643747"/>
              <a:gd name="connsiteX115" fmla="*/ 1623643 w 9868442"/>
              <a:gd name="connsiteY115" fmla="*/ 3178644 h 9643747"/>
              <a:gd name="connsiteX116" fmla="*/ 1709918 w 9868442"/>
              <a:gd name="connsiteY116" fmla="*/ 3237628 h 9643747"/>
              <a:gd name="connsiteX117" fmla="*/ 1815562 w 9868442"/>
              <a:gd name="connsiteY117" fmla="*/ 3293090 h 9643747"/>
              <a:gd name="connsiteX118" fmla="*/ 1904478 w 9868442"/>
              <a:gd name="connsiteY118" fmla="*/ 3362639 h 9643747"/>
              <a:gd name="connsiteX119" fmla="*/ 1949376 w 9868442"/>
              <a:gd name="connsiteY119" fmla="*/ 3403135 h 9643747"/>
              <a:gd name="connsiteX120" fmla="*/ 2003958 w 9868442"/>
              <a:gd name="connsiteY120" fmla="*/ 3422503 h 9643747"/>
              <a:gd name="connsiteX121" fmla="*/ 2051498 w 9868442"/>
              <a:gd name="connsiteY121" fmla="*/ 3461239 h 9643747"/>
              <a:gd name="connsiteX122" fmla="*/ 2180030 w 9868442"/>
              <a:gd name="connsiteY122" fmla="*/ 3522864 h 9643747"/>
              <a:gd name="connsiteX123" fmla="*/ 2372829 w 9868442"/>
              <a:gd name="connsiteY123" fmla="*/ 3651397 h 9643747"/>
              <a:gd name="connsiteX124" fmla="*/ 2474070 w 9868442"/>
              <a:gd name="connsiteY124" fmla="*/ 3717424 h 9643747"/>
              <a:gd name="connsiteX125" fmla="*/ 2510165 w 9868442"/>
              <a:gd name="connsiteY125" fmla="*/ 3735031 h 9643747"/>
              <a:gd name="connsiteX126" fmla="*/ 2561226 w 9868442"/>
              <a:gd name="connsiteY126" fmla="*/ 3757040 h 9643747"/>
              <a:gd name="connsiteX127" fmla="*/ 2597321 w 9868442"/>
              <a:gd name="connsiteY127" fmla="*/ 3684850 h 9643747"/>
              <a:gd name="connsiteX128" fmla="*/ 2522490 w 9868442"/>
              <a:gd name="connsiteY128" fmla="*/ 3645234 h 9643747"/>
              <a:gd name="connsiteX129" fmla="*/ 2364025 w 9868442"/>
              <a:gd name="connsiteY129" fmla="*/ 3552796 h 9643747"/>
              <a:gd name="connsiteX130" fmla="*/ 1972265 w 9868442"/>
              <a:gd name="connsiteY130" fmla="*/ 3259637 h 9643747"/>
              <a:gd name="connsiteX131" fmla="*/ 1682627 w 9868442"/>
              <a:gd name="connsiteY131" fmla="*/ 3049231 h 9643747"/>
              <a:gd name="connsiteX132" fmla="*/ 1595472 w 9868442"/>
              <a:gd name="connsiteY132" fmla="*/ 2877561 h 9643747"/>
              <a:gd name="connsiteX133" fmla="*/ 1598993 w 9868442"/>
              <a:gd name="connsiteY133" fmla="*/ 2840586 h 9643747"/>
              <a:gd name="connsiteX134" fmla="*/ 1650934 w 9868442"/>
              <a:gd name="connsiteY134" fmla="*/ 2933904 h 9643747"/>
              <a:gd name="connsiteX135" fmla="*/ 1515359 w 9868442"/>
              <a:gd name="connsiteY135" fmla="*/ 2513092 h 9643747"/>
              <a:gd name="connsiteX136" fmla="*/ 1423802 w 9868442"/>
              <a:gd name="connsiteY136" fmla="*/ 2523656 h 9643747"/>
              <a:gd name="connsiteX137" fmla="*/ 1301432 w 9868442"/>
              <a:gd name="connsiteY137" fmla="*/ 2462911 h 9643747"/>
              <a:gd name="connsiteX138" fmla="*/ 1193147 w 9868442"/>
              <a:gd name="connsiteY138" fmla="*/ 2283318 h 9643747"/>
              <a:gd name="connsiteX139" fmla="*/ 1119197 w 9868442"/>
              <a:gd name="connsiteY139" fmla="*/ 1985757 h 9643747"/>
              <a:gd name="connsiteX140" fmla="*/ 1096308 w 9868442"/>
              <a:gd name="connsiteY140" fmla="*/ 1858105 h 9643747"/>
              <a:gd name="connsiteX141" fmla="*/ 1161454 w 9868442"/>
              <a:gd name="connsiteY141" fmla="*/ 1705802 h 9643747"/>
              <a:gd name="connsiteX142" fmla="*/ 1177301 w 9868442"/>
              <a:gd name="connsiteY142" fmla="*/ 1667947 h 9643747"/>
              <a:gd name="connsiteX143" fmla="*/ 1139445 w 9868442"/>
              <a:gd name="connsiteY143" fmla="*/ 1329008 h 9643747"/>
              <a:gd name="connsiteX144" fmla="*/ 1119197 w 9868442"/>
              <a:gd name="connsiteY144" fmla="*/ 1039370 h 9643747"/>
              <a:gd name="connsiteX145" fmla="*/ 1191387 w 9868442"/>
              <a:gd name="connsiteY145" fmla="*/ 662576 h 9643747"/>
              <a:gd name="connsiteX146" fmla="*/ 1296149 w 9868442"/>
              <a:gd name="connsiteY146" fmla="*/ 480342 h 9643747"/>
              <a:gd name="connsiteX147" fmla="*/ 1551454 w 9868442"/>
              <a:gd name="connsiteY147" fmla="*/ 211832 h 9643747"/>
              <a:gd name="connsiteX148" fmla="*/ 1763620 w 9868442"/>
              <a:gd name="connsiteY148" fmla="*/ 109711 h 9643747"/>
              <a:gd name="connsiteX149" fmla="*/ 1898315 w 9868442"/>
              <a:gd name="connsiteY149" fmla="*/ 65693 h 9643747"/>
              <a:gd name="connsiteX150" fmla="*/ 2076148 w 9868442"/>
              <a:gd name="connsiteY150" fmla="*/ 31359 h 9643747"/>
              <a:gd name="connsiteX151" fmla="*/ 2219646 w 9868442"/>
              <a:gd name="connsiteY151" fmla="*/ 14632 h 9643747"/>
              <a:gd name="connsiteX152" fmla="*/ 2245177 w 9868442"/>
              <a:gd name="connsiteY152" fmla="*/ 11110 h 9643747"/>
              <a:gd name="connsiteX153" fmla="*/ 2348179 w 9868442"/>
              <a:gd name="connsiteY153" fmla="*/ 7589 h 9643747"/>
              <a:gd name="connsiteX154" fmla="*/ 2434454 w 9868442"/>
              <a:gd name="connsiteY154" fmla="*/ 17273 h 9643747"/>
              <a:gd name="connsiteX155" fmla="*/ 2561226 w 9868442"/>
              <a:gd name="connsiteY155" fmla="*/ 51607 h 9643747"/>
              <a:gd name="connsiteX156" fmla="*/ 2689758 w 9868442"/>
              <a:gd name="connsiteY156" fmla="*/ 92103 h 9643747"/>
              <a:gd name="connsiteX157" fmla="*/ 2749623 w 9868442"/>
              <a:gd name="connsiteY157" fmla="*/ 119395 h 9643747"/>
              <a:gd name="connsiteX158" fmla="*/ 2885198 w 9868442"/>
              <a:gd name="connsiteY158" fmla="*/ 188943 h 9643747"/>
              <a:gd name="connsiteX159" fmla="*/ 3074476 w 9868442"/>
              <a:gd name="connsiteY159" fmla="*/ 315715 h 9643747"/>
              <a:gd name="connsiteX160" fmla="*/ 3171315 w 9868442"/>
              <a:gd name="connsiteY160" fmla="*/ 387904 h 9643747"/>
              <a:gd name="connsiteX161" fmla="*/ 3302489 w 9868442"/>
              <a:gd name="connsiteY161" fmla="*/ 537565 h 9643747"/>
              <a:gd name="connsiteX162" fmla="*/ 3438944 w 9868442"/>
              <a:gd name="connsiteY162" fmla="*/ 770861 h 9643747"/>
              <a:gd name="connsiteX163" fmla="*/ 3529621 w 9868442"/>
              <a:gd name="connsiteY163" fmla="*/ 1044652 h 9643747"/>
              <a:gd name="connsiteX164" fmla="*/ 3541946 w 9868442"/>
              <a:gd name="connsiteY164" fmla="*/ 1292033 h 9643747"/>
              <a:gd name="connsiteX165" fmla="*/ 3524339 w 9868442"/>
              <a:gd name="connsiteY165" fmla="*/ 1486593 h 9643747"/>
              <a:gd name="connsiteX166" fmla="*/ 3524339 w 9868442"/>
              <a:gd name="connsiteY166" fmla="*/ 1522688 h 9643747"/>
              <a:gd name="connsiteX167" fmla="*/ 3500569 w 9868442"/>
              <a:gd name="connsiteY167" fmla="*/ 1571988 h 9643747"/>
              <a:gd name="connsiteX168" fmla="*/ 3494407 w 9868442"/>
              <a:gd name="connsiteY168" fmla="*/ 1717247 h 9643747"/>
              <a:gd name="connsiteX169" fmla="*/ 3497048 w 9868442"/>
              <a:gd name="connsiteY169" fmla="*/ 1725170 h 9643747"/>
              <a:gd name="connsiteX170" fmla="*/ 3506732 w 9868442"/>
              <a:gd name="connsiteY170" fmla="*/ 1839617 h 9643747"/>
              <a:gd name="connsiteX171" fmla="*/ 3489125 w 9868442"/>
              <a:gd name="connsiteY171" fmla="*/ 1908285 h 9643747"/>
              <a:gd name="connsiteX172" fmla="*/ 3482082 w 9868442"/>
              <a:gd name="connsiteY172" fmla="*/ 2074673 h 9643747"/>
              <a:gd name="connsiteX173" fmla="*/ 3478560 w 9868442"/>
              <a:gd name="connsiteY173" fmla="*/ 2462031 h 9643747"/>
              <a:gd name="connsiteX174" fmla="*/ 3439825 w 9868442"/>
              <a:gd name="connsiteY174" fmla="*/ 2793046 h 9643747"/>
              <a:gd name="connsiteX175" fmla="*/ 3435423 w 9868442"/>
              <a:gd name="connsiteY175" fmla="*/ 2873159 h 9643747"/>
              <a:gd name="connsiteX176" fmla="*/ 3494407 w 9868442"/>
              <a:gd name="connsiteY176" fmla="*/ 2904852 h 9643747"/>
              <a:gd name="connsiteX177" fmla="*/ 3573639 w 9868442"/>
              <a:gd name="connsiteY177" fmla="*/ 2867877 h 9643747"/>
              <a:gd name="connsiteX178" fmla="*/ 3759395 w 9868442"/>
              <a:gd name="connsiteY178" fmla="*/ 2738464 h 9643747"/>
              <a:gd name="connsiteX179" fmla="*/ 4082487 w 9868442"/>
              <a:gd name="connsiteY179" fmla="*/ 2675078 h 9643747"/>
              <a:gd name="connsiteX180" fmla="*/ 4495376 w 9868442"/>
              <a:gd name="connsiteY180" fmla="*/ 2687403 h 9643747"/>
              <a:gd name="connsiteX181" fmla="*/ 4593095 w 9868442"/>
              <a:gd name="connsiteY181" fmla="*/ 2674198 h 9643747"/>
              <a:gd name="connsiteX182" fmla="*/ 4700499 w 9868442"/>
              <a:gd name="connsiteY182" fmla="*/ 2712053 h 9643747"/>
              <a:gd name="connsiteX183" fmla="*/ 4785894 w 9868442"/>
              <a:gd name="connsiteY183" fmla="*/ 2852030 h 9643747"/>
              <a:gd name="connsiteX184" fmla="*/ 4848400 w 9868442"/>
              <a:gd name="connsiteY184" fmla="*/ 2925981 h 9643747"/>
              <a:gd name="connsiteX185" fmla="*/ 4921470 w 9868442"/>
              <a:gd name="connsiteY185" fmla="*/ 3038667 h 9643747"/>
              <a:gd name="connsiteX186" fmla="*/ 5020070 w 9868442"/>
              <a:gd name="connsiteY186" fmla="*/ 3126702 h 9643747"/>
              <a:gd name="connsiteX187" fmla="*/ 5092259 w 9868442"/>
              <a:gd name="connsiteY187" fmla="*/ 3146070 h 9643747"/>
              <a:gd name="connsiteX188" fmla="*/ 5225194 w 9868442"/>
              <a:gd name="connsiteY188" fmla="*/ 3211217 h 9643747"/>
              <a:gd name="connsiteX189" fmla="*/ 5325555 w 9868442"/>
              <a:gd name="connsiteY189" fmla="*/ 3269321 h 9643747"/>
              <a:gd name="connsiteX190" fmla="*/ 5413590 w 9868442"/>
              <a:gd name="connsiteY190" fmla="*/ 3329185 h 9643747"/>
              <a:gd name="connsiteX191" fmla="*/ 5572936 w 9868442"/>
              <a:gd name="connsiteY191" fmla="*/ 3403135 h 9643747"/>
              <a:gd name="connsiteX192" fmla="*/ 5668895 w 9868442"/>
              <a:gd name="connsiteY192" fmla="*/ 3457718 h 9643747"/>
              <a:gd name="connsiteX193" fmla="*/ 5741084 w 9868442"/>
              <a:gd name="connsiteY193" fmla="*/ 3507018 h 9643747"/>
              <a:gd name="connsiteX194" fmla="*/ 5784222 w 9868442"/>
              <a:gd name="connsiteY194" fmla="*/ 3516702 h 9643747"/>
              <a:gd name="connsiteX195" fmla="*/ 5843206 w 9868442"/>
              <a:gd name="connsiteY195" fmla="*/ 3541352 h 9643747"/>
              <a:gd name="connsiteX196" fmla="*/ 5951490 w 9868442"/>
              <a:gd name="connsiteY196" fmla="*/ 3640832 h 9643747"/>
              <a:gd name="connsiteX197" fmla="*/ 6013116 w 9868442"/>
              <a:gd name="connsiteY197" fmla="*/ 3664602 h 9643747"/>
              <a:gd name="connsiteX198" fmla="*/ 6186546 w 9868442"/>
              <a:gd name="connsiteY198" fmla="*/ 3736792 h 9643747"/>
              <a:gd name="connsiteX199" fmla="*/ 6186546 w 9868442"/>
              <a:gd name="connsiteY199" fmla="*/ 3750877 h 9643747"/>
              <a:gd name="connsiteX200" fmla="*/ 8932387 w 9868442"/>
              <a:gd name="connsiteY200" fmla="*/ 3619704 h 9643747"/>
              <a:gd name="connsiteX201" fmla="*/ 8953516 w 9868442"/>
              <a:gd name="connsiteY201" fmla="*/ 3513180 h 9643747"/>
              <a:gd name="connsiteX202" fmla="*/ 8878685 w 9868442"/>
              <a:gd name="connsiteY202" fmla="*/ 3337108 h 9643747"/>
              <a:gd name="connsiteX203" fmla="*/ 8775683 w 9868442"/>
              <a:gd name="connsiteY203" fmla="*/ 3274603 h 9643747"/>
              <a:gd name="connsiteX204" fmla="*/ 8648911 w 9868442"/>
              <a:gd name="connsiteY204" fmla="*/ 3280765 h 9643747"/>
              <a:gd name="connsiteX205" fmla="*/ 8628663 w 9868442"/>
              <a:gd name="connsiteY205" fmla="*/ 3300133 h 9643747"/>
              <a:gd name="connsiteX206" fmla="*/ 8633945 w 9868442"/>
              <a:gd name="connsiteY206" fmla="*/ 3317741 h 9643747"/>
              <a:gd name="connsiteX207" fmla="*/ 8735186 w 9868442"/>
              <a:gd name="connsiteY207" fmla="*/ 3411059 h 9643747"/>
              <a:gd name="connsiteX208" fmla="*/ 8823222 w 9868442"/>
              <a:gd name="connsiteY208" fmla="*/ 3573925 h 9643747"/>
              <a:gd name="connsiteX209" fmla="*/ 8932387 w 9868442"/>
              <a:gd name="connsiteY209" fmla="*/ 3619704 h 9643747"/>
              <a:gd name="connsiteX210" fmla="*/ 1753056 w 9868442"/>
              <a:gd name="connsiteY210" fmla="*/ 2878441 h 9643747"/>
              <a:gd name="connsiteX211" fmla="*/ 1750415 w 9868442"/>
              <a:gd name="connsiteY211" fmla="*/ 2837945 h 9643747"/>
              <a:gd name="connsiteX212" fmla="*/ 1711679 w 9868442"/>
              <a:gd name="connsiteY212" fmla="*/ 2778080 h 9643747"/>
              <a:gd name="connsiteX213" fmla="*/ 1634207 w 9868442"/>
              <a:gd name="connsiteY213" fmla="*/ 2606410 h 9643747"/>
              <a:gd name="connsiteX214" fmla="*/ 1555855 w 9868442"/>
              <a:gd name="connsiteY214" fmla="*/ 2494604 h 9643747"/>
              <a:gd name="connsiteX215" fmla="*/ 1531205 w 9868442"/>
              <a:gd name="connsiteY215" fmla="*/ 2510451 h 9643747"/>
              <a:gd name="connsiteX216" fmla="*/ 1590189 w 9868442"/>
              <a:gd name="connsiteY216" fmla="*/ 2625778 h 9643747"/>
              <a:gd name="connsiteX217" fmla="*/ 1637729 w 9868442"/>
              <a:gd name="connsiteY217" fmla="*/ 2719096 h 9643747"/>
              <a:gd name="connsiteX218" fmla="*/ 1686149 w 9868442"/>
              <a:gd name="connsiteY218" fmla="*/ 2812414 h 9643747"/>
              <a:gd name="connsiteX219" fmla="*/ 1703756 w 9868442"/>
              <a:gd name="connsiteY219" fmla="*/ 2847629 h 9643747"/>
              <a:gd name="connsiteX220" fmla="*/ 1746893 w 9868442"/>
              <a:gd name="connsiteY220" fmla="*/ 2908373 h 9643747"/>
              <a:gd name="connsiteX221" fmla="*/ 1768022 w 9868442"/>
              <a:gd name="connsiteY221" fmla="*/ 2911895 h 9643747"/>
              <a:gd name="connsiteX222" fmla="*/ 1763620 w 9868442"/>
              <a:gd name="connsiteY222" fmla="*/ 2890766 h 9643747"/>
              <a:gd name="connsiteX223" fmla="*/ 1753056 w 9868442"/>
              <a:gd name="connsiteY223" fmla="*/ 2878441 h 9643747"/>
              <a:gd name="connsiteX0" fmla="*/ 6186546 w 9868442"/>
              <a:gd name="connsiteY0" fmla="*/ 3750877 h 9643745"/>
              <a:gd name="connsiteX1" fmla="*/ 6170700 w 9868442"/>
              <a:gd name="connsiteY1" fmla="*/ 3757920 h 9643745"/>
              <a:gd name="connsiteX2" fmla="*/ 6050090 w 9868442"/>
              <a:gd name="connsiteY2" fmla="*/ 3783451 h 9643745"/>
              <a:gd name="connsiteX3" fmla="*/ 5844086 w 9868442"/>
              <a:gd name="connsiteY3" fmla="*/ 3838033 h 9643745"/>
              <a:gd name="connsiteX4" fmla="*/ 5596705 w 9868442"/>
              <a:gd name="connsiteY4" fmla="*/ 3898778 h 9643745"/>
              <a:gd name="connsiteX5" fmla="*/ 5472575 w 9868442"/>
              <a:gd name="connsiteY5" fmla="*/ 3946317 h 9643745"/>
              <a:gd name="connsiteX6" fmla="*/ 5460249 w 9868442"/>
              <a:gd name="connsiteY6" fmla="*/ 3976249 h 9643745"/>
              <a:gd name="connsiteX7" fmla="*/ 5425035 w 9868442"/>
              <a:gd name="connsiteY7" fmla="*/ 4907670 h 9643745"/>
              <a:gd name="connsiteX8" fmla="*/ 6290429 w 9868442"/>
              <a:gd name="connsiteY8" fmla="*/ 5056450 h 9643745"/>
              <a:gd name="connsiteX9" fmla="*/ 6263137 w 9868442"/>
              <a:gd name="connsiteY9" fmla="*/ 5004509 h 9643745"/>
              <a:gd name="connsiteX10" fmla="*/ 6115237 w 9868442"/>
              <a:gd name="connsiteY10" fmla="*/ 4832839 h 9643745"/>
              <a:gd name="connsiteX11" fmla="*/ 6010474 w 9868442"/>
              <a:gd name="connsiteY11" fmla="*/ 4507106 h 9643745"/>
              <a:gd name="connsiteX12" fmla="*/ 6078262 w 9868442"/>
              <a:gd name="connsiteY12" fmla="*/ 3904060 h 9643745"/>
              <a:gd name="connsiteX13" fmla="*/ 6244650 w 9868442"/>
              <a:gd name="connsiteY13" fmla="*/ 3746475 h 9643745"/>
              <a:gd name="connsiteX14" fmla="*/ 6383747 w 9868442"/>
              <a:gd name="connsiteY14" fmla="*/ 3741193 h 9643745"/>
              <a:gd name="connsiteX15" fmla="*/ 6754378 w 9868442"/>
              <a:gd name="connsiteY15" fmla="*/ 3598575 h 9643745"/>
              <a:gd name="connsiteX16" fmla="*/ 7117086 w 9868442"/>
              <a:gd name="connsiteY16" fmla="*/ 3518462 h 9643745"/>
              <a:gd name="connsiteX17" fmla="*/ 7150539 w 9868442"/>
              <a:gd name="connsiteY17" fmla="*/ 3490291 h 9643745"/>
              <a:gd name="connsiteX18" fmla="*/ 7174309 w 9868442"/>
              <a:gd name="connsiteY18" fmla="*/ 3315099 h 9643745"/>
              <a:gd name="connsiteX19" fmla="*/ 7218327 w 9868442"/>
              <a:gd name="connsiteY19" fmla="*/ 3163678 h 9643745"/>
              <a:gd name="connsiteX20" fmla="*/ 7291397 w 9868442"/>
              <a:gd name="connsiteY20" fmla="*/ 3088847 h 9643745"/>
              <a:gd name="connsiteX21" fmla="*/ 7329253 w 9868442"/>
              <a:gd name="connsiteY21" fmla="*/ 3080044 h 9643745"/>
              <a:gd name="connsiteX22" fmla="*/ 7228892 w 9868442"/>
              <a:gd name="connsiteY22" fmla="*/ 3043068 h 9643745"/>
              <a:gd name="connsiteX23" fmla="*/ 7162865 w 9868442"/>
              <a:gd name="connsiteY23" fmla="*/ 3025461 h 9643745"/>
              <a:gd name="connsiteX24" fmla="*/ 7123249 w 9868442"/>
              <a:gd name="connsiteY24" fmla="*/ 2962956 h 9643745"/>
              <a:gd name="connsiteX25" fmla="*/ 7142617 w 9868442"/>
              <a:gd name="connsiteY25" fmla="*/ 2679480 h 9643745"/>
              <a:gd name="connsiteX26" fmla="*/ 7192797 w 9868442"/>
              <a:gd name="connsiteY26" fmla="*/ 2561512 h 9643745"/>
              <a:gd name="connsiteX27" fmla="*/ 7294038 w 9868442"/>
              <a:gd name="connsiteY27" fmla="*/ 2448826 h 9643745"/>
              <a:gd name="connsiteX28" fmla="*/ 7323970 w 9868442"/>
              <a:gd name="connsiteY28" fmla="*/ 2398645 h 9643745"/>
              <a:gd name="connsiteX29" fmla="*/ 7388236 w 9868442"/>
              <a:gd name="connsiteY29" fmla="*/ 2358149 h 9643745"/>
              <a:gd name="connsiteX30" fmla="*/ 7469230 w 9868442"/>
              <a:gd name="connsiteY30" fmla="*/ 2347584 h 9643745"/>
              <a:gd name="connsiteX31" fmla="*/ 7593361 w 9868442"/>
              <a:gd name="connsiteY31" fmla="*/ 2419774 h 9643745"/>
              <a:gd name="connsiteX32" fmla="*/ 7956068 w 9868442"/>
              <a:gd name="connsiteY32" fmla="*/ 2462031 h 9643745"/>
              <a:gd name="connsiteX33" fmla="*/ 8389205 w 9868442"/>
              <a:gd name="connsiteY33" fmla="*/ 2498126 h 9643745"/>
              <a:gd name="connsiteX34" fmla="*/ 8686766 w 9868442"/>
              <a:gd name="connsiteY34" fmla="*/ 2535101 h 9643745"/>
              <a:gd name="connsiteX35" fmla="*/ 9254598 w 9868442"/>
              <a:gd name="connsiteY35" fmla="*/ 2552708 h 9643745"/>
              <a:gd name="connsiteX36" fmla="*/ 9430670 w 9868442"/>
              <a:gd name="connsiteY36" fmla="*/ 2563272 h 9643745"/>
              <a:gd name="connsiteX37" fmla="*/ 9484372 w 9868442"/>
              <a:gd name="connsiteY37" fmla="*/ 2516613 h 9643745"/>
              <a:gd name="connsiteX38" fmla="*/ 9600580 w 9868442"/>
              <a:gd name="connsiteY38" fmla="*/ 2527178 h 9643745"/>
              <a:gd name="connsiteX39" fmla="*/ 9658683 w 9868442"/>
              <a:gd name="connsiteY39" fmla="*/ 2565033 h 9643745"/>
              <a:gd name="connsiteX40" fmla="*/ 9705343 w 9868442"/>
              <a:gd name="connsiteY40" fmla="*/ 2580880 h 9643745"/>
              <a:gd name="connsiteX41" fmla="*/ 9771370 w 9868442"/>
              <a:gd name="connsiteY41" fmla="*/ 2597606 h 9643745"/>
              <a:gd name="connsiteX42" fmla="*/ 9796019 w 9868442"/>
              <a:gd name="connsiteY42" fmla="*/ 2628419 h 9643745"/>
              <a:gd name="connsiteX43" fmla="*/ 9863808 w 9868442"/>
              <a:gd name="connsiteY43" fmla="*/ 2926861 h 9643745"/>
              <a:gd name="connsiteX44" fmla="*/ 9868209 w 9868442"/>
              <a:gd name="connsiteY44" fmla="*/ 3011375 h 9643745"/>
              <a:gd name="connsiteX45" fmla="*/ 9820670 w 9868442"/>
              <a:gd name="connsiteY45" fmla="*/ 3041308 h 9643745"/>
              <a:gd name="connsiteX46" fmla="*/ 9796019 w 9868442"/>
              <a:gd name="connsiteY46" fmla="*/ 3176883 h 9643745"/>
              <a:gd name="connsiteX47" fmla="*/ 9786335 w 9868442"/>
              <a:gd name="connsiteY47" fmla="*/ 3233226 h 9643745"/>
              <a:gd name="connsiteX48" fmla="*/ 9723830 w 9868442"/>
              <a:gd name="connsiteY48" fmla="*/ 3324783 h 9643745"/>
              <a:gd name="connsiteX49" fmla="*/ 9568006 w 9868442"/>
              <a:gd name="connsiteY49" fmla="*/ 3340630 h 9643745"/>
              <a:gd name="connsiteX50" fmla="*/ 9400738 w 9868442"/>
              <a:gd name="connsiteY50" fmla="*/ 3318621 h 9643745"/>
              <a:gd name="connsiteX51" fmla="*/ 9206178 w 9868442"/>
              <a:gd name="connsiteY51" fmla="*/ 3304535 h 9643745"/>
              <a:gd name="connsiteX52" fmla="*/ 9158639 w 9868442"/>
              <a:gd name="connsiteY52" fmla="*/ 3344151 h 9643745"/>
              <a:gd name="connsiteX53" fmla="*/ 9157759 w 9868442"/>
              <a:gd name="connsiteY53" fmla="*/ 3526386 h 9643745"/>
              <a:gd name="connsiteX54" fmla="*/ 9114621 w 9868442"/>
              <a:gd name="connsiteY54" fmla="*/ 3695415 h 9643745"/>
              <a:gd name="connsiteX55" fmla="*/ 9007217 w 9868442"/>
              <a:gd name="connsiteY55" fmla="*/ 3804579 h 9643745"/>
              <a:gd name="connsiteX56" fmla="*/ 8964960 w 9868442"/>
              <a:gd name="connsiteY56" fmla="*/ 3838913 h 9643745"/>
              <a:gd name="connsiteX57" fmla="*/ 8891010 w 9868442"/>
              <a:gd name="connsiteY57" fmla="*/ 3954240 h 9643745"/>
              <a:gd name="connsiteX58" fmla="*/ 8898933 w 9868442"/>
              <a:gd name="connsiteY58" fmla="*/ 4078371 h 9643745"/>
              <a:gd name="connsiteX59" fmla="*/ 8908617 w 9868442"/>
              <a:gd name="connsiteY59" fmla="*/ 4213066 h 9643745"/>
              <a:gd name="connsiteX60" fmla="*/ 9001935 w 9868442"/>
              <a:gd name="connsiteY60" fmla="*/ 4344240 h 9643745"/>
              <a:gd name="connsiteX61" fmla="*/ 9045073 w 9868442"/>
              <a:gd name="connsiteY61" fmla="*/ 4505346 h 9643745"/>
              <a:gd name="connsiteX62" fmla="*/ 8979926 w 9868442"/>
              <a:gd name="connsiteY62" fmla="*/ 4607467 h 9643745"/>
              <a:gd name="connsiteX63" fmla="*/ 8881326 w 9868442"/>
              <a:gd name="connsiteY63" fmla="*/ 4761530 h 9643745"/>
              <a:gd name="connsiteX64" fmla="*/ 8875164 w 9868442"/>
              <a:gd name="connsiteY64" fmla="*/ 4861011 h 9643745"/>
              <a:gd name="connsiteX65" fmla="*/ 8823222 w 9868442"/>
              <a:gd name="connsiteY65" fmla="*/ 4978979 h 9643745"/>
              <a:gd name="connsiteX66" fmla="*/ 8694690 w 9868442"/>
              <a:gd name="connsiteY66" fmla="*/ 5022997 h 9643745"/>
              <a:gd name="connsiteX67" fmla="*/ 8559114 w 9868442"/>
              <a:gd name="connsiteY67" fmla="*/ 5100468 h 9643745"/>
              <a:gd name="connsiteX68" fmla="*/ 8507173 w 9868442"/>
              <a:gd name="connsiteY68" fmla="*/ 5192906 h 9643745"/>
              <a:gd name="connsiteX69" fmla="*/ 8383923 w 9868442"/>
              <a:gd name="connsiteY69" fmla="*/ 5248369 h 9643745"/>
              <a:gd name="connsiteX70" fmla="*/ 8123337 w 9868442"/>
              <a:gd name="connsiteY70" fmla="*/ 5313515 h 9643745"/>
              <a:gd name="connsiteX71" fmla="*/ 7940222 w 9868442"/>
              <a:gd name="connsiteY71" fmla="*/ 5327601 h 9643745"/>
              <a:gd name="connsiteX72" fmla="*/ 7645302 w 9868442"/>
              <a:gd name="connsiteY72" fmla="*/ 5340807 h 9643745"/>
              <a:gd name="connsiteX73" fmla="*/ 7242977 w 9868442"/>
              <a:gd name="connsiteY73" fmla="*/ 5318798 h 9643745"/>
              <a:gd name="connsiteX74" fmla="*/ 6830969 w 9868442"/>
              <a:gd name="connsiteY74" fmla="*/ 5322319 h 9643745"/>
              <a:gd name="connsiteX75" fmla="*/ 6537810 w 9868442"/>
              <a:gd name="connsiteY75" fmla="*/ 5282703 h 9643745"/>
              <a:gd name="connsiteX76" fmla="*/ 6277223 w 9868442"/>
              <a:gd name="connsiteY76" fmla="*/ 5240446 h 9643745"/>
              <a:gd name="connsiteX77" fmla="*/ 6083544 w 9868442"/>
              <a:gd name="connsiteY77" fmla="*/ 5273899 h 9643745"/>
              <a:gd name="connsiteX78" fmla="*/ 5991107 w 9868442"/>
              <a:gd name="connsiteY78" fmla="*/ 5366337 h 9643745"/>
              <a:gd name="connsiteX79" fmla="*/ 5768375 w 9868442"/>
              <a:gd name="connsiteY79" fmla="*/ 5697352 h 9643745"/>
              <a:gd name="connsiteX80" fmla="*/ 5623997 w 9868442"/>
              <a:gd name="connsiteY80" fmla="*/ 5749293 h 9643745"/>
              <a:gd name="connsiteX81" fmla="*/ 5462010 w 9868442"/>
              <a:gd name="connsiteY81" fmla="*/ 5765140 h 9643745"/>
              <a:gd name="connsiteX82" fmla="*/ 5445284 w 9868442"/>
              <a:gd name="connsiteY82" fmla="*/ 5792431 h 9643745"/>
              <a:gd name="connsiteX83" fmla="*/ 5492823 w 9868442"/>
              <a:gd name="connsiteY83" fmla="*/ 5969383 h 9643745"/>
              <a:gd name="connsiteX84" fmla="*/ 5518497 w 9868442"/>
              <a:gd name="connsiteY84" fmla="*/ 6674206 h 9643745"/>
              <a:gd name="connsiteX85" fmla="*/ 5656641 w 9868442"/>
              <a:gd name="connsiteY85" fmla="*/ 7830615 h 9643745"/>
              <a:gd name="connsiteX86" fmla="*/ 6000879 w 9868442"/>
              <a:gd name="connsiteY86" fmla="*/ 9643745 h 9643745"/>
              <a:gd name="connsiteX87" fmla="*/ 1263201 w 9868442"/>
              <a:gd name="connsiteY87" fmla="*/ 9220046 h 9643745"/>
              <a:gd name="connsiteX88" fmla="*/ 1461297 w 9868442"/>
              <a:gd name="connsiteY88" fmla="*/ 8206690 h 9643745"/>
              <a:gd name="connsiteX89" fmla="*/ 1496294 w 9868442"/>
              <a:gd name="connsiteY89" fmla="*/ 7201181 h 9643745"/>
              <a:gd name="connsiteX90" fmla="*/ 1215156 w 9868442"/>
              <a:gd name="connsiteY90" fmla="*/ 6532813 h 9643745"/>
              <a:gd name="connsiteX91" fmla="*/ 1178181 w 9868442"/>
              <a:gd name="connsiteY91" fmla="*/ 6476470 h 9643745"/>
              <a:gd name="connsiteX92" fmla="*/ 1015315 w 9868442"/>
              <a:gd name="connsiteY92" fmla="*/ 6259022 h 9643745"/>
              <a:gd name="connsiteX93" fmla="*/ 974818 w 9868442"/>
              <a:gd name="connsiteY93" fmla="*/ 6223807 h 9643745"/>
              <a:gd name="connsiteX94" fmla="*/ 892945 w 9868442"/>
              <a:gd name="connsiteY94" fmla="*/ 6132250 h 9643745"/>
              <a:gd name="connsiteX95" fmla="*/ 801387 w 9868442"/>
              <a:gd name="connsiteY95" fmla="*/ 6003717 h 9643745"/>
              <a:gd name="connsiteX96" fmla="*/ 617392 w 9868442"/>
              <a:gd name="connsiteY96" fmla="*/ 5788029 h 9643745"/>
              <a:gd name="connsiteX97" fmla="*/ 267890 w 9868442"/>
              <a:gd name="connsiteY97" fmla="*/ 5159452 h 9643745"/>
              <a:gd name="connsiteX98" fmla="*/ 205384 w 9868442"/>
              <a:gd name="connsiteY98" fmla="*/ 5041485 h 9643745"/>
              <a:gd name="connsiteX99" fmla="*/ 170170 w 9868442"/>
              <a:gd name="connsiteY99" fmla="*/ 4942004 h 9643745"/>
              <a:gd name="connsiteX100" fmla="*/ 75971 w 9868442"/>
              <a:gd name="connsiteY100" fmla="*/ 4773855 h 9643745"/>
              <a:gd name="connsiteX101" fmla="*/ 260 w 9868442"/>
              <a:gd name="connsiteY101" fmla="*/ 4532636 h 9643745"/>
              <a:gd name="connsiteX102" fmla="*/ 155204 w 9868442"/>
              <a:gd name="connsiteY102" fmla="*/ 4036114 h 9643745"/>
              <a:gd name="connsiteX103" fmla="*/ 284616 w 9868442"/>
              <a:gd name="connsiteY103" fmla="*/ 3897897 h 9643745"/>
              <a:gd name="connsiteX104" fmla="*/ 449244 w 9868442"/>
              <a:gd name="connsiteY104" fmla="*/ 3800177 h 9643745"/>
              <a:gd name="connsiteX105" fmla="*/ 863893 w 9868442"/>
              <a:gd name="connsiteY105" fmla="*/ 3576566 h 9643745"/>
              <a:gd name="connsiteX106" fmla="*/ 1068136 w 9868442"/>
              <a:gd name="connsiteY106" fmla="*/ 3535189 h 9643745"/>
              <a:gd name="connsiteX107" fmla="*/ 1197549 w 9868442"/>
              <a:gd name="connsiteY107" fmla="*/ 3479727 h 9643745"/>
              <a:gd name="connsiteX108" fmla="*/ 1198430 w 9868442"/>
              <a:gd name="connsiteY108" fmla="*/ 3477086 h 9643745"/>
              <a:gd name="connsiteX109" fmla="*/ 1247730 w 9868442"/>
              <a:gd name="connsiteY109" fmla="*/ 3339750 h 9643745"/>
              <a:gd name="connsiteX110" fmla="*/ 1422041 w 9868442"/>
              <a:gd name="connsiteY110" fmla="*/ 3090608 h 9643745"/>
              <a:gd name="connsiteX111" fmla="*/ 1510957 w 9868442"/>
              <a:gd name="connsiteY111" fmla="*/ 2947990 h 9643745"/>
              <a:gd name="connsiteX112" fmla="*/ 1529445 w 9868442"/>
              <a:gd name="connsiteY112" fmla="*/ 2928622 h 9643745"/>
              <a:gd name="connsiteX113" fmla="*/ 1539129 w 9868442"/>
              <a:gd name="connsiteY113" fmla="*/ 2929502 h 9643745"/>
              <a:gd name="connsiteX114" fmla="*/ 1542650 w 9868442"/>
              <a:gd name="connsiteY114" fmla="*/ 2992888 h 9643745"/>
              <a:gd name="connsiteX115" fmla="*/ 1623643 w 9868442"/>
              <a:gd name="connsiteY115" fmla="*/ 3178644 h 9643745"/>
              <a:gd name="connsiteX116" fmla="*/ 1709918 w 9868442"/>
              <a:gd name="connsiteY116" fmla="*/ 3237628 h 9643745"/>
              <a:gd name="connsiteX117" fmla="*/ 1815562 w 9868442"/>
              <a:gd name="connsiteY117" fmla="*/ 3293090 h 9643745"/>
              <a:gd name="connsiteX118" fmla="*/ 1904478 w 9868442"/>
              <a:gd name="connsiteY118" fmla="*/ 3362639 h 9643745"/>
              <a:gd name="connsiteX119" fmla="*/ 1949376 w 9868442"/>
              <a:gd name="connsiteY119" fmla="*/ 3403135 h 9643745"/>
              <a:gd name="connsiteX120" fmla="*/ 2003958 w 9868442"/>
              <a:gd name="connsiteY120" fmla="*/ 3422503 h 9643745"/>
              <a:gd name="connsiteX121" fmla="*/ 2051498 w 9868442"/>
              <a:gd name="connsiteY121" fmla="*/ 3461239 h 9643745"/>
              <a:gd name="connsiteX122" fmla="*/ 2180030 w 9868442"/>
              <a:gd name="connsiteY122" fmla="*/ 3522864 h 9643745"/>
              <a:gd name="connsiteX123" fmla="*/ 2372829 w 9868442"/>
              <a:gd name="connsiteY123" fmla="*/ 3651397 h 9643745"/>
              <a:gd name="connsiteX124" fmla="*/ 2474070 w 9868442"/>
              <a:gd name="connsiteY124" fmla="*/ 3717424 h 9643745"/>
              <a:gd name="connsiteX125" fmla="*/ 2510165 w 9868442"/>
              <a:gd name="connsiteY125" fmla="*/ 3735031 h 9643745"/>
              <a:gd name="connsiteX126" fmla="*/ 2561226 w 9868442"/>
              <a:gd name="connsiteY126" fmla="*/ 3757040 h 9643745"/>
              <a:gd name="connsiteX127" fmla="*/ 2597321 w 9868442"/>
              <a:gd name="connsiteY127" fmla="*/ 3684850 h 9643745"/>
              <a:gd name="connsiteX128" fmla="*/ 2522490 w 9868442"/>
              <a:gd name="connsiteY128" fmla="*/ 3645234 h 9643745"/>
              <a:gd name="connsiteX129" fmla="*/ 2364025 w 9868442"/>
              <a:gd name="connsiteY129" fmla="*/ 3552796 h 9643745"/>
              <a:gd name="connsiteX130" fmla="*/ 1972265 w 9868442"/>
              <a:gd name="connsiteY130" fmla="*/ 3259637 h 9643745"/>
              <a:gd name="connsiteX131" fmla="*/ 1682627 w 9868442"/>
              <a:gd name="connsiteY131" fmla="*/ 3049231 h 9643745"/>
              <a:gd name="connsiteX132" fmla="*/ 1595472 w 9868442"/>
              <a:gd name="connsiteY132" fmla="*/ 2877561 h 9643745"/>
              <a:gd name="connsiteX133" fmla="*/ 1598993 w 9868442"/>
              <a:gd name="connsiteY133" fmla="*/ 2840586 h 9643745"/>
              <a:gd name="connsiteX134" fmla="*/ 1650934 w 9868442"/>
              <a:gd name="connsiteY134" fmla="*/ 2933904 h 9643745"/>
              <a:gd name="connsiteX135" fmla="*/ 1515359 w 9868442"/>
              <a:gd name="connsiteY135" fmla="*/ 2513092 h 9643745"/>
              <a:gd name="connsiteX136" fmla="*/ 1423802 w 9868442"/>
              <a:gd name="connsiteY136" fmla="*/ 2523656 h 9643745"/>
              <a:gd name="connsiteX137" fmla="*/ 1301432 w 9868442"/>
              <a:gd name="connsiteY137" fmla="*/ 2462911 h 9643745"/>
              <a:gd name="connsiteX138" fmla="*/ 1193147 w 9868442"/>
              <a:gd name="connsiteY138" fmla="*/ 2283318 h 9643745"/>
              <a:gd name="connsiteX139" fmla="*/ 1119197 w 9868442"/>
              <a:gd name="connsiteY139" fmla="*/ 1985757 h 9643745"/>
              <a:gd name="connsiteX140" fmla="*/ 1096308 w 9868442"/>
              <a:gd name="connsiteY140" fmla="*/ 1858105 h 9643745"/>
              <a:gd name="connsiteX141" fmla="*/ 1161454 w 9868442"/>
              <a:gd name="connsiteY141" fmla="*/ 1705802 h 9643745"/>
              <a:gd name="connsiteX142" fmla="*/ 1177301 w 9868442"/>
              <a:gd name="connsiteY142" fmla="*/ 1667947 h 9643745"/>
              <a:gd name="connsiteX143" fmla="*/ 1139445 w 9868442"/>
              <a:gd name="connsiteY143" fmla="*/ 1329008 h 9643745"/>
              <a:gd name="connsiteX144" fmla="*/ 1119197 w 9868442"/>
              <a:gd name="connsiteY144" fmla="*/ 1039370 h 9643745"/>
              <a:gd name="connsiteX145" fmla="*/ 1191387 w 9868442"/>
              <a:gd name="connsiteY145" fmla="*/ 662576 h 9643745"/>
              <a:gd name="connsiteX146" fmla="*/ 1296149 w 9868442"/>
              <a:gd name="connsiteY146" fmla="*/ 480342 h 9643745"/>
              <a:gd name="connsiteX147" fmla="*/ 1551454 w 9868442"/>
              <a:gd name="connsiteY147" fmla="*/ 211832 h 9643745"/>
              <a:gd name="connsiteX148" fmla="*/ 1763620 w 9868442"/>
              <a:gd name="connsiteY148" fmla="*/ 109711 h 9643745"/>
              <a:gd name="connsiteX149" fmla="*/ 1898315 w 9868442"/>
              <a:gd name="connsiteY149" fmla="*/ 65693 h 9643745"/>
              <a:gd name="connsiteX150" fmla="*/ 2076148 w 9868442"/>
              <a:gd name="connsiteY150" fmla="*/ 31359 h 9643745"/>
              <a:gd name="connsiteX151" fmla="*/ 2219646 w 9868442"/>
              <a:gd name="connsiteY151" fmla="*/ 14632 h 9643745"/>
              <a:gd name="connsiteX152" fmla="*/ 2245177 w 9868442"/>
              <a:gd name="connsiteY152" fmla="*/ 11110 h 9643745"/>
              <a:gd name="connsiteX153" fmla="*/ 2348179 w 9868442"/>
              <a:gd name="connsiteY153" fmla="*/ 7589 h 9643745"/>
              <a:gd name="connsiteX154" fmla="*/ 2434454 w 9868442"/>
              <a:gd name="connsiteY154" fmla="*/ 17273 h 9643745"/>
              <a:gd name="connsiteX155" fmla="*/ 2561226 w 9868442"/>
              <a:gd name="connsiteY155" fmla="*/ 51607 h 9643745"/>
              <a:gd name="connsiteX156" fmla="*/ 2689758 w 9868442"/>
              <a:gd name="connsiteY156" fmla="*/ 92103 h 9643745"/>
              <a:gd name="connsiteX157" fmla="*/ 2749623 w 9868442"/>
              <a:gd name="connsiteY157" fmla="*/ 119395 h 9643745"/>
              <a:gd name="connsiteX158" fmla="*/ 2885198 w 9868442"/>
              <a:gd name="connsiteY158" fmla="*/ 188943 h 9643745"/>
              <a:gd name="connsiteX159" fmla="*/ 3074476 w 9868442"/>
              <a:gd name="connsiteY159" fmla="*/ 315715 h 9643745"/>
              <a:gd name="connsiteX160" fmla="*/ 3171315 w 9868442"/>
              <a:gd name="connsiteY160" fmla="*/ 387904 h 9643745"/>
              <a:gd name="connsiteX161" fmla="*/ 3302489 w 9868442"/>
              <a:gd name="connsiteY161" fmla="*/ 537565 h 9643745"/>
              <a:gd name="connsiteX162" fmla="*/ 3438944 w 9868442"/>
              <a:gd name="connsiteY162" fmla="*/ 770861 h 9643745"/>
              <a:gd name="connsiteX163" fmla="*/ 3529621 w 9868442"/>
              <a:gd name="connsiteY163" fmla="*/ 1044652 h 9643745"/>
              <a:gd name="connsiteX164" fmla="*/ 3541946 w 9868442"/>
              <a:gd name="connsiteY164" fmla="*/ 1292033 h 9643745"/>
              <a:gd name="connsiteX165" fmla="*/ 3524339 w 9868442"/>
              <a:gd name="connsiteY165" fmla="*/ 1486593 h 9643745"/>
              <a:gd name="connsiteX166" fmla="*/ 3524339 w 9868442"/>
              <a:gd name="connsiteY166" fmla="*/ 1522688 h 9643745"/>
              <a:gd name="connsiteX167" fmla="*/ 3500569 w 9868442"/>
              <a:gd name="connsiteY167" fmla="*/ 1571988 h 9643745"/>
              <a:gd name="connsiteX168" fmla="*/ 3494407 w 9868442"/>
              <a:gd name="connsiteY168" fmla="*/ 1717247 h 9643745"/>
              <a:gd name="connsiteX169" fmla="*/ 3497048 w 9868442"/>
              <a:gd name="connsiteY169" fmla="*/ 1725170 h 9643745"/>
              <a:gd name="connsiteX170" fmla="*/ 3506732 w 9868442"/>
              <a:gd name="connsiteY170" fmla="*/ 1839617 h 9643745"/>
              <a:gd name="connsiteX171" fmla="*/ 3489125 w 9868442"/>
              <a:gd name="connsiteY171" fmla="*/ 1908285 h 9643745"/>
              <a:gd name="connsiteX172" fmla="*/ 3482082 w 9868442"/>
              <a:gd name="connsiteY172" fmla="*/ 2074673 h 9643745"/>
              <a:gd name="connsiteX173" fmla="*/ 3478560 w 9868442"/>
              <a:gd name="connsiteY173" fmla="*/ 2462031 h 9643745"/>
              <a:gd name="connsiteX174" fmla="*/ 3439825 w 9868442"/>
              <a:gd name="connsiteY174" fmla="*/ 2793046 h 9643745"/>
              <a:gd name="connsiteX175" fmla="*/ 3435423 w 9868442"/>
              <a:gd name="connsiteY175" fmla="*/ 2873159 h 9643745"/>
              <a:gd name="connsiteX176" fmla="*/ 3494407 w 9868442"/>
              <a:gd name="connsiteY176" fmla="*/ 2904852 h 9643745"/>
              <a:gd name="connsiteX177" fmla="*/ 3573639 w 9868442"/>
              <a:gd name="connsiteY177" fmla="*/ 2867877 h 9643745"/>
              <a:gd name="connsiteX178" fmla="*/ 3759395 w 9868442"/>
              <a:gd name="connsiteY178" fmla="*/ 2738464 h 9643745"/>
              <a:gd name="connsiteX179" fmla="*/ 4082487 w 9868442"/>
              <a:gd name="connsiteY179" fmla="*/ 2675078 h 9643745"/>
              <a:gd name="connsiteX180" fmla="*/ 4495376 w 9868442"/>
              <a:gd name="connsiteY180" fmla="*/ 2687403 h 9643745"/>
              <a:gd name="connsiteX181" fmla="*/ 4593095 w 9868442"/>
              <a:gd name="connsiteY181" fmla="*/ 2674198 h 9643745"/>
              <a:gd name="connsiteX182" fmla="*/ 4700499 w 9868442"/>
              <a:gd name="connsiteY182" fmla="*/ 2712053 h 9643745"/>
              <a:gd name="connsiteX183" fmla="*/ 4785894 w 9868442"/>
              <a:gd name="connsiteY183" fmla="*/ 2852030 h 9643745"/>
              <a:gd name="connsiteX184" fmla="*/ 4848400 w 9868442"/>
              <a:gd name="connsiteY184" fmla="*/ 2925981 h 9643745"/>
              <a:gd name="connsiteX185" fmla="*/ 4921470 w 9868442"/>
              <a:gd name="connsiteY185" fmla="*/ 3038667 h 9643745"/>
              <a:gd name="connsiteX186" fmla="*/ 5020070 w 9868442"/>
              <a:gd name="connsiteY186" fmla="*/ 3126702 h 9643745"/>
              <a:gd name="connsiteX187" fmla="*/ 5092259 w 9868442"/>
              <a:gd name="connsiteY187" fmla="*/ 3146070 h 9643745"/>
              <a:gd name="connsiteX188" fmla="*/ 5225194 w 9868442"/>
              <a:gd name="connsiteY188" fmla="*/ 3211217 h 9643745"/>
              <a:gd name="connsiteX189" fmla="*/ 5325555 w 9868442"/>
              <a:gd name="connsiteY189" fmla="*/ 3269321 h 9643745"/>
              <a:gd name="connsiteX190" fmla="*/ 5413590 w 9868442"/>
              <a:gd name="connsiteY190" fmla="*/ 3329185 h 9643745"/>
              <a:gd name="connsiteX191" fmla="*/ 5572936 w 9868442"/>
              <a:gd name="connsiteY191" fmla="*/ 3403135 h 9643745"/>
              <a:gd name="connsiteX192" fmla="*/ 5668895 w 9868442"/>
              <a:gd name="connsiteY192" fmla="*/ 3457718 h 9643745"/>
              <a:gd name="connsiteX193" fmla="*/ 5741084 w 9868442"/>
              <a:gd name="connsiteY193" fmla="*/ 3507018 h 9643745"/>
              <a:gd name="connsiteX194" fmla="*/ 5784222 w 9868442"/>
              <a:gd name="connsiteY194" fmla="*/ 3516702 h 9643745"/>
              <a:gd name="connsiteX195" fmla="*/ 5843206 w 9868442"/>
              <a:gd name="connsiteY195" fmla="*/ 3541352 h 9643745"/>
              <a:gd name="connsiteX196" fmla="*/ 5951490 w 9868442"/>
              <a:gd name="connsiteY196" fmla="*/ 3640832 h 9643745"/>
              <a:gd name="connsiteX197" fmla="*/ 6013116 w 9868442"/>
              <a:gd name="connsiteY197" fmla="*/ 3664602 h 9643745"/>
              <a:gd name="connsiteX198" fmla="*/ 6186546 w 9868442"/>
              <a:gd name="connsiteY198" fmla="*/ 3736792 h 9643745"/>
              <a:gd name="connsiteX199" fmla="*/ 6186546 w 9868442"/>
              <a:gd name="connsiteY199" fmla="*/ 3750877 h 9643745"/>
              <a:gd name="connsiteX200" fmla="*/ 8932387 w 9868442"/>
              <a:gd name="connsiteY200" fmla="*/ 3619704 h 9643745"/>
              <a:gd name="connsiteX201" fmla="*/ 8953516 w 9868442"/>
              <a:gd name="connsiteY201" fmla="*/ 3513180 h 9643745"/>
              <a:gd name="connsiteX202" fmla="*/ 8878685 w 9868442"/>
              <a:gd name="connsiteY202" fmla="*/ 3337108 h 9643745"/>
              <a:gd name="connsiteX203" fmla="*/ 8775683 w 9868442"/>
              <a:gd name="connsiteY203" fmla="*/ 3274603 h 9643745"/>
              <a:gd name="connsiteX204" fmla="*/ 8648911 w 9868442"/>
              <a:gd name="connsiteY204" fmla="*/ 3280765 h 9643745"/>
              <a:gd name="connsiteX205" fmla="*/ 8628663 w 9868442"/>
              <a:gd name="connsiteY205" fmla="*/ 3300133 h 9643745"/>
              <a:gd name="connsiteX206" fmla="*/ 8633945 w 9868442"/>
              <a:gd name="connsiteY206" fmla="*/ 3317741 h 9643745"/>
              <a:gd name="connsiteX207" fmla="*/ 8735186 w 9868442"/>
              <a:gd name="connsiteY207" fmla="*/ 3411059 h 9643745"/>
              <a:gd name="connsiteX208" fmla="*/ 8823222 w 9868442"/>
              <a:gd name="connsiteY208" fmla="*/ 3573925 h 9643745"/>
              <a:gd name="connsiteX209" fmla="*/ 8932387 w 9868442"/>
              <a:gd name="connsiteY209" fmla="*/ 3619704 h 9643745"/>
              <a:gd name="connsiteX210" fmla="*/ 1753056 w 9868442"/>
              <a:gd name="connsiteY210" fmla="*/ 2878441 h 9643745"/>
              <a:gd name="connsiteX211" fmla="*/ 1750415 w 9868442"/>
              <a:gd name="connsiteY211" fmla="*/ 2837945 h 9643745"/>
              <a:gd name="connsiteX212" fmla="*/ 1711679 w 9868442"/>
              <a:gd name="connsiteY212" fmla="*/ 2778080 h 9643745"/>
              <a:gd name="connsiteX213" fmla="*/ 1634207 w 9868442"/>
              <a:gd name="connsiteY213" fmla="*/ 2606410 h 9643745"/>
              <a:gd name="connsiteX214" fmla="*/ 1555855 w 9868442"/>
              <a:gd name="connsiteY214" fmla="*/ 2494604 h 9643745"/>
              <a:gd name="connsiteX215" fmla="*/ 1531205 w 9868442"/>
              <a:gd name="connsiteY215" fmla="*/ 2510451 h 9643745"/>
              <a:gd name="connsiteX216" fmla="*/ 1590189 w 9868442"/>
              <a:gd name="connsiteY216" fmla="*/ 2625778 h 9643745"/>
              <a:gd name="connsiteX217" fmla="*/ 1637729 w 9868442"/>
              <a:gd name="connsiteY217" fmla="*/ 2719096 h 9643745"/>
              <a:gd name="connsiteX218" fmla="*/ 1686149 w 9868442"/>
              <a:gd name="connsiteY218" fmla="*/ 2812414 h 9643745"/>
              <a:gd name="connsiteX219" fmla="*/ 1703756 w 9868442"/>
              <a:gd name="connsiteY219" fmla="*/ 2847629 h 9643745"/>
              <a:gd name="connsiteX220" fmla="*/ 1746893 w 9868442"/>
              <a:gd name="connsiteY220" fmla="*/ 2908373 h 9643745"/>
              <a:gd name="connsiteX221" fmla="*/ 1768022 w 9868442"/>
              <a:gd name="connsiteY221" fmla="*/ 2911895 h 9643745"/>
              <a:gd name="connsiteX222" fmla="*/ 1763620 w 9868442"/>
              <a:gd name="connsiteY222" fmla="*/ 2890766 h 9643745"/>
              <a:gd name="connsiteX223" fmla="*/ 1753056 w 9868442"/>
              <a:gd name="connsiteY223" fmla="*/ 2878441 h 9643745"/>
              <a:gd name="connsiteX0" fmla="*/ 6186546 w 9868442"/>
              <a:gd name="connsiteY0" fmla="*/ 3750877 h 9220046"/>
              <a:gd name="connsiteX1" fmla="*/ 6170700 w 9868442"/>
              <a:gd name="connsiteY1" fmla="*/ 3757920 h 9220046"/>
              <a:gd name="connsiteX2" fmla="*/ 6050090 w 9868442"/>
              <a:gd name="connsiteY2" fmla="*/ 3783451 h 9220046"/>
              <a:gd name="connsiteX3" fmla="*/ 5844086 w 9868442"/>
              <a:gd name="connsiteY3" fmla="*/ 3838033 h 9220046"/>
              <a:gd name="connsiteX4" fmla="*/ 5596705 w 9868442"/>
              <a:gd name="connsiteY4" fmla="*/ 3898778 h 9220046"/>
              <a:gd name="connsiteX5" fmla="*/ 5472575 w 9868442"/>
              <a:gd name="connsiteY5" fmla="*/ 3946317 h 9220046"/>
              <a:gd name="connsiteX6" fmla="*/ 5460249 w 9868442"/>
              <a:gd name="connsiteY6" fmla="*/ 3976249 h 9220046"/>
              <a:gd name="connsiteX7" fmla="*/ 5425035 w 9868442"/>
              <a:gd name="connsiteY7" fmla="*/ 4907670 h 9220046"/>
              <a:gd name="connsiteX8" fmla="*/ 6290429 w 9868442"/>
              <a:gd name="connsiteY8" fmla="*/ 5056450 h 9220046"/>
              <a:gd name="connsiteX9" fmla="*/ 6263137 w 9868442"/>
              <a:gd name="connsiteY9" fmla="*/ 5004509 h 9220046"/>
              <a:gd name="connsiteX10" fmla="*/ 6115237 w 9868442"/>
              <a:gd name="connsiteY10" fmla="*/ 4832839 h 9220046"/>
              <a:gd name="connsiteX11" fmla="*/ 6010474 w 9868442"/>
              <a:gd name="connsiteY11" fmla="*/ 4507106 h 9220046"/>
              <a:gd name="connsiteX12" fmla="*/ 6078262 w 9868442"/>
              <a:gd name="connsiteY12" fmla="*/ 3904060 h 9220046"/>
              <a:gd name="connsiteX13" fmla="*/ 6244650 w 9868442"/>
              <a:gd name="connsiteY13" fmla="*/ 3746475 h 9220046"/>
              <a:gd name="connsiteX14" fmla="*/ 6383747 w 9868442"/>
              <a:gd name="connsiteY14" fmla="*/ 3741193 h 9220046"/>
              <a:gd name="connsiteX15" fmla="*/ 6754378 w 9868442"/>
              <a:gd name="connsiteY15" fmla="*/ 3598575 h 9220046"/>
              <a:gd name="connsiteX16" fmla="*/ 7117086 w 9868442"/>
              <a:gd name="connsiteY16" fmla="*/ 3518462 h 9220046"/>
              <a:gd name="connsiteX17" fmla="*/ 7150539 w 9868442"/>
              <a:gd name="connsiteY17" fmla="*/ 3490291 h 9220046"/>
              <a:gd name="connsiteX18" fmla="*/ 7174309 w 9868442"/>
              <a:gd name="connsiteY18" fmla="*/ 3315099 h 9220046"/>
              <a:gd name="connsiteX19" fmla="*/ 7218327 w 9868442"/>
              <a:gd name="connsiteY19" fmla="*/ 3163678 h 9220046"/>
              <a:gd name="connsiteX20" fmla="*/ 7291397 w 9868442"/>
              <a:gd name="connsiteY20" fmla="*/ 3088847 h 9220046"/>
              <a:gd name="connsiteX21" fmla="*/ 7329253 w 9868442"/>
              <a:gd name="connsiteY21" fmla="*/ 3080044 h 9220046"/>
              <a:gd name="connsiteX22" fmla="*/ 7228892 w 9868442"/>
              <a:gd name="connsiteY22" fmla="*/ 3043068 h 9220046"/>
              <a:gd name="connsiteX23" fmla="*/ 7162865 w 9868442"/>
              <a:gd name="connsiteY23" fmla="*/ 3025461 h 9220046"/>
              <a:gd name="connsiteX24" fmla="*/ 7123249 w 9868442"/>
              <a:gd name="connsiteY24" fmla="*/ 2962956 h 9220046"/>
              <a:gd name="connsiteX25" fmla="*/ 7142617 w 9868442"/>
              <a:gd name="connsiteY25" fmla="*/ 2679480 h 9220046"/>
              <a:gd name="connsiteX26" fmla="*/ 7192797 w 9868442"/>
              <a:gd name="connsiteY26" fmla="*/ 2561512 h 9220046"/>
              <a:gd name="connsiteX27" fmla="*/ 7294038 w 9868442"/>
              <a:gd name="connsiteY27" fmla="*/ 2448826 h 9220046"/>
              <a:gd name="connsiteX28" fmla="*/ 7323970 w 9868442"/>
              <a:gd name="connsiteY28" fmla="*/ 2398645 h 9220046"/>
              <a:gd name="connsiteX29" fmla="*/ 7388236 w 9868442"/>
              <a:gd name="connsiteY29" fmla="*/ 2358149 h 9220046"/>
              <a:gd name="connsiteX30" fmla="*/ 7469230 w 9868442"/>
              <a:gd name="connsiteY30" fmla="*/ 2347584 h 9220046"/>
              <a:gd name="connsiteX31" fmla="*/ 7593361 w 9868442"/>
              <a:gd name="connsiteY31" fmla="*/ 2419774 h 9220046"/>
              <a:gd name="connsiteX32" fmla="*/ 7956068 w 9868442"/>
              <a:gd name="connsiteY32" fmla="*/ 2462031 h 9220046"/>
              <a:gd name="connsiteX33" fmla="*/ 8389205 w 9868442"/>
              <a:gd name="connsiteY33" fmla="*/ 2498126 h 9220046"/>
              <a:gd name="connsiteX34" fmla="*/ 8686766 w 9868442"/>
              <a:gd name="connsiteY34" fmla="*/ 2535101 h 9220046"/>
              <a:gd name="connsiteX35" fmla="*/ 9254598 w 9868442"/>
              <a:gd name="connsiteY35" fmla="*/ 2552708 h 9220046"/>
              <a:gd name="connsiteX36" fmla="*/ 9430670 w 9868442"/>
              <a:gd name="connsiteY36" fmla="*/ 2563272 h 9220046"/>
              <a:gd name="connsiteX37" fmla="*/ 9484372 w 9868442"/>
              <a:gd name="connsiteY37" fmla="*/ 2516613 h 9220046"/>
              <a:gd name="connsiteX38" fmla="*/ 9600580 w 9868442"/>
              <a:gd name="connsiteY38" fmla="*/ 2527178 h 9220046"/>
              <a:gd name="connsiteX39" fmla="*/ 9658683 w 9868442"/>
              <a:gd name="connsiteY39" fmla="*/ 2565033 h 9220046"/>
              <a:gd name="connsiteX40" fmla="*/ 9705343 w 9868442"/>
              <a:gd name="connsiteY40" fmla="*/ 2580880 h 9220046"/>
              <a:gd name="connsiteX41" fmla="*/ 9771370 w 9868442"/>
              <a:gd name="connsiteY41" fmla="*/ 2597606 h 9220046"/>
              <a:gd name="connsiteX42" fmla="*/ 9796019 w 9868442"/>
              <a:gd name="connsiteY42" fmla="*/ 2628419 h 9220046"/>
              <a:gd name="connsiteX43" fmla="*/ 9863808 w 9868442"/>
              <a:gd name="connsiteY43" fmla="*/ 2926861 h 9220046"/>
              <a:gd name="connsiteX44" fmla="*/ 9868209 w 9868442"/>
              <a:gd name="connsiteY44" fmla="*/ 3011375 h 9220046"/>
              <a:gd name="connsiteX45" fmla="*/ 9820670 w 9868442"/>
              <a:gd name="connsiteY45" fmla="*/ 3041308 h 9220046"/>
              <a:gd name="connsiteX46" fmla="*/ 9796019 w 9868442"/>
              <a:gd name="connsiteY46" fmla="*/ 3176883 h 9220046"/>
              <a:gd name="connsiteX47" fmla="*/ 9786335 w 9868442"/>
              <a:gd name="connsiteY47" fmla="*/ 3233226 h 9220046"/>
              <a:gd name="connsiteX48" fmla="*/ 9723830 w 9868442"/>
              <a:gd name="connsiteY48" fmla="*/ 3324783 h 9220046"/>
              <a:gd name="connsiteX49" fmla="*/ 9568006 w 9868442"/>
              <a:gd name="connsiteY49" fmla="*/ 3340630 h 9220046"/>
              <a:gd name="connsiteX50" fmla="*/ 9400738 w 9868442"/>
              <a:gd name="connsiteY50" fmla="*/ 3318621 h 9220046"/>
              <a:gd name="connsiteX51" fmla="*/ 9206178 w 9868442"/>
              <a:gd name="connsiteY51" fmla="*/ 3304535 h 9220046"/>
              <a:gd name="connsiteX52" fmla="*/ 9158639 w 9868442"/>
              <a:gd name="connsiteY52" fmla="*/ 3344151 h 9220046"/>
              <a:gd name="connsiteX53" fmla="*/ 9157759 w 9868442"/>
              <a:gd name="connsiteY53" fmla="*/ 3526386 h 9220046"/>
              <a:gd name="connsiteX54" fmla="*/ 9114621 w 9868442"/>
              <a:gd name="connsiteY54" fmla="*/ 3695415 h 9220046"/>
              <a:gd name="connsiteX55" fmla="*/ 9007217 w 9868442"/>
              <a:gd name="connsiteY55" fmla="*/ 3804579 h 9220046"/>
              <a:gd name="connsiteX56" fmla="*/ 8964960 w 9868442"/>
              <a:gd name="connsiteY56" fmla="*/ 3838913 h 9220046"/>
              <a:gd name="connsiteX57" fmla="*/ 8891010 w 9868442"/>
              <a:gd name="connsiteY57" fmla="*/ 3954240 h 9220046"/>
              <a:gd name="connsiteX58" fmla="*/ 8898933 w 9868442"/>
              <a:gd name="connsiteY58" fmla="*/ 4078371 h 9220046"/>
              <a:gd name="connsiteX59" fmla="*/ 8908617 w 9868442"/>
              <a:gd name="connsiteY59" fmla="*/ 4213066 h 9220046"/>
              <a:gd name="connsiteX60" fmla="*/ 9001935 w 9868442"/>
              <a:gd name="connsiteY60" fmla="*/ 4344240 h 9220046"/>
              <a:gd name="connsiteX61" fmla="*/ 9045073 w 9868442"/>
              <a:gd name="connsiteY61" fmla="*/ 4505346 h 9220046"/>
              <a:gd name="connsiteX62" fmla="*/ 8979926 w 9868442"/>
              <a:gd name="connsiteY62" fmla="*/ 4607467 h 9220046"/>
              <a:gd name="connsiteX63" fmla="*/ 8881326 w 9868442"/>
              <a:gd name="connsiteY63" fmla="*/ 4761530 h 9220046"/>
              <a:gd name="connsiteX64" fmla="*/ 8875164 w 9868442"/>
              <a:gd name="connsiteY64" fmla="*/ 4861011 h 9220046"/>
              <a:gd name="connsiteX65" fmla="*/ 8823222 w 9868442"/>
              <a:gd name="connsiteY65" fmla="*/ 4978979 h 9220046"/>
              <a:gd name="connsiteX66" fmla="*/ 8694690 w 9868442"/>
              <a:gd name="connsiteY66" fmla="*/ 5022997 h 9220046"/>
              <a:gd name="connsiteX67" fmla="*/ 8559114 w 9868442"/>
              <a:gd name="connsiteY67" fmla="*/ 5100468 h 9220046"/>
              <a:gd name="connsiteX68" fmla="*/ 8507173 w 9868442"/>
              <a:gd name="connsiteY68" fmla="*/ 5192906 h 9220046"/>
              <a:gd name="connsiteX69" fmla="*/ 8383923 w 9868442"/>
              <a:gd name="connsiteY69" fmla="*/ 5248369 h 9220046"/>
              <a:gd name="connsiteX70" fmla="*/ 8123337 w 9868442"/>
              <a:gd name="connsiteY70" fmla="*/ 5313515 h 9220046"/>
              <a:gd name="connsiteX71" fmla="*/ 7940222 w 9868442"/>
              <a:gd name="connsiteY71" fmla="*/ 5327601 h 9220046"/>
              <a:gd name="connsiteX72" fmla="*/ 7645302 w 9868442"/>
              <a:gd name="connsiteY72" fmla="*/ 5340807 h 9220046"/>
              <a:gd name="connsiteX73" fmla="*/ 7242977 w 9868442"/>
              <a:gd name="connsiteY73" fmla="*/ 5318798 h 9220046"/>
              <a:gd name="connsiteX74" fmla="*/ 6830969 w 9868442"/>
              <a:gd name="connsiteY74" fmla="*/ 5322319 h 9220046"/>
              <a:gd name="connsiteX75" fmla="*/ 6537810 w 9868442"/>
              <a:gd name="connsiteY75" fmla="*/ 5282703 h 9220046"/>
              <a:gd name="connsiteX76" fmla="*/ 6277223 w 9868442"/>
              <a:gd name="connsiteY76" fmla="*/ 5240446 h 9220046"/>
              <a:gd name="connsiteX77" fmla="*/ 6083544 w 9868442"/>
              <a:gd name="connsiteY77" fmla="*/ 5273899 h 9220046"/>
              <a:gd name="connsiteX78" fmla="*/ 5991107 w 9868442"/>
              <a:gd name="connsiteY78" fmla="*/ 5366337 h 9220046"/>
              <a:gd name="connsiteX79" fmla="*/ 5768375 w 9868442"/>
              <a:gd name="connsiteY79" fmla="*/ 5697352 h 9220046"/>
              <a:gd name="connsiteX80" fmla="*/ 5623997 w 9868442"/>
              <a:gd name="connsiteY80" fmla="*/ 5749293 h 9220046"/>
              <a:gd name="connsiteX81" fmla="*/ 5462010 w 9868442"/>
              <a:gd name="connsiteY81" fmla="*/ 5765140 h 9220046"/>
              <a:gd name="connsiteX82" fmla="*/ 5445284 w 9868442"/>
              <a:gd name="connsiteY82" fmla="*/ 5792431 h 9220046"/>
              <a:gd name="connsiteX83" fmla="*/ 5492823 w 9868442"/>
              <a:gd name="connsiteY83" fmla="*/ 5969383 h 9220046"/>
              <a:gd name="connsiteX84" fmla="*/ 5518497 w 9868442"/>
              <a:gd name="connsiteY84" fmla="*/ 6674206 h 9220046"/>
              <a:gd name="connsiteX85" fmla="*/ 5656641 w 9868442"/>
              <a:gd name="connsiteY85" fmla="*/ 7830615 h 9220046"/>
              <a:gd name="connsiteX86" fmla="*/ 5940350 w 9868442"/>
              <a:gd name="connsiteY86" fmla="*/ 9179692 h 9220046"/>
              <a:gd name="connsiteX87" fmla="*/ 1263201 w 9868442"/>
              <a:gd name="connsiteY87" fmla="*/ 9220046 h 9220046"/>
              <a:gd name="connsiteX88" fmla="*/ 1461297 w 9868442"/>
              <a:gd name="connsiteY88" fmla="*/ 8206690 h 9220046"/>
              <a:gd name="connsiteX89" fmla="*/ 1496294 w 9868442"/>
              <a:gd name="connsiteY89" fmla="*/ 7201181 h 9220046"/>
              <a:gd name="connsiteX90" fmla="*/ 1215156 w 9868442"/>
              <a:gd name="connsiteY90" fmla="*/ 6532813 h 9220046"/>
              <a:gd name="connsiteX91" fmla="*/ 1178181 w 9868442"/>
              <a:gd name="connsiteY91" fmla="*/ 6476470 h 9220046"/>
              <a:gd name="connsiteX92" fmla="*/ 1015315 w 9868442"/>
              <a:gd name="connsiteY92" fmla="*/ 6259022 h 9220046"/>
              <a:gd name="connsiteX93" fmla="*/ 974818 w 9868442"/>
              <a:gd name="connsiteY93" fmla="*/ 6223807 h 9220046"/>
              <a:gd name="connsiteX94" fmla="*/ 892945 w 9868442"/>
              <a:gd name="connsiteY94" fmla="*/ 6132250 h 9220046"/>
              <a:gd name="connsiteX95" fmla="*/ 801387 w 9868442"/>
              <a:gd name="connsiteY95" fmla="*/ 6003717 h 9220046"/>
              <a:gd name="connsiteX96" fmla="*/ 617392 w 9868442"/>
              <a:gd name="connsiteY96" fmla="*/ 5788029 h 9220046"/>
              <a:gd name="connsiteX97" fmla="*/ 267890 w 9868442"/>
              <a:gd name="connsiteY97" fmla="*/ 5159452 h 9220046"/>
              <a:gd name="connsiteX98" fmla="*/ 205384 w 9868442"/>
              <a:gd name="connsiteY98" fmla="*/ 5041485 h 9220046"/>
              <a:gd name="connsiteX99" fmla="*/ 170170 w 9868442"/>
              <a:gd name="connsiteY99" fmla="*/ 4942004 h 9220046"/>
              <a:gd name="connsiteX100" fmla="*/ 75971 w 9868442"/>
              <a:gd name="connsiteY100" fmla="*/ 4773855 h 9220046"/>
              <a:gd name="connsiteX101" fmla="*/ 260 w 9868442"/>
              <a:gd name="connsiteY101" fmla="*/ 4532636 h 9220046"/>
              <a:gd name="connsiteX102" fmla="*/ 155204 w 9868442"/>
              <a:gd name="connsiteY102" fmla="*/ 4036114 h 9220046"/>
              <a:gd name="connsiteX103" fmla="*/ 284616 w 9868442"/>
              <a:gd name="connsiteY103" fmla="*/ 3897897 h 9220046"/>
              <a:gd name="connsiteX104" fmla="*/ 449244 w 9868442"/>
              <a:gd name="connsiteY104" fmla="*/ 3800177 h 9220046"/>
              <a:gd name="connsiteX105" fmla="*/ 863893 w 9868442"/>
              <a:gd name="connsiteY105" fmla="*/ 3576566 h 9220046"/>
              <a:gd name="connsiteX106" fmla="*/ 1068136 w 9868442"/>
              <a:gd name="connsiteY106" fmla="*/ 3535189 h 9220046"/>
              <a:gd name="connsiteX107" fmla="*/ 1197549 w 9868442"/>
              <a:gd name="connsiteY107" fmla="*/ 3479727 h 9220046"/>
              <a:gd name="connsiteX108" fmla="*/ 1198430 w 9868442"/>
              <a:gd name="connsiteY108" fmla="*/ 3477086 h 9220046"/>
              <a:gd name="connsiteX109" fmla="*/ 1247730 w 9868442"/>
              <a:gd name="connsiteY109" fmla="*/ 3339750 h 9220046"/>
              <a:gd name="connsiteX110" fmla="*/ 1422041 w 9868442"/>
              <a:gd name="connsiteY110" fmla="*/ 3090608 h 9220046"/>
              <a:gd name="connsiteX111" fmla="*/ 1510957 w 9868442"/>
              <a:gd name="connsiteY111" fmla="*/ 2947990 h 9220046"/>
              <a:gd name="connsiteX112" fmla="*/ 1529445 w 9868442"/>
              <a:gd name="connsiteY112" fmla="*/ 2928622 h 9220046"/>
              <a:gd name="connsiteX113" fmla="*/ 1539129 w 9868442"/>
              <a:gd name="connsiteY113" fmla="*/ 2929502 h 9220046"/>
              <a:gd name="connsiteX114" fmla="*/ 1542650 w 9868442"/>
              <a:gd name="connsiteY114" fmla="*/ 2992888 h 9220046"/>
              <a:gd name="connsiteX115" fmla="*/ 1623643 w 9868442"/>
              <a:gd name="connsiteY115" fmla="*/ 3178644 h 9220046"/>
              <a:gd name="connsiteX116" fmla="*/ 1709918 w 9868442"/>
              <a:gd name="connsiteY116" fmla="*/ 3237628 h 9220046"/>
              <a:gd name="connsiteX117" fmla="*/ 1815562 w 9868442"/>
              <a:gd name="connsiteY117" fmla="*/ 3293090 h 9220046"/>
              <a:gd name="connsiteX118" fmla="*/ 1904478 w 9868442"/>
              <a:gd name="connsiteY118" fmla="*/ 3362639 h 9220046"/>
              <a:gd name="connsiteX119" fmla="*/ 1949376 w 9868442"/>
              <a:gd name="connsiteY119" fmla="*/ 3403135 h 9220046"/>
              <a:gd name="connsiteX120" fmla="*/ 2003958 w 9868442"/>
              <a:gd name="connsiteY120" fmla="*/ 3422503 h 9220046"/>
              <a:gd name="connsiteX121" fmla="*/ 2051498 w 9868442"/>
              <a:gd name="connsiteY121" fmla="*/ 3461239 h 9220046"/>
              <a:gd name="connsiteX122" fmla="*/ 2180030 w 9868442"/>
              <a:gd name="connsiteY122" fmla="*/ 3522864 h 9220046"/>
              <a:gd name="connsiteX123" fmla="*/ 2372829 w 9868442"/>
              <a:gd name="connsiteY123" fmla="*/ 3651397 h 9220046"/>
              <a:gd name="connsiteX124" fmla="*/ 2474070 w 9868442"/>
              <a:gd name="connsiteY124" fmla="*/ 3717424 h 9220046"/>
              <a:gd name="connsiteX125" fmla="*/ 2510165 w 9868442"/>
              <a:gd name="connsiteY125" fmla="*/ 3735031 h 9220046"/>
              <a:gd name="connsiteX126" fmla="*/ 2561226 w 9868442"/>
              <a:gd name="connsiteY126" fmla="*/ 3757040 h 9220046"/>
              <a:gd name="connsiteX127" fmla="*/ 2597321 w 9868442"/>
              <a:gd name="connsiteY127" fmla="*/ 3684850 h 9220046"/>
              <a:gd name="connsiteX128" fmla="*/ 2522490 w 9868442"/>
              <a:gd name="connsiteY128" fmla="*/ 3645234 h 9220046"/>
              <a:gd name="connsiteX129" fmla="*/ 2364025 w 9868442"/>
              <a:gd name="connsiteY129" fmla="*/ 3552796 h 9220046"/>
              <a:gd name="connsiteX130" fmla="*/ 1972265 w 9868442"/>
              <a:gd name="connsiteY130" fmla="*/ 3259637 h 9220046"/>
              <a:gd name="connsiteX131" fmla="*/ 1682627 w 9868442"/>
              <a:gd name="connsiteY131" fmla="*/ 3049231 h 9220046"/>
              <a:gd name="connsiteX132" fmla="*/ 1595472 w 9868442"/>
              <a:gd name="connsiteY132" fmla="*/ 2877561 h 9220046"/>
              <a:gd name="connsiteX133" fmla="*/ 1598993 w 9868442"/>
              <a:gd name="connsiteY133" fmla="*/ 2840586 h 9220046"/>
              <a:gd name="connsiteX134" fmla="*/ 1650934 w 9868442"/>
              <a:gd name="connsiteY134" fmla="*/ 2933904 h 9220046"/>
              <a:gd name="connsiteX135" fmla="*/ 1515359 w 9868442"/>
              <a:gd name="connsiteY135" fmla="*/ 2513092 h 9220046"/>
              <a:gd name="connsiteX136" fmla="*/ 1423802 w 9868442"/>
              <a:gd name="connsiteY136" fmla="*/ 2523656 h 9220046"/>
              <a:gd name="connsiteX137" fmla="*/ 1301432 w 9868442"/>
              <a:gd name="connsiteY137" fmla="*/ 2462911 h 9220046"/>
              <a:gd name="connsiteX138" fmla="*/ 1193147 w 9868442"/>
              <a:gd name="connsiteY138" fmla="*/ 2283318 h 9220046"/>
              <a:gd name="connsiteX139" fmla="*/ 1119197 w 9868442"/>
              <a:gd name="connsiteY139" fmla="*/ 1985757 h 9220046"/>
              <a:gd name="connsiteX140" fmla="*/ 1096308 w 9868442"/>
              <a:gd name="connsiteY140" fmla="*/ 1858105 h 9220046"/>
              <a:gd name="connsiteX141" fmla="*/ 1161454 w 9868442"/>
              <a:gd name="connsiteY141" fmla="*/ 1705802 h 9220046"/>
              <a:gd name="connsiteX142" fmla="*/ 1177301 w 9868442"/>
              <a:gd name="connsiteY142" fmla="*/ 1667947 h 9220046"/>
              <a:gd name="connsiteX143" fmla="*/ 1139445 w 9868442"/>
              <a:gd name="connsiteY143" fmla="*/ 1329008 h 9220046"/>
              <a:gd name="connsiteX144" fmla="*/ 1119197 w 9868442"/>
              <a:gd name="connsiteY144" fmla="*/ 1039370 h 9220046"/>
              <a:gd name="connsiteX145" fmla="*/ 1191387 w 9868442"/>
              <a:gd name="connsiteY145" fmla="*/ 662576 h 9220046"/>
              <a:gd name="connsiteX146" fmla="*/ 1296149 w 9868442"/>
              <a:gd name="connsiteY146" fmla="*/ 480342 h 9220046"/>
              <a:gd name="connsiteX147" fmla="*/ 1551454 w 9868442"/>
              <a:gd name="connsiteY147" fmla="*/ 211832 h 9220046"/>
              <a:gd name="connsiteX148" fmla="*/ 1763620 w 9868442"/>
              <a:gd name="connsiteY148" fmla="*/ 109711 h 9220046"/>
              <a:gd name="connsiteX149" fmla="*/ 1898315 w 9868442"/>
              <a:gd name="connsiteY149" fmla="*/ 65693 h 9220046"/>
              <a:gd name="connsiteX150" fmla="*/ 2076148 w 9868442"/>
              <a:gd name="connsiteY150" fmla="*/ 31359 h 9220046"/>
              <a:gd name="connsiteX151" fmla="*/ 2219646 w 9868442"/>
              <a:gd name="connsiteY151" fmla="*/ 14632 h 9220046"/>
              <a:gd name="connsiteX152" fmla="*/ 2245177 w 9868442"/>
              <a:gd name="connsiteY152" fmla="*/ 11110 h 9220046"/>
              <a:gd name="connsiteX153" fmla="*/ 2348179 w 9868442"/>
              <a:gd name="connsiteY153" fmla="*/ 7589 h 9220046"/>
              <a:gd name="connsiteX154" fmla="*/ 2434454 w 9868442"/>
              <a:gd name="connsiteY154" fmla="*/ 17273 h 9220046"/>
              <a:gd name="connsiteX155" fmla="*/ 2561226 w 9868442"/>
              <a:gd name="connsiteY155" fmla="*/ 51607 h 9220046"/>
              <a:gd name="connsiteX156" fmla="*/ 2689758 w 9868442"/>
              <a:gd name="connsiteY156" fmla="*/ 92103 h 9220046"/>
              <a:gd name="connsiteX157" fmla="*/ 2749623 w 9868442"/>
              <a:gd name="connsiteY157" fmla="*/ 119395 h 9220046"/>
              <a:gd name="connsiteX158" fmla="*/ 2885198 w 9868442"/>
              <a:gd name="connsiteY158" fmla="*/ 188943 h 9220046"/>
              <a:gd name="connsiteX159" fmla="*/ 3074476 w 9868442"/>
              <a:gd name="connsiteY159" fmla="*/ 315715 h 9220046"/>
              <a:gd name="connsiteX160" fmla="*/ 3171315 w 9868442"/>
              <a:gd name="connsiteY160" fmla="*/ 387904 h 9220046"/>
              <a:gd name="connsiteX161" fmla="*/ 3302489 w 9868442"/>
              <a:gd name="connsiteY161" fmla="*/ 537565 h 9220046"/>
              <a:gd name="connsiteX162" fmla="*/ 3438944 w 9868442"/>
              <a:gd name="connsiteY162" fmla="*/ 770861 h 9220046"/>
              <a:gd name="connsiteX163" fmla="*/ 3529621 w 9868442"/>
              <a:gd name="connsiteY163" fmla="*/ 1044652 h 9220046"/>
              <a:gd name="connsiteX164" fmla="*/ 3541946 w 9868442"/>
              <a:gd name="connsiteY164" fmla="*/ 1292033 h 9220046"/>
              <a:gd name="connsiteX165" fmla="*/ 3524339 w 9868442"/>
              <a:gd name="connsiteY165" fmla="*/ 1486593 h 9220046"/>
              <a:gd name="connsiteX166" fmla="*/ 3524339 w 9868442"/>
              <a:gd name="connsiteY166" fmla="*/ 1522688 h 9220046"/>
              <a:gd name="connsiteX167" fmla="*/ 3500569 w 9868442"/>
              <a:gd name="connsiteY167" fmla="*/ 1571988 h 9220046"/>
              <a:gd name="connsiteX168" fmla="*/ 3494407 w 9868442"/>
              <a:gd name="connsiteY168" fmla="*/ 1717247 h 9220046"/>
              <a:gd name="connsiteX169" fmla="*/ 3497048 w 9868442"/>
              <a:gd name="connsiteY169" fmla="*/ 1725170 h 9220046"/>
              <a:gd name="connsiteX170" fmla="*/ 3506732 w 9868442"/>
              <a:gd name="connsiteY170" fmla="*/ 1839617 h 9220046"/>
              <a:gd name="connsiteX171" fmla="*/ 3489125 w 9868442"/>
              <a:gd name="connsiteY171" fmla="*/ 1908285 h 9220046"/>
              <a:gd name="connsiteX172" fmla="*/ 3482082 w 9868442"/>
              <a:gd name="connsiteY172" fmla="*/ 2074673 h 9220046"/>
              <a:gd name="connsiteX173" fmla="*/ 3478560 w 9868442"/>
              <a:gd name="connsiteY173" fmla="*/ 2462031 h 9220046"/>
              <a:gd name="connsiteX174" fmla="*/ 3439825 w 9868442"/>
              <a:gd name="connsiteY174" fmla="*/ 2793046 h 9220046"/>
              <a:gd name="connsiteX175" fmla="*/ 3435423 w 9868442"/>
              <a:gd name="connsiteY175" fmla="*/ 2873159 h 9220046"/>
              <a:gd name="connsiteX176" fmla="*/ 3494407 w 9868442"/>
              <a:gd name="connsiteY176" fmla="*/ 2904852 h 9220046"/>
              <a:gd name="connsiteX177" fmla="*/ 3573639 w 9868442"/>
              <a:gd name="connsiteY177" fmla="*/ 2867877 h 9220046"/>
              <a:gd name="connsiteX178" fmla="*/ 3759395 w 9868442"/>
              <a:gd name="connsiteY178" fmla="*/ 2738464 h 9220046"/>
              <a:gd name="connsiteX179" fmla="*/ 4082487 w 9868442"/>
              <a:gd name="connsiteY179" fmla="*/ 2675078 h 9220046"/>
              <a:gd name="connsiteX180" fmla="*/ 4495376 w 9868442"/>
              <a:gd name="connsiteY180" fmla="*/ 2687403 h 9220046"/>
              <a:gd name="connsiteX181" fmla="*/ 4593095 w 9868442"/>
              <a:gd name="connsiteY181" fmla="*/ 2674198 h 9220046"/>
              <a:gd name="connsiteX182" fmla="*/ 4700499 w 9868442"/>
              <a:gd name="connsiteY182" fmla="*/ 2712053 h 9220046"/>
              <a:gd name="connsiteX183" fmla="*/ 4785894 w 9868442"/>
              <a:gd name="connsiteY183" fmla="*/ 2852030 h 9220046"/>
              <a:gd name="connsiteX184" fmla="*/ 4848400 w 9868442"/>
              <a:gd name="connsiteY184" fmla="*/ 2925981 h 9220046"/>
              <a:gd name="connsiteX185" fmla="*/ 4921470 w 9868442"/>
              <a:gd name="connsiteY185" fmla="*/ 3038667 h 9220046"/>
              <a:gd name="connsiteX186" fmla="*/ 5020070 w 9868442"/>
              <a:gd name="connsiteY186" fmla="*/ 3126702 h 9220046"/>
              <a:gd name="connsiteX187" fmla="*/ 5092259 w 9868442"/>
              <a:gd name="connsiteY187" fmla="*/ 3146070 h 9220046"/>
              <a:gd name="connsiteX188" fmla="*/ 5225194 w 9868442"/>
              <a:gd name="connsiteY188" fmla="*/ 3211217 h 9220046"/>
              <a:gd name="connsiteX189" fmla="*/ 5325555 w 9868442"/>
              <a:gd name="connsiteY189" fmla="*/ 3269321 h 9220046"/>
              <a:gd name="connsiteX190" fmla="*/ 5413590 w 9868442"/>
              <a:gd name="connsiteY190" fmla="*/ 3329185 h 9220046"/>
              <a:gd name="connsiteX191" fmla="*/ 5572936 w 9868442"/>
              <a:gd name="connsiteY191" fmla="*/ 3403135 h 9220046"/>
              <a:gd name="connsiteX192" fmla="*/ 5668895 w 9868442"/>
              <a:gd name="connsiteY192" fmla="*/ 3457718 h 9220046"/>
              <a:gd name="connsiteX193" fmla="*/ 5741084 w 9868442"/>
              <a:gd name="connsiteY193" fmla="*/ 3507018 h 9220046"/>
              <a:gd name="connsiteX194" fmla="*/ 5784222 w 9868442"/>
              <a:gd name="connsiteY194" fmla="*/ 3516702 h 9220046"/>
              <a:gd name="connsiteX195" fmla="*/ 5843206 w 9868442"/>
              <a:gd name="connsiteY195" fmla="*/ 3541352 h 9220046"/>
              <a:gd name="connsiteX196" fmla="*/ 5951490 w 9868442"/>
              <a:gd name="connsiteY196" fmla="*/ 3640832 h 9220046"/>
              <a:gd name="connsiteX197" fmla="*/ 6013116 w 9868442"/>
              <a:gd name="connsiteY197" fmla="*/ 3664602 h 9220046"/>
              <a:gd name="connsiteX198" fmla="*/ 6186546 w 9868442"/>
              <a:gd name="connsiteY198" fmla="*/ 3736792 h 9220046"/>
              <a:gd name="connsiteX199" fmla="*/ 6186546 w 9868442"/>
              <a:gd name="connsiteY199" fmla="*/ 3750877 h 9220046"/>
              <a:gd name="connsiteX200" fmla="*/ 8932387 w 9868442"/>
              <a:gd name="connsiteY200" fmla="*/ 3619704 h 9220046"/>
              <a:gd name="connsiteX201" fmla="*/ 8953516 w 9868442"/>
              <a:gd name="connsiteY201" fmla="*/ 3513180 h 9220046"/>
              <a:gd name="connsiteX202" fmla="*/ 8878685 w 9868442"/>
              <a:gd name="connsiteY202" fmla="*/ 3337108 h 9220046"/>
              <a:gd name="connsiteX203" fmla="*/ 8775683 w 9868442"/>
              <a:gd name="connsiteY203" fmla="*/ 3274603 h 9220046"/>
              <a:gd name="connsiteX204" fmla="*/ 8648911 w 9868442"/>
              <a:gd name="connsiteY204" fmla="*/ 3280765 h 9220046"/>
              <a:gd name="connsiteX205" fmla="*/ 8628663 w 9868442"/>
              <a:gd name="connsiteY205" fmla="*/ 3300133 h 9220046"/>
              <a:gd name="connsiteX206" fmla="*/ 8633945 w 9868442"/>
              <a:gd name="connsiteY206" fmla="*/ 3317741 h 9220046"/>
              <a:gd name="connsiteX207" fmla="*/ 8735186 w 9868442"/>
              <a:gd name="connsiteY207" fmla="*/ 3411059 h 9220046"/>
              <a:gd name="connsiteX208" fmla="*/ 8823222 w 9868442"/>
              <a:gd name="connsiteY208" fmla="*/ 3573925 h 9220046"/>
              <a:gd name="connsiteX209" fmla="*/ 8932387 w 9868442"/>
              <a:gd name="connsiteY209" fmla="*/ 3619704 h 9220046"/>
              <a:gd name="connsiteX210" fmla="*/ 1753056 w 9868442"/>
              <a:gd name="connsiteY210" fmla="*/ 2878441 h 9220046"/>
              <a:gd name="connsiteX211" fmla="*/ 1750415 w 9868442"/>
              <a:gd name="connsiteY211" fmla="*/ 2837945 h 9220046"/>
              <a:gd name="connsiteX212" fmla="*/ 1711679 w 9868442"/>
              <a:gd name="connsiteY212" fmla="*/ 2778080 h 9220046"/>
              <a:gd name="connsiteX213" fmla="*/ 1634207 w 9868442"/>
              <a:gd name="connsiteY213" fmla="*/ 2606410 h 9220046"/>
              <a:gd name="connsiteX214" fmla="*/ 1555855 w 9868442"/>
              <a:gd name="connsiteY214" fmla="*/ 2494604 h 9220046"/>
              <a:gd name="connsiteX215" fmla="*/ 1531205 w 9868442"/>
              <a:gd name="connsiteY215" fmla="*/ 2510451 h 9220046"/>
              <a:gd name="connsiteX216" fmla="*/ 1590189 w 9868442"/>
              <a:gd name="connsiteY216" fmla="*/ 2625778 h 9220046"/>
              <a:gd name="connsiteX217" fmla="*/ 1637729 w 9868442"/>
              <a:gd name="connsiteY217" fmla="*/ 2719096 h 9220046"/>
              <a:gd name="connsiteX218" fmla="*/ 1686149 w 9868442"/>
              <a:gd name="connsiteY218" fmla="*/ 2812414 h 9220046"/>
              <a:gd name="connsiteX219" fmla="*/ 1703756 w 9868442"/>
              <a:gd name="connsiteY219" fmla="*/ 2847629 h 9220046"/>
              <a:gd name="connsiteX220" fmla="*/ 1746893 w 9868442"/>
              <a:gd name="connsiteY220" fmla="*/ 2908373 h 9220046"/>
              <a:gd name="connsiteX221" fmla="*/ 1768022 w 9868442"/>
              <a:gd name="connsiteY221" fmla="*/ 2911895 h 9220046"/>
              <a:gd name="connsiteX222" fmla="*/ 1763620 w 9868442"/>
              <a:gd name="connsiteY222" fmla="*/ 2890766 h 9220046"/>
              <a:gd name="connsiteX223" fmla="*/ 1753056 w 9868442"/>
              <a:gd name="connsiteY223" fmla="*/ 2878441 h 9220046"/>
              <a:gd name="connsiteX0" fmla="*/ 6186546 w 9868442"/>
              <a:gd name="connsiteY0" fmla="*/ 3750877 h 9240221"/>
              <a:gd name="connsiteX1" fmla="*/ 6170700 w 9868442"/>
              <a:gd name="connsiteY1" fmla="*/ 3757920 h 9240221"/>
              <a:gd name="connsiteX2" fmla="*/ 6050090 w 9868442"/>
              <a:gd name="connsiteY2" fmla="*/ 3783451 h 9240221"/>
              <a:gd name="connsiteX3" fmla="*/ 5844086 w 9868442"/>
              <a:gd name="connsiteY3" fmla="*/ 3838033 h 9240221"/>
              <a:gd name="connsiteX4" fmla="*/ 5596705 w 9868442"/>
              <a:gd name="connsiteY4" fmla="*/ 3898778 h 9240221"/>
              <a:gd name="connsiteX5" fmla="*/ 5472575 w 9868442"/>
              <a:gd name="connsiteY5" fmla="*/ 3946317 h 9240221"/>
              <a:gd name="connsiteX6" fmla="*/ 5460249 w 9868442"/>
              <a:gd name="connsiteY6" fmla="*/ 3976249 h 9240221"/>
              <a:gd name="connsiteX7" fmla="*/ 5425035 w 9868442"/>
              <a:gd name="connsiteY7" fmla="*/ 4907670 h 9240221"/>
              <a:gd name="connsiteX8" fmla="*/ 6290429 w 9868442"/>
              <a:gd name="connsiteY8" fmla="*/ 5056450 h 9240221"/>
              <a:gd name="connsiteX9" fmla="*/ 6263137 w 9868442"/>
              <a:gd name="connsiteY9" fmla="*/ 5004509 h 9240221"/>
              <a:gd name="connsiteX10" fmla="*/ 6115237 w 9868442"/>
              <a:gd name="connsiteY10" fmla="*/ 4832839 h 9240221"/>
              <a:gd name="connsiteX11" fmla="*/ 6010474 w 9868442"/>
              <a:gd name="connsiteY11" fmla="*/ 4507106 h 9240221"/>
              <a:gd name="connsiteX12" fmla="*/ 6078262 w 9868442"/>
              <a:gd name="connsiteY12" fmla="*/ 3904060 h 9240221"/>
              <a:gd name="connsiteX13" fmla="*/ 6244650 w 9868442"/>
              <a:gd name="connsiteY13" fmla="*/ 3746475 h 9240221"/>
              <a:gd name="connsiteX14" fmla="*/ 6383747 w 9868442"/>
              <a:gd name="connsiteY14" fmla="*/ 3741193 h 9240221"/>
              <a:gd name="connsiteX15" fmla="*/ 6754378 w 9868442"/>
              <a:gd name="connsiteY15" fmla="*/ 3598575 h 9240221"/>
              <a:gd name="connsiteX16" fmla="*/ 7117086 w 9868442"/>
              <a:gd name="connsiteY16" fmla="*/ 3518462 h 9240221"/>
              <a:gd name="connsiteX17" fmla="*/ 7150539 w 9868442"/>
              <a:gd name="connsiteY17" fmla="*/ 3490291 h 9240221"/>
              <a:gd name="connsiteX18" fmla="*/ 7174309 w 9868442"/>
              <a:gd name="connsiteY18" fmla="*/ 3315099 h 9240221"/>
              <a:gd name="connsiteX19" fmla="*/ 7218327 w 9868442"/>
              <a:gd name="connsiteY19" fmla="*/ 3163678 h 9240221"/>
              <a:gd name="connsiteX20" fmla="*/ 7291397 w 9868442"/>
              <a:gd name="connsiteY20" fmla="*/ 3088847 h 9240221"/>
              <a:gd name="connsiteX21" fmla="*/ 7329253 w 9868442"/>
              <a:gd name="connsiteY21" fmla="*/ 3080044 h 9240221"/>
              <a:gd name="connsiteX22" fmla="*/ 7228892 w 9868442"/>
              <a:gd name="connsiteY22" fmla="*/ 3043068 h 9240221"/>
              <a:gd name="connsiteX23" fmla="*/ 7162865 w 9868442"/>
              <a:gd name="connsiteY23" fmla="*/ 3025461 h 9240221"/>
              <a:gd name="connsiteX24" fmla="*/ 7123249 w 9868442"/>
              <a:gd name="connsiteY24" fmla="*/ 2962956 h 9240221"/>
              <a:gd name="connsiteX25" fmla="*/ 7142617 w 9868442"/>
              <a:gd name="connsiteY25" fmla="*/ 2679480 h 9240221"/>
              <a:gd name="connsiteX26" fmla="*/ 7192797 w 9868442"/>
              <a:gd name="connsiteY26" fmla="*/ 2561512 h 9240221"/>
              <a:gd name="connsiteX27" fmla="*/ 7294038 w 9868442"/>
              <a:gd name="connsiteY27" fmla="*/ 2448826 h 9240221"/>
              <a:gd name="connsiteX28" fmla="*/ 7323970 w 9868442"/>
              <a:gd name="connsiteY28" fmla="*/ 2398645 h 9240221"/>
              <a:gd name="connsiteX29" fmla="*/ 7388236 w 9868442"/>
              <a:gd name="connsiteY29" fmla="*/ 2358149 h 9240221"/>
              <a:gd name="connsiteX30" fmla="*/ 7469230 w 9868442"/>
              <a:gd name="connsiteY30" fmla="*/ 2347584 h 9240221"/>
              <a:gd name="connsiteX31" fmla="*/ 7593361 w 9868442"/>
              <a:gd name="connsiteY31" fmla="*/ 2419774 h 9240221"/>
              <a:gd name="connsiteX32" fmla="*/ 7956068 w 9868442"/>
              <a:gd name="connsiteY32" fmla="*/ 2462031 h 9240221"/>
              <a:gd name="connsiteX33" fmla="*/ 8389205 w 9868442"/>
              <a:gd name="connsiteY33" fmla="*/ 2498126 h 9240221"/>
              <a:gd name="connsiteX34" fmla="*/ 8686766 w 9868442"/>
              <a:gd name="connsiteY34" fmla="*/ 2535101 h 9240221"/>
              <a:gd name="connsiteX35" fmla="*/ 9254598 w 9868442"/>
              <a:gd name="connsiteY35" fmla="*/ 2552708 h 9240221"/>
              <a:gd name="connsiteX36" fmla="*/ 9430670 w 9868442"/>
              <a:gd name="connsiteY36" fmla="*/ 2563272 h 9240221"/>
              <a:gd name="connsiteX37" fmla="*/ 9484372 w 9868442"/>
              <a:gd name="connsiteY37" fmla="*/ 2516613 h 9240221"/>
              <a:gd name="connsiteX38" fmla="*/ 9600580 w 9868442"/>
              <a:gd name="connsiteY38" fmla="*/ 2527178 h 9240221"/>
              <a:gd name="connsiteX39" fmla="*/ 9658683 w 9868442"/>
              <a:gd name="connsiteY39" fmla="*/ 2565033 h 9240221"/>
              <a:gd name="connsiteX40" fmla="*/ 9705343 w 9868442"/>
              <a:gd name="connsiteY40" fmla="*/ 2580880 h 9240221"/>
              <a:gd name="connsiteX41" fmla="*/ 9771370 w 9868442"/>
              <a:gd name="connsiteY41" fmla="*/ 2597606 h 9240221"/>
              <a:gd name="connsiteX42" fmla="*/ 9796019 w 9868442"/>
              <a:gd name="connsiteY42" fmla="*/ 2628419 h 9240221"/>
              <a:gd name="connsiteX43" fmla="*/ 9863808 w 9868442"/>
              <a:gd name="connsiteY43" fmla="*/ 2926861 h 9240221"/>
              <a:gd name="connsiteX44" fmla="*/ 9868209 w 9868442"/>
              <a:gd name="connsiteY44" fmla="*/ 3011375 h 9240221"/>
              <a:gd name="connsiteX45" fmla="*/ 9820670 w 9868442"/>
              <a:gd name="connsiteY45" fmla="*/ 3041308 h 9240221"/>
              <a:gd name="connsiteX46" fmla="*/ 9796019 w 9868442"/>
              <a:gd name="connsiteY46" fmla="*/ 3176883 h 9240221"/>
              <a:gd name="connsiteX47" fmla="*/ 9786335 w 9868442"/>
              <a:gd name="connsiteY47" fmla="*/ 3233226 h 9240221"/>
              <a:gd name="connsiteX48" fmla="*/ 9723830 w 9868442"/>
              <a:gd name="connsiteY48" fmla="*/ 3324783 h 9240221"/>
              <a:gd name="connsiteX49" fmla="*/ 9568006 w 9868442"/>
              <a:gd name="connsiteY49" fmla="*/ 3340630 h 9240221"/>
              <a:gd name="connsiteX50" fmla="*/ 9400738 w 9868442"/>
              <a:gd name="connsiteY50" fmla="*/ 3318621 h 9240221"/>
              <a:gd name="connsiteX51" fmla="*/ 9206178 w 9868442"/>
              <a:gd name="connsiteY51" fmla="*/ 3304535 h 9240221"/>
              <a:gd name="connsiteX52" fmla="*/ 9158639 w 9868442"/>
              <a:gd name="connsiteY52" fmla="*/ 3344151 h 9240221"/>
              <a:gd name="connsiteX53" fmla="*/ 9157759 w 9868442"/>
              <a:gd name="connsiteY53" fmla="*/ 3526386 h 9240221"/>
              <a:gd name="connsiteX54" fmla="*/ 9114621 w 9868442"/>
              <a:gd name="connsiteY54" fmla="*/ 3695415 h 9240221"/>
              <a:gd name="connsiteX55" fmla="*/ 9007217 w 9868442"/>
              <a:gd name="connsiteY55" fmla="*/ 3804579 h 9240221"/>
              <a:gd name="connsiteX56" fmla="*/ 8964960 w 9868442"/>
              <a:gd name="connsiteY56" fmla="*/ 3838913 h 9240221"/>
              <a:gd name="connsiteX57" fmla="*/ 8891010 w 9868442"/>
              <a:gd name="connsiteY57" fmla="*/ 3954240 h 9240221"/>
              <a:gd name="connsiteX58" fmla="*/ 8898933 w 9868442"/>
              <a:gd name="connsiteY58" fmla="*/ 4078371 h 9240221"/>
              <a:gd name="connsiteX59" fmla="*/ 8908617 w 9868442"/>
              <a:gd name="connsiteY59" fmla="*/ 4213066 h 9240221"/>
              <a:gd name="connsiteX60" fmla="*/ 9001935 w 9868442"/>
              <a:gd name="connsiteY60" fmla="*/ 4344240 h 9240221"/>
              <a:gd name="connsiteX61" fmla="*/ 9045073 w 9868442"/>
              <a:gd name="connsiteY61" fmla="*/ 4505346 h 9240221"/>
              <a:gd name="connsiteX62" fmla="*/ 8979926 w 9868442"/>
              <a:gd name="connsiteY62" fmla="*/ 4607467 h 9240221"/>
              <a:gd name="connsiteX63" fmla="*/ 8881326 w 9868442"/>
              <a:gd name="connsiteY63" fmla="*/ 4761530 h 9240221"/>
              <a:gd name="connsiteX64" fmla="*/ 8875164 w 9868442"/>
              <a:gd name="connsiteY64" fmla="*/ 4861011 h 9240221"/>
              <a:gd name="connsiteX65" fmla="*/ 8823222 w 9868442"/>
              <a:gd name="connsiteY65" fmla="*/ 4978979 h 9240221"/>
              <a:gd name="connsiteX66" fmla="*/ 8694690 w 9868442"/>
              <a:gd name="connsiteY66" fmla="*/ 5022997 h 9240221"/>
              <a:gd name="connsiteX67" fmla="*/ 8559114 w 9868442"/>
              <a:gd name="connsiteY67" fmla="*/ 5100468 h 9240221"/>
              <a:gd name="connsiteX68" fmla="*/ 8507173 w 9868442"/>
              <a:gd name="connsiteY68" fmla="*/ 5192906 h 9240221"/>
              <a:gd name="connsiteX69" fmla="*/ 8383923 w 9868442"/>
              <a:gd name="connsiteY69" fmla="*/ 5248369 h 9240221"/>
              <a:gd name="connsiteX70" fmla="*/ 8123337 w 9868442"/>
              <a:gd name="connsiteY70" fmla="*/ 5313515 h 9240221"/>
              <a:gd name="connsiteX71" fmla="*/ 7940222 w 9868442"/>
              <a:gd name="connsiteY71" fmla="*/ 5327601 h 9240221"/>
              <a:gd name="connsiteX72" fmla="*/ 7645302 w 9868442"/>
              <a:gd name="connsiteY72" fmla="*/ 5340807 h 9240221"/>
              <a:gd name="connsiteX73" fmla="*/ 7242977 w 9868442"/>
              <a:gd name="connsiteY73" fmla="*/ 5318798 h 9240221"/>
              <a:gd name="connsiteX74" fmla="*/ 6830969 w 9868442"/>
              <a:gd name="connsiteY74" fmla="*/ 5322319 h 9240221"/>
              <a:gd name="connsiteX75" fmla="*/ 6537810 w 9868442"/>
              <a:gd name="connsiteY75" fmla="*/ 5282703 h 9240221"/>
              <a:gd name="connsiteX76" fmla="*/ 6277223 w 9868442"/>
              <a:gd name="connsiteY76" fmla="*/ 5240446 h 9240221"/>
              <a:gd name="connsiteX77" fmla="*/ 6083544 w 9868442"/>
              <a:gd name="connsiteY77" fmla="*/ 5273899 h 9240221"/>
              <a:gd name="connsiteX78" fmla="*/ 5991107 w 9868442"/>
              <a:gd name="connsiteY78" fmla="*/ 5366337 h 9240221"/>
              <a:gd name="connsiteX79" fmla="*/ 5768375 w 9868442"/>
              <a:gd name="connsiteY79" fmla="*/ 5697352 h 9240221"/>
              <a:gd name="connsiteX80" fmla="*/ 5623997 w 9868442"/>
              <a:gd name="connsiteY80" fmla="*/ 5749293 h 9240221"/>
              <a:gd name="connsiteX81" fmla="*/ 5462010 w 9868442"/>
              <a:gd name="connsiteY81" fmla="*/ 5765140 h 9240221"/>
              <a:gd name="connsiteX82" fmla="*/ 5445284 w 9868442"/>
              <a:gd name="connsiteY82" fmla="*/ 5792431 h 9240221"/>
              <a:gd name="connsiteX83" fmla="*/ 5492823 w 9868442"/>
              <a:gd name="connsiteY83" fmla="*/ 5969383 h 9240221"/>
              <a:gd name="connsiteX84" fmla="*/ 5518497 w 9868442"/>
              <a:gd name="connsiteY84" fmla="*/ 6674206 h 9240221"/>
              <a:gd name="connsiteX85" fmla="*/ 5656641 w 9868442"/>
              <a:gd name="connsiteY85" fmla="*/ 7830615 h 9240221"/>
              <a:gd name="connsiteX86" fmla="*/ 5960527 w 9868442"/>
              <a:gd name="connsiteY86" fmla="*/ 9240221 h 9240221"/>
              <a:gd name="connsiteX87" fmla="*/ 1263201 w 9868442"/>
              <a:gd name="connsiteY87" fmla="*/ 9220046 h 9240221"/>
              <a:gd name="connsiteX88" fmla="*/ 1461297 w 9868442"/>
              <a:gd name="connsiteY88" fmla="*/ 8206690 h 9240221"/>
              <a:gd name="connsiteX89" fmla="*/ 1496294 w 9868442"/>
              <a:gd name="connsiteY89" fmla="*/ 7201181 h 9240221"/>
              <a:gd name="connsiteX90" fmla="*/ 1215156 w 9868442"/>
              <a:gd name="connsiteY90" fmla="*/ 6532813 h 9240221"/>
              <a:gd name="connsiteX91" fmla="*/ 1178181 w 9868442"/>
              <a:gd name="connsiteY91" fmla="*/ 6476470 h 9240221"/>
              <a:gd name="connsiteX92" fmla="*/ 1015315 w 9868442"/>
              <a:gd name="connsiteY92" fmla="*/ 6259022 h 9240221"/>
              <a:gd name="connsiteX93" fmla="*/ 974818 w 9868442"/>
              <a:gd name="connsiteY93" fmla="*/ 6223807 h 9240221"/>
              <a:gd name="connsiteX94" fmla="*/ 892945 w 9868442"/>
              <a:gd name="connsiteY94" fmla="*/ 6132250 h 9240221"/>
              <a:gd name="connsiteX95" fmla="*/ 801387 w 9868442"/>
              <a:gd name="connsiteY95" fmla="*/ 6003717 h 9240221"/>
              <a:gd name="connsiteX96" fmla="*/ 617392 w 9868442"/>
              <a:gd name="connsiteY96" fmla="*/ 5788029 h 9240221"/>
              <a:gd name="connsiteX97" fmla="*/ 267890 w 9868442"/>
              <a:gd name="connsiteY97" fmla="*/ 5159452 h 9240221"/>
              <a:gd name="connsiteX98" fmla="*/ 205384 w 9868442"/>
              <a:gd name="connsiteY98" fmla="*/ 5041485 h 9240221"/>
              <a:gd name="connsiteX99" fmla="*/ 170170 w 9868442"/>
              <a:gd name="connsiteY99" fmla="*/ 4942004 h 9240221"/>
              <a:gd name="connsiteX100" fmla="*/ 75971 w 9868442"/>
              <a:gd name="connsiteY100" fmla="*/ 4773855 h 9240221"/>
              <a:gd name="connsiteX101" fmla="*/ 260 w 9868442"/>
              <a:gd name="connsiteY101" fmla="*/ 4532636 h 9240221"/>
              <a:gd name="connsiteX102" fmla="*/ 155204 w 9868442"/>
              <a:gd name="connsiteY102" fmla="*/ 4036114 h 9240221"/>
              <a:gd name="connsiteX103" fmla="*/ 284616 w 9868442"/>
              <a:gd name="connsiteY103" fmla="*/ 3897897 h 9240221"/>
              <a:gd name="connsiteX104" fmla="*/ 449244 w 9868442"/>
              <a:gd name="connsiteY104" fmla="*/ 3800177 h 9240221"/>
              <a:gd name="connsiteX105" fmla="*/ 863893 w 9868442"/>
              <a:gd name="connsiteY105" fmla="*/ 3576566 h 9240221"/>
              <a:gd name="connsiteX106" fmla="*/ 1068136 w 9868442"/>
              <a:gd name="connsiteY106" fmla="*/ 3535189 h 9240221"/>
              <a:gd name="connsiteX107" fmla="*/ 1197549 w 9868442"/>
              <a:gd name="connsiteY107" fmla="*/ 3479727 h 9240221"/>
              <a:gd name="connsiteX108" fmla="*/ 1198430 w 9868442"/>
              <a:gd name="connsiteY108" fmla="*/ 3477086 h 9240221"/>
              <a:gd name="connsiteX109" fmla="*/ 1247730 w 9868442"/>
              <a:gd name="connsiteY109" fmla="*/ 3339750 h 9240221"/>
              <a:gd name="connsiteX110" fmla="*/ 1422041 w 9868442"/>
              <a:gd name="connsiteY110" fmla="*/ 3090608 h 9240221"/>
              <a:gd name="connsiteX111" fmla="*/ 1510957 w 9868442"/>
              <a:gd name="connsiteY111" fmla="*/ 2947990 h 9240221"/>
              <a:gd name="connsiteX112" fmla="*/ 1529445 w 9868442"/>
              <a:gd name="connsiteY112" fmla="*/ 2928622 h 9240221"/>
              <a:gd name="connsiteX113" fmla="*/ 1539129 w 9868442"/>
              <a:gd name="connsiteY113" fmla="*/ 2929502 h 9240221"/>
              <a:gd name="connsiteX114" fmla="*/ 1542650 w 9868442"/>
              <a:gd name="connsiteY114" fmla="*/ 2992888 h 9240221"/>
              <a:gd name="connsiteX115" fmla="*/ 1623643 w 9868442"/>
              <a:gd name="connsiteY115" fmla="*/ 3178644 h 9240221"/>
              <a:gd name="connsiteX116" fmla="*/ 1709918 w 9868442"/>
              <a:gd name="connsiteY116" fmla="*/ 3237628 h 9240221"/>
              <a:gd name="connsiteX117" fmla="*/ 1815562 w 9868442"/>
              <a:gd name="connsiteY117" fmla="*/ 3293090 h 9240221"/>
              <a:gd name="connsiteX118" fmla="*/ 1904478 w 9868442"/>
              <a:gd name="connsiteY118" fmla="*/ 3362639 h 9240221"/>
              <a:gd name="connsiteX119" fmla="*/ 1949376 w 9868442"/>
              <a:gd name="connsiteY119" fmla="*/ 3403135 h 9240221"/>
              <a:gd name="connsiteX120" fmla="*/ 2003958 w 9868442"/>
              <a:gd name="connsiteY120" fmla="*/ 3422503 h 9240221"/>
              <a:gd name="connsiteX121" fmla="*/ 2051498 w 9868442"/>
              <a:gd name="connsiteY121" fmla="*/ 3461239 h 9240221"/>
              <a:gd name="connsiteX122" fmla="*/ 2180030 w 9868442"/>
              <a:gd name="connsiteY122" fmla="*/ 3522864 h 9240221"/>
              <a:gd name="connsiteX123" fmla="*/ 2372829 w 9868442"/>
              <a:gd name="connsiteY123" fmla="*/ 3651397 h 9240221"/>
              <a:gd name="connsiteX124" fmla="*/ 2474070 w 9868442"/>
              <a:gd name="connsiteY124" fmla="*/ 3717424 h 9240221"/>
              <a:gd name="connsiteX125" fmla="*/ 2510165 w 9868442"/>
              <a:gd name="connsiteY125" fmla="*/ 3735031 h 9240221"/>
              <a:gd name="connsiteX126" fmla="*/ 2561226 w 9868442"/>
              <a:gd name="connsiteY126" fmla="*/ 3757040 h 9240221"/>
              <a:gd name="connsiteX127" fmla="*/ 2597321 w 9868442"/>
              <a:gd name="connsiteY127" fmla="*/ 3684850 h 9240221"/>
              <a:gd name="connsiteX128" fmla="*/ 2522490 w 9868442"/>
              <a:gd name="connsiteY128" fmla="*/ 3645234 h 9240221"/>
              <a:gd name="connsiteX129" fmla="*/ 2364025 w 9868442"/>
              <a:gd name="connsiteY129" fmla="*/ 3552796 h 9240221"/>
              <a:gd name="connsiteX130" fmla="*/ 1972265 w 9868442"/>
              <a:gd name="connsiteY130" fmla="*/ 3259637 h 9240221"/>
              <a:gd name="connsiteX131" fmla="*/ 1682627 w 9868442"/>
              <a:gd name="connsiteY131" fmla="*/ 3049231 h 9240221"/>
              <a:gd name="connsiteX132" fmla="*/ 1595472 w 9868442"/>
              <a:gd name="connsiteY132" fmla="*/ 2877561 h 9240221"/>
              <a:gd name="connsiteX133" fmla="*/ 1598993 w 9868442"/>
              <a:gd name="connsiteY133" fmla="*/ 2840586 h 9240221"/>
              <a:gd name="connsiteX134" fmla="*/ 1650934 w 9868442"/>
              <a:gd name="connsiteY134" fmla="*/ 2933904 h 9240221"/>
              <a:gd name="connsiteX135" fmla="*/ 1515359 w 9868442"/>
              <a:gd name="connsiteY135" fmla="*/ 2513092 h 9240221"/>
              <a:gd name="connsiteX136" fmla="*/ 1423802 w 9868442"/>
              <a:gd name="connsiteY136" fmla="*/ 2523656 h 9240221"/>
              <a:gd name="connsiteX137" fmla="*/ 1301432 w 9868442"/>
              <a:gd name="connsiteY137" fmla="*/ 2462911 h 9240221"/>
              <a:gd name="connsiteX138" fmla="*/ 1193147 w 9868442"/>
              <a:gd name="connsiteY138" fmla="*/ 2283318 h 9240221"/>
              <a:gd name="connsiteX139" fmla="*/ 1119197 w 9868442"/>
              <a:gd name="connsiteY139" fmla="*/ 1985757 h 9240221"/>
              <a:gd name="connsiteX140" fmla="*/ 1096308 w 9868442"/>
              <a:gd name="connsiteY140" fmla="*/ 1858105 h 9240221"/>
              <a:gd name="connsiteX141" fmla="*/ 1161454 w 9868442"/>
              <a:gd name="connsiteY141" fmla="*/ 1705802 h 9240221"/>
              <a:gd name="connsiteX142" fmla="*/ 1177301 w 9868442"/>
              <a:gd name="connsiteY142" fmla="*/ 1667947 h 9240221"/>
              <a:gd name="connsiteX143" fmla="*/ 1139445 w 9868442"/>
              <a:gd name="connsiteY143" fmla="*/ 1329008 h 9240221"/>
              <a:gd name="connsiteX144" fmla="*/ 1119197 w 9868442"/>
              <a:gd name="connsiteY144" fmla="*/ 1039370 h 9240221"/>
              <a:gd name="connsiteX145" fmla="*/ 1191387 w 9868442"/>
              <a:gd name="connsiteY145" fmla="*/ 662576 h 9240221"/>
              <a:gd name="connsiteX146" fmla="*/ 1296149 w 9868442"/>
              <a:gd name="connsiteY146" fmla="*/ 480342 h 9240221"/>
              <a:gd name="connsiteX147" fmla="*/ 1551454 w 9868442"/>
              <a:gd name="connsiteY147" fmla="*/ 211832 h 9240221"/>
              <a:gd name="connsiteX148" fmla="*/ 1763620 w 9868442"/>
              <a:gd name="connsiteY148" fmla="*/ 109711 h 9240221"/>
              <a:gd name="connsiteX149" fmla="*/ 1898315 w 9868442"/>
              <a:gd name="connsiteY149" fmla="*/ 65693 h 9240221"/>
              <a:gd name="connsiteX150" fmla="*/ 2076148 w 9868442"/>
              <a:gd name="connsiteY150" fmla="*/ 31359 h 9240221"/>
              <a:gd name="connsiteX151" fmla="*/ 2219646 w 9868442"/>
              <a:gd name="connsiteY151" fmla="*/ 14632 h 9240221"/>
              <a:gd name="connsiteX152" fmla="*/ 2245177 w 9868442"/>
              <a:gd name="connsiteY152" fmla="*/ 11110 h 9240221"/>
              <a:gd name="connsiteX153" fmla="*/ 2348179 w 9868442"/>
              <a:gd name="connsiteY153" fmla="*/ 7589 h 9240221"/>
              <a:gd name="connsiteX154" fmla="*/ 2434454 w 9868442"/>
              <a:gd name="connsiteY154" fmla="*/ 17273 h 9240221"/>
              <a:gd name="connsiteX155" fmla="*/ 2561226 w 9868442"/>
              <a:gd name="connsiteY155" fmla="*/ 51607 h 9240221"/>
              <a:gd name="connsiteX156" fmla="*/ 2689758 w 9868442"/>
              <a:gd name="connsiteY156" fmla="*/ 92103 h 9240221"/>
              <a:gd name="connsiteX157" fmla="*/ 2749623 w 9868442"/>
              <a:gd name="connsiteY157" fmla="*/ 119395 h 9240221"/>
              <a:gd name="connsiteX158" fmla="*/ 2885198 w 9868442"/>
              <a:gd name="connsiteY158" fmla="*/ 188943 h 9240221"/>
              <a:gd name="connsiteX159" fmla="*/ 3074476 w 9868442"/>
              <a:gd name="connsiteY159" fmla="*/ 315715 h 9240221"/>
              <a:gd name="connsiteX160" fmla="*/ 3171315 w 9868442"/>
              <a:gd name="connsiteY160" fmla="*/ 387904 h 9240221"/>
              <a:gd name="connsiteX161" fmla="*/ 3302489 w 9868442"/>
              <a:gd name="connsiteY161" fmla="*/ 537565 h 9240221"/>
              <a:gd name="connsiteX162" fmla="*/ 3438944 w 9868442"/>
              <a:gd name="connsiteY162" fmla="*/ 770861 h 9240221"/>
              <a:gd name="connsiteX163" fmla="*/ 3529621 w 9868442"/>
              <a:gd name="connsiteY163" fmla="*/ 1044652 h 9240221"/>
              <a:gd name="connsiteX164" fmla="*/ 3541946 w 9868442"/>
              <a:gd name="connsiteY164" fmla="*/ 1292033 h 9240221"/>
              <a:gd name="connsiteX165" fmla="*/ 3524339 w 9868442"/>
              <a:gd name="connsiteY165" fmla="*/ 1486593 h 9240221"/>
              <a:gd name="connsiteX166" fmla="*/ 3524339 w 9868442"/>
              <a:gd name="connsiteY166" fmla="*/ 1522688 h 9240221"/>
              <a:gd name="connsiteX167" fmla="*/ 3500569 w 9868442"/>
              <a:gd name="connsiteY167" fmla="*/ 1571988 h 9240221"/>
              <a:gd name="connsiteX168" fmla="*/ 3494407 w 9868442"/>
              <a:gd name="connsiteY168" fmla="*/ 1717247 h 9240221"/>
              <a:gd name="connsiteX169" fmla="*/ 3497048 w 9868442"/>
              <a:gd name="connsiteY169" fmla="*/ 1725170 h 9240221"/>
              <a:gd name="connsiteX170" fmla="*/ 3506732 w 9868442"/>
              <a:gd name="connsiteY170" fmla="*/ 1839617 h 9240221"/>
              <a:gd name="connsiteX171" fmla="*/ 3489125 w 9868442"/>
              <a:gd name="connsiteY171" fmla="*/ 1908285 h 9240221"/>
              <a:gd name="connsiteX172" fmla="*/ 3482082 w 9868442"/>
              <a:gd name="connsiteY172" fmla="*/ 2074673 h 9240221"/>
              <a:gd name="connsiteX173" fmla="*/ 3478560 w 9868442"/>
              <a:gd name="connsiteY173" fmla="*/ 2462031 h 9240221"/>
              <a:gd name="connsiteX174" fmla="*/ 3439825 w 9868442"/>
              <a:gd name="connsiteY174" fmla="*/ 2793046 h 9240221"/>
              <a:gd name="connsiteX175" fmla="*/ 3435423 w 9868442"/>
              <a:gd name="connsiteY175" fmla="*/ 2873159 h 9240221"/>
              <a:gd name="connsiteX176" fmla="*/ 3494407 w 9868442"/>
              <a:gd name="connsiteY176" fmla="*/ 2904852 h 9240221"/>
              <a:gd name="connsiteX177" fmla="*/ 3573639 w 9868442"/>
              <a:gd name="connsiteY177" fmla="*/ 2867877 h 9240221"/>
              <a:gd name="connsiteX178" fmla="*/ 3759395 w 9868442"/>
              <a:gd name="connsiteY178" fmla="*/ 2738464 h 9240221"/>
              <a:gd name="connsiteX179" fmla="*/ 4082487 w 9868442"/>
              <a:gd name="connsiteY179" fmla="*/ 2675078 h 9240221"/>
              <a:gd name="connsiteX180" fmla="*/ 4495376 w 9868442"/>
              <a:gd name="connsiteY180" fmla="*/ 2687403 h 9240221"/>
              <a:gd name="connsiteX181" fmla="*/ 4593095 w 9868442"/>
              <a:gd name="connsiteY181" fmla="*/ 2674198 h 9240221"/>
              <a:gd name="connsiteX182" fmla="*/ 4700499 w 9868442"/>
              <a:gd name="connsiteY182" fmla="*/ 2712053 h 9240221"/>
              <a:gd name="connsiteX183" fmla="*/ 4785894 w 9868442"/>
              <a:gd name="connsiteY183" fmla="*/ 2852030 h 9240221"/>
              <a:gd name="connsiteX184" fmla="*/ 4848400 w 9868442"/>
              <a:gd name="connsiteY184" fmla="*/ 2925981 h 9240221"/>
              <a:gd name="connsiteX185" fmla="*/ 4921470 w 9868442"/>
              <a:gd name="connsiteY185" fmla="*/ 3038667 h 9240221"/>
              <a:gd name="connsiteX186" fmla="*/ 5020070 w 9868442"/>
              <a:gd name="connsiteY186" fmla="*/ 3126702 h 9240221"/>
              <a:gd name="connsiteX187" fmla="*/ 5092259 w 9868442"/>
              <a:gd name="connsiteY187" fmla="*/ 3146070 h 9240221"/>
              <a:gd name="connsiteX188" fmla="*/ 5225194 w 9868442"/>
              <a:gd name="connsiteY188" fmla="*/ 3211217 h 9240221"/>
              <a:gd name="connsiteX189" fmla="*/ 5325555 w 9868442"/>
              <a:gd name="connsiteY189" fmla="*/ 3269321 h 9240221"/>
              <a:gd name="connsiteX190" fmla="*/ 5413590 w 9868442"/>
              <a:gd name="connsiteY190" fmla="*/ 3329185 h 9240221"/>
              <a:gd name="connsiteX191" fmla="*/ 5572936 w 9868442"/>
              <a:gd name="connsiteY191" fmla="*/ 3403135 h 9240221"/>
              <a:gd name="connsiteX192" fmla="*/ 5668895 w 9868442"/>
              <a:gd name="connsiteY192" fmla="*/ 3457718 h 9240221"/>
              <a:gd name="connsiteX193" fmla="*/ 5741084 w 9868442"/>
              <a:gd name="connsiteY193" fmla="*/ 3507018 h 9240221"/>
              <a:gd name="connsiteX194" fmla="*/ 5784222 w 9868442"/>
              <a:gd name="connsiteY194" fmla="*/ 3516702 h 9240221"/>
              <a:gd name="connsiteX195" fmla="*/ 5843206 w 9868442"/>
              <a:gd name="connsiteY195" fmla="*/ 3541352 h 9240221"/>
              <a:gd name="connsiteX196" fmla="*/ 5951490 w 9868442"/>
              <a:gd name="connsiteY196" fmla="*/ 3640832 h 9240221"/>
              <a:gd name="connsiteX197" fmla="*/ 6013116 w 9868442"/>
              <a:gd name="connsiteY197" fmla="*/ 3664602 h 9240221"/>
              <a:gd name="connsiteX198" fmla="*/ 6186546 w 9868442"/>
              <a:gd name="connsiteY198" fmla="*/ 3736792 h 9240221"/>
              <a:gd name="connsiteX199" fmla="*/ 6186546 w 9868442"/>
              <a:gd name="connsiteY199" fmla="*/ 3750877 h 9240221"/>
              <a:gd name="connsiteX200" fmla="*/ 8932387 w 9868442"/>
              <a:gd name="connsiteY200" fmla="*/ 3619704 h 9240221"/>
              <a:gd name="connsiteX201" fmla="*/ 8953516 w 9868442"/>
              <a:gd name="connsiteY201" fmla="*/ 3513180 h 9240221"/>
              <a:gd name="connsiteX202" fmla="*/ 8878685 w 9868442"/>
              <a:gd name="connsiteY202" fmla="*/ 3337108 h 9240221"/>
              <a:gd name="connsiteX203" fmla="*/ 8775683 w 9868442"/>
              <a:gd name="connsiteY203" fmla="*/ 3274603 h 9240221"/>
              <a:gd name="connsiteX204" fmla="*/ 8648911 w 9868442"/>
              <a:gd name="connsiteY204" fmla="*/ 3280765 h 9240221"/>
              <a:gd name="connsiteX205" fmla="*/ 8628663 w 9868442"/>
              <a:gd name="connsiteY205" fmla="*/ 3300133 h 9240221"/>
              <a:gd name="connsiteX206" fmla="*/ 8633945 w 9868442"/>
              <a:gd name="connsiteY206" fmla="*/ 3317741 h 9240221"/>
              <a:gd name="connsiteX207" fmla="*/ 8735186 w 9868442"/>
              <a:gd name="connsiteY207" fmla="*/ 3411059 h 9240221"/>
              <a:gd name="connsiteX208" fmla="*/ 8823222 w 9868442"/>
              <a:gd name="connsiteY208" fmla="*/ 3573925 h 9240221"/>
              <a:gd name="connsiteX209" fmla="*/ 8932387 w 9868442"/>
              <a:gd name="connsiteY209" fmla="*/ 3619704 h 9240221"/>
              <a:gd name="connsiteX210" fmla="*/ 1753056 w 9868442"/>
              <a:gd name="connsiteY210" fmla="*/ 2878441 h 9240221"/>
              <a:gd name="connsiteX211" fmla="*/ 1750415 w 9868442"/>
              <a:gd name="connsiteY211" fmla="*/ 2837945 h 9240221"/>
              <a:gd name="connsiteX212" fmla="*/ 1711679 w 9868442"/>
              <a:gd name="connsiteY212" fmla="*/ 2778080 h 9240221"/>
              <a:gd name="connsiteX213" fmla="*/ 1634207 w 9868442"/>
              <a:gd name="connsiteY213" fmla="*/ 2606410 h 9240221"/>
              <a:gd name="connsiteX214" fmla="*/ 1555855 w 9868442"/>
              <a:gd name="connsiteY214" fmla="*/ 2494604 h 9240221"/>
              <a:gd name="connsiteX215" fmla="*/ 1531205 w 9868442"/>
              <a:gd name="connsiteY215" fmla="*/ 2510451 h 9240221"/>
              <a:gd name="connsiteX216" fmla="*/ 1590189 w 9868442"/>
              <a:gd name="connsiteY216" fmla="*/ 2625778 h 9240221"/>
              <a:gd name="connsiteX217" fmla="*/ 1637729 w 9868442"/>
              <a:gd name="connsiteY217" fmla="*/ 2719096 h 9240221"/>
              <a:gd name="connsiteX218" fmla="*/ 1686149 w 9868442"/>
              <a:gd name="connsiteY218" fmla="*/ 2812414 h 9240221"/>
              <a:gd name="connsiteX219" fmla="*/ 1703756 w 9868442"/>
              <a:gd name="connsiteY219" fmla="*/ 2847629 h 9240221"/>
              <a:gd name="connsiteX220" fmla="*/ 1746893 w 9868442"/>
              <a:gd name="connsiteY220" fmla="*/ 2908373 h 9240221"/>
              <a:gd name="connsiteX221" fmla="*/ 1768022 w 9868442"/>
              <a:gd name="connsiteY221" fmla="*/ 2911895 h 9240221"/>
              <a:gd name="connsiteX222" fmla="*/ 1763620 w 9868442"/>
              <a:gd name="connsiteY222" fmla="*/ 2890766 h 9240221"/>
              <a:gd name="connsiteX223" fmla="*/ 1753056 w 9868442"/>
              <a:gd name="connsiteY223" fmla="*/ 2878441 h 924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9868442" h="9240221">
                <a:moveTo>
                  <a:pt x="6186546" y="3750877"/>
                </a:moveTo>
                <a:lnTo>
                  <a:pt x="6170700" y="3757920"/>
                </a:lnTo>
                <a:cubicBezTo>
                  <a:pt x="6130203" y="3766724"/>
                  <a:pt x="6089706" y="3773767"/>
                  <a:pt x="6050090" y="3783451"/>
                </a:cubicBezTo>
                <a:lnTo>
                  <a:pt x="5844086" y="3838033"/>
                </a:lnTo>
                <a:cubicBezTo>
                  <a:pt x="5761332" y="3858281"/>
                  <a:pt x="5677698" y="3872367"/>
                  <a:pt x="5596705" y="3898778"/>
                </a:cubicBezTo>
                <a:cubicBezTo>
                  <a:pt x="5555329" y="3911983"/>
                  <a:pt x="5504267" y="3906701"/>
                  <a:pt x="5472575" y="3946317"/>
                </a:cubicBezTo>
                <a:cubicBezTo>
                  <a:pt x="5465532" y="3954240"/>
                  <a:pt x="5458489" y="3967446"/>
                  <a:pt x="5460249" y="3976249"/>
                </a:cubicBezTo>
                <a:cubicBezTo>
                  <a:pt x="5471694" y="4088055"/>
                  <a:pt x="5425035" y="4860130"/>
                  <a:pt x="5425035" y="4907670"/>
                </a:cubicBezTo>
                <a:cubicBezTo>
                  <a:pt x="5720836" y="4922636"/>
                  <a:pt x="6003431" y="5003629"/>
                  <a:pt x="6290429" y="5056450"/>
                </a:cubicBezTo>
                <a:cubicBezTo>
                  <a:pt x="6296591" y="5028279"/>
                  <a:pt x="6282505" y="5015954"/>
                  <a:pt x="6263137" y="5004509"/>
                </a:cubicBezTo>
                <a:cubicBezTo>
                  <a:pt x="6195349" y="4964013"/>
                  <a:pt x="6151332" y="4900627"/>
                  <a:pt x="6115237" y="4832839"/>
                </a:cubicBezTo>
                <a:cubicBezTo>
                  <a:pt x="6087065" y="4779137"/>
                  <a:pt x="6013996" y="4560808"/>
                  <a:pt x="6010474" y="4507106"/>
                </a:cubicBezTo>
                <a:cubicBezTo>
                  <a:pt x="6002551" y="4393540"/>
                  <a:pt x="6053612" y="3989455"/>
                  <a:pt x="6078262" y="3904060"/>
                </a:cubicBezTo>
                <a:cubicBezTo>
                  <a:pt x="6105553" y="3811622"/>
                  <a:pt x="6143409" y="3771126"/>
                  <a:pt x="6244650" y="3746475"/>
                </a:cubicBezTo>
                <a:cubicBezTo>
                  <a:pt x="6291309" y="3735031"/>
                  <a:pt x="6336207" y="3726227"/>
                  <a:pt x="6383747" y="3741193"/>
                </a:cubicBezTo>
                <a:cubicBezTo>
                  <a:pt x="6394311" y="3744715"/>
                  <a:pt x="6639931" y="3639072"/>
                  <a:pt x="6754378" y="3598575"/>
                </a:cubicBezTo>
                <a:cubicBezTo>
                  <a:pt x="6770225" y="3592413"/>
                  <a:pt x="7007041" y="3514061"/>
                  <a:pt x="7117086" y="3518462"/>
                </a:cubicBezTo>
                <a:cubicBezTo>
                  <a:pt x="7139095" y="3519343"/>
                  <a:pt x="7147898" y="3511420"/>
                  <a:pt x="7150539" y="3490291"/>
                </a:cubicBezTo>
                <a:cubicBezTo>
                  <a:pt x="7157583" y="3432187"/>
                  <a:pt x="7166386" y="3374084"/>
                  <a:pt x="7174309" y="3315099"/>
                </a:cubicBezTo>
                <a:cubicBezTo>
                  <a:pt x="7181352" y="3262278"/>
                  <a:pt x="7197199" y="3213858"/>
                  <a:pt x="7218327" y="3163678"/>
                </a:cubicBezTo>
                <a:cubicBezTo>
                  <a:pt x="7234174" y="3125822"/>
                  <a:pt x="7253542" y="3100292"/>
                  <a:pt x="7291397" y="3088847"/>
                </a:cubicBezTo>
                <a:cubicBezTo>
                  <a:pt x="7302842" y="3085326"/>
                  <a:pt x="7314287" y="3083565"/>
                  <a:pt x="7329253" y="3080044"/>
                </a:cubicBezTo>
                <a:cubicBezTo>
                  <a:pt x="7299320" y="3050991"/>
                  <a:pt x="7263226" y="3048351"/>
                  <a:pt x="7228892" y="3043068"/>
                </a:cubicBezTo>
                <a:cubicBezTo>
                  <a:pt x="7206003" y="3039547"/>
                  <a:pt x="7183113" y="3035145"/>
                  <a:pt x="7162865" y="3025461"/>
                </a:cubicBezTo>
                <a:cubicBezTo>
                  <a:pt x="7139095" y="3013136"/>
                  <a:pt x="7121488" y="2993768"/>
                  <a:pt x="7123249" y="2962956"/>
                </a:cubicBezTo>
                <a:cubicBezTo>
                  <a:pt x="7126770" y="2867877"/>
                  <a:pt x="7143497" y="2774559"/>
                  <a:pt x="7142617" y="2679480"/>
                </a:cubicBezTo>
                <a:cubicBezTo>
                  <a:pt x="7142617" y="2639864"/>
                  <a:pt x="7175190" y="2601128"/>
                  <a:pt x="7192797" y="2561512"/>
                </a:cubicBezTo>
                <a:cubicBezTo>
                  <a:pt x="7213925" y="2513092"/>
                  <a:pt x="7244738" y="2474356"/>
                  <a:pt x="7294038" y="2448826"/>
                </a:cubicBezTo>
                <a:cubicBezTo>
                  <a:pt x="7309004" y="2440903"/>
                  <a:pt x="7317808" y="2417133"/>
                  <a:pt x="7323970" y="2398645"/>
                </a:cubicBezTo>
                <a:cubicBezTo>
                  <a:pt x="7335415" y="2366072"/>
                  <a:pt x="7355664" y="2356388"/>
                  <a:pt x="7388236" y="2358149"/>
                </a:cubicBezTo>
                <a:cubicBezTo>
                  <a:pt x="7414647" y="2359029"/>
                  <a:pt x="7441939" y="2350226"/>
                  <a:pt x="7469230" y="2347584"/>
                </a:cubicBezTo>
                <a:cubicBezTo>
                  <a:pt x="7527334" y="2341422"/>
                  <a:pt x="7564308" y="2375756"/>
                  <a:pt x="7593361" y="2419774"/>
                </a:cubicBezTo>
                <a:cubicBezTo>
                  <a:pt x="7602164" y="2433860"/>
                  <a:pt x="7846023" y="2454108"/>
                  <a:pt x="7956068" y="2462031"/>
                </a:cubicBezTo>
                <a:cubicBezTo>
                  <a:pt x="8035301" y="2467313"/>
                  <a:pt x="8328461" y="2477878"/>
                  <a:pt x="8389205" y="2498126"/>
                </a:cubicBezTo>
                <a:cubicBezTo>
                  <a:pt x="8486925" y="2530699"/>
                  <a:pt x="8587286" y="2530699"/>
                  <a:pt x="8686766" y="2535101"/>
                </a:cubicBezTo>
                <a:cubicBezTo>
                  <a:pt x="8760717" y="2538622"/>
                  <a:pt x="9139271" y="2545665"/>
                  <a:pt x="9254598" y="2552708"/>
                </a:cubicBezTo>
                <a:lnTo>
                  <a:pt x="9430670" y="2563272"/>
                </a:lnTo>
                <a:cubicBezTo>
                  <a:pt x="9444756" y="2564153"/>
                  <a:pt x="9467646" y="2515733"/>
                  <a:pt x="9484372" y="2516613"/>
                </a:cubicBezTo>
                <a:cubicBezTo>
                  <a:pt x="9523108" y="2518374"/>
                  <a:pt x="9562724" y="2518374"/>
                  <a:pt x="9600580" y="2527178"/>
                </a:cubicBezTo>
                <a:cubicBezTo>
                  <a:pt x="9621709" y="2531579"/>
                  <a:pt x="9638435" y="2553588"/>
                  <a:pt x="9658683" y="2565033"/>
                </a:cubicBezTo>
                <a:cubicBezTo>
                  <a:pt x="9672769" y="2572956"/>
                  <a:pt x="9689496" y="2576478"/>
                  <a:pt x="9705343" y="2580880"/>
                </a:cubicBezTo>
                <a:cubicBezTo>
                  <a:pt x="9727352" y="2587042"/>
                  <a:pt x="9751121" y="2588803"/>
                  <a:pt x="9771370" y="2597606"/>
                </a:cubicBezTo>
                <a:cubicBezTo>
                  <a:pt x="9781934" y="2602008"/>
                  <a:pt x="9793379" y="2616974"/>
                  <a:pt x="9796019" y="2628419"/>
                </a:cubicBezTo>
                <a:cubicBezTo>
                  <a:pt x="9819790" y="2727900"/>
                  <a:pt x="9843559" y="2826500"/>
                  <a:pt x="9863808" y="2926861"/>
                </a:cubicBezTo>
                <a:cubicBezTo>
                  <a:pt x="9869970" y="2954152"/>
                  <a:pt x="9868209" y="2983204"/>
                  <a:pt x="9868209" y="3011375"/>
                </a:cubicBezTo>
                <a:cubicBezTo>
                  <a:pt x="9868209" y="3040427"/>
                  <a:pt x="9844439" y="3038667"/>
                  <a:pt x="9820670" y="3041308"/>
                </a:cubicBezTo>
                <a:cubicBezTo>
                  <a:pt x="9862926" y="3097651"/>
                  <a:pt x="9814507" y="3133745"/>
                  <a:pt x="9796019" y="3176883"/>
                </a:cubicBezTo>
                <a:cubicBezTo>
                  <a:pt x="9788977" y="3194490"/>
                  <a:pt x="9781934" y="3216499"/>
                  <a:pt x="9786335" y="3233226"/>
                </a:cubicBezTo>
                <a:cubicBezTo>
                  <a:pt x="9796899" y="3278124"/>
                  <a:pt x="9770489" y="3319501"/>
                  <a:pt x="9723830" y="3324783"/>
                </a:cubicBezTo>
                <a:cubicBezTo>
                  <a:pt x="9671889" y="3330066"/>
                  <a:pt x="9619947" y="3341510"/>
                  <a:pt x="9568006" y="3340630"/>
                </a:cubicBezTo>
                <a:cubicBezTo>
                  <a:pt x="9523988" y="3340630"/>
                  <a:pt x="9412183" y="3319501"/>
                  <a:pt x="9400738" y="3318621"/>
                </a:cubicBezTo>
                <a:cubicBezTo>
                  <a:pt x="9335592" y="3314219"/>
                  <a:pt x="9271325" y="3311578"/>
                  <a:pt x="9206178" y="3304535"/>
                </a:cubicBezTo>
                <a:cubicBezTo>
                  <a:pt x="9164802" y="3300133"/>
                  <a:pt x="9158639" y="3302774"/>
                  <a:pt x="9158639" y="3344151"/>
                </a:cubicBezTo>
                <a:cubicBezTo>
                  <a:pt x="9158639" y="3404896"/>
                  <a:pt x="9161280" y="3466521"/>
                  <a:pt x="9157759" y="3526386"/>
                </a:cubicBezTo>
                <a:cubicBezTo>
                  <a:pt x="9155998" y="3558079"/>
                  <a:pt x="9119023" y="3670765"/>
                  <a:pt x="9114621" y="3695415"/>
                </a:cubicBezTo>
                <a:cubicBezTo>
                  <a:pt x="9105817" y="3742954"/>
                  <a:pt x="9056517" y="3794895"/>
                  <a:pt x="9007217" y="3804579"/>
                </a:cubicBezTo>
                <a:cubicBezTo>
                  <a:pt x="8986089" y="3808101"/>
                  <a:pt x="8974644" y="3816904"/>
                  <a:pt x="8964960" y="3838913"/>
                </a:cubicBezTo>
                <a:cubicBezTo>
                  <a:pt x="8950874" y="3868846"/>
                  <a:pt x="8890130" y="3943676"/>
                  <a:pt x="8891010" y="3954240"/>
                </a:cubicBezTo>
                <a:cubicBezTo>
                  <a:pt x="8891891" y="3995617"/>
                  <a:pt x="8898053" y="4036994"/>
                  <a:pt x="8898933" y="4078371"/>
                </a:cubicBezTo>
                <a:cubicBezTo>
                  <a:pt x="8899813" y="4110944"/>
                  <a:pt x="8901574" y="4202502"/>
                  <a:pt x="8908617" y="4213066"/>
                </a:cubicBezTo>
                <a:cubicBezTo>
                  <a:pt x="8938549" y="4257084"/>
                  <a:pt x="8972003" y="4300222"/>
                  <a:pt x="9001935" y="4344240"/>
                </a:cubicBezTo>
                <a:cubicBezTo>
                  <a:pt x="9034508" y="4392660"/>
                  <a:pt x="9047714" y="4448122"/>
                  <a:pt x="9045073" y="4505346"/>
                </a:cubicBezTo>
                <a:cubicBezTo>
                  <a:pt x="9043312" y="4549363"/>
                  <a:pt x="9013380" y="4581056"/>
                  <a:pt x="8979926" y="4607467"/>
                </a:cubicBezTo>
                <a:cubicBezTo>
                  <a:pt x="8928865" y="4647964"/>
                  <a:pt x="8895412" y="4695503"/>
                  <a:pt x="8881326" y="4761530"/>
                </a:cubicBezTo>
                <a:cubicBezTo>
                  <a:pt x="8874283" y="4795864"/>
                  <a:pt x="8867240" y="4824916"/>
                  <a:pt x="8875164" y="4861011"/>
                </a:cubicBezTo>
                <a:cubicBezTo>
                  <a:pt x="8884847" y="4908550"/>
                  <a:pt x="8864599" y="4949047"/>
                  <a:pt x="8823222" y="4978979"/>
                </a:cubicBezTo>
                <a:cubicBezTo>
                  <a:pt x="8784487" y="5007150"/>
                  <a:pt x="8743990" y="5024758"/>
                  <a:pt x="8694690" y="5022997"/>
                </a:cubicBezTo>
                <a:cubicBezTo>
                  <a:pt x="8634825" y="5020356"/>
                  <a:pt x="8590808" y="5051168"/>
                  <a:pt x="8559114" y="5100468"/>
                </a:cubicBezTo>
                <a:cubicBezTo>
                  <a:pt x="8547670" y="5118075"/>
                  <a:pt x="8516857" y="5183222"/>
                  <a:pt x="8507173" y="5192906"/>
                </a:cubicBezTo>
                <a:cubicBezTo>
                  <a:pt x="8474600" y="5229001"/>
                  <a:pt x="8429702" y="5249249"/>
                  <a:pt x="8383923" y="5248369"/>
                </a:cubicBezTo>
                <a:cubicBezTo>
                  <a:pt x="8289725" y="5246608"/>
                  <a:pt x="8204330" y="5271258"/>
                  <a:pt x="8123337" y="5313515"/>
                </a:cubicBezTo>
                <a:cubicBezTo>
                  <a:pt x="8063472" y="5345209"/>
                  <a:pt x="8001847" y="5339046"/>
                  <a:pt x="7940222" y="5327601"/>
                </a:cubicBezTo>
                <a:cubicBezTo>
                  <a:pt x="7904127" y="5320558"/>
                  <a:pt x="7708688" y="5341687"/>
                  <a:pt x="7645302" y="5340807"/>
                </a:cubicBezTo>
                <a:cubicBezTo>
                  <a:pt x="7551984" y="5339926"/>
                  <a:pt x="7284354" y="5319678"/>
                  <a:pt x="7242977" y="5318798"/>
                </a:cubicBezTo>
                <a:cubicBezTo>
                  <a:pt x="7197199" y="5317917"/>
                  <a:pt x="6922527" y="5329362"/>
                  <a:pt x="6830969" y="5322319"/>
                </a:cubicBezTo>
                <a:cubicBezTo>
                  <a:pt x="6733249" y="5315276"/>
                  <a:pt x="6635529" y="5297669"/>
                  <a:pt x="6537810" y="5282703"/>
                </a:cubicBezTo>
                <a:cubicBezTo>
                  <a:pt x="6450654" y="5269497"/>
                  <a:pt x="6364379" y="5247488"/>
                  <a:pt x="6277223" y="5240446"/>
                </a:cubicBezTo>
                <a:cubicBezTo>
                  <a:pt x="6229684" y="5236044"/>
                  <a:pt x="6099391" y="5272138"/>
                  <a:pt x="6083544" y="5273899"/>
                </a:cubicBezTo>
                <a:cubicBezTo>
                  <a:pt x="6024560" y="5277421"/>
                  <a:pt x="6008714" y="5321439"/>
                  <a:pt x="5991107" y="5366337"/>
                </a:cubicBezTo>
                <a:cubicBezTo>
                  <a:pt x="5941806" y="5493989"/>
                  <a:pt x="5876660" y="5610197"/>
                  <a:pt x="5768375" y="5697352"/>
                </a:cubicBezTo>
                <a:cubicBezTo>
                  <a:pt x="5726999" y="5730806"/>
                  <a:pt x="5681220" y="5751054"/>
                  <a:pt x="5623997" y="5749293"/>
                </a:cubicBezTo>
                <a:cubicBezTo>
                  <a:pt x="5570294" y="5747532"/>
                  <a:pt x="5515712" y="5758097"/>
                  <a:pt x="5462010" y="5765140"/>
                </a:cubicBezTo>
                <a:cubicBezTo>
                  <a:pt x="5447044" y="5766900"/>
                  <a:pt x="5440001" y="5774824"/>
                  <a:pt x="5445284" y="5792431"/>
                </a:cubicBezTo>
                <a:cubicBezTo>
                  <a:pt x="5462891" y="5851415"/>
                  <a:pt x="5482258" y="5909519"/>
                  <a:pt x="5492823" y="5969383"/>
                </a:cubicBezTo>
                <a:cubicBezTo>
                  <a:pt x="5506909" y="6044214"/>
                  <a:pt x="5491194" y="6364001"/>
                  <a:pt x="5518497" y="6674206"/>
                </a:cubicBezTo>
                <a:cubicBezTo>
                  <a:pt x="5545800" y="6984411"/>
                  <a:pt x="5615264" y="7728494"/>
                  <a:pt x="5656641" y="7830615"/>
                </a:cubicBezTo>
                <a:cubicBezTo>
                  <a:pt x="5681291" y="7890479"/>
                  <a:pt x="5954364" y="9222614"/>
                  <a:pt x="5960527" y="9240221"/>
                </a:cubicBezTo>
                <a:lnTo>
                  <a:pt x="1263201" y="9220046"/>
                </a:lnTo>
                <a:cubicBezTo>
                  <a:pt x="1384271" y="8499671"/>
                  <a:pt x="1422448" y="8543167"/>
                  <a:pt x="1461297" y="8206690"/>
                </a:cubicBezTo>
                <a:cubicBezTo>
                  <a:pt x="1500146" y="7870213"/>
                  <a:pt x="1512141" y="7219669"/>
                  <a:pt x="1496294" y="7201181"/>
                </a:cubicBezTo>
                <a:cubicBezTo>
                  <a:pt x="1436430" y="7137795"/>
                  <a:pt x="1217797" y="6628773"/>
                  <a:pt x="1215156" y="6532813"/>
                </a:cubicBezTo>
                <a:cubicBezTo>
                  <a:pt x="1214276" y="6513445"/>
                  <a:pt x="1192267" y="6494958"/>
                  <a:pt x="1178181" y="6476470"/>
                </a:cubicBezTo>
                <a:cubicBezTo>
                  <a:pt x="1124479" y="6403400"/>
                  <a:pt x="1070777" y="6331211"/>
                  <a:pt x="1015315" y="6259022"/>
                </a:cubicBezTo>
                <a:cubicBezTo>
                  <a:pt x="1004750" y="6244936"/>
                  <a:pt x="990665" y="6229970"/>
                  <a:pt x="974818" y="6223807"/>
                </a:cubicBezTo>
                <a:cubicBezTo>
                  <a:pt x="932561" y="6205319"/>
                  <a:pt x="904389" y="6177148"/>
                  <a:pt x="892945" y="6132250"/>
                </a:cubicBezTo>
                <a:cubicBezTo>
                  <a:pt x="877979" y="6077667"/>
                  <a:pt x="834841" y="6044214"/>
                  <a:pt x="801387" y="6003717"/>
                </a:cubicBezTo>
                <a:cubicBezTo>
                  <a:pt x="741523" y="5930648"/>
                  <a:pt x="679017" y="5860219"/>
                  <a:pt x="617392" y="5788029"/>
                </a:cubicBezTo>
                <a:cubicBezTo>
                  <a:pt x="545203" y="5703514"/>
                  <a:pt x="270531" y="5171778"/>
                  <a:pt x="267890" y="5159452"/>
                </a:cubicBezTo>
                <a:cubicBezTo>
                  <a:pt x="258206" y="5114554"/>
                  <a:pt x="237077" y="5075818"/>
                  <a:pt x="205384" y="5041485"/>
                </a:cubicBezTo>
                <a:cubicBezTo>
                  <a:pt x="180734" y="5014193"/>
                  <a:pt x="166648" y="4980740"/>
                  <a:pt x="170170" y="4942004"/>
                </a:cubicBezTo>
                <a:cubicBezTo>
                  <a:pt x="171050" y="4934081"/>
                  <a:pt x="105903" y="4822275"/>
                  <a:pt x="75971" y="4773855"/>
                </a:cubicBezTo>
                <a:cubicBezTo>
                  <a:pt x="29312" y="4699905"/>
                  <a:pt x="-3261" y="4619792"/>
                  <a:pt x="260" y="4532636"/>
                </a:cubicBezTo>
                <a:cubicBezTo>
                  <a:pt x="7303" y="4353924"/>
                  <a:pt x="35475" y="4179612"/>
                  <a:pt x="155204" y="4036114"/>
                </a:cubicBezTo>
                <a:cubicBezTo>
                  <a:pt x="195700" y="3987694"/>
                  <a:pt x="240598" y="3942796"/>
                  <a:pt x="284616" y="3897897"/>
                </a:cubicBezTo>
                <a:cubicBezTo>
                  <a:pt x="295181" y="3886453"/>
                  <a:pt x="408747" y="3826588"/>
                  <a:pt x="449244" y="3800177"/>
                </a:cubicBezTo>
                <a:cubicBezTo>
                  <a:pt x="582178" y="3714783"/>
                  <a:pt x="720394" y="3640832"/>
                  <a:pt x="863893" y="3576566"/>
                </a:cubicBezTo>
                <a:cubicBezTo>
                  <a:pt x="928159" y="3547514"/>
                  <a:pt x="995066" y="3524625"/>
                  <a:pt x="1068136" y="3535189"/>
                </a:cubicBezTo>
                <a:cubicBezTo>
                  <a:pt x="1076060" y="3536070"/>
                  <a:pt x="1160574" y="3498214"/>
                  <a:pt x="1197549" y="3479727"/>
                </a:cubicBezTo>
                <a:cubicBezTo>
                  <a:pt x="1196669" y="3482368"/>
                  <a:pt x="1198430" y="3479727"/>
                  <a:pt x="1198430" y="3477086"/>
                </a:cubicBezTo>
                <a:cubicBezTo>
                  <a:pt x="1191387" y="3423384"/>
                  <a:pt x="1215156" y="3382007"/>
                  <a:pt x="1247730" y="3339750"/>
                </a:cubicBezTo>
                <a:cubicBezTo>
                  <a:pt x="1309355" y="3259637"/>
                  <a:pt x="1365698" y="3174242"/>
                  <a:pt x="1422041" y="3090608"/>
                </a:cubicBezTo>
                <a:cubicBezTo>
                  <a:pt x="1453734" y="3043949"/>
                  <a:pt x="1481025" y="2995529"/>
                  <a:pt x="1510957" y="2947990"/>
                </a:cubicBezTo>
                <a:cubicBezTo>
                  <a:pt x="1515359" y="2940947"/>
                  <a:pt x="1523282" y="2934784"/>
                  <a:pt x="1529445" y="2928622"/>
                </a:cubicBezTo>
                <a:cubicBezTo>
                  <a:pt x="1532966" y="2928622"/>
                  <a:pt x="1535607" y="2929502"/>
                  <a:pt x="1539129" y="2929502"/>
                </a:cubicBezTo>
                <a:cubicBezTo>
                  <a:pt x="1540889" y="2950631"/>
                  <a:pt x="1544411" y="2971759"/>
                  <a:pt x="1542650" y="2992888"/>
                </a:cubicBezTo>
                <a:cubicBezTo>
                  <a:pt x="1536487" y="3069479"/>
                  <a:pt x="1568180" y="3130224"/>
                  <a:pt x="1623643" y="3178644"/>
                </a:cubicBezTo>
                <a:cubicBezTo>
                  <a:pt x="1650054" y="3201533"/>
                  <a:pt x="1680866" y="3218260"/>
                  <a:pt x="1709918" y="3237628"/>
                </a:cubicBezTo>
                <a:cubicBezTo>
                  <a:pt x="1731927" y="3252594"/>
                  <a:pt x="1804997" y="3290449"/>
                  <a:pt x="1815562" y="3293090"/>
                </a:cubicBezTo>
                <a:cubicBezTo>
                  <a:pt x="1846374" y="3316860"/>
                  <a:pt x="1875426" y="3338869"/>
                  <a:pt x="1904478" y="3362639"/>
                </a:cubicBezTo>
                <a:cubicBezTo>
                  <a:pt x="1920324" y="3374964"/>
                  <a:pt x="1932649" y="3392571"/>
                  <a:pt x="1949376" y="3403135"/>
                </a:cubicBezTo>
                <a:cubicBezTo>
                  <a:pt x="1965223" y="3412819"/>
                  <a:pt x="1985471" y="3420742"/>
                  <a:pt x="2003958" y="3422503"/>
                </a:cubicBezTo>
                <a:cubicBezTo>
                  <a:pt x="2017164" y="3426905"/>
                  <a:pt x="2033891" y="3443632"/>
                  <a:pt x="2051498" y="3461239"/>
                </a:cubicBezTo>
                <a:lnTo>
                  <a:pt x="2180030" y="3522864"/>
                </a:lnTo>
                <a:cubicBezTo>
                  <a:pt x="2179150" y="3524625"/>
                  <a:pt x="2367547" y="3646115"/>
                  <a:pt x="2372829" y="3651397"/>
                </a:cubicBezTo>
                <a:cubicBezTo>
                  <a:pt x="2409804" y="3676047"/>
                  <a:pt x="2441497" y="3697176"/>
                  <a:pt x="2474070" y="3717424"/>
                </a:cubicBezTo>
                <a:cubicBezTo>
                  <a:pt x="2485515" y="3724466"/>
                  <a:pt x="2497840" y="3728868"/>
                  <a:pt x="2510165" y="3735031"/>
                </a:cubicBezTo>
                <a:lnTo>
                  <a:pt x="2561226" y="3757040"/>
                </a:lnTo>
                <a:cubicBezTo>
                  <a:pt x="2570029" y="3741193"/>
                  <a:pt x="2588517" y="3684850"/>
                  <a:pt x="2597321" y="3684850"/>
                </a:cubicBezTo>
                <a:cubicBezTo>
                  <a:pt x="2569149" y="3669004"/>
                  <a:pt x="2551542" y="3661961"/>
                  <a:pt x="2522490" y="3645234"/>
                </a:cubicBezTo>
                <a:cubicBezTo>
                  <a:pt x="2496079" y="3625866"/>
                  <a:pt x="2364025" y="3552796"/>
                  <a:pt x="2364025" y="3552796"/>
                </a:cubicBezTo>
                <a:cubicBezTo>
                  <a:pt x="2290075" y="3495573"/>
                  <a:pt x="2015403" y="3279885"/>
                  <a:pt x="1972265" y="3259637"/>
                </a:cubicBezTo>
                <a:cubicBezTo>
                  <a:pt x="1863101" y="3207696"/>
                  <a:pt x="1765381" y="3138147"/>
                  <a:pt x="1682627" y="3049231"/>
                </a:cubicBezTo>
                <a:cubicBezTo>
                  <a:pt x="1635968" y="2999931"/>
                  <a:pt x="1602514" y="2945348"/>
                  <a:pt x="1595472" y="2877561"/>
                </a:cubicBezTo>
                <a:cubicBezTo>
                  <a:pt x="1594591" y="2866996"/>
                  <a:pt x="1597232" y="2856432"/>
                  <a:pt x="1598993" y="2840586"/>
                </a:cubicBezTo>
                <a:cubicBezTo>
                  <a:pt x="1618361" y="2875800"/>
                  <a:pt x="1635088" y="2904852"/>
                  <a:pt x="1650934" y="2933904"/>
                </a:cubicBezTo>
                <a:cubicBezTo>
                  <a:pt x="1636849" y="2784243"/>
                  <a:pt x="1569941" y="2651308"/>
                  <a:pt x="1515359" y="2513092"/>
                </a:cubicBezTo>
                <a:cubicBezTo>
                  <a:pt x="1484546" y="2516613"/>
                  <a:pt x="1453734" y="2521896"/>
                  <a:pt x="1423802" y="2523656"/>
                </a:cubicBezTo>
                <a:cubicBezTo>
                  <a:pt x="1372741" y="2525417"/>
                  <a:pt x="1333125" y="2499006"/>
                  <a:pt x="1301432" y="2462911"/>
                </a:cubicBezTo>
                <a:cubicBezTo>
                  <a:pt x="1277662" y="2435620"/>
                  <a:pt x="1208114" y="2313250"/>
                  <a:pt x="1193147" y="2283318"/>
                </a:cubicBezTo>
                <a:cubicBezTo>
                  <a:pt x="1145608" y="2190000"/>
                  <a:pt x="1140326" y="2086118"/>
                  <a:pt x="1119197" y="1985757"/>
                </a:cubicBezTo>
                <a:cubicBezTo>
                  <a:pt x="1110394" y="1943499"/>
                  <a:pt x="1103351" y="1901242"/>
                  <a:pt x="1096308" y="1858105"/>
                </a:cubicBezTo>
                <a:cubicBezTo>
                  <a:pt x="1085743" y="1793838"/>
                  <a:pt x="1113035" y="1744538"/>
                  <a:pt x="1161454" y="1705802"/>
                </a:cubicBezTo>
                <a:cubicBezTo>
                  <a:pt x="1175540" y="1694358"/>
                  <a:pt x="1179942" y="1685554"/>
                  <a:pt x="1177301" y="1667947"/>
                </a:cubicBezTo>
                <a:cubicBezTo>
                  <a:pt x="1164096" y="1555261"/>
                  <a:pt x="1158813" y="1440814"/>
                  <a:pt x="1139445" y="1329008"/>
                </a:cubicBezTo>
                <a:cubicBezTo>
                  <a:pt x="1122719" y="1232169"/>
                  <a:pt x="1127120" y="1136210"/>
                  <a:pt x="1119197" y="1039370"/>
                </a:cubicBezTo>
                <a:cubicBezTo>
                  <a:pt x="1113035" y="953975"/>
                  <a:pt x="1180822" y="705714"/>
                  <a:pt x="1191387" y="662576"/>
                </a:cubicBezTo>
                <a:cubicBezTo>
                  <a:pt x="1209874" y="592148"/>
                  <a:pt x="1254772" y="535805"/>
                  <a:pt x="1296149" y="480342"/>
                </a:cubicBezTo>
                <a:cubicBezTo>
                  <a:pt x="1370100" y="380861"/>
                  <a:pt x="1453734" y="290184"/>
                  <a:pt x="1551454" y="211832"/>
                </a:cubicBezTo>
                <a:cubicBezTo>
                  <a:pt x="1615720" y="159891"/>
                  <a:pt x="1693191" y="144045"/>
                  <a:pt x="1763620" y="109711"/>
                </a:cubicBezTo>
                <a:cubicBezTo>
                  <a:pt x="1782108" y="100907"/>
                  <a:pt x="1872785" y="64812"/>
                  <a:pt x="1898315" y="65693"/>
                </a:cubicBezTo>
                <a:cubicBezTo>
                  <a:pt x="1960821" y="69214"/>
                  <a:pt x="2018924" y="54248"/>
                  <a:pt x="2076148" y="31359"/>
                </a:cubicBezTo>
                <a:cubicBezTo>
                  <a:pt x="2121927" y="12871"/>
                  <a:pt x="2170346" y="9350"/>
                  <a:pt x="2219646" y="14632"/>
                </a:cubicBezTo>
                <a:cubicBezTo>
                  <a:pt x="2228450" y="15512"/>
                  <a:pt x="2237254" y="13751"/>
                  <a:pt x="2245177" y="11110"/>
                </a:cubicBezTo>
                <a:cubicBezTo>
                  <a:pt x="2279511" y="-2095"/>
                  <a:pt x="2312084" y="-3856"/>
                  <a:pt x="2348179" y="7589"/>
                </a:cubicBezTo>
                <a:cubicBezTo>
                  <a:pt x="2375470" y="16392"/>
                  <a:pt x="2406283" y="11110"/>
                  <a:pt x="2434454" y="17273"/>
                </a:cubicBezTo>
                <a:cubicBezTo>
                  <a:pt x="2477592" y="26076"/>
                  <a:pt x="2518969" y="39282"/>
                  <a:pt x="2561226" y="51607"/>
                </a:cubicBezTo>
                <a:cubicBezTo>
                  <a:pt x="2604364" y="63932"/>
                  <a:pt x="2647501" y="77137"/>
                  <a:pt x="2689758" y="92103"/>
                </a:cubicBezTo>
                <a:cubicBezTo>
                  <a:pt x="2710007" y="99146"/>
                  <a:pt x="2730255" y="109711"/>
                  <a:pt x="2749623" y="119395"/>
                </a:cubicBezTo>
                <a:cubicBezTo>
                  <a:pt x="2795401" y="142284"/>
                  <a:pt x="2840300" y="165173"/>
                  <a:pt x="2885198" y="188943"/>
                </a:cubicBezTo>
                <a:cubicBezTo>
                  <a:pt x="2952986" y="224157"/>
                  <a:pt x="3019893" y="260252"/>
                  <a:pt x="3074476" y="315715"/>
                </a:cubicBezTo>
                <a:cubicBezTo>
                  <a:pt x="3102647" y="343886"/>
                  <a:pt x="3138742" y="364134"/>
                  <a:pt x="3171315" y="387904"/>
                </a:cubicBezTo>
                <a:cubicBezTo>
                  <a:pt x="3225897" y="428401"/>
                  <a:pt x="3266394" y="481222"/>
                  <a:pt x="3302489" y="537565"/>
                </a:cubicBezTo>
                <a:cubicBezTo>
                  <a:pt x="3350908" y="614157"/>
                  <a:pt x="3401969" y="688987"/>
                  <a:pt x="3438944" y="770861"/>
                </a:cubicBezTo>
                <a:cubicBezTo>
                  <a:pt x="3477680" y="858016"/>
                  <a:pt x="3504091" y="952215"/>
                  <a:pt x="3529621" y="1044652"/>
                </a:cubicBezTo>
                <a:cubicBezTo>
                  <a:pt x="3541066" y="1086029"/>
                  <a:pt x="3544587" y="1253298"/>
                  <a:pt x="3541946" y="1292033"/>
                </a:cubicBezTo>
                <a:cubicBezTo>
                  <a:pt x="3537545" y="1357180"/>
                  <a:pt x="3530502" y="1422327"/>
                  <a:pt x="3524339" y="1486593"/>
                </a:cubicBezTo>
                <a:cubicBezTo>
                  <a:pt x="3523459" y="1498918"/>
                  <a:pt x="3526980" y="1511243"/>
                  <a:pt x="3524339" y="1522688"/>
                </a:cubicBezTo>
                <a:cubicBezTo>
                  <a:pt x="3522578" y="1532372"/>
                  <a:pt x="3500569" y="1564945"/>
                  <a:pt x="3500569" y="1571988"/>
                </a:cubicBezTo>
                <a:cubicBezTo>
                  <a:pt x="3497928" y="1620407"/>
                  <a:pt x="3496168" y="1668827"/>
                  <a:pt x="3494407" y="1717247"/>
                </a:cubicBezTo>
                <a:cubicBezTo>
                  <a:pt x="3494407" y="1719888"/>
                  <a:pt x="3495287" y="1724290"/>
                  <a:pt x="3497048" y="1725170"/>
                </a:cubicBezTo>
                <a:cubicBezTo>
                  <a:pt x="3547228" y="1759504"/>
                  <a:pt x="3526980" y="1802642"/>
                  <a:pt x="3506732" y="1839617"/>
                </a:cubicBezTo>
                <a:cubicBezTo>
                  <a:pt x="3494407" y="1862506"/>
                  <a:pt x="3490005" y="1883635"/>
                  <a:pt x="3489125" y="1908285"/>
                </a:cubicBezTo>
                <a:cubicBezTo>
                  <a:pt x="3487364" y="1963748"/>
                  <a:pt x="3482962" y="2019210"/>
                  <a:pt x="3482082" y="2074673"/>
                </a:cubicBezTo>
                <a:cubicBezTo>
                  <a:pt x="3481201" y="2125734"/>
                  <a:pt x="3485603" y="2384560"/>
                  <a:pt x="3478560" y="2462031"/>
                </a:cubicBezTo>
                <a:cubicBezTo>
                  <a:pt x="3468876" y="2572076"/>
                  <a:pt x="3453030" y="2682121"/>
                  <a:pt x="3439825" y="2793046"/>
                </a:cubicBezTo>
                <a:cubicBezTo>
                  <a:pt x="3438064" y="2808012"/>
                  <a:pt x="3429260" y="2868757"/>
                  <a:pt x="3435423" y="2873159"/>
                </a:cubicBezTo>
                <a:cubicBezTo>
                  <a:pt x="3453030" y="2887245"/>
                  <a:pt x="3473278" y="2899570"/>
                  <a:pt x="3494407" y="2904852"/>
                </a:cubicBezTo>
                <a:cubicBezTo>
                  <a:pt x="3527861" y="2912775"/>
                  <a:pt x="3551630" y="2901330"/>
                  <a:pt x="3573639" y="2867877"/>
                </a:cubicBezTo>
                <a:cubicBezTo>
                  <a:pt x="3617657" y="2801850"/>
                  <a:pt x="3687206" y="2766635"/>
                  <a:pt x="3759395" y="2738464"/>
                </a:cubicBezTo>
                <a:cubicBezTo>
                  <a:pt x="3863278" y="2697968"/>
                  <a:pt x="3972442" y="2683001"/>
                  <a:pt x="4082487" y="2675078"/>
                </a:cubicBezTo>
                <a:cubicBezTo>
                  <a:pt x="4122984" y="2672437"/>
                  <a:pt x="4452238" y="2683001"/>
                  <a:pt x="4495376" y="2687403"/>
                </a:cubicBezTo>
                <a:cubicBezTo>
                  <a:pt x="4528829" y="2690044"/>
                  <a:pt x="4559642" y="2690044"/>
                  <a:pt x="4593095" y="2674198"/>
                </a:cubicBezTo>
                <a:cubicBezTo>
                  <a:pt x="4633592" y="2654830"/>
                  <a:pt x="4669687" y="2685642"/>
                  <a:pt x="4700499" y="2712053"/>
                </a:cubicBezTo>
                <a:cubicBezTo>
                  <a:pt x="4743637" y="2749909"/>
                  <a:pt x="4767407" y="2800089"/>
                  <a:pt x="4785894" y="2852030"/>
                </a:cubicBezTo>
                <a:cubicBezTo>
                  <a:pt x="4798220" y="2886364"/>
                  <a:pt x="4823750" y="2904852"/>
                  <a:pt x="4848400" y="2925981"/>
                </a:cubicBezTo>
                <a:cubicBezTo>
                  <a:pt x="4883614" y="2956793"/>
                  <a:pt x="4915307" y="2987606"/>
                  <a:pt x="4921470" y="3038667"/>
                </a:cubicBezTo>
                <a:cubicBezTo>
                  <a:pt x="4927632" y="3095009"/>
                  <a:pt x="4973411" y="3112617"/>
                  <a:pt x="5020070" y="3126702"/>
                </a:cubicBezTo>
                <a:cubicBezTo>
                  <a:pt x="5043839" y="3133745"/>
                  <a:pt x="5069370" y="3136386"/>
                  <a:pt x="5092259" y="3146070"/>
                </a:cubicBezTo>
                <a:cubicBezTo>
                  <a:pt x="5117790" y="3157515"/>
                  <a:pt x="5204065" y="3207696"/>
                  <a:pt x="5225194" y="3211217"/>
                </a:cubicBezTo>
                <a:cubicBezTo>
                  <a:pt x="5265690" y="3219140"/>
                  <a:pt x="5300024" y="3229705"/>
                  <a:pt x="5325555" y="3269321"/>
                </a:cubicBezTo>
                <a:cubicBezTo>
                  <a:pt x="5339641" y="3292210"/>
                  <a:pt x="5410069" y="3323903"/>
                  <a:pt x="5413590" y="3329185"/>
                </a:cubicBezTo>
                <a:cubicBezTo>
                  <a:pt x="5452326" y="3386408"/>
                  <a:pt x="5517473" y="3382887"/>
                  <a:pt x="5572936" y="3403135"/>
                </a:cubicBezTo>
                <a:cubicBezTo>
                  <a:pt x="5607270" y="3415461"/>
                  <a:pt x="5638082" y="3438350"/>
                  <a:pt x="5668895" y="3457718"/>
                </a:cubicBezTo>
                <a:cubicBezTo>
                  <a:pt x="5693545" y="3473564"/>
                  <a:pt x="5716434" y="3492932"/>
                  <a:pt x="5741084" y="3507018"/>
                </a:cubicBezTo>
                <a:cubicBezTo>
                  <a:pt x="5753409" y="3514061"/>
                  <a:pt x="5770136" y="3511420"/>
                  <a:pt x="5784222" y="3516702"/>
                </a:cubicBezTo>
                <a:cubicBezTo>
                  <a:pt x="5804470" y="3523745"/>
                  <a:pt x="5827359" y="3528146"/>
                  <a:pt x="5843206" y="3541352"/>
                </a:cubicBezTo>
                <a:cubicBezTo>
                  <a:pt x="5881062" y="3573045"/>
                  <a:pt x="5913634" y="3610020"/>
                  <a:pt x="5951490" y="3640832"/>
                </a:cubicBezTo>
                <a:cubicBezTo>
                  <a:pt x="5967337" y="3654038"/>
                  <a:pt x="5992867" y="3655799"/>
                  <a:pt x="6013116" y="3664602"/>
                </a:cubicBezTo>
                <a:lnTo>
                  <a:pt x="6186546" y="3736792"/>
                </a:lnTo>
                <a:cubicBezTo>
                  <a:pt x="6188307" y="3742954"/>
                  <a:pt x="6187427" y="3747356"/>
                  <a:pt x="6186546" y="3750877"/>
                </a:cubicBezTo>
                <a:close/>
                <a:moveTo>
                  <a:pt x="8932387" y="3619704"/>
                </a:moveTo>
                <a:cubicBezTo>
                  <a:pt x="8948233" y="3588011"/>
                  <a:pt x="8956157" y="3551036"/>
                  <a:pt x="8953516" y="3513180"/>
                </a:cubicBezTo>
                <a:cubicBezTo>
                  <a:pt x="8949114" y="3446273"/>
                  <a:pt x="8924463" y="3387289"/>
                  <a:pt x="8878685" y="3337108"/>
                </a:cubicBezTo>
                <a:cubicBezTo>
                  <a:pt x="8850514" y="3306296"/>
                  <a:pt x="8820581" y="3276364"/>
                  <a:pt x="8775683" y="3274603"/>
                </a:cubicBezTo>
                <a:cubicBezTo>
                  <a:pt x="8733426" y="3272842"/>
                  <a:pt x="8691168" y="3277244"/>
                  <a:pt x="8648911" y="3280765"/>
                </a:cubicBezTo>
                <a:cubicBezTo>
                  <a:pt x="8641868" y="3281646"/>
                  <a:pt x="8633945" y="3292210"/>
                  <a:pt x="8628663" y="3300133"/>
                </a:cubicBezTo>
                <a:cubicBezTo>
                  <a:pt x="8626902" y="3303655"/>
                  <a:pt x="8630424" y="3315099"/>
                  <a:pt x="8633945" y="3317741"/>
                </a:cubicBezTo>
                <a:cubicBezTo>
                  <a:pt x="8676202" y="3339750"/>
                  <a:pt x="8704374" y="3375844"/>
                  <a:pt x="8735186" y="3411059"/>
                </a:cubicBezTo>
                <a:cubicBezTo>
                  <a:pt x="8778324" y="3461239"/>
                  <a:pt x="8810017" y="3516702"/>
                  <a:pt x="8823222" y="3573925"/>
                </a:cubicBezTo>
                <a:cubicBezTo>
                  <a:pt x="8860197" y="3588011"/>
                  <a:pt x="8892771" y="3602977"/>
                  <a:pt x="8932387" y="3619704"/>
                </a:cubicBezTo>
                <a:close/>
                <a:moveTo>
                  <a:pt x="1753056" y="2878441"/>
                </a:moveTo>
                <a:cubicBezTo>
                  <a:pt x="1775065" y="2862595"/>
                  <a:pt x="1764501" y="2852911"/>
                  <a:pt x="1750415" y="2837945"/>
                </a:cubicBezTo>
                <a:cubicBezTo>
                  <a:pt x="1734568" y="2821218"/>
                  <a:pt x="1722243" y="2799209"/>
                  <a:pt x="1711679" y="2778080"/>
                </a:cubicBezTo>
                <a:cubicBezTo>
                  <a:pt x="1685268" y="2720857"/>
                  <a:pt x="1663259" y="2661873"/>
                  <a:pt x="1634207" y="2606410"/>
                </a:cubicBezTo>
                <a:cubicBezTo>
                  <a:pt x="1613079" y="2567674"/>
                  <a:pt x="1583147" y="2533340"/>
                  <a:pt x="1555855" y="2494604"/>
                </a:cubicBezTo>
                <a:cubicBezTo>
                  <a:pt x="1548813" y="2499006"/>
                  <a:pt x="1540889" y="2504288"/>
                  <a:pt x="1531205" y="2510451"/>
                </a:cubicBezTo>
                <a:lnTo>
                  <a:pt x="1590189" y="2625778"/>
                </a:lnTo>
                <a:cubicBezTo>
                  <a:pt x="1606036" y="2656591"/>
                  <a:pt x="1621882" y="2688284"/>
                  <a:pt x="1637729" y="2719096"/>
                </a:cubicBezTo>
                <a:cubicBezTo>
                  <a:pt x="1653575" y="2749909"/>
                  <a:pt x="1669422" y="2781602"/>
                  <a:pt x="1686149" y="2812414"/>
                </a:cubicBezTo>
                <a:cubicBezTo>
                  <a:pt x="1692311" y="2823859"/>
                  <a:pt x="1696713" y="2836184"/>
                  <a:pt x="1703756" y="2847629"/>
                </a:cubicBezTo>
                <a:cubicBezTo>
                  <a:pt x="1716961" y="2868757"/>
                  <a:pt x="1731047" y="2889005"/>
                  <a:pt x="1746893" y="2908373"/>
                </a:cubicBezTo>
                <a:cubicBezTo>
                  <a:pt x="1750415" y="2912775"/>
                  <a:pt x="1760979" y="2911014"/>
                  <a:pt x="1768022" y="2911895"/>
                </a:cubicBezTo>
                <a:cubicBezTo>
                  <a:pt x="1767142" y="2904852"/>
                  <a:pt x="1766261" y="2897809"/>
                  <a:pt x="1763620" y="2890766"/>
                </a:cubicBezTo>
                <a:cubicBezTo>
                  <a:pt x="1762740" y="2887245"/>
                  <a:pt x="1757458" y="2883723"/>
                  <a:pt x="1753056" y="2878441"/>
                </a:cubicBezTo>
                <a:close/>
              </a:path>
            </a:pathLst>
          </a:custGeom>
          <a:solidFill>
            <a:schemeClr val="bg1">
              <a:lumMod val="65000"/>
            </a:schemeClr>
          </a:solidFill>
          <a:ln w="8803" cap="flat">
            <a:noFill/>
            <a:prstDash val="solid"/>
            <a:miter/>
          </a:ln>
        </p:spPr>
        <p:txBody>
          <a:bodyPr rtlCol="0" anchor="ctr"/>
          <a:lstStyle/>
          <a:p>
            <a:endParaRPr lang="en-US"/>
          </a:p>
        </p:txBody>
      </p:sp>
    </p:spTree>
    <p:extLst>
      <p:ext uri="{BB962C8B-B14F-4D97-AF65-F5344CB8AC3E}">
        <p14:creationId xmlns:p14="http://schemas.microsoft.com/office/powerpoint/2010/main" val="376120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aphic 2">
            <a:extLst>
              <a:ext uri="{FF2B5EF4-FFF2-40B4-BE49-F238E27FC236}">
                <a16:creationId xmlns:a16="http://schemas.microsoft.com/office/drawing/2014/main" id="{F7C3CDFA-0041-4BAB-91F2-B56D8DFF8C63}"/>
              </a:ext>
            </a:extLst>
          </p:cNvPr>
          <p:cNvSpPr/>
          <p:nvPr/>
        </p:nvSpPr>
        <p:spPr>
          <a:xfrm rot="919744">
            <a:off x="860344" y="5276780"/>
            <a:ext cx="6325377" cy="2031303"/>
          </a:xfrm>
          <a:custGeom>
            <a:avLst/>
            <a:gdLst>
              <a:gd name="connsiteX0" fmla="*/ 0 w 12182475"/>
              <a:gd name="connsiteY0" fmla="*/ 963947 h 3838575"/>
              <a:gd name="connsiteX1" fmla="*/ 140970 w 12182475"/>
              <a:gd name="connsiteY1" fmla="*/ 876317 h 3838575"/>
              <a:gd name="connsiteX2" fmla="*/ 2225993 w 12182475"/>
              <a:gd name="connsiteY2" fmla="*/ 887747 h 3838575"/>
              <a:gd name="connsiteX3" fmla="*/ 2237423 w 12182475"/>
              <a:gd name="connsiteY3" fmla="*/ 192422 h 3838575"/>
              <a:gd name="connsiteX4" fmla="*/ 2273618 w 12182475"/>
              <a:gd name="connsiteY4" fmla="*/ 103839 h 3838575"/>
              <a:gd name="connsiteX5" fmla="*/ 2446973 w 12182475"/>
              <a:gd name="connsiteY5" fmla="*/ 120032 h 3838575"/>
              <a:gd name="connsiteX6" fmla="*/ 2626995 w 12182475"/>
              <a:gd name="connsiteY6" fmla="*/ 335297 h 3838575"/>
              <a:gd name="connsiteX7" fmla="*/ 2842260 w 12182475"/>
              <a:gd name="connsiteY7" fmla="*/ 589614 h 3838575"/>
              <a:gd name="connsiteX8" fmla="*/ 2907030 w 12182475"/>
              <a:gd name="connsiteY8" fmla="*/ 614379 h 3838575"/>
              <a:gd name="connsiteX9" fmla="*/ 5149215 w 12182475"/>
              <a:gd name="connsiteY9" fmla="*/ 592472 h 3838575"/>
              <a:gd name="connsiteX10" fmla="*/ 5153978 w 12182475"/>
              <a:gd name="connsiteY10" fmla="*/ 592472 h 3838575"/>
              <a:gd name="connsiteX11" fmla="*/ 5338763 w 12182475"/>
              <a:gd name="connsiteY11" fmla="*/ 731537 h 3838575"/>
              <a:gd name="connsiteX12" fmla="*/ 5495925 w 12182475"/>
              <a:gd name="connsiteY12" fmla="*/ 710582 h 3838575"/>
              <a:gd name="connsiteX13" fmla="*/ 5595938 w 12182475"/>
              <a:gd name="connsiteY13" fmla="*/ 752492 h 3838575"/>
              <a:gd name="connsiteX14" fmla="*/ 5609273 w 12182475"/>
              <a:gd name="connsiteY14" fmla="*/ 408639 h 3838575"/>
              <a:gd name="connsiteX15" fmla="*/ 5880735 w 12182475"/>
              <a:gd name="connsiteY15" fmla="*/ 174324 h 3838575"/>
              <a:gd name="connsiteX16" fmla="*/ 7874318 w 12182475"/>
              <a:gd name="connsiteY16" fmla="*/ 1922 h 3838575"/>
              <a:gd name="connsiteX17" fmla="*/ 8112443 w 12182475"/>
              <a:gd name="connsiteY17" fmla="*/ 240047 h 3838575"/>
              <a:gd name="connsiteX18" fmla="*/ 8140065 w 12182475"/>
              <a:gd name="connsiteY18" fmla="*/ 301959 h 3838575"/>
              <a:gd name="connsiteX19" fmla="*/ 8194358 w 12182475"/>
              <a:gd name="connsiteY19" fmla="*/ 399114 h 3838575"/>
              <a:gd name="connsiteX20" fmla="*/ 8244840 w 12182475"/>
              <a:gd name="connsiteY20" fmla="*/ 532464 h 3838575"/>
              <a:gd name="connsiteX21" fmla="*/ 8321993 w 12182475"/>
              <a:gd name="connsiteY21" fmla="*/ 615332 h 3838575"/>
              <a:gd name="connsiteX22" fmla="*/ 8378190 w 12182475"/>
              <a:gd name="connsiteY22" fmla="*/ 633429 h 3838575"/>
              <a:gd name="connsiteX23" fmla="*/ 8409623 w 12182475"/>
              <a:gd name="connsiteY23" fmla="*/ 695342 h 3838575"/>
              <a:gd name="connsiteX24" fmla="*/ 8412480 w 12182475"/>
              <a:gd name="connsiteY24" fmla="*/ 705819 h 3838575"/>
              <a:gd name="connsiteX25" fmla="*/ 8459152 w 12182475"/>
              <a:gd name="connsiteY25" fmla="*/ 728679 h 3838575"/>
              <a:gd name="connsiteX26" fmla="*/ 8462010 w 12182475"/>
              <a:gd name="connsiteY26" fmla="*/ 820119 h 3838575"/>
              <a:gd name="connsiteX27" fmla="*/ 8751570 w 12182475"/>
              <a:gd name="connsiteY27" fmla="*/ 869649 h 3838575"/>
              <a:gd name="connsiteX28" fmla="*/ 8817293 w 12182475"/>
              <a:gd name="connsiteY28" fmla="*/ 896319 h 3838575"/>
              <a:gd name="connsiteX29" fmla="*/ 8911590 w 12182475"/>
              <a:gd name="connsiteY29" fmla="*/ 906797 h 3838575"/>
              <a:gd name="connsiteX30" fmla="*/ 9630727 w 12182475"/>
              <a:gd name="connsiteY30" fmla="*/ 906797 h 3838575"/>
              <a:gd name="connsiteX31" fmla="*/ 9748838 w 12182475"/>
              <a:gd name="connsiteY31" fmla="*/ 869649 h 3838575"/>
              <a:gd name="connsiteX32" fmla="*/ 9783127 w 12182475"/>
              <a:gd name="connsiteY32" fmla="*/ 862029 h 3838575"/>
              <a:gd name="connsiteX33" fmla="*/ 11249025 w 12182475"/>
              <a:gd name="connsiteY33" fmla="*/ 885842 h 3838575"/>
              <a:gd name="connsiteX34" fmla="*/ 11334750 w 12182475"/>
              <a:gd name="connsiteY34" fmla="*/ 857267 h 3838575"/>
              <a:gd name="connsiteX35" fmla="*/ 11801475 w 12182475"/>
              <a:gd name="connsiteY35" fmla="*/ 481029 h 3838575"/>
              <a:gd name="connsiteX36" fmla="*/ 11887200 w 12182475"/>
              <a:gd name="connsiteY36" fmla="*/ 484839 h 3838575"/>
              <a:gd name="connsiteX37" fmla="*/ 11955780 w 12182475"/>
              <a:gd name="connsiteY37" fmla="*/ 540084 h 3838575"/>
              <a:gd name="connsiteX38" fmla="*/ 11979592 w 12182475"/>
              <a:gd name="connsiteY38" fmla="*/ 577232 h 3838575"/>
              <a:gd name="connsiteX39" fmla="*/ 12007215 w 12182475"/>
              <a:gd name="connsiteY39" fmla="*/ 687722 h 3838575"/>
              <a:gd name="connsiteX40" fmla="*/ 12082462 w 12182475"/>
              <a:gd name="connsiteY40" fmla="*/ 762017 h 3838575"/>
              <a:gd name="connsiteX41" fmla="*/ 12138660 w 12182475"/>
              <a:gd name="connsiteY41" fmla="*/ 806784 h 3838575"/>
              <a:gd name="connsiteX42" fmla="*/ 12184380 w 12182475"/>
              <a:gd name="connsiteY42" fmla="*/ 963947 h 3838575"/>
              <a:gd name="connsiteX43" fmla="*/ 12170092 w 12182475"/>
              <a:gd name="connsiteY43" fmla="*/ 2285064 h 3838575"/>
              <a:gd name="connsiteX44" fmla="*/ 12151995 w 12182475"/>
              <a:gd name="connsiteY44" fmla="*/ 2353644 h 3838575"/>
              <a:gd name="connsiteX45" fmla="*/ 12083415 w 12182475"/>
              <a:gd name="connsiteY45" fmla="*/ 2366027 h 3838575"/>
              <a:gd name="connsiteX46" fmla="*/ 11391900 w 12182475"/>
              <a:gd name="connsiteY46" fmla="*/ 2029794 h 3838575"/>
              <a:gd name="connsiteX47" fmla="*/ 11369040 w 12182475"/>
              <a:gd name="connsiteY47" fmla="*/ 2022174 h 3838575"/>
              <a:gd name="connsiteX48" fmla="*/ 11355705 w 12182475"/>
              <a:gd name="connsiteY48" fmla="*/ 2194577 h 3838575"/>
              <a:gd name="connsiteX49" fmla="*/ 11284267 w 12182475"/>
              <a:gd name="connsiteY49" fmla="*/ 2228867 h 3838575"/>
              <a:gd name="connsiteX50" fmla="*/ 10733723 w 12182475"/>
              <a:gd name="connsiteY50" fmla="*/ 1923114 h 3838575"/>
              <a:gd name="connsiteX51" fmla="*/ 10687050 w 12182475"/>
              <a:gd name="connsiteY51" fmla="*/ 1969787 h 3838575"/>
              <a:gd name="connsiteX52" fmla="*/ 10627995 w 12182475"/>
              <a:gd name="connsiteY52" fmla="*/ 2024079 h 3838575"/>
              <a:gd name="connsiteX53" fmla="*/ 10525125 w 12182475"/>
              <a:gd name="connsiteY53" fmla="*/ 1970739 h 3838575"/>
              <a:gd name="connsiteX54" fmla="*/ 10473690 w 12182475"/>
              <a:gd name="connsiteY54" fmla="*/ 1924067 h 3838575"/>
              <a:gd name="connsiteX55" fmla="*/ 10359390 w 12182475"/>
              <a:gd name="connsiteY55" fmla="*/ 1918352 h 3838575"/>
              <a:gd name="connsiteX56" fmla="*/ 10227945 w 12182475"/>
              <a:gd name="connsiteY56" fmla="*/ 1784049 h 3838575"/>
              <a:gd name="connsiteX57" fmla="*/ 10226992 w 12182475"/>
              <a:gd name="connsiteY57" fmla="*/ 1557354 h 3838575"/>
              <a:gd name="connsiteX58" fmla="*/ 9808845 w 12182475"/>
              <a:gd name="connsiteY58" fmla="*/ 1549734 h 3838575"/>
              <a:gd name="connsiteX59" fmla="*/ 8932545 w 12182475"/>
              <a:gd name="connsiteY59" fmla="*/ 1378284 h 3838575"/>
              <a:gd name="connsiteX60" fmla="*/ 8791575 w 12182475"/>
              <a:gd name="connsiteY60" fmla="*/ 1402097 h 3838575"/>
              <a:gd name="connsiteX61" fmla="*/ 8668702 w 12182475"/>
              <a:gd name="connsiteY61" fmla="*/ 1426862 h 3838575"/>
              <a:gd name="connsiteX62" fmla="*/ 8647748 w 12182475"/>
              <a:gd name="connsiteY62" fmla="*/ 1684989 h 3838575"/>
              <a:gd name="connsiteX63" fmla="*/ 8489632 w 12182475"/>
              <a:gd name="connsiteY63" fmla="*/ 1699277 h 3838575"/>
              <a:gd name="connsiteX64" fmla="*/ 8236268 w 12182475"/>
              <a:gd name="connsiteY64" fmla="*/ 1922162 h 3838575"/>
              <a:gd name="connsiteX65" fmla="*/ 8254365 w 12182475"/>
              <a:gd name="connsiteY65" fmla="*/ 2011697 h 3838575"/>
              <a:gd name="connsiteX66" fmla="*/ 8907780 w 12182475"/>
              <a:gd name="connsiteY66" fmla="*/ 3028014 h 3838575"/>
              <a:gd name="connsiteX67" fmla="*/ 8928735 w 12182475"/>
              <a:gd name="connsiteY67" fmla="*/ 3066114 h 3838575"/>
              <a:gd name="connsiteX68" fmla="*/ 8866823 w 12182475"/>
              <a:gd name="connsiteY68" fmla="*/ 3221372 h 3838575"/>
              <a:gd name="connsiteX69" fmla="*/ 8280083 w 12182475"/>
              <a:gd name="connsiteY69" fmla="*/ 3349007 h 3838575"/>
              <a:gd name="connsiteX70" fmla="*/ 8167688 w 12182475"/>
              <a:gd name="connsiteY70" fmla="*/ 3207084 h 3838575"/>
              <a:gd name="connsiteX71" fmla="*/ 8161973 w 12182475"/>
              <a:gd name="connsiteY71" fmla="*/ 3130884 h 3838575"/>
              <a:gd name="connsiteX72" fmla="*/ 7954328 w 12182475"/>
              <a:gd name="connsiteY72" fmla="*/ 2768934 h 3838575"/>
              <a:gd name="connsiteX73" fmla="*/ 7857173 w 12182475"/>
              <a:gd name="connsiteY73" fmla="*/ 2700354 h 3838575"/>
              <a:gd name="connsiteX74" fmla="*/ 7800975 w 12182475"/>
              <a:gd name="connsiteY74" fmla="*/ 2590817 h 3838575"/>
              <a:gd name="connsiteX75" fmla="*/ 7810500 w 12182475"/>
              <a:gd name="connsiteY75" fmla="*/ 2505092 h 3838575"/>
              <a:gd name="connsiteX76" fmla="*/ 7692390 w 12182475"/>
              <a:gd name="connsiteY76" fmla="*/ 2415557 h 3838575"/>
              <a:gd name="connsiteX77" fmla="*/ 6877050 w 12182475"/>
              <a:gd name="connsiteY77" fmla="*/ 2394602 h 3838575"/>
              <a:gd name="connsiteX78" fmla="*/ 6779895 w 12182475"/>
              <a:gd name="connsiteY78" fmla="*/ 2497472 h 3838575"/>
              <a:gd name="connsiteX79" fmla="*/ 6539865 w 12182475"/>
              <a:gd name="connsiteY79" fmla="*/ 3675714 h 3838575"/>
              <a:gd name="connsiteX80" fmla="*/ 6526530 w 12182475"/>
              <a:gd name="connsiteY80" fmla="*/ 3735722 h 3838575"/>
              <a:gd name="connsiteX81" fmla="*/ 6363653 w 12182475"/>
              <a:gd name="connsiteY81" fmla="*/ 3839544 h 3838575"/>
              <a:gd name="connsiteX82" fmla="*/ 5659755 w 12182475"/>
              <a:gd name="connsiteY82" fmla="*/ 3651902 h 3838575"/>
              <a:gd name="connsiteX83" fmla="*/ 5624513 w 12182475"/>
              <a:gd name="connsiteY83" fmla="*/ 3638567 h 3838575"/>
              <a:gd name="connsiteX84" fmla="*/ 5587365 w 12182475"/>
              <a:gd name="connsiteY84" fmla="*/ 3551889 h 3838575"/>
              <a:gd name="connsiteX85" fmla="*/ 5827395 w 12182475"/>
              <a:gd name="connsiteY85" fmla="*/ 2304114 h 3838575"/>
              <a:gd name="connsiteX86" fmla="*/ 5778818 w 12182475"/>
              <a:gd name="connsiteY86" fmla="*/ 2234582 h 3838575"/>
              <a:gd name="connsiteX87" fmla="*/ 5745480 w 12182475"/>
              <a:gd name="connsiteY87" fmla="*/ 2173622 h 3838575"/>
              <a:gd name="connsiteX88" fmla="*/ 5771198 w 12182475"/>
              <a:gd name="connsiteY88" fmla="*/ 1761189 h 3838575"/>
              <a:gd name="connsiteX89" fmla="*/ 5708333 w 12182475"/>
              <a:gd name="connsiteY89" fmla="*/ 1606884 h 3838575"/>
              <a:gd name="connsiteX90" fmla="*/ 5616893 w 12182475"/>
              <a:gd name="connsiteY90" fmla="*/ 1394477 h 3838575"/>
              <a:gd name="connsiteX91" fmla="*/ 5614035 w 12182475"/>
              <a:gd name="connsiteY91" fmla="*/ 1378284 h 3838575"/>
              <a:gd name="connsiteX92" fmla="*/ 5599748 w 12182475"/>
              <a:gd name="connsiteY92" fmla="*/ 1377332 h 3838575"/>
              <a:gd name="connsiteX93" fmla="*/ 5570220 w 12182475"/>
              <a:gd name="connsiteY93" fmla="*/ 1530684 h 3838575"/>
              <a:gd name="connsiteX94" fmla="*/ 5384483 w 12182475"/>
              <a:gd name="connsiteY94" fmla="*/ 1505919 h 3838575"/>
              <a:gd name="connsiteX95" fmla="*/ 5313045 w 12182475"/>
              <a:gd name="connsiteY95" fmla="*/ 1546877 h 3838575"/>
              <a:gd name="connsiteX96" fmla="*/ 5176838 w 12182475"/>
              <a:gd name="connsiteY96" fmla="*/ 1633554 h 3838575"/>
              <a:gd name="connsiteX97" fmla="*/ 3097530 w 12182475"/>
              <a:gd name="connsiteY97" fmla="*/ 1566879 h 3838575"/>
              <a:gd name="connsiteX98" fmla="*/ 2993708 w 12182475"/>
              <a:gd name="connsiteY98" fmla="*/ 1495442 h 3838575"/>
              <a:gd name="connsiteX99" fmla="*/ 2977515 w 12182475"/>
              <a:gd name="connsiteY99" fmla="*/ 1461152 h 3838575"/>
              <a:gd name="connsiteX100" fmla="*/ 2892743 w 12182475"/>
              <a:gd name="connsiteY100" fmla="*/ 1450674 h 3838575"/>
              <a:gd name="connsiteX101" fmla="*/ 2753678 w 12182475"/>
              <a:gd name="connsiteY101" fmla="*/ 1438292 h 3838575"/>
              <a:gd name="connsiteX102" fmla="*/ 2713673 w 12182475"/>
              <a:gd name="connsiteY102" fmla="*/ 1331612 h 3838575"/>
              <a:gd name="connsiteX103" fmla="*/ 2681288 w 12182475"/>
              <a:gd name="connsiteY103" fmla="*/ 1301132 h 3838575"/>
              <a:gd name="connsiteX104" fmla="*/ 2436495 w 12182475"/>
              <a:gd name="connsiteY104" fmla="*/ 1256364 h 3838575"/>
              <a:gd name="connsiteX105" fmla="*/ 2426970 w 12182475"/>
              <a:gd name="connsiteY105" fmla="*/ 1360187 h 3838575"/>
              <a:gd name="connsiteX106" fmla="*/ 2305050 w 12182475"/>
              <a:gd name="connsiteY106" fmla="*/ 1417337 h 3838575"/>
              <a:gd name="connsiteX107" fmla="*/ 2237423 w 12182475"/>
              <a:gd name="connsiteY107" fmla="*/ 1391619 h 3838575"/>
              <a:gd name="connsiteX108" fmla="*/ 2146935 w 12182475"/>
              <a:gd name="connsiteY108" fmla="*/ 1294464 h 3838575"/>
              <a:gd name="connsiteX109" fmla="*/ 2155508 w 12182475"/>
              <a:gd name="connsiteY109" fmla="*/ 1223979 h 3838575"/>
              <a:gd name="connsiteX110" fmla="*/ 144780 w 12182475"/>
              <a:gd name="connsiteY110" fmla="*/ 1194452 h 3838575"/>
              <a:gd name="connsiteX111" fmla="*/ 15240 w 12182475"/>
              <a:gd name="connsiteY111" fmla="*/ 1133492 h 3838575"/>
              <a:gd name="connsiteX112" fmla="*/ 0 w 12182475"/>
              <a:gd name="connsiteY112" fmla="*/ 963947 h 3838575"/>
              <a:gd name="connsiteX113" fmla="*/ 7296150 w 12182475"/>
              <a:gd name="connsiteY113" fmla="*/ 524844 h 3838575"/>
              <a:gd name="connsiteX114" fmla="*/ 7395210 w 12182475"/>
              <a:gd name="connsiteY114" fmla="*/ 515319 h 3838575"/>
              <a:gd name="connsiteX115" fmla="*/ 7496175 w 12182475"/>
              <a:gd name="connsiteY115" fmla="*/ 407687 h 3838575"/>
              <a:gd name="connsiteX116" fmla="*/ 7376160 w 12182475"/>
              <a:gd name="connsiteY116" fmla="*/ 305769 h 3838575"/>
              <a:gd name="connsiteX117" fmla="*/ 7233285 w 12182475"/>
              <a:gd name="connsiteY117" fmla="*/ 299102 h 3838575"/>
              <a:gd name="connsiteX118" fmla="*/ 5967413 w 12182475"/>
              <a:gd name="connsiteY118" fmla="*/ 306722 h 3838575"/>
              <a:gd name="connsiteX119" fmla="*/ 5811203 w 12182475"/>
              <a:gd name="connsiteY119" fmla="*/ 316247 h 3838575"/>
              <a:gd name="connsiteX120" fmla="*/ 5697855 w 12182475"/>
              <a:gd name="connsiteY120" fmla="*/ 427689 h 3838575"/>
              <a:gd name="connsiteX121" fmla="*/ 5795010 w 12182475"/>
              <a:gd name="connsiteY121" fmla="*/ 517224 h 3838575"/>
              <a:gd name="connsiteX122" fmla="*/ 5940743 w 12182475"/>
              <a:gd name="connsiteY122" fmla="*/ 523892 h 3838575"/>
              <a:gd name="connsiteX123" fmla="*/ 7296150 w 12182475"/>
              <a:gd name="connsiteY123" fmla="*/ 524844 h 3838575"/>
              <a:gd name="connsiteX124" fmla="*/ 7283768 w 12182475"/>
              <a:gd name="connsiteY124" fmla="*/ 2253632 h 3838575"/>
              <a:gd name="connsiteX125" fmla="*/ 7266623 w 12182475"/>
              <a:gd name="connsiteY125" fmla="*/ 2244107 h 3838575"/>
              <a:gd name="connsiteX126" fmla="*/ 7295198 w 12182475"/>
              <a:gd name="connsiteY126" fmla="*/ 2182194 h 3838575"/>
              <a:gd name="connsiteX127" fmla="*/ 7344728 w 12182475"/>
              <a:gd name="connsiteY127" fmla="*/ 2015507 h 3838575"/>
              <a:gd name="connsiteX128" fmla="*/ 7252335 w 12182475"/>
              <a:gd name="connsiteY128" fmla="*/ 1925019 h 3838575"/>
              <a:gd name="connsiteX129" fmla="*/ 6941820 w 12182475"/>
              <a:gd name="connsiteY129" fmla="*/ 1949784 h 3838575"/>
              <a:gd name="connsiteX130" fmla="*/ 6866573 w 12182475"/>
              <a:gd name="connsiteY130" fmla="*/ 2125997 h 3838575"/>
              <a:gd name="connsiteX131" fmla="*/ 6970395 w 12182475"/>
              <a:gd name="connsiteY131" fmla="*/ 2266967 h 3838575"/>
              <a:gd name="connsiteX132" fmla="*/ 7337108 w 12182475"/>
              <a:gd name="connsiteY132" fmla="*/ 2270777 h 3838575"/>
              <a:gd name="connsiteX133" fmla="*/ 7528560 w 12182475"/>
              <a:gd name="connsiteY133" fmla="*/ 2191719 h 3838575"/>
              <a:gd name="connsiteX134" fmla="*/ 7465695 w 12182475"/>
              <a:gd name="connsiteY134" fmla="*/ 1945974 h 3838575"/>
              <a:gd name="connsiteX135" fmla="*/ 7421880 w 12182475"/>
              <a:gd name="connsiteY135" fmla="*/ 1977407 h 3838575"/>
              <a:gd name="connsiteX136" fmla="*/ 7413308 w 12182475"/>
              <a:gd name="connsiteY136" fmla="*/ 2066942 h 3838575"/>
              <a:gd name="connsiteX137" fmla="*/ 7283768 w 12182475"/>
              <a:gd name="connsiteY137" fmla="*/ 2253632 h 3838575"/>
              <a:gd name="connsiteX138" fmla="*/ 2763203 w 12182475"/>
              <a:gd name="connsiteY138" fmla="*/ 746777 h 3838575"/>
              <a:gd name="connsiteX139" fmla="*/ 2511743 w 12182475"/>
              <a:gd name="connsiteY139" fmla="*/ 417212 h 3838575"/>
              <a:gd name="connsiteX140" fmla="*/ 2437448 w 12182475"/>
              <a:gd name="connsiteY140" fmla="*/ 448644 h 3838575"/>
              <a:gd name="connsiteX141" fmla="*/ 2366963 w 12182475"/>
              <a:gd name="connsiteY141" fmla="*/ 583899 h 3838575"/>
              <a:gd name="connsiteX142" fmla="*/ 2352675 w 12182475"/>
              <a:gd name="connsiteY142" fmla="*/ 616284 h 3838575"/>
              <a:gd name="connsiteX143" fmla="*/ 2351723 w 12182475"/>
              <a:gd name="connsiteY143" fmla="*/ 706772 h 3838575"/>
              <a:gd name="connsiteX144" fmla="*/ 2401253 w 12182475"/>
              <a:gd name="connsiteY144" fmla="*/ 755349 h 3838575"/>
              <a:gd name="connsiteX145" fmla="*/ 2667953 w 12182475"/>
              <a:gd name="connsiteY145" fmla="*/ 754397 h 3838575"/>
              <a:gd name="connsiteX146" fmla="*/ 2763203 w 12182475"/>
              <a:gd name="connsiteY146" fmla="*/ 746777 h 3838575"/>
              <a:gd name="connsiteX0" fmla="*/ 85216 w 12272839"/>
              <a:gd name="connsiteY0" fmla="*/ 963947 h 3844621"/>
              <a:gd name="connsiteX1" fmla="*/ 226186 w 12272839"/>
              <a:gd name="connsiteY1" fmla="*/ 876317 h 3844621"/>
              <a:gd name="connsiteX2" fmla="*/ 2311209 w 12272839"/>
              <a:gd name="connsiteY2" fmla="*/ 887747 h 3844621"/>
              <a:gd name="connsiteX3" fmla="*/ 2322639 w 12272839"/>
              <a:gd name="connsiteY3" fmla="*/ 192422 h 3844621"/>
              <a:gd name="connsiteX4" fmla="*/ 2358834 w 12272839"/>
              <a:gd name="connsiteY4" fmla="*/ 103839 h 3844621"/>
              <a:gd name="connsiteX5" fmla="*/ 2532189 w 12272839"/>
              <a:gd name="connsiteY5" fmla="*/ 120032 h 3844621"/>
              <a:gd name="connsiteX6" fmla="*/ 2712211 w 12272839"/>
              <a:gd name="connsiteY6" fmla="*/ 335297 h 3844621"/>
              <a:gd name="connsiteX7" fmla="*/ 2927476 w 12272839"/>
              <a:gd name="connsiteY7" fmla="*/ 589614 h 3844621"/>
              <a:gd name="connsiteX8" fmla="*/ 2992246 w 12272839"/>
              <a:gd name="connsiteY8" fmla="*/ 614379 h 3844621"/>
              <a:gd name="connsiteX9" fmla="*/ 5234431 w 12272839"/>
              <a:gd name="connsiteY9" fmla="*/ 592472 h 3844621"/>
              <a:gd name="connsiteX10" fmla="*/ 5239194 w 12272839"/>
              <a:gd name="connsiteY10" fmla="*/ 592472 h 3844621"/>
              <a:gd name="connsiteX11" fmla="*/ 5423979 w 12272839"/>
              <a:gd name="connsiteY11" fmla="*/ 731537 h 3844621"/>
              <a:gd name="connsiteX12" fmla="*/ 5581141 w 12272839"/>
              <a:gd name="connsiteY12" fmla="*/ 710582 h 3844621"/>
              <a:gd name="connsiteX13" fmla="*/ 5681154 w 12272839"/>
              <a:gd name="connsiteY13" fmla="*/ 752492 h 3844621"/>
              <a:gd name="connsiteX14" fmla="*/ 5694489 w 12272839"/>
              <a:gd name="connsiteY14" fmla="*/ 408639 h 3844621"/>
              <a:gd name="connsiteX15" fmla="*/ 5965951 w 12272839"/>
              <a:gd name="connsiteY15" fmla="*/ 174324 h 3844621"/>
              <a:gd name="connsiteX16" fmla="*/ 7959534 w 12272839"/>
              <a:gd name="connsiteY16" fmla="*/ 1922 h 3844621"/>
              <a:gd name="connsiteX17" fmla="*/ 8197659 w 12272839"/>
              <a:gd name="connsiteY17" fmla="*/ 240047 h 3844621"/>
              <a:gd name="connsiteX18" fmla="*/ 8225281 w 12272839"/>
              <a:gd name="connsiteY18" fmla="*/ 301959 h 3844621"/>
              <a:gd name="connsiteX19" fmla="*/ 8279574 w 12272839"/>
              <a:gd name="connsiteY19" fmla="*/ 399114 h 3844621"/>
              <a:gd name="connsiteX20" fmla="*/ 8330056 w 12272839"/>
              <a:gd name="connsiteY20" fmla="*/ 532464 h 3844621"/>
              <a:gd name="connsiteX21" fmla="*/ 8407209 w 12272839"/>
              <a:gd name="connsiteY21" fmla="*/ 615332 h 3844621"/>
              <a:gd name="connsiteX22" fmla="*/ 8463406 w 12272839"/>
              <a:gd name="connsiteY22" fmla="*/ 633429 h 3844621"/>
              <a:gd name="connsiteX23" fmla="*/ 8494839 w 12272839"/>
              <a:gd name="connsiteY23" fmla="*/ 695342 h 3844621"/>
              <a:gd name="connsiteX24" fmla="*/ 8497696 w 12272839"/>
              <a:gd name="connsiteY24" fmla="*/ 705819 h 3844621"/>
              <a:gd name="connsiteX25" fmla="*/ 8544368 w 12272839"/>
              <a:gd name="connsiteY25" fmla="*/ 728679 h 3844621"/>
              <a:gd name="connsiteX26" fmla="*/ 8547226 w 12272839"/>
              <a:gd name="connsiteY26" fmla="*/ 820119 h 3844621"/>
              <a:gd name="connsiteX27" fmla="*/ 8836786 w 12272839"/>
              <a:gd name="connsiteY27" fmla="*/ 869649 h 3844621"/>
              <a:gd name="connsiteX28" fmla="*/ 8902509 w 12272839"/>
              <a:gd name="connsiteY28" fmla="*/ 896319 h 3844621"/>
              <a:gd name="connsiteX29" fmla="*/ 8996806 w 12272839"/>
              <a:gd name="connsiteY29" fmla="*/ 906797 h 3844621"/>
              <a:gd name="connsiteX30" fmla="*/ 9715943 w 12272839"/>
              <a:gd name="connsiteY30" fmla="*/ 906797 h 3844621"/>
              <a:gd name="connsiteX31" fmla="*/ 9834054 w 12272839"/>
              <a:gd name="connsiteY31" fmla="*/ 869649 h 3844621"/>
              <a:gd name="connsiteX32" fmla="*/ 9868343 w 12272839"/>
              <a:gd name="connsiteY32" fmla="*/ 862029 h 3844621"/>
              <a:gd name="connsiteX33" fmla="*/ 11334241 w 12272839"/>
              <a:gd name="connsiteY33" fmla="*/ 885842 h 3844621"/>
              <a:gd name="connsiteX34" fmla="*/ 11419966 w 12272839"/>
              <a:gd name="connsiteY34" fmla="*/ 857267 h 3844621"/>
              <a:gd name="connsiteX35" fmla="*/ 11886691 w 12272839"/>
              <a:gd name="connsiteY35" fmla="*/ 481029 h 3844621"/>
              <a:gd name="connsiteX36" fmla="*/ 11972416 w 12272839"/>
              <a:gd name="connsiteY36" fmla="*/ 484839 h 3844621"/>
              <a:gd name="connsiteX37" fmla="*/ 12040996 w 12272839"/>
              <a:gd name="connsiteY37" fmla="*/ 540084 h 3844621"/>
              <a:gd name="connsiteX38" fmla="*/ 12064808 w 12272839"/>
              <a:gd name="connsiteY38" fmla="*/ 577232 h 3844621"/>
              <a:gd name="connsiteX39" fmla="*/ 12092431 w 12272839"/>
              <a:gd name="connsiteY39" fmla="*/ 687722 h 3844621"/>
              <a:gd name="connsiteX40" fmla="*/ 12167678 w 12272839"/>
              <a:gd name="connsiteY40" fmla="*/ 762017 h 3844621"/>
              <a:gd name="connsiteX41" fmla="*/ 12223876 w 12272839"/>
              <a:gd name="connsiteY41" fmla="*/ 806784 h 3844621"/>
              <a:gd name="connsiteX42" fmla="*/ 12269596 w 12272839"/>
              <a:gd name="connsiteY42" fmla="*/ 963947 h 3844621"/>
              <a:gd name="connsiteX43" fmla="*/ 12255308 w 12272839"/>
              <a:gd name="connsiteY43" fmla="*/ 2285064 h 3844621"/>
              <a:gd name="connsiteX44" fmla="*/ 12237211 w 12272839"/>
              <a:gd name="connsiteY44" fmla="*/ 2353644 h 3844621"/>
              <a:gd name="connsiteX45" fmla="*/ 12168631 w 12272839"/>
              <a:gd name="connsiteY45" fmla="*/ 2366027 h 3844621"/>
              <a:gd name="connsiteX46" fmla="*/ 11477116 w 12272839"/>
              <a:gd name="connsiteY46" fmla="*/ 2029794 h 3844621"/>
              <a:gd name="connsiteX47" fmla="*/ 11454256 w 12272839"/>
              <a:gd name="connsiteY47" fmla="*/ 2022174 h 3844621"/>
              <a:gd name="connsiteX48" fmla="*/ 11440921 w 12272839"/>
              <a:gd name="connsiteY48" fmla="*/ 2194577 h 3844621"/>
              <a:gd name="connsiteX49" fmla="*/ 11369483 w 12272839"/>
              <a:gd name="connsiteY49" fmla="*/ 2228867 h 3844621"/>
              <a:gd name="connsiteX50" fmla="*/ 10818939 w 12272839"/>
              <a:gd name="connsiteY50" fmla="*/ 1923114 h 3844621"/>
              <a:gd name="connsiteX51" fmla="*/ 10772266 w 12272839"/>
              <a:gd name="connsiteY51" fmla="*/ 1969787 h 3844621"/>
              <a:gd name="connsiteX52" fmla="*/ 10713211 w 12272839"/>
              <a:gd name="connsiteY52" fmla="*/ 2024079 h 3844621"/>
              <a:gd name="connsiteX53" fmla="*/ 10610341 w 12272839"/>
              <a:gd name="connsiteY53" fmla="*/ 1970739 h 3844621"/>
              <a:gd name="connsiteX54" fmla="*/ 10558906 w 12272839"/>
              <a:gd name="connsiteY54" fmla="*/ 1924067 h 3844621"/>
              <a:gd name="connsiteX55" fmla="*/ 10444606 w 12272839"/>
              <a:gd name="connsiteY55" fmla="*/ 1918352 h 3844621"/>
              <a:gd name="connsiteX56" fmla="*/ 10313161 w 12272839"/>
              <a:gd name="connsiteY56" fmla="*/ 1784049 h 3844621"/>
              <a:gd name="connsiteX57" fmla="*/ 10312208 w 12272839"/>
              <a:gd name="connsiteY57" fmla="*/ 1557354 h 3844621"/>
              <a:gd name="connsiteX58" fmla="*/ 9894061 w 12272839"/>
              <a:gd name="connsiteY58" fmla="*/ 1549734 h 3844621"/>
              <a:gd name="connsiteX59" fmla="*/ 9017761 w 12272839"/>
              <a:gd name="connsiteY59" fmla="*/ 1378284 h 3844621"/>
              <a:gd name="connsiteX60" fmla="*/ 8876791 w 12272839"/>
              <a:gd name="connsiteY60" fmla="*/ 1402097 h 3844621"/>
              <a:gd name="connsiteX61" fmla="*/ 8753918 w 12272839"/>
              <a:gd name="connsiteY61" fmla="*/ 1426862 h 3844621"/>
              <a:gd name="connsiteX62" fmla="*/ 8732964 w 12272839"/>
              <a:gd name="connsiteY62" fmla="*/ 1684989 h 3844621"/>
              <a:gd name="connsiteX63" fmla="*/ 8574848 w 12272839"/>
              <a:gd name="connsiteY63" fmla="*/ 1699277 h 3844621"/>
              <a:gd name="connsiteX64" fmla="*/ 8321484 w 12272839"/>
              <a:gd name="connsiteY64" fmla="*/ 1922162 h 3844621"/>
              <a:gd name="connsiteX65" fmla="*/ 8339581 w 12272839"/>
              <a:gd name="connsiteY65" fmla="*/ 2011697 h 3844621"/>
              <a:gd name="connsiteX66" fmla="*/ 8992996 w 12272839"/>
              <a:gd name="connsiteY66" fmla="*/ 3028014 h 3844621"/>
              <a:gd name="connsiteX67" fmla="*/ 9013951 w 12272839"/>
              <a:gd name="connsiteY67" fmla="*/ 3066114 h 3844621"/>
              <a:gd name="connsiteX68" fmla="*/ 8952039 w 12272839"/>
              <a:gd name="connsiteY68" fmla="*/ 3221372 h 3844621"/>
              <a:gd name="connsiteX69" fmla="*/ 8365299 w 12272839"/>
              <a:gd name="connsiteY69" fmla="*/ 3349007 h 3844621"/>
              <a:gd name="connsiteX70" fmla="*/ 8252904 w 12272839"/>
              <a:gd name="connsiteY70" fmla="*/ 3207084 h 3844621"/>
              <a:gd name="connsiteX71" fmla="*/ 8247189 w 12272839"/>
              <a:gd name="connsiteY71" fmla="*/ 3130884 h 3844621"/>
              <a:gd name="connsiteX72" fmla="*/ 8039544 w 12272839"/>
              <a:gd name="connsiteY72" fmla="*/ 2768934 h 3844621"/>
              <a:gd name="connsiteX73" fmla="*/ 7942389 w 12272839"/>
              <a:gd name="connsiteY73" fmla="*/ 2700354 h 3844621"/>
              <a:gd name="connsiteX74" fmla="*/ 7886191 w 12272839"/>
              <a:gd name="connsiteY74" fmla="*/ 2590817 h 3844621"/>
              <a:gd name="connsiteX75" fmla="*/ 7895716 w 12272839"/>
              <a:gd name="connsiteY75" fmla="*/ 2505092 h 3844621"/>
              <a:gd name="connsiteX76" fmla="*/ 7777606 w 12272839"/>
              <a:gd name="connsiteY76" fmla="*/ 2415557 h 3844621"/>
              <a:gd name="connsiteX77" fmla="*/ 6962266 w 12272839"/>
              <a:gd name="connsiteY77" fmla="*/ 2394602 h 3844621"/>
              <a:gd name="connsiteX78" fmla="*/ 6865111 w 12272839"/>
              <a:gd name="connsiteY78" fmla="*/ 2497472 h 3844621"/>
              <a:gd name="connsiteX79" fmla="*/ 6625081 w 12272839"/>
              <a:gd name="connsiteY79" fmla="*/ 3675714 h 3844621"/>
              <a:gd name="connsiteX80" fmla="*/ 6611746 w 12272839"/>
              <a:gd name="connsiteY80" fmla="*/ 3735722 h 3844621"/>
              <a:gd name="connsiteX81" fmla="*/ 6448869 w 12272839"/>
              <a:gd name="connsiteY81" fmla="*/ 3839544 h 3844621"/>
              <a:gd name="connsiteX82" fmla="*/ 5744971 w 12272839"/>
              <a:gd name="connsiteY82" fmla="*/ 3651902 h 3844621"/>
              <a:gd name="connsiteX83" fmla="*/ 5709729 w 12272839"/>
              <a:gd name="connsiteY83" fmla="*/ 3638567 h 3844621"/>
              <a:gd name="connsiteX84" fmla="*/ 5672581 w 12272839"/>
              <a:gd name="connsiteY84" fmla="*/ 3551889 h 3844621"/>
              <a:gd name="connsiteX85" fmla="*/ 5912611 w 12272839"/>
              <a:gd name="connsiteY85" fmla="*/ 2304114 h 3844621"/>
              <a:gd name="connsiteX86" fmla="*/ 5864034 w 12272839"/>
              <a:gd name="connsiteY86" fmla="*/ 2234582 h 3844621"/>
              <a:gd name="connsiteX87" fmla="*/ 5830696 w 12272839"/>
              <a:gd name="connsiteY87" fmla="*/ 2173622 h 3844621"/>
              <a:gd name="connsiteX88" fmla="*/ 5856414 w 12272839"/>
              <a:gd name="connsiteY88" fmla="*/ 1761189 h 3844621"/>
              <a:gd name="connsiteX89" fmla="*/ 5793549 w 12272839"/>
              <a:gd name="connsiteY89" fmla="*/ 1606884 h 3844621"/>
              <a:gd name="connsiteX90" fmla="*/ 5702109 w 12272839"/>
              <a:gd name="connsiteY90" fmla="*/ 1394477 h 3844621"/>
              <a:gd name="connsiteX91" fmla="*/ 5699251 w 12272839"/>
              <a:gd name="connsiteY91" fmla="*/ 1378284 h 3844621"/>
              <a:gd name="connsiteX92" fmla="*/ 5684964 w 12272839"/>
              <a:gd name="connsiteY92" fmla="*/ 1377332 h 3844621"/>
              <a:gd name="connsiteX93" fmla="*/ 5655436 w 12272839"/>
              <a:gd name="connsiteY93" fmla="*/ 1530684 h 3844621"/>
              <a:gd name="connsiteX94" fmla="*/ 5469699 w 12272839"/>
              <a:gd name="connsiteY94" fmla="*/ 1505919 h 3844621"/>
              <a:gd name="connsiteX95" fmla="*/ 5398261 w 12272839"/>
              <a:gd name="connsiteY95" fmla="*/ 1546877 h 3844621"/>
              <a:gd name="connsiteX96" fmla="*/ 5262054 w 12272839"/>
              <a:gd name="connsiteY96" fmla="*/ 1633554 h 3844621"/>
              <a:gd name="connsiteX97" fmla="*/ 3182746 w 12272839"/>
              <a:gd name="connsiteY97" fmla="*/ 1566879 h 3844621"/>
              <a:gd name="connsiteX98" fmla="*/ 3078924 w 12272839"/>
              <a:gd name="connsiteY98" fmla="*/ 1495442 h 3844621"/>
              <a:gd name="connsiteX99" fmla="*/ 3062731 w 12272839"/>
              <a:gd name="connsiteY99" fmla="*/ 1461152 h 3844621"/>
              <a:gd name="connsiteX100" fmla="*/ 2977959 w 12272839"/>
              <a:gd name="connsiteY100" fmla="*/ 1450674 h 3844621"/>
              <a:gd name="connsiteX101" fmla="*/ 2838894 w 12272839"/>
              <a:gd name="connsiteY101" fmla="*/ 1438292 h 3844621"/>
              <a:gd name="connsiteX102" fmla="*/ 2798889 w 12272839"/>
              <a:gd name="connsiteY102" fmla="*/ 1331612 h 3844621"/>
              <a:gd name="connsiteX103" fmla="*/ 2766504 w 12272839"/>
              <a:gd name="connsiteY103" fmla="*/ 1301132 h 3844621"/>
              <a:gd name="connsiteX104" fmla="*/ 2521711 w 12272839"/>
              <a:gd name="connsiteY104" fmla="*/ 1256364 h 3844621"/>
              <a:gd name="connsiteX105" fmla="*/ 2512186 w 12272839"/>
              <a:gd name="connsiteY105" fmla="*/ 1360187 h 3844621"/>
              <a:gd name="connsiteX106" fmla="*/ 2390266 w 12272839"/>
              <a:gd name="connsiteY106" fmla="*/ 1417337 h 3844621"/>
              <a:gd name="connsiteX107" fmla="*/ 2322639 w 12272839"/>
              <a:gd name="connsiteY107" fmla="*/ 1391619 h 3844621"/>
              <a:gd name="connsiteX108" fmla="*/ 2232151 w 12272839"/>
              <a:gd name="connsiteY108" fmla="*/ 1294464 h 3844621"/>
              <a:gd name="connsiteX109" fmla="*/ 2240724 w 12272839"/>
              <a:gd name="connsiteY109" fmla="*/ 1223979 h 3844621"/>
              <a:gd name="connsiteX110" fmla="*/ 2938 w 12272839"/>
              <a:gd name="connsiteY110" fmla="*/ 1308347 h 3844621"/>
              <a:gd name="connsiteX111" fmla="*/ 100456 w 12272839"/>
              <a:gd name="connsiteY111" fmla="*/ 1133492 h 3844621"/>
              <a:gd name="connsiteX112" fmla="*/ 85216 w 12272839"/>
              <a:gd name="connsiteY112" fmla="*/ 963947 h 3844621"/>
              <a:gd name="connsiteX113" fmla="*/ 7381366 w 12272839"/>
              <a:gd name="connsiteY113" fmla="*/ 524844 h 3844621"/>
              <a:gd name="connsiteX114" fmla="*/ 7480426 w 12272839"/>
              <a:gd name="connsiteY114" fmla="*/ 515319 h 3844621"/>
              <a:gd name="connsiteX115" fmla="*/ 7581391 w 12272839"/>
              <a:gd name="connsiteY115" fmla="*/ 407687 h 3844621"/>
              <a:gd name="connsiteX116" fmla="*/ 7461376 w 12272839"/>
              <a:gd name="connsiteY116" fmla="*/ 305769 h 3844621"/>
              <a:gd name="connsiteX117" fmla="*/ 7318501 w 12272839"/>
              <a:gd name="connsiteY117" fmla="*/ 299102 h 3844621"/>
              <a:gd name="connsiteX118" fmla="*/ 6052629 w 12272839"/>
              <a:gd name="connsiteY118" fmla="*/ 306722 h 3844621"/>
              <a:gd name="connsiteX119" fmla="*/ 5896419 w 12272839"/>
              <a:gd name="connsiteY119" fmla="*/ 316247 h 3844621"/>
              <a:gd name="connsiteX120" fmla="*/ 5783071 w 12272839"/>
              <a:gd name="connsiteY120" fmla="*/ 427689 h 3844621"/>
              <a:gd name="connsiteX121" fmla="*/ 5880226 w 12272839"/>
              <a:gd name="connsiteY121" fmla="*/ 517224 h 3844621"/>
              <a:gd name="connsiteX122" fmla="*/ 6025959 w 12272839"/>
              <a:gd name="connsiteY122" fmla="*/ 523892 h 3844621"/>
              <a:gd name="connsiteX123" fmla="*/ 7381366 w 12272839"/>
              <a:gd name="connsiteY123" fmla="*/ 524844 h 3844621"/>
              <a:gd name="connsiteX124" fmla="*/ 7368984 w 12272839"/>
              <a:gd name="connsiteY124" fmla="*/ 2253632 h 3844621"/>
              <a:gd name="connsiteX125" fmla="*/ 7351839 w 12272839"/>
              <a:gd name="connsiteY125" fmla="*/ 2244107 h 3844621"/>
              <a:gd name="connsiteX126" fmla="*/ 7380414 w 12272839"/>
              <a:gd name="connsiteY126" fmla="*/ 2182194 h 3844621"/>
              <a:gd name="connsiteX127" fmla="*/ 7429944 w 12272839"/>
              <a:gd name="connsiteY127" fmla="*/ 2015507 h 3844621"/>
              <a:gd name="connsiteX128" fmla="*/ 7337551 w 12272839"/>
              <a:gd name="connsiteY128" fmla="*/ 1925019 h 3844621"/>
              <a:gd name="connsiteX129" fmla="*/ 7027036 w 12272839"/>
              <a:gd name="connsiteY129" fmla="*/ 1949784 h 3844621"/>
              <a:gd name="connsiteX130" fmla="*/ 6951789 w 12272839"/>
              <a:gd name="connsiteY130" fmla="*/ 2125997 h 3844621"/>
              <a:gd name="connsiteX131" fmla="*/ 7055611 w 12272839"/>
              <a:gd name="connsiteY131" fmla="*/ 2266967 h 3844621"/>
              <a:gd name="connsiteX132" fmla="*/ 7422324 w 12272839"/>
              <a:gd name="connsiteY132" fmla="*/ 2270777 h 3844621"/>
              <a:gd name="connsiteX133" fmla="*/ 7613776 w 12272839"/>
              <a:gd name="connsiteY133" fmla="*/ 2191719 h 3844621"/>
              <a:gd name="connsiteX134" fmla="*/ 7550911 w 12272839"/>
              <a:gd name="connsiteY134" fmla="*/ 1945974 h 3844621"/>
              <a:gd name="connsiteX135" fmla="*/ 7507096 w 12272839"/>
              <a:gd name="connsiteY135" fmla="*/ 1977407 h 3844621"/>
              <a:gd name="connsiteX136" fmla="*/ 7498524 w 12272839"/>
              <a:gd name="connsiteY136" fmla="*/ 2066942 h 3844621"/>
              <a:gd name="connsiteX137" fmla="*/ 7368984 w 12272839"/>
              <a:gd name="connsiteY137" fmla="*/ 2253632 h 3844621"/>
              <a:gd name="connsiteX138" fmla="*/ 2848419 w 12272839"/>
              <a:gd name="connsiteY138" fmla="*/ 746777 h 3844621"/>
              <a:gd name="connsiteX139" fmla="*/ 2596959 w 12272839"/>
              <a:gd name="connsiteY139" fmla="*/ 417212 h 3844621"/>
              <a:gd name="connsiteX140" fmla="*/ 2522664 w 12272839"/>
              <a:gd name="connsiteY140" fmla="*/ 448644 h 3844621"/>
              <a:gd name="connsiteX141" fmla="*/ 2452179 w 12272839"/>
              <a:gd name="connsiteY141" fmla="*/ 583899 h 3844621"/>
              <a:gd name="connsiteX142" fmla="*/ 2437891 w 12272839"/>
              <a:gd name="connsiteY142" fmla="*/ 616284 h 3844621"/>
              <a:gd name="connsiteX143" fmla="*/ 2436939 w 12272839"/>
              <a:gd name="connsiteY143" fmla="*/ 706772 h 3844621"/>
              <a:gd name="connsiteX144" fmla="*/ 2486469 w 12272839"/>
              <a:gd name="connsiteY144" fmla="*/ 755349 h 3844621"/>
              <a:gd name="connsiteX145" fmla="*/ 2753169 w 12272839"/>
              <a:gd name="connsiteY145" fmla="*/ 754397 h 3844621"/>
              <a:gd name="connsiteX146" fmla="*/ 2848419 w 12272839"/>
              <a:gd name="connsiteY146" fmla="*/ 746777 h 3844621"/>
              <a:gd name="connsiteX0" fmla="*/ 299861 w 12487484"/>
              <a:gd name="connsiteY0" fmla="*/ 963947 h 3844621"/>
              <a:gd name="connsiteX1" fmla="*/ 440831 w 12487484"/>
              <a:gd name="connsiteY1" fmla="*/ 876317 h 3844621"/>
              <a:gd name="connsiteX2" fmla="*/ 2525854 w 12487484"/>
              <a:gd name="connsiteY2" fmla="*/ 887747 h 3844621"/>
              <a:gd name="connsiteX3" fmla="*/ 2537284 w 12487484"/>
              <a:gd name="connsiteY3" fmla="*/ 192422 h 3844621"/>
              <a:gd name="connsiteX4" fmla="*/ 2573479 w 12487484"/>
              <a:gd name="connsiteY4" fmla="*/ 103839 h 3844621"/>
              <a:gd name="connsiteX5" fmla="*/ 2746834 w 12487484"/>
              <a:gd name="connsiteY5" fmla="*/ 120032 h 3844621"/>
              <a:gd name="connsiteX6" fmla="*/ 2926856 w 12487484"/>
              <a:gd name="connsiteY6" fmla="*/ 335297 h 3844621"/>
              <a:gd name="connsiteX7" fmla="*/ 3142121 w 12487484"/>
              <a:gd name="connsiteY7" fmla="*/ 589614 h 3844621"/>
              <a:gd name="connsiteX8" fmla="*/ 3206891 w 12487484"/>
              <a:gd name="connsiteY8" fmla="*/ 614379 h 3844621"/>
              <a:gd name="connsiteX9" fmla="*/ 5449076 w 12487484"/>
              <a:gd name="connsiteY9" fmla="*/ 592472 h 3844621"/>
              <a:gd name="connsiteX10" fmla="*/ 5453839 w 12487484"/>
              <a:gd name="connsiteY10" fmla="*/ 592472 h 3844621"/>
              <a:gd name="connsiteX11" fmla="*/ 5638624 w 12487484"/>
              <a:gd name="connsiteY11" fmla="*/ 731537 h 3844621"/>
              <a:gd name="connsiteX12" fmla="*/ 5795786 w 12487484"/>
              <a:gd name="connsiteY12" fmla="*/ 710582 h 3844621"/>
              <a:gd name="connsiteX13" fmla="*/ 5895799 w 12487484"/>
              <a:gd name="connsiteY13" fmla="*/ 752492 h 3844621"/>
              <a:gd name="connsiteX14" fmla="*/ 5909134 w 12487484"/>
              <a:gd name="connsiteY14" fmla="*/ 408639 h 3844621"/>
              <a:gd name="connsiteX15" fmla="*/ 6180596 w 12487484"/>
              <a:gd name="connsiteY15" fmla="*/ 174324 h 3844621"/>
              <a:gd name="connsiteX16" fmla="*/ 8174179 w 12487484"/>
              <a:gd name="connsiteY16" fmla="*/ 1922 h 3844621"/>
              <a:gd name="connsiteX17" fmla="*/ 8412304 w 12487484"/>
              <a:gd name="connsiteY17" fmla="*/ 240047 h 3844621"/>
              <a:gd name="connsiteX18" fmla="*/ 8439926 w 12487484"/>
              <a:gd name="connsiteY18" fmla="*/ 301959 h 3844621"/>
              <a:gd name="connsiteX19" fmla="*/ 8494219 w 12487484"/>
              <a:gd name="connsiteY19" fmla="*/ 399114 h 3844621"/>
              <a:gd name="connsiteX20" fmla="*/ 8544701 w 12487484"/>
              <a:gd name="connsiteY20" fmla="*/ 532464 h 3844621"/>
              <a:gd name="connsiteX21" fmla="*/ 8621854 w 12487484"/>
              <a:gd name="connsiteY21" fmla="*/ 615332 h 3844621"/>
              <a:gd name="connsiteX22" fmla="*/ 8678051 w 12487484"/>
              <a:gd name="connsiteY22" fmla="*/ 633429 h 3844621"/>
              <a:gd name="connsiteX23" fmla="*/ 8709484 w 12487484"/>
              <a:gd name="connsiteY23" fmla="*/ 695342 h 3844621"/>
              <a:gd name="connsiteX24" fmla="*/ 8712341 w 12487484"/>
              <a:gd name="connsiteY24" fmla="*/ 705819 h 3844621"/>
              <a:gd name="connsiteX25" fmla="*/ 8759013 w 12487484"/>
              <a:gd name="connsiteY25" fmla="*/ 728679 h 3844621"/>
              <a:gd name="connsiteX26" fmla="*/ 8761871 w 12487484"/>
              <a:gd name="connsiteY26" fmla="*/ 820119 h 3844621"/>
              <a:gd name="connsiteX27" fmla="*/ 9051431 w 12487484"/>
              <a:gd name="connsiteY27" fmla="*/ 869649 h 3844621"/>
              <a:gd name="connsiteX28" fmla="*/ 9117154 w 12487484"/>
              <a:gd name="connsiteY28" fmla="*/ 896319 h 3844621"/>
              <a:gd name="connsiteX29" fmla="*/ 9211451 w 12487484"/>
              <a:gd name="connsiteY29" fmla="*/ 906797 h 3844621"/>
              <a:gd name="connsiteX30" fmla="*/ 9930588 w 12487484"/>
              <a:gd name="connsiteY30" fmla="*/ 906797 h 3844621"/>
              <a:gd name="connsiteX31" fmla="*/ 10048699 w 12487484"/>
              <a:gd name="connsiteY31" fmla="*/ 869649 h 3844621"/>
              <a:gd name="connsiteX32" fmla="*/ 10082988 w 12487484"/>
              <a:gd name="connsiteY32" fmla="*/ 862029 h 3844621"/>
              <a:gd name="connsiteX33" fmla="*/ 11548886 w 12487484"/>
              <a:gd name="connsiteY33" fmla="*/ 885842 h 3844621"/>
              <a:gd name="connsiteX34" fmla="*/ 11634611 w 12487484"/>
              <a:gd name="connsiteY34" fmla="*/ 857267 h 3844621"/>
              <a:gd name="connsiteX35" fmla="*/ 12101336 w 12487484"/>
              <a:gd name="connsiteY35" fmla="*/ 481029 h 3844621"/>
              <a:gd name="connsiteX36" fmla="*/ 12187061 w 12487484"/>
              <a:gd name="connsiteY36" fmla="*/ 484839 h 3844621"/>
              <a:gd name="connsiteX37" fmla="*/ 12255641 w 12487484"/>
              <a:gd name="connsiteY37" fmla="*/ 540084 h 3844621"/>
              <a:gd name="connsiteX38" fmla="*/ 12279453 w 12487484"/>
              <a:gd name="connsiteY38" fmla="*/ 577232 h 3844621"/>
              <a:gd name="connsiteX39" fmla="*/ 12307076 w 12487484"/>
              <a:gd name="connsiteY39" fmla="*/ 687722 h 3844621"/>
              <a:gd name="connsiteX40" fmla="*/ 12382323 w 12487484"/>
              <a:gd name="connsiteY40" fmla="*/ 762017 h 3844621"/>
              <a:gd name="connsiteX41" fmla="*/ 12438521 w 12487484"/>
              <a:gd name="connsiteY41" fmla="*/ 806784 h 3844621"/>
              <a:gd name="connsiteX42" fmla="*/ 12484241 w 12487484"/>
              <a:gd name="connsiteY42" fmla="*/ 963947 h 3844621"/>
              <a:gd name="connsiteX43" fmla="*/ 12469953 w 12487484"/>
              <a:gd name="connsiteY43" fmla="*/ 2285064 h 3844621"/>
              <a:gd name="connsiteX44" fmla="*/ 12451856 w 12487484"/>
              <a:gd name="connsiteY44" fmla="*/ 2353644 h 3844621"/>
              <a:gd name="connsiteX45" fmla="*/ 12383276 w 12487484"/>
              <a:gd name="connsiteY45" fmla="*/ 2366027 h 3844621"/>
              <a:gd name="connsiteX46" fmla="*/ 11691761 w 12487484"/>
              <a:gd name="connsiteY46" fmla="*/ 2029794 h 3844621"/>
              <a:gd name="connsiteX47" fmla="*/ 11668901 w 12487484"/>
              <a:gd name="connsiteY47" fmla="*/ 2022174 h 3844621"/>
              <a:gd name="connsiteX48" fmla="*/ 11655566 w 12487484"/>
              <a:gd name="connsiteY48" fmla="*/ 2194577 h 3844621"/>
              <a:gd name="connsiteX49" fmla="*/ 11584128 w 12487484"/>
              <a:gd name="connsiteY49" fmla="*/ 2228867 h 3844621"/>
              <a:gd name="connsiteX50" fmla="*/ 11033584 w 12487484"/>
              <a:gd name="connsiteY50" fmla="*/ 1923114 h 3844621"/>
              <a:gd name="connsiteX51" fmla="*/ 10986911 w 12487484"/>
              <a:gd name="connsiteY51" fmla="*/ 1969787 h 3844621"/>
              <a:gd name="connsiteX52" fmla="*/ 10927856 w 12487484"/>
              <a:gd name="connsiteY52" fmla="*/ 2024079 h 3844621"/>
              <a:gd name="connsiteX53" fmla="*/ 10824986 w 12487484"/>
              <a:gd name="connsiteY53" fmla="*/ 1970739 h 3844621"/>
              <a:gd name="connsiteX54" fmla="*/ 10773551 w 12487484"/>
              <a:gd name="connsiteY54" fmla="*/ 1924067 h 3844621"/>
              <a:gd name="connsiteX55" fmla="*/ 10659251 w 12487484"/>
              <a:gd name="connsiteY55" fmla="*/ 1918352 h 3844621"/>
              <a:gd name="connsiteX56" fmla="*/ 10527806 w 12487484"/>
              <a:gd name="connsiteY56" fmla="*/ 1784049 h 3844621"/>
              <a:gd name="connsiteX57" fmla="*/ 10526853 w 12487484"/>
              <a:gd name="connsiteY57" fmla="*/ 1557354 h 3844621"/>
              <a:gd name="connsiteX58" fmla="*/ 10108706 w 12487484"/>
              <a:gd name="connsiteY58" fmla="*/ 1549734 h 3844621"/>
              <a:gd name="connsiteX59" fmla="*/ 9232406 w 12487484"/>
              <a:gd name="connsiteY59" fmla="*/ 1378284 h 3844621"/>
              <a:gd name="connsiteX60" fmla="*/ 9091436 w 12487484"/>
              <a:gd name="connsiteY60" fmla="*/ 1402097 h 3844621"/>
              <a:gd name="connsiteX61" fmla="*/ 8968563 w 12487484"/>
              <a:gd name="connsiteY61" fmla="*/ 1426862 h 3844621"/>
              <a:gd name="connsiteX62" fmla="*/ 8947609 w 12487484"/>
              <a:gd name="connsiteY62" fmla="*/ 1684989 h 3844621"/>
              <a:gd name="connsiteX63" fmla="*/ 8789493 w 12487484"/>
              <a:gd name="connsiteY63" fmla="*/ 1699277 h 3844621"/>
              <a:gd name="connsiteX64" fmla="*/ 8536129 w 12487484"/>
              <a:gd name="connsiteY64" fmla="*/ 1922162 h 3844621"/>
              <a:gd name="connsiteX65" fmla="*/ 8554226 w 12487484"/>
              <a:gd name="connsiteY65" fmla="*/ 2011697 h 3844621"/>
              <a:gd name="connsiteX66" fmla="*/ 9207641 w 12487484"/>
              <a:gd name="connsiteY66" fmla="*/ 3028014 h 3844621"/>
              <a:gd name="connsiteX67" fmla="*/ 9228596 w 12487484"/>
              <a:gd name="connsiteY67" fmla="*/ 3066114 h 3844621"/>
              <a:gd name="connsiteX68" fmla="*/ 9166684 w 12487484"/>
              <a:gd name="connsiteY68" fmla="*/ 3221372 h 3844621"/>
              <a:gd name="connsiteX69" fmla="*/ 8579944 w 12487484"/>
              <a:gd name="connsiteY69" fmla="*/ 3349007 h 3844621"/>
              <a:gd name="connsiteX70" fmla="*/ 8467549 w 12487484"/>
              <a:gd name="connsiteY70" fmla="*/ 3207084 h 3844621"/>
              <a:gd name="connsiteX71" fmla="*/ 8461834 w 12487484"/>
              <a:gd name="connsiteY71" fmla="*/ 3130884 h 3844621"/>
              <a:gd name="connsiteX72" fmla="*/ 8254189 w 12487484"/>
              <a:gd name="connsiteY72" fmla="*/ 2768934 h 3844621"/>
              <a:gd name="connsiteX73" fmla="*/ 8157034 w 12487484"/>
              <a:gd name="connsiteY73" fmla="*/ 2700354 h 3844621"/>
              <a:gd name="connsiteX74" fmla="*/ 8100836 w 12487484"/>
              <a:gd name="connsiteY74" fmla="*/ 2590817 h 3844621"/>
              <a:gd name="connsiteX75" fmla="*/ 8110361 w 12487484"/>
              <a:gd name="connsiteY75" fmla="*/ 2505092 h 3844621"/>
              <a:gd name="connsiteX76" fmla="*/ 7992251 w 12487484"/>
              <a:gd name="connsiteY76" fmla="*/ 2415557 h 3844621"/>
              <a:gd name="connsiteX77" fmla="*/ 7176911 w 12487484"/>
              <a:gd name="connsiteY77" fmla="*/ 2394602 h 3844621"/>
              <a:gd name="connsiteX78" fmla="*/ 7079756 w 12487484"/>
              <a:gd name="connsiteY78" fmla="*/ 2497472 h 3844621"/>
              <a:gd name="connsiteX79" fmla="*/ 6839726 w 12487484"/>
              <a:gd name="connsiteY79" fmla="*/ 3675714 h 3844621"/>
              <a:gd name="connsiteX80" fmla="*/ 6826391 w 12487484"/>
              <a:gd name="connsiteY80" fmla="*/ 3735722 h 3844621"/>
              <a:gd name="connsiteX81" fmla="*/ 6663514 w 12487484"/>
              <a:gd name="connsiteY81" fmla="*/ 3839544 h 3844621"/>
              <a:gd name="connsiteX82" fmla="*/ 5959616 w 12487484"/>
              <a:gd name="connsiteY82" fmla="*/ 3651902 h 3844621"/>
              <a:gd name="connsiteX83" fmla="*/ 5924374 w 12487484"/>
              <a:gd name="connsiteY83" fmla="*/ 3638567 h 3844621"/>
              <a:gd name="connsiteX84" fmla="*/ 5887226 w 12487484"/>
              <a:gd name="connsiteY84" fmla="*/ 3551889 h 3844621"/>
              <a:gd name="connsiteX85" fmla="*/ 6127256 w 12487484"/>
              <a:gd name="connsiteY85" fmla="*/ 2304114 h 3844621"/>
              <a:gd name="connsiteX86" fmla="*/ 6078679 w 12487484"/>
              <a:gd name="connsiteY86" fmla="*/ 2234582 h 3844621"/>
              <a:gd name="connsiteX87" fmla="*/ 6045341 w 12487484"/>
              <a:gd name="connsiteY87" fmla="*/ 2173622 h 3844621"/>
              <a:gd name="connsiteX88" fmla="*/ 6071059 w 12487484"/>
              <a:gd name="connsiteY88" fmla="*/ 1761189 h 3844621"/>
              <a:gd name="connsiteX89" fmla="*/ 6008194 w 12487484"/>
              <a:gd name="connsiteY89" fmla="*/ 1606884 h 3844621"/>
              <a:gd name="connsiteX90" fmla="*/ 5916754 w 12487484"/>
              <a:gd name="connsiteY90" fmla="*/ 1394477 h 3844621"/>
              <a:gd name="connsiteX91" fmla="*/ 5913896 w 12487484"/>
              <a:gd name="connsiteY91" fmla="*/ 1378284 h 3844621"/>
              <a:gd name="connsiteX92" fmla="*/ 5899609 w 12487484"/>
              <a:gd name="connsiteY92" fmla="*/ 1377332 h 3844621"/>
              <a:gd name="connsiteX93" fmla="*/ 5870081 w 12487484"/>
              <a:gd name="connsiteY93" fmla="*/ 1530684 h 3844621"/>
              <a:gd name="connsiteX94" fmla="*/ 5684344 w 12487484"/>
              <a:gd name="connsiteY94" fmla="*/ 1505919 h 3844621"/>
              <a:gd name="connsiteX95" fmla="*/ 5612906 w 12487484"/>
              <a:gd name="connsiteY95" fmla="*/ 1546877 h 3844621"/>
              <a:gd name="connsiteX96" fmla="*/ 5476699 w 12487484"/>
              <a:gd name="connsiteY96" fmla="*/ 1633554 h 3844621"/>
              <a:gd name="connsiteX97" fmla="*/ 3397391 w 12487484"/>
              <a:gd name="connsiteY97" fmla="*/ 1566879 h 3844621"/>
              <a:gd name="connsiteX98" fmla="*/ 3293569 w 12487484"/>
              <a:gd name="connsiteY98" fmla="*/ 1495442 h 3844621"/>
              <a:gd name="connsiteX99" fmla="*/ 3277376 w 12487484"/>
              <a:gd name="connsiteY99" fmla="*/ 1461152 h 3844621"/>
              <a:gd name="connsiteX100" fmla="*/ 3192604 w 12487484"/>
              <a:gd name="connsiteY100" fmla="*/ 1450674 h 3844621"/>
              <a:gd name="connsiteX101" fmla="*/ 3053539 w 12487484"/>
              <a:gd name="connsiteY101" fmla="*/ 1438292 h 3844621"/>
              <a:gd name="connsiteX102" fmla="*/ 3013534 w 12487484"/>
              <a:gd name="connsiteY102" fmla="*/ 1331612 h 3844621"/>
              <a:gd name="connsiteX103" fmla="*/ 2981149 w 12487484"/>
              <a:gd name="connsiteY103" fmla="*/ 1301132 h 3844621"/>
              <a:gd name="connsiteX104" fmla="*/ 2736356 w 12487484"/>
              <a:gd name="connsiteY104" fmla="*/ 1256364 h 3844621"/>
              <a:gd name="connsiteX105" fmla="*/ 2726831 w 12487484"/>
              <a:gd name="connsiteY105" fmla="*/ 1360187 h 3844621"/>
              <a:gd name="connsiteX106" fmla="*/ 2604911 w 12487484"/>
              <a:gd name="connsiteY106" fmla="*/ 1417337 h 3844621"/>
              <a:gd name="connsiteX107" fmla="*/ 2537284 w 12487484"/>
              <a:gd name="connsiteY107" fmla="*/ 1391619 h 3844621"/>
              <a:gd name="connsiteX108" fmla="*/ 2446796 w 12487484"/>
              <a:gd name="connsiteY108" fmla="*/ 1294464 h 3844621"/>
              <a:gd name="connsiteX109" fmla="*/ 2455369 w 12487484"/>
              <a:gd name="connsiteY109" fmla="*/ 1223979 h 3844621"/>
              <a:gd name="connsiteX110" fmla="*/ 217583 w 12487484"/>
              <a:gd name="connsiteY110" fmla="*/ 1308347 h 3844621"/>
              <a:gd name="connsiteX111" fmla="*/ 80809 w 12487484"/>
              <a:gd name="connsiteY111" fmla="*/ 1283808 h 3844621"/>
              <a:gd name="connsiteX112" fmla="*/ 299861 w 12487484"/>
              <a:gd name="connsiteY112" fmla="*/ 963947 h 3844621"/>
              <a:gd name="connsiteX113" fmla="*/ 7596011 w 12487484"/>
              <a:gd name="connsiteY113" fmla="*/ 524844 h 3844621"/>
              <a:gd name="connsiteX114" fmla="*/ 7695071 w 12487484"/>
              <a:gd name="connsiteY114" fmla="*/ 515319 h 3844621"/>
              <a:gd name="connsiteX115" fmla="*/ 7796036 w 12487484"/>
              <a:gd name="connsiteY115" fmla="*/ 407687 h 3844621"/>
              <a:gd name="connsiteX116" fmla="*/ 7676021 w 12487484"/>
              <a:gd name="connsiteY116" fmla="*/ 305769 h 3844621"/>
              <a:gd name="connsiteX117" fmla="*/ 7533146 w 12487484"/>
              <a:gd name="connsiteY117" fmla="*/ 299102 h 3844621"/>
              <a:gd name="connsiteX118" fmla="*/ 6267274 w 12487484"/>
              <a:gd name="connsiteY118" fmla="*/ 306722 h 3844621"/>
              <a:gd name="connsiteX119" fmla="*/ 6111064 w 12487484"/>
              <a:gd name="connsiteY119" fmla="*/ 316247 h 3844621"/>
              <a:gd name="connsiteX120" fmla="*/ 5997716 w 12487484"/>
              <a:gd name="connsiteY120" fmla="*/ 427689 h 3844621"/>
              <a:gd name="connsiteX121" fmla="*/ 6094871 w 12487484"/>
              <a:gd name="connsiteY121" fmla="*/ 517224 h 3844621"/>
              <a:gd name="connsiteX122" fmla="*/ 6240604 w 12487484"/>
              <a:gd name="connsiteY122" fmla="*/ 523892 h 3844621"/>
              <a:gd name="connsiteX123" fmla="*/ 7596011 w 12487484"/>
              <a:gd name="connsiteY123" fmla="*/ 524844 h 3844621"/>
              <a:gd name="connsiteX124" fmla="*/ 7583629 w 12487484"/>
              <a:gd name="connsiteY124" fmla="*/ 2253632 h 3844621"/>
              <a:gd name="connsiteX125" fmla="*/ 7566484 w 12487484"/>
              <a:gd name="connsiteY125" fmla="*/ 2244107 h 3844621"/>
              <a:gd name="connsiteX126" fmla="*/ 7595059 w 12487484"/>
              <a:gd name="connsiteY126" fmla="*/ 2182194 h 3844621"/>
              <a:gd name="connsiteX127" fmla="*/ 7644589 w 12487484"/>
              <a:gd name="connsiteY127" fmla="*/ 2015507 h 3844621"/>
              <a:gd name="connsiteX128" fmla="*/ 7552196 w 12487484"/>
              <a:gd name="connsiteY128" fmla="*/ 1925019 h 3844621"/>
              <a:gd name="connsiteX129" fmla="*/ 7241681 w 12487484"/>
              <a:gd name="connsiteY129" fmla="*/ 1949784 h 3844621"/>
              <a:gd name="connsiteX130" fmla="*/ 7166434 w 12487484"/>
              <a:gd name="connsiteY130" fmla="*/ 2125997 h 3844621"/>
              <a:gd name="connsiteX131" fmla="*/ 7270256 w 12487484"/>
              <a:gd name="connsiteY131" fmla="*/ 2266967 h 3844621"/>
              <a:gd name="connsiteX132" fmla="*/ 7636969 w 12487484"/>
              <a:gd name="connsiteY132" fmla="*/ 2270777 h 3844621"/>
              <a:gd name="connsiteX133" fmla="*/ 7828421 w 12487484"/>
              <a:gd name="connsiteY133" fmla="*/ 2191719 h 3844621"/>
              <a:gd name="connsiteX134" fmla="*/ 7765556 w 12487484"/>
              <a:gd name="connsiteY134" fmla="*/ 1945974 h 3844621"/>
              <a:gd name="connsiteX135" fmla="*/ 7721741 w 12487484"/>
              <a:gd name="connsiteY135" fmla="*/ 1977407 h 3844621"/>
              <a:gd name="connsiteX136" fmla="*/ 7713169 w 12487484"/>
              <a:gd name="connsiteY136" fmla="*/ 2066942 h 3844621"/>
              <a:gd name="connsiteX137" fmla="*/ 7583629 w 12487484"/>
              <a:gd name="connsiteY137" fmla="*/ 2253632 h 3844621"/>
              <a:gd name="connsiteX138" fmla="*/ 3063064 w 12487484"/>
              <a:gd name="connsiteY138" fmla="*/ 746777 h 3844621"/>
              <a:gd name="connsiteX139" fmla="*/ 2811604 w 12487484"/>
              <a:gd name="connsiteY139" fmla="*/ 417212 h 3844621"/>
              <a:gd name="connsiteX140" fmla="*/ 2737309 w 12487484"/>
              <a:gd name="connsiteY140" fmla="*/ 448644 h 3844621"/>
              <a:gd name="connsiteX141" fmla="*/ 2666824 w 12487484"/>
              <a:gd name="connsiteY141" fmla="*/ 583899 h 3844621"/>
              <a:gd name="connsiteX142" fmla="*/ 2652536 w 12487484"/>
              <a:gd name="connsiteY142" fmla="*/ 616284 h 3844621"/>
              <a:gd name="connsiteX143" fmla="*/ 2651584 w 12487484"/>
              <a:gd name="connsiteY143" fmla="*/ 706772 h 3844621"/>
              <a:gd name="connsiteX144" fmla="*/ 2701114 w 12487484"/>
              <a:gd name="connsiteY144" fmla="*/ 755349 h 3844621"/>
              <a:gd name="connsiteX145" fmla="*/ 2967814 w 12487484"/>
              <a:gd name="connsiteY145" fmla="*/ 754397 h 3844621"/>
              <a:gd name="connsiteX146" fmla="*/ 3063064 w 12487484"/>
              <a:gd name="connsiteY146" fmla="*/ 746777 h 3844621"/>
              <a:gd name="connsiteX0" fmla="*/ 231412 w 12487484"/>
              <a:gd name="connsiteY0" fmla="*/ 965492 h 3844621"/>
              <a:gd name="connsiteX1" fmla="*/ 440831 w 12487484"/>
              <a:gd name="connsiteY1" fmla="*/ 876317 h 3844621"/>
              <a:gd name="connsiteX2" fmla="*/ 2525854 w 12487484"/>
              <a:gd name="connsiteY2" fmla="*/ 887747 h 3844621"/>
              <a:gd name="connsiteX3" fmla="*/ 2537284 w 12487484"/>
              <a:gd name="connsiteY3" fmla="*/ 192422 h 3844621"/>
              <a:gd name="connsiteX4" fmla="*/ 2573479 w 12487484"/>
              <a:gd name="connsiteY4" fmla="*/ 103839 h 3844621"/>
              <a:gd name="connsiteX5" fmla="*/ 2746834 w 12487484"/>
              <a:gd name="connsiteY5" fmla="*/ 120032 h 3844621"/>
              <a:gd name="connsiteX6" fmla="*/ 2926856 w 12487484"/>
              <a:gd name="connsiteY6" fmla="*/ 335297 h 3844621"/>
              <a:gd name="connsiteX7" fmla="*/ 3142121 w 12487484"/>
              <a:gd name="connsiteY7" fmla="*/ 589614 h 3844621"/>
              <a:gd name="connsiteX8" fmla="*/ 3206891 w 12487484"/>
              <a:gd name="connsiteY8" fmla="*/ 614379 h 3844621"/>
              <a:gd name="connsiteX9" fmla="*/ 5449076 w 12487484"/>
              <a:gd name="connsiteY9" fmla="*/ 592472 h 3844621"/>
              <a:gd name="connsiteX10" fmla="*/ 5453839 w 12487484"/>
              <a:gd name="connsiteY10" fmla="*/ 592472 h 3844621"/>
              <a:gd name="connsiteX11" fmla="*/ 5638624 w 12487484"/>
              <a:gd name="connsiteY11" fmla="*/ 731537 h 3844621"/>
              <a:gd name="connsiteX12" fmla="*/ 5795786 w 12487484"/>
              <a:gd name="connsiteY12" fmla="*/ 710582 h 3844621"/>
              <a:gd name="connsiteX13" fmla="*/ 5895799 w 12487484"/>
              <a:gd name="connsiteY13" fmla="*/ 752492 h 3844621"/>
              <a:gd name="connsiteX14" fmla="*/ 5909134 w 12487484"/>
              <a:gd name="connsiteY14" fmla="*/ 408639 h 3844621"/>
              <a:gd name="connsiteX15" fmla="*/ 6180596 w 12487484"/>
              <a:gd name="connsiteY15" fmla="*/ 174324 h 3844621"/>
              <a:gd name="connsiteX16" fmla="*/ 8174179 w 12487484"/>
              <a:gd name="connsiteY16" fmla="*/ 1922 h 3844621"/>
              <a:gd name="connsiteX17" fmla="*/ 8412304 w 12487484"/>
              <a:gd name="connsiteY17" fmla="*/ 240047 h 3844621"/>
              <a:gd name="connsiteX18" fmla="*/ 8439926 w 12487484"/>
              <a:gd name="connsiteY18" fmla="*/ 301959 h 3844621"/>
              <a:gd name="connsiteX19" fmla="*/ 8494219 w 12487484"/>
              <a:gd name="connsiteY19" fmla="*/ 399114 h 3844621"/>
              <a:gd name="connsiteX20" fmla="*/ 8544701 w 12487484"/>
              <a:gd name="connsiteY20" fmla="*/ 532464 h 3844621"/>
              <a:gd name="connsiteX21" fmla="*/ 8621854 w 12487484"/>
              <a:gd name="connsiteY21" fmla="*/ 615332 h 3844621"/>
              <a:gd name="connsiteX22" fmla="*/ 8678051 w 12487484"/>
              <a:gd name="connsiteY22" fmla="*/ 633429 h 3844621"/>
              <a:gd name="connsiteX23" fmla="*/ 8709484 w 12487484"/>
              <a:gd name="connsiteY23" fmla="*/ 695342 h 3844621"/>
              <a:gd name="connsiteX24" fmla="*/ 8712341 w 12487484"/>
              <a:gd name="connsiteY24" fmla="*/ 705819 h 3844621"/>
              <a:gd name="connsiteX25" fmla="*/ 8759013 w 12487484"/>
              <a:gd name="connsiteY25" fmla="*/ 728679 h 3844621"/>
              <a:gd name="connsiteX26" fmla="*/ 8761871 w 12487484"/>
              <a:gd name="connsiteY26" fmla="*/ 820119 h 3844621"/>
              <a:gd name="connsiteX27" fmla="*/ 9051431 w 12487484"/>
              <a:gd name="connsiteY27" fmla="*/ 869649 h 3844621"/>
              <a:gd name="connsiteX28" fmla="*/ 9117154 w 12487484"/>
              <a:gd name="connsiteY28" fmla="*/ 896319 h 3844621"/>
              <a:gd name="connsiteX29" fmla="*/ 9211451 w 12487484"/>
              <a:gd name="connsiteY29" fmla="*/ 906797 h 3844621"/>
              <a:gd name="connsiteX30" fmla="*/ 9930588 w 12487484"/>
              <a:gd name="connsiteY30" fmla="*/ 906797 h 3844621"/>
              <a:gd name="connsiteX31" fmla="*/ 10048699 w 12487484"/>
              <a:gd name="connsiteY31" fmla="*/ 869649 h 3844621"/>
              <a:gd name="connsiteX32" fmla="*/ 10082988 w 12487484"/>
              <a:gd name="connsiteY32" fmla="*/ 862029 h 3844621"/>
              <a:gd name="connsiteX33" fmla="*/ 11548886 w 12487484"/>
              <a:gd name="connsiteY33" fmla="*/ 885842 h 3844621"/>
              <a:gd name="connsiteX34" fmla="*/ 11634611 w 12487484"/>
              <a:gd name="connsiteY34" fmla="*/ 857267 h 3844621"/>
              <a:gd name="connsiteX35" fmla="*/ 12101336 w 12487484"/>
              <a:gd name="connsiteY35" fmla="*/ 481029 h 3844621"/>
              <a:gd name="connsiteX36" fmla="*/ 12187061 w 12487484"/>
              <a:gd name="connsiteY36" fmla="*/ 484839 h 3844621"/>
              <a:gd name="connsiteX37" fmla="*/ 12255641 w 12487484"/>
              <a:gd name="connsiteY37" fmla="*/ 540084 h 3844621"/>
              <a:gd name="connsiteX38" fmla="*/ 12279453 w 12487484"/>
              <a:gd name="connsiteY38" fmla="*/ 577232 h 3844621"/>
              <a:gd name="connsiteX39" fmla="*/ 12307076 w 12487484"/>
              <a:gd name="connsiteY39" fmla="*/ 687722 h 3844621"/>
              <a:gd name="connsiteX40" fmla="*/ 12382323 w 12487484"/>
              <a:gd name="connsiteY40" fmla="*/ 762017 h 3844621"/>
              <a:gd name="connsiteX41" fmla="*/ 12438521 w 12487484"/>
              <a:gd name="connsiteY41" fmla="*/ 806784 h 3844621"/>
              <a:gd name="connsiteX42" fmla="*/ 12484241 w 12487484"/>
              <a:gd name="connsiteY42" fmla="*/ 963947 h 3844621"/>
              <a:gd name="connsiteX43" fmla="*/ 12469953 w 12487484"/>
              <a:gd name="connsiteY43" fmla="*/ 2285064 h 3844621"/>
              <a:gd name="connsiteX44" fmla="*/ 12451856 w 12487484"/>
              <a:gd name="connsiteY44" fmla="*/ 2353644 h 3844621"/>
              <a:gd name="connsiteX45" fmla="*/ 12383276 w 12487484"/>
              <a:gd name="connsiteY45" fmla="*/ 2366027 h 3844621"/>
              <a:gd name="connsiteX46" fmla="*/ 11691761 w 12487484"/>
              <a:gd name="connsiteY46" fmla="*/ 2029794 h 3844621"/>
              <a:gd name="connsiteX47" fmla="*/ 11668901 w 12487484"/>
              <a:gd name="connsiteY47" fmla="*/ 2022174 h 3844621"/>
              <a:gd name="connsiteX48" fmla="*/ 11655566 w 12487484"/>
              <a:gd name="connsiteY48" fmla="*/ 2194577 h 3844621"/>
              <a:gd name="connsiteX49" fmla="*/ 11584128 w 12487484"/>
              <a:gd name="connsiteY49" fmla="*/ 2228867 h 3844621"/>
              <a:gd name="connsiteX50" fmla="*/ 11033584 w 12487484"/>
              <a:gd name="connsiteY50" fmla="*/ 1923114 h 3844621"/>
              <a:gd name="connsiteX51" fmla="*/ 10986911 w 12487484"/>
              <a:gd name="connsiteY51" fmla="*/ 1969787 h 3844621"/>
              <a:gd name="connsiteX52" fmla="*/ 10927856 w 12487484"/>
              <a:gd name="connsiteY52" fmla="*/ 2024079 h 3844621"/>
              <a:gd name="connsiteX53" fmla="*/ 10824986 w 12487484"/>
              <a:gd name="connsiteY53" fmla="*/ 1970739 h 3844621"/>
              <a:gd name="connsiteX54" fmla="*/ 10773551 w 12487484"/>
              <a:gd name="connsiteY54" fmla="*/ 1924067 h 3844621"/>
              <a:gd name="connsiteX55" fmla="*/ 10659251 w 12487484"/>
              <a:gd name="connsiteY55" fmla="*/ 1918352 h 3844621"/>
              <a:gd name="connsiteX56" fmla="*/ 10527806 w 12487484"/>
              <a:gd name="connsiteY56" fmla="*/ 1784049 h 3844621"/>
              <a:gd name="connsiteX57" fmla="*/ 10526853 w 12487484"/>
              <a:gd name="connsiteY57" fmla="*/ 1557354 h 3844621"/>
              <a:gd name="connsiteX58" fmla="*/ 10108706 w 12487484"/>
              <a:gd name="connsiteY58" fmla="*/ 1549734 h 3844621"/>
              <a:gd name="connsiteX59" fmla="*/ 9232406 w 12487484"/>
              <a:gd name="connsiteY59" fmla="*/ 1378284 h 3844621"/>
              <a:gd name="connsiteX60" fmla="*/ 9091436 w 12487484"/>
              <a:gd name="connsiteY60" fmla="*/ 1402097 h 3844621"/>
              <a:gd name="connsiteX61" fmla="*/ 8968563 w 12487484"/>
              <a:gd name="connsiteY61" fmla="*/ 1426862 h 3844621"/>
              <a:gd name="connsiteX62" fmla="*/ 8947609 w 12487484"/>
              <a:gd name="connsiteY62" fmla="*/ 1684989 h 3844621"/>
              <a:gd name="connsiteX63" fmla="*/ 8789493 w 12487484"/>
              <a:gd name="connsiteY63" fmla="*/ 1699277 h 3844621"/>
              <a:gd name="connsiteX64" fmla="*/ 8536129 w 12487484"/>
              <a:gd name="connsiteY64" fmla="*/ 1922162 h 3844621"/>
              <a:gd name="connsiteX65" fmla="*/ 8554226 w 12487484"/>
              <a:gd name="connsiteY65" fmla="*/ 2011697 h 3844621"/>
              <a:gd name="connsiteX66" fmla="*/ 9207641 w 12487484"/>
              <a:gd name="connsiteY66" fmla="*/ 3028014 h 3844621"/>
              <a:gd name="connsiteX67" fmla="*/ 9228596 w 12487484"/>
              <a:gd name="connsiteY67" fmla="*/ 3066114 h 3844621"/>
              <a:gd name="connsiteX68" fmla="*/ 9166684 w 12487484"/>
              <a:gd name="connsiteY68" fmla="*/ 3221372 h 3844621"/>
              <a:gd name="connsiteX69" fmla="*/ 8579944 w 12487484"/>
              <a:gd name="connsiteY69" fmla="*/ 3349007 h 3844621"/>
              <a:gd name="connsiteX70" fmla="*/ 8467549 w 12487484"/>
              <a:gd name="connsiteY70" fmla="*/ 3207084 h 3844621"/>
              <a:gd name="connsiteX71" fmla="*/ 8461834 w 12487484"/>
              <a:gd name="connsiteY71" fmla="*/ 3130884 h 3844621"/>
              <a:gd name="connsiteX72" fmla="*/ 8254189 w 12487484"/>
              <a:gd name="connsiteY72" fmla="*/ 2768934 h 3844621"/>
              <a:gd name="connsiteX73" fmla="*/ 8157034 w 12487484"/>
              <a:gd name="connsiteY73" fmla="*/ 2700354 h 3844621"/>
              <a:gd name="connsiteX74" fmla="*/ 8100836 w 12487484"/>
              <a:gd name="connsiteY74" fmla="*/ 2590817 h 3844621"/>
              <a:gd name="connsiteX75" fmla="*/ 8110361 w 12487484"/>
              <a:gd name="connsiteY75" fmla="*/ 2505092 h 3844621"/>
              <a:gd name="connsiteX76" fmla="*/ 7992251 w 12487484"/>
              <a:gd name="connsiteY76" fmla="*/ 2415557 h 3844621"/>
              <a:gd name="connsiteX77" fmla="*/ 7176911 w 12487484"/>
              <a:gd name="connsiteY77" fmla="*/ 2394602 h 3844621"/>
              <a:gd name="connsiteX78" fmla="*/ 7079756 w 12487484"/>
              <a:gd name="connsiteY78" fmla="*/ 2497472 h 3844621"/>
              <a:gd name="connsiteX79" fmla="*/ 6839726 w 12487484"/>
              <a:gd name="connsiteY79" fmla="*/ 3675714 h 3844621"/>
              <a:gd name="connsiteX80" fmla="*/ 6826391 w 12487484"/>
              <a:gd name="connsiteY80" fmla="*/ 3735722 h 3844621"/>
              <a:gd name="connsiteX81" fmla="*/ 6663514 w 12487484"/>
              <a:gd name="connsiteY81" fmla="*/ 3839544 h 3844621"/>
              <a:gd name="connsiteX82" fmla="*/ 5959616 w 12487484"/>
              <a:gd name="connsiteY82" fmla="*/ 3651902 h 3844621"/>
              <a:gd name="connsiteX83" fmla="*/ 5924374 w 12487484"/>
              <a:gd name="connsiteY83" fmla="*/ 3638567 h 3844621"/>
              <a:gd name="connsiteX84" fmla="*/ 5887226 w 12487484"/>
              <a:gd name="connsiteY84" fmla="*/ 3551889 h 3844621"/>
              <a:gd name="connsiteX85" fmla="*/ 6127256 w 12487484"/>
              <a:gd name="connsiteY85" fmla="*/ 2304114 h 3844621"/>
              <a:gd name="connsiteX86" fmla="*/ 6078679 w 12487484"/>
              <a:gd name="connsiteY86" fmla="*/ 2234582 h 3844621"/>
              <a:gd name="connsiteX87" fmla="*/ 6045341 w 12487484"/>
              <a:gd name="connsiteY87" fmla="*/ 2173622 h 3844621"/>
              <a:gd name="connsiteX88" fmla="*/ 6071059 w 12487484"/>
              <a:gd name="connsiteY88" fmla="*/ 1761189 h 3844621"/>
              <a:gd name="connsiteX89" fmla="*/ 6008194 w 12487484"/>
              <a:gd name="connsiteY89" fmla="*/ 1606884 h 3844621"/>
              <a:gd name="connsiteX90" fmla="*/ 5916754 w 12487484"/>
              <a:gd name="connsiteY90" fmla="*/ 1394477 h 3844621"/>
              <a:gd name="connsiteX91" fmla="*/ 5913896 w 12487484"/>
              <a:gd name="connsiteY91" fmla="*/ 1378284 h 3844621"/>
              <a:gd name="connsiteX92" fmla="*/ 5899609 w 12487484"/>
              <a:gd name="connsiteY92" fmla="*/ 1377332 h 3844621"/>
              <a:gd name="connsiteX93" fmla="*/ 5870081 w 12487484"/>
              <a:gd name="connsiteY93" fmla="*/ 1530684 h 3844621"/>
              <a:gd name="connsiteX94" fmla="*/ 5684344 w 12487484"/>
              <a:gd name="connsiteY94" fmla="*/ 1505919 h 3844621"/>
              <a:gd name="connsiteX95" fmla="*/ 5612906 w 12487484"/>
              <a:gd name="connsiteY95" fmla="*/ 1546877 h 3844621"/>
              <a:gd name="connsiteX96" fmla="*/ 5476699 w 12487484"/>
              <a:gd name="connsiteY96" fmla="*/ 1633554 h 3844621"/>
              <a:gd name="connsiteX97" fmla="*/ 3397391 w 12487484"/>
              <a:gd name="connsiteY97" fmla="*/ 1566879 h 3844621"/>
              <a:gd name="connsiteX98" fmla="*/ 3293569 w 12487484"/>
              <a:gd name="connsiteY98" fmla="*/ 1495442 h 3844621"/>
              <a:gd name="connsiteX99" fmla="*/ 3277376 w 12487484"/>
              <a:gd name="connsiteY99" fmla="*/ 1461152 h 3844621"/>
              <a:gd name="connsiteX100" fmla="*/ 3192604 w 12487484"/>
              <a:gd name="connsiteY100" fmla="*/ 1450674 h 3844621"/>
              <a:gd name="connsiteX101" fmla="*/ 3053539 w 12487484"/>
              <a:gd name="connsiteY101" fmla="*/ 1438292 h 3844621"/>
              <a:gd name="connsiteX102" fmla="*/ 3013534 w 12487484"/>
              <a:gd name="connsiteY102" fmla="*/ 1331612 h 3844621"/>
              <a:gd name="connsiteX103" fmla="*/ 2981149 w 12487484"/>
              <a:gd name="connsiteY103" fmla="*/ 1301132 h 3844621"/>
              <a:gd name="connsiteX104" fmla="*/ 2736356 w 12487484"/>
              <a:gd name="connsiteY104" fmla="*/ 1256364 h 3844621"/>
              <a:gd name="connsiteX105" fmla="*/ 2726831 w 12487484"/>
              <a:gd name="connsiteY105" fmla="*/ 1360187 h 3844621"/>
              <a:gd name="connsiteX106" fmla="*/ 2604911 w 12487484"/>
              <a:gd name="connsiteY106" fmla="*/ 1417337 h 3844621"/>
              <a:gd name="connsiteX107" fmla="*/ 2537284 w 12487484"/>
              <a:gd name="connsiteY107" fmla="*/ 1391619 h 3844621"/>
              <a:gd name="connsiteX108" fmla="*/ 2446796 w 12487484"/>
              <a:gd name="connsiteY108" fmla="*/ 1294464 h 3844621"/>
              <a:gd name="connsiteX109" fmla="*/ 2455369 w 12487484"/>
              <a:gd name="connsiteY109" fmla="*/ 1223979 h 3844621"/>
              <a:gd name="connsiteX110" fmla="*/ 217583 w 12487484"/>
              <a:gd name="connsiteY110" fmla="*/ 1308347 h 3844621"/>
              <a:gd name="connsiteX111" fmla="*/ 80809 w 12487484"/>
              <a:gd name="connsiteY111" fmla="*/ 1283808 h 3844621"/>
              <a:gd name="connsiteX112" fmla="*/ 231412 w 12487484"/>
              <a:gd name="connsiteY112" fmla="*/ 965492 h 3844621"/>
              <a:gd name="connsiteX113" fmla="*/ 7596011 w 12487484"/>
              <a:gd name="connsiteY113" fmla="*/ 524844 h 3844621"/>
              <a:gd name="connsiteX114" fmla="*/ 7695071 w 12487484"/>
              <a:gd name="connsiteY114" fmla="*/ 515319 h 3844621"/>
              <a:gd name="connsiteX115" fmla="*/ 7796036 w 12487484"/>
              <a:gd name="connsiteY115" fmla="*/ 407687 h 3844621"/>
              <a:gd name="connsiteX116" fmla="*/ 7676021 w 12487484"/>
              <a:gd name="connsiteY116" fmla="*/ 305769 h 3844621"/>
              <a:gd name="connsiteX117" fmla="*/ 7533146 w 12487484"/>
              <a:gd name="connsiteY117" fmla="*/ 299102 h 3844621"/>
              <a:gd name="connsiteX118" fmla="*/ 6267274 w 12487484"/>
              <a:gd name="connsiteY118" fmla="*/ 306722 h 3844621"/>
              <a:gd name="connsiteX119" fmla="*/ 6111064 w 12487484"/>
              <a:gd name="connsiteY119" fmla="*/ 316247 h 3844621"/>
              <a:gd name="connsiteX120" fmla="*/ 5997716 w 12487484"/>
              <a:gd name="connsiteY120" fmla="*/ 427689 h 3844621"/>
              <a:gd name="connsiteX121" fmla="*/ 6094871 w 12487484"/>
              <a:gd name="connsiteY121" fmla="*/ 517224 h 3844621"/>
              <a:gd name="connsiteX122" fmla="*/ 6240604 w 12487484"/>
              <a:gd name="connsiteY122" fmla="*/ 523892 h 3844621"/>
              <a:gd name="connsiteX123" fmla="*/ 7596011 w 12487484"/>
              <a:gd name="connsiteY123" fmla="*/ 524844 h 3844621"/>
              <a:gd name="connsiteX124" fmla="*/ 7583629 w 12487484"/>
              <a:gd name="connsiteY124" fmla="*/ 2253632 h 3844621"/>
              <a:gd name="connsiteX125" fmla="*/ 7566484 w 12487484"/>
              <a:gd name="connsiteY125" fmla="*/ 2244107 h 3844621"/>
              <a:gd name="connsiteX126" fmla="*/ 7595059 w 12487484"/>
              <a:gd name="connsiteY126" fmla="*/ 2182194 h 3844621"/>
              <a:gd name="connsiteX127" fmla="*/ 7644589 w 12487484"/>
              <a:gd name="connsiteY127" fmla="*/ 2015507 h 3844621"/>
              <a:gd name="connsiteX128" fmla="*/ 7552196 w 12487484"/>
              <a:gd name="connsiteY128" fmla="*/ 1925019 h 3844621"/>
              <a:gd name="connsiteX129" fmla="*/ 7241681 w 12487484"/>
              <a:gd name="connsiteY129" fmla="*/ 1949784 h 3844621"/>
              <a:gd name="connsiteX130" fmla="*/ 7166434 w 12487484"/>
              <a:gd name="connsiteY130" fmla="*/ 2125997 h 3844621"/>
              <a:gd name="connsiteX131" fmla="*/ 7270256 w 12487484"/>
              <a:gd name="connsiteY131" fmla="*/ 2266967 h 3844621"/>
              <a:gd name="connsiteX132" fmla="*/ 7636969 w 12487484"/>
              <a:gd name="connsiteY132" fmla="*/ 2270777 h 3844621"/>
              <a:gd name="connsiteX133" fmla="*/ 7828421 w 12487484"/>
              <a:gd name="connsiteY133" fmla="*/ 2191719 h 3844621"/>
              <a:gd name="connsiteX134" fmla="*/ 7765556 w 12487484"/>
              <a:gd name="connsiteY134" fmla="*/ 1945974 h 3844621"/>
              <a:gd name="connsiteX135" fmla="*/ 7721741 w 12487484"/>
              <a:gd name="connsiteY135" fmla="*/ 1977407 h 3844621"/>
              <a:gd name="connsiteX136" fmla="*/ 7713169 w 12487484"/>
              <a:gd name="connsiteY136" fmla="*/ 2066942 h 3844621"/>
              <a:gd name="connsiteX137" fmla="*/ 7583629 w 12487484"/>
              <a:gd name="connsiteY137" fmla="*/ 2253632 h 3844621"/>
              <a:gd name="connsiteX138" fmla="*/ 3063064 w 12487484"/>
              <a:gd name="connsiteY138" fmla="*/ 746777 h 3844621"/>
              <a:gd name="connsiteX139" fmla="*/ 2811604 w 12487484"/>
              <a:gd name="connsiteY139" fmla="*/ 417212 h 3844621"/>
              <a:gd name="connsiteX140" fmla="*/ 2737309 w 12487484"/>
              <a:gd name="connsiteY140" fmla="*/ 448644 h 3844621"/>
              <a:gd name="connsiteX141" fmla="*/ 2666824 w 12487484"/>
              <a:gd name="connsiteY141" fmla="*/ 583899 h 3844621"/>
              <a:gd name="connsiteX142" fmla="*/ 2652536 w 12487484"/>
              <a:gd name="connsiteY142" fmla="*/ 616284 h 3844621"/>
              <a:gd name="connsiteX143" fmla="*/ 2651584 w 12487484"/>
              <a:gd name="connsiteY143" fmla="*/ 706772 h 3844621"/>
              <a:gd name="connsiteX144" fmla="*/ 2701114 w 12487484"/>
              <a:gd name="connsiteY144" fmla="*/ 755349 h 3844621"/>
              <a:gd name="connsiteX145" fmla="*/ 2967814 w 12487484"/>
              <a:gd name="connsiteY145" fmla="*/ 754397 h 3844621"/>
              <a:gd name="connsiteX146" fmla="*/ 3063064 w 12487484"/>
              <a:gd name="connsiteY146" fmla="*/ 746777 h 384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2487484" h="3844621">
                <a:moveTo>
                  <a:pt x="231412" y="965492"/>
                </a:moveTo>
                <a:cubicBezTo>
                  <a:pt x="301218" y="935767"/>
                  <a:pt x="58424" y="889274"/>
                  <a:pt x="440831" y="876317"/>
                </a:cubicBezTo>
                <a:cubicBezTo>
                  <a:pt x="823238" y="863360"/>
                  <a:pt x="2414411" y="887747"/>
                  <a:pt x="2525854" y="887747"/>
                </a:cubicBezTo>
                <a:cubicBezTo>
                  <a:pt x="2526806" y="862029"/>
                  <a:pt x="2533474" y="413402"/>
                  <a:pt x="2537284" y="192422"/>
                </a:cubicBezTo>
                <a:cubicBezTo>
                  <a:pt x="2538236" y="158132"/>
                  <a:pt x="2532521" y="111459"/>
                  <a:pt x="2573479" y="103839"/>
                </a:cubicBezTo>
                <a:cubicBezTo>
                  <a:pt x="2630629" y="93362"/>
                  <a:pt x="2695399" y="60024"/>
                  <a:pt x="2746834" y="120032"/>
                </a:cubicBezTo>
                <a:cubicBezTo>
                  <a:pt x="2807794" y="190517"/>
                  <a:pt x="2866849" y="263859"/>
                  <a:pt x="2926856" y="335297"/>
                </a:cubicBezTo>
                <a:cubicBezTo>
                  <a:pt x="2998294" y="420069"/>
                  <a:pt x="3067826" y="506747"/>
                  <a:pt x="3142121" y="589614"/>
                </a:cubicBezTo>
                <a:cubicBezTo>
                  <a:pt x="3156409" y="604854"/>
                  <a:pt x="3184984" y="614379"/>
                  <a:pt x="3206891" y="614379"/>
                </a:cubicBezTo>
                <a:lnTo>
                  <a:pt x="5449076" y="592472"/>
                </a:lnTo>
                <a:lnTo>
                  <a:pt x="5453839" y="592472"/>
                </a:lnTo>
                <a:cubicBezTo>
                  <a:pt x="5624336" y="596282"/>
                  <a:pt x="5592904" y="593424"/>
                  <a:pt x="5638624" y="731537"/>
                </a:cubicBezTo>
                <a:lnTo>
                  <a:pt x="5795786" y="710582"/>
                </a:lnTo>
                <a:cubicBezTo>
                  <a:pt x="5836744" y="703914"/>
                  <a:pt x="5878654" y="694389"/>
                  <a:pt x="5895799" y="752492"/>
                </a:cubicBezTo>
                <a:cubicBezTo>
                  <a:pt x="5896751" y="736299"/>
                  <a:pt x="5903419" y="506747"/>
                  <a:pt x="5909134" y="408639"/>
                </a:cubicBezTo>
                <a:cubicBezTo>
                  <a:pt x="5915801" y="281957"/>
                  <a:pt x="6027244" y="187659"/>
                  <a:pt x="6180596" y="174324"/>
                </a:cubicBezTo>
                <a:lnTo>
                  <a:pt x="8174179" y="1922"/>
                </a:lnTo>
                <a:cubicBezTo>
                  <a:pt x="8323721" y="-17128"/>
                  <a:pt x="8415161" y="108602"/>
                  <a:pt x="8412304" y="240047"/>
                </a:cubicBezTo>
                <a:cubicBezTo>
                  <a:pt x="8411351" y="266717"/>
                  <a:pt x="8415161" y="282909"/>
                  <a:pt x="8439926" y="301959"/>
                </a:cubicBezTo>
                <a:cubicBezTo>
                  <a:pt x="8467549" y="322914"/>
                  <a:pt x="8478979" y="366729"/>
                  <a:pt x="8494219" y="399114"/>
                </a:cubicBezTo>
                <a:cubicBezTo>
                  <a:pt x="8514221" y="441977"/>
                  <a:pt x="8530414" y="487697"/>
                  <a:pt x="8544701" y="532464"/>
                </a:cubicBezTo>
                <a:cubicBezTo>
                  <a:pt x="8558036" y="573422"/>
                  <a:pt x="8579944" y="602949"/>
                  <a:pt x="8621854" y="615332"/>
                </a:cubicBezTo>
                <a:cubicBezTo>
                  <a:pt x="8640904" y="621047"/>
                  <a:pt x="8661859" y="621047"/>
                  <a:pt x="8678051" y="633429"/>
                </a:cubicBezTo>
                <a:cubicBezTo>
                  <a:pt x="8695196" y="645812"/>
                  <a:pt x="8707579" y="663909"/>
                  <a:pt x="8709484" y="695342"/>
                </a:cubicBezTo>
                <a:cubicBezTo>
                  <a:pt x="8709484" y="700104"/>
                  <a:pt x="8708531" y="704867"/>
                  <a:pt x="8712341" y="705819"/>
                </a:cubicBezTo>
                <a:cubicBezTo>
                  <a:pt x="8734249" y="712487"/>
                  <a:pt x="8750441" y="713439"/>
                  <a:pt x="8759013" y="728679"/>
                </a:cubicBezTo>
                <a:cubicBezTo>
                  <a:pt x="8771396" y="751539"/>
                  <a:pt x="8761871" y="786782"/>
                  <a:pt x="8761871" y="820119"/>
                </a:cubicBezTo>
                <a:cubicBezTo>
                  <a:pt x="8861884" y="837264"/>
                  <a:pt x="8957134" y="851552"/>
                  <a:pt x="9051431" y="869649"/>
                </a:cubicBezTo>
                <a:cubicBezTo>
                  <a:pt x="9074291" y="873459"/>
                  <a:pt x="9094293" y="890604"/>
                  <a:pt x="9117154" y="896319"/>
                </a:cubicBezTo>
                <a:cubicBezTo>
                  <a:pt x="9147634" y="902987"/>
                  <a:pt x="9180018" y="906797"/>
                  <a:pt x="9211451" y="906797"/>
                </a:cubicBezTo>
                <a:lnTo>
                  <a:pt x="9930588" y="906797"/>
                </a:lnTo>
                <a:cubicBezTo>
                  <a:pt x="9972499" y="906797"/>
                  <a:pt x="10016313" y="907749"/>
                  <a:pt x="10048699" y="869649"/>
                </a:cubicBezTo>
                <a:cubicBezTo>
                  <a:pt x="10054413" y="862029"/>
                  <a:pt x="10071559" y="861077"/>
                  <a:pt x="10082988" y="862029"/>
                </a:cubicBezTo>
                <a:lnTo>
                  <a:pt x="11548886" y="885842"/>
                </a:lnTo>
                <a:cubicBezTo>
                  <a:pt x="11582223" y="886794"/>
                  <a:pt x="11607941" y="879174"/>
                  <a:pt x="11634611" y="857267"/>
                </a:cubicBezTo>
                <a:cubicBezTo>
                  <a:pt x="11788916" y="730584"/>
                  <a:pt x="11946078" y="606759"/>
                  <a:pt x="12101336" y="481029"/>
                </a:cubicBezTo>
                <a:cubicBezTo>
                  <a:pt x="12132769" y="455312"/>
                  <a:pt x="12157534" y="452454"/>
                  <a:pt x="12187061" y="484839"/>
                </a:cubicBezTo>
                <a:cubicBezTo>
                  <a:pt x="12207063" y="505794"/>
                  <a:pt x="12233734" y="520082"/>
                  <a:pt x="12255641" y="540084"/>
                </a:cubicBezTo>
                <a:cubicBezTo>
                  <a:pt x="12267071" y="550562"/>
                  <a:pt x="12274691" y="562944"/>
                  <a:pt x="12279453" y="577232"/>
                </a:cubicBezTo>
                <a:cubicBezTo>
                  <a:pt x="12289931" y="613427"/>
                  <a:pt x="12297551" y="650574"/>
                  <a:pt x="12307076" y="687722"/>
                </a:cubicBezTo>
                <a:cubicBezTo>
                  <a:pt x="12317553" y="727727"/>
                  <a:pt x="12338509" y="752492"/>
                  <a:pt x="12382323" y="762017"/>
                </a:cubicBezTo>
                <a:cubicBezTo>
                  <a:pt x="12403278" y="766779"/>
                  <a:pt x="12429949" y="786782"/>
                  <a:pt x="12438521" y="806784"/>
                </a:cubicBezTo>
                <a:cubicBezTo>
                  <a:pt x="12459476" y="857267"/>
                  <a:pt x="12484241" y="911559"/>
                  <a:pt x="12484241" y="963947"/>
                </a:cubicBezTo>
                <a:cubicBezTo>
                  <a:pt x="12485194" y="1183022"/>
                  <a:pt x="12496623" y="2063132"/>
                  <a:pt x="12469953" y="2285064"/>
                </a:cubicBezTo>
                <a:cubicBezTo>
                  <a:pt x="12467096" y="2307924"/>
                  <a:pt x="12460428" y="2331737"/>
                  <a:pt x="12451856" y="2353644"/>
                </a:cubicBezTo>
                <a:cubicBezTo>
                  <a:pt x="12439473" y="2381267"/>
                  <a:pt x="12408994" y="2381267"/>
                  <a:pt x="12383276" y="2366027"/>
                </a:cubicBezTo>
                <a:cubicBezTo>
                  <a:pt x="12305171" y="2317449"/>
                  <a:pt x="11838446" y="2096469"/>
                  <a:pt x="11691761" y="2029794"/>
                </a:cubicBezTo>
                <a:cubicBezTo>
                  <a:pt x="11686046" y="2026937"/>
                  <a:pt x="11680331" y="2025984"/>
                  <a:pt x="11668901" y="2022174"/>
                </a:cubicBezTo>
                <a:cubicBezTo>
                  <a:pt x="11664138" y="2082182"/>
                  <a:pt x="11656519" y="2138379"/>
                  <a:pt x="11655566" y="2194577"/>
                </a:cubicBezTo>
                <a:cubicBezTo>
                  <a:pt x="11654613" y="2254584"/>
                  <a:pt x="11629849" y="2259347"/>
                  <a:pt x="11584128" y="2228867"/>
                </a:cubicBezTo>
                <a:cubicBezTo>
                  <a:pt x="11489831" y="2165049"/>
                  <a:pt x="11087876" y="1930734"/>
                  <a:pt x="11033584" y="1923114"/>
                </a:cubicBezTo>
                <a:cubicBezTo>
                  <a:pt x="11005009" y="1919304"/>
                  <a:pt x="10985959" y="1938354"/>
                  <a:pt x="10986911" y="1969787"/>
                </a:cubicBezTo>
                <a:cubicBezTo>
                  <a:pt x="10988816" y="2012649"/>
                  <a:pt x="10965956" y="2026937"/>
                  <a:pt x="10927856" y="2024079"/>
                </a:cubicBezTo>
                <a:cubicBezTo>
                  <a:pt x="10905949" y="2022174"/>
                  <a:pt x="10826891" y="1986932"/>
                  <a:pt x="10824986" y="1970739"/>
                </a:cubicBezTo>
                <a:cubicBezTo>
                  <a:pt x="10822128" y="1934544"/>
                  <a:pt x="10805936" y="1924067"/>
                  <a:pt x="10773551" y="1924067"/>
                </a:cubicBezTo>
                <a:cubicBezTo>
                  <a:pt x="10735451" y="1923114"/>
                  <a:pt x="10697351" y="1921209"/>
                  <a:pt x="10659251" y="1918352"/>
                </a:cubicBezTo>
                <a:cubicBezTo>
                  <a:pt x="10574478" y="1912637"/>
                  <a:pt x="10531616" y="1868822"/>
                  <a:pt x="10527806" y="1784049"/>
                </a:cubicBezTo>
                <a:cubicBezTo>
                  <a:pt x="10525901" y="1747854"/>
                  <a:pt x="10526853" y="1604979"/>
                  <a:pt x="10526853" y="1557354"/>
                </a:cubicBezTo>
                <a:cubicBezTo>
                  <a:pt x="10468751" y="1557354"/>
                  <a:pt x="10190621" y="1556402"/>
                  <a:pt x="10108706" y="1549734"/>
                </a:cubicBezTo>
                <a:cubicBezTo>
                  <a:pt x="10074416" y="1546877"/>
                  <a:pt x="9306701" y="1384952"/>
                  <a:pt x="9232406" y="1378284"/>
                </a:cubicBezTo>
                <a:cubicBezTo>
                  <a:pt x="9183829" y="1374474"/>
                  <a:pt x="9138109" y="1374474"/>
                  <a:pt x="9091436" y="1402097"/>
                </a:cubicBezTo>
                <a:cubicBezTo>
                  <a:pt x="9059051" y="1422099"/>
                  <a:pt x="9012379" y="1419242"/>
                  <a:pt x="8968563" y="1426862"/>
                </a:cubicBezTo>
                <a:cubicBezTo>
                  <a:pt x="8961896" y="1511634"/>
                  <a:pt x="8954276" y="1598312"/>
                  <a:pt x="8947609" y="1684989"/>
                </a:cubicBezTo>
                <a:cubicBezTo>
                  <a:pt x="8893316" y="1689752"/>
                  <a:pt x="8840929" y="1693562"/>
                  <a:pt x="8789493" y="1699277"/>
                </a:cubicBezTo>
                <a:cubicBezTo>
                  <a:pt x="8685671" y="1709754"/>
                  <a:pt x="8556131" y="1820244"/>
                  <a:pt x="8536129" y="1922162"/>
                </a:cubicBezTo>
                <a:cubicBezTo>
                  <a:pt x="8530414" y="1949784"/>
                  <a:pt x="8538986" y="1986932"/>
                  <a:pt x="8554226" y="2011697"/>
                </a:cubicBezTo>
                <a:cubicBezTo>
                  <a:pt x="8638046" y="2155524"/>
                  <a:pt x="9080959" y="2839419"/>
                  <a:pt x="9207641" y="3028014"/>
                </a:cubicBezTo>
                <a:cubicBezTo>
                  <a:pt x="9215261" y="3040397"/>
                  <a:pt x="9222881" y="3052779"/>
                  <a:pt x="9228596" y="3066114"/>
                </a:cubicBezTo>
                <a:cubicBezTo>
                  <a:pt x="9263838" y="3145172"/>
                  <a:pt x="9248599" y="3196607"/>
                  <a:pt x="9166684" y="3221372"/>
                </a:cubicBezTo>
                <a:cubicBezTo>
                  <a:pt x="9027618" y="3263282"/>
                  <a:pt x="8635189" y="3346149"/>
                  <a:pt x="8579944" y="3349007"/>
                </a:cubicBezTo>
                <a:cubicBezTo>
                  <a:pt x="8485646" y="3354722"/>
                  <a:pt x="8444689" y="3298524"/>
                  <a:pt x="8467549" y="3207084"/>
                </a:cubicBezTo>
                <a:cubicBezTo>
                  <a:pt x="8473264" y="3183272"/>
                  <a:pt x="8473264" y="3151839"/>
                  <a:pt x="8461834" y="3130884"/>
                </a:cubicBezTo>
                <a:cubicBezTo>
                  <a:pt x="8395159" y="3008964"/>
                  <a:pt x="8328484" y="2886092"/>
                  <a:pt x="8254189" y="2768934"/>
                </a:cubicBezTo>
                <a:cubicBezTo>
                  <a:pt x="8234186" y="2737502"/>
                  <a:pt x="8193229" y="2715594"/>
                  <a:pt x="8157034" y="2700354"/>
                </a:cubicBezTo>
                <a:cubicBezTo>
                  <a:pt x="8100836" y="2677494"/>
                  <a:pt x="8083691" y="2648919"/>
                  <a:pt x="8100836" y="2590817"/>
                </a:cubicBezTo>
                <a:cubicBezTo>
                  <a:pt x="8108456" y="2563194"/>
                  <a:pt x="8115124" y="2532714"/>
                  <a:pt x="8110361" y="2505092"/>
                </a:cubicBezTo>
                <a:cubicBezTo>
                  <a:pt x="8099884" y="2441274"/>
                  <a:pt x="8049401" y="2420319"/>
                  <a:pt x="7992251" y="2415557"/>
                </a:cubicBezTo>
                <a:cubicBezTo>
                  <a:pt x="7840804" y="2402222"/>
                  <a:pt x="7296926" y="2383172"/>
                  <a:pt x="7176911" y="2394602"/>
                </a:cubicBezTo>
                <a:cubicBezTo>
                  <a:pt x="7090234" y="2403174"/>
                  <a:pt x="7091186" y="2412699"/>
                  <a:pt x="7079756" y="2497472"/>
                </a:cubicBezTo>
                <a:cubicBezTo>
                  <a:pt x="7053086" y="2698449"/>
                  <a:pt x="6889256" y="3490929"/>
                  <a:pt x="6839726" y="3675714"/>
                </a:cubicBezTo>
                <a:cubicBezTo>
                  <a:pt x="6834011" y="3695717"/>
                  <a:pt x="6830201" y="3715719"/>
                  <a:pt x="6826391" y="3735722"/>
                </a:cubicBezTo>
                <a:cubicBezTo>
                  <a:pt x="6811151" y="3814779"/>
                  <a:pt x="6741619" y="3860499"/>
                  <a:pt x="6663514" y="3839544"/>
                </a:cubicBezTo>
                <a:lnTo>
                  <a:pt x="5959616" y="3651902"/>
                </a:lnTo>
                <a:cubicBezTo>
                  <a:pt x="5947234" y="3649044"/>
                  <a:pt x="5935804" y="3643329"/>
                  <a:pt x="5924374" y="3638567"/>
                </a:cubicBezTo>
                <a:cubicBezTo>
                  <a:pt x="5883416" y="3621422"/>
                  <a:pt x="5871986" y="3600467"/>
                  <a:pt x="5887226" y="3551889"/>
                </a:cubicBezTo>
                <a:cubicBezTo>
                  <a:pt x="5978666" y="3262329"/>
                  <a:pt x="6119636" y="2426034"/>
                  <a:pt x="6127256" y="2304114"/>
                </a:cubicBezTo>
                <a:cubicBezTo>
                  <a:pt x="6129161" y="2267919"/>
                  <a:pt x="6116779" y="2242202"/>
                  <a:pt x="6078679" y="2234582"/>
                </a:cubicBezTo>
                <a:cubicBezTo>
                  <a:pt x="6042484" y="2227914"/>
                  <a:pt x="6034864" y="2200292"/>
                  <a:pt x="6045341" y="2173622"/>
                </a:cubicBezTo>
                <a:cubicBezTo>
                  <a:pt x="6099634" y="2038367"/>
                  <a:pt x="6078679" y="1899302"/>
                  <a:pt x="6071059" y="1761189"/>
                </a:cubicBezTo>
                <a:cubicBezTo>
                  <a:pt x="6067249" y="1702134"/>
                  <a:pt x="6053914" y="1645937"/>
                  <a:pt x="6008194" y="1606884"/>
                </a:cubicBezTo>
                <a:cubicBezTo>
                  <a:pt x="5942471" y="1549734"/>
                  <a:pt x="5905324" y="1484012"/>
                  <a:pt x="5916754" y="1394477"/>
                </a:cubicBezTo>
                <a:cubicBezTo>
                  <a:pt x="5917706" y="1389714"/>
                  <a:pt x="5914849" y="1383999"/>
                  <a:pt x="5913896" y="1378284"/>
                </a:cubicBezTo>
                <a:lnTo>
                  <a:pt x="5899609" y="1377332"/>
                </a:lnTo>
                <a:cubicBezTo>
                  <a:pt x="5890084" y="1425909"/>
                  <a:pt x="5880559" y="1475439"/>
                  <a:pt x="5870081" y="1530684"/>
                </a:cubicBezTo>
                <a:cubicBezTo>
                  <a:pt x="5808169" y="1523064"/>
                  <a:pt x="5745304" y="1518302"/>
                  <a:pt x="5684344" y="1505919"/>
                </a:cubicBezTo>
                <a:cubicBezTo>
                  <a:pt x="5643386" y="1497347"/>
                  <a:pt x="5620526" y="1511634"/>
                  <a:pt x="5612906" y="1546877"/>
                </a:cubicBezTo>
                <a:cubicBezTo>
                  <a:pt x="5595761" y="1623077"/>
                  <a:pt x="5540516" y="1635459"/>
                  <a:pt x="5476699" y="1633554"/>
                </a:cubicBezTo>
                <a:lnTo>
                  <a:pt x="3397391" y="1566879"/>
                </a:lnTo>
                <a:cubicBezTo>
                  <a:pt x="3345956" y="1564974"/>
                  <a:pt x="3309761" y="1545924"/>
                  <a:pt x="3293569" y="1495442"/>
                </a:cubicBezTo>
                <a:cubicBezTo>
                  <a:pt x="3289759" y="1484012"/>
                  <a:pt x="3283091" y="1472582"/>
                  <a:pt x="3277376" y="1461152"/>
                </a:cubicBezTo>
                <a:cubicBezTo>
                  <a:pt x="3241181" y="1389714"/>
                  <a:pt x="3237371" y="1388762"/>
                  <a:pt x="3192604" y="1450674"/>
                </a:cubicBezTo>
                <a:cubicBezTo>
                  <a:pt x="3165934" y="1487822"/>
                  <a:pt x="3073541" y="1481154"/>
                  <a:pt x="3053539" y="1438292"/>
                </a:cubicBezTo>
                <a:cubicBezTo>
                  <a:pt x="3037346" y="1404002"/>
                  <a:pt x="3028774" y="1366854"/>
                  <a:pt x="3013534" y="1331612"/>
                </a:cubicBezTo>
                <a:cubicBezTo>
                  <a:pt x="3007819" y="1319229"/>
                  <a:pt x="2990674" y="1300179"/>
                  <a:pt x="2981149" y="1301132"/>
                </a:cubicBezTo>
                <a:cubicBezTo>
                  <a:pt x="2915426" y="1309704"/>
                  <a:pt x="2759216" y="1260174"/>
                  <a:pt x="2736356" y="1256364"/>
                </a:cubicBezTo>
                <a:cubicBezTo>
                  <a:pt x="2733499" y="1291607"/>
                  <a:pt x="2730641" y="1325897"/>
                  <a:pt x="2726831" y="1360187"/>
                </a:cubicBezTo>
                <a:cubicBezTo>
                  <a:pt x="2720164" y="1425909"/>
                  <a:pt x="2661109" y="1452579"/>
                  <a:pt x="2604911" y="1417337"/>
                </a:cubicBezTo>
                <a:cubicBezTo>
                  <a:pt x="2584909" y="1404954"/>
                  <a:pt x="2561096" y="1394477"/>
                  <a:pt x="2537284" y="1391619"/>
                </a:cubicBezTo>
                <a:cubicBezTo>
                  <a:pt x="2462036" y="1382094"/>
                  <a:pt x="2447749" y="1369712"/>
                  <a:pt x="2446796" y="1294464"/>
                </a:cubicBezTo>
                <a:cubicBezTo>
                  <a:pt x="2446796" y="1272557"/>
                  <a:pt x="2451559" y="1251602"/>
                  <a:pt x="2455369" y="1223979"/>
                </a:cubicBezTo>
                <a:cubicBezTo>
                  <a:pt x="2434414" y="1222074"/>
                  <a:pt x="613343" y="1298376"/>
                  <a:pt x="217583" y="1308347"/>
                </a:cubicBezTo>
                <a:cubicBezTo>
                  <a:pt x="-178177" y="1318318"/>
                  <a:pt x="88429" y="1315240"/>
                  <a:pt x="80809" y="1283808"/>
                </a:cubicBezTo>
                <a:cubicBezTo>
                  <a:pt x="78904" y="1260948"/>
                  <a:pt x="231412" y="1000734"/>
                  <a:pt x="231412" y="965492"/>
                </a:cubicBezTo>
                <a:close/>
                <a:moveTo>
                  <a:pt x="7596011" y="524844"/>
                </a:moveTo>
                <a:cubicBezTo>
                  <a:pt x="7629349" y="524844"/>
                  <a:pt x="7662686" y="521987"/>
                  <a:pt x="7695071" y="515319"/>
                </a:cubicBezTo>
                <a:cubicBezTo>
                  <a:pt x="7757936" y="503889"/>
                  <a:pt x="7800799" y="456264"/>
                  <a:pt x="7796036" y="407687"/>
                </a:cubicBezTo>
                <a:cubicBezTo>
                  <a:pt x="7790321" y="355299"/>
                  <a:pt x="7762699" y="313389"/>
                  <a:pt x="7676021" y="305769"/>
                </a:cubicBezTo>
                <a:cubicBezTo>
                  <a:pt x="7628396" y="301959"/>
                  <a:pt x="7580771" y="299102"/>
                  <a:pt x="7533146" y="299102"/>
                </a:cubicBezTo>
                <a:lnTo>
                  <a:pt x="6267274" y="306722"/>
                </a:lnTo>
                <a:cubicBezTo>
                  <a:pt x="6214886" y="306722"/>
                  <a:pt x="6162499" y="313389"/>
                  <a:pt x="6111064" y="316247"/>
                </a:cubicBezTo>
                <a:cubicBezTo>
                  <a:pt x="6032959" y="320057"/>
                  <a:pt x="5997716" y="379112"/>
                  <a:pt x="5997716" y="427689"/>
                </a:cubicBezTo>
                <a:cubicBezTo>
                  <a:pt x="5997716" y="466742"/>
                  <a:pt x="6030101" y="505794"/>
                  <a:pt x="6094871" y="517224"/>
                </a:cubicBezTo>
                <a:cubicBezTo>
                  <a:pt x="6143449" y="525797"/>
                  <a:pt x="6192026" y="523892"/>
                  <a:pt x="6240604" y="523892"/>
                </a:cubicBezTo>
                <a:cubicBezTo>
                  <a:pt x="6466346" y="526749"/>
                  <a:pt x="7370269" y="525797"/>
                  <a:pt x="7596011" y="524844"/>
                </a:cubicBezTo>
                <a:close/>
                <a:moveTo>
                  <a:pt x="7583629" y="2253632"/>
                </a:moveTo>
                <a:cubicBezTo>
                  <a:pt x="7577914" y="2250774"/>
                  <a:pt x="7572199" y="2246964"/>
                  <a:pt x="7566484" y="2244107"/>
                </a:cubicBezTo>
                <a:cubicBezTo>
                  <a:pt x="7576009" y="2223152"/>
                  <a:pt x="7579819" y="2197434"/>
                  <a:pt x="7595059" y="2182194"/>
                </a:cubicBezTo>
                <a:cubicBezTo>
                  <a:pt x="7641731" y="2133617"/>
                  <a:pt x="7651256" y="2077419"/>
                  <a:pt x="7644589" y="2015507"/>
                </a:cubicBezTo>
                <a:cubicBezTo>
                  <a:pt x="7637921" y="1949784"/>
                  <a:pt x="7617919" y="1929782"/>
                  <a:pt x="7552196" y="1925019"/>
                </a:cubicBezTo>
                <a:cubicBezTo>
                  <a:pt x="7523621" y="1923114"/>
                  <a:pt x="7314071" y="1931687"/>
                  <a:pt x="7241681" y="1949784"/>
                </a:cubicBezTo>
                <a:cubicBezTo>
                  <a:pt x="7158814" y="1970739"/>
                  <a:pt x="7131191" y="2048844"/>
                  <a:pt x="7166434" y="2125997"/>
                </a:cubicBezTo>
                <a:cubicBezTo>
                  <a:pt x="7183579" y="2163144"/>
                  <a:pt x="7231204" y="2271729"/>
                  <a:pt x="7270256" y="2266967"/>
                </a:cubicBezTo>
                <a:cubicBezTo>
                  <a:pt x="7392176" y="2269824"/>
                  <a:pt x="7515049" y="2263157"/>
                  <a:pt x="7636969" y="2270777"/>
                </a:cubicBezTo>
                <a:cubicBezTo>
                  <a:pt x="7717931" y="2275539"/>
                  <a:pt x="7775081" y="2248869"/>
                  <a:pt x="7828421" y="2191719"/>
                </a:cubicBezTo>
                <a:cubicBezTo>
                  <a:pt x="7911289" y="2103137"/>
                  <a:pt x="7881761" y="1980264"/>
                  <a:pt x="7765556" y="1945974"/>
                </a:cubicBezTo>
                <a:cubicBezTo>
                  <a:pt x="7736981" y="1937402"/>
                  <a:pt x="7720789" y="1941212"/>
                  <a:pt x="7721741" y="1977407"/>
                </a:cubicBezTo>
                <a:cubicBezTo>
                  <a:pt x="7722694" y="2006934"/>
                  <a:pt x="7718884" y="2037414"/>
                  <a:pt x="7713169" y="2066942"/>
                </a:cubicBezTo>
                <a:cubicBezTo>
                  <a:pt x="7693166" y="2146952"/>
                  <a:pt x="7644589" y="2205054"/>
                  <a:pt x="7583629" y="2253632"/>
                </a:cubicBezTo>
                <a:close/>
                <a:moveTo>
                  <a:pt x="3063064" y="746777"/>
                </a:moveTo>
                <a:cubicBezTo>
                  <a:pt x="2992579" y="615332"/>
                  <a:pt x="2907806" y="511509"/>
                  <a:pt x="2811604" y="417212"/>
                </a:cubicBezTo>
                <a:cubicBezTo>
                  <a:pt x="2776361" y="381969"/>
                  <a:pt x="2743024" y="399114"/>
                  <a:pt x="2737309" y="448644"/>
                </a:cubicBezTo>
                <a:cubicBezTo>
                  <a:pt x="2730641" y="502937"/>
                  <a:pt x="2725879" y="556277"/>
                  <a:pt x="2666824" y="583899"/>
                </a:cubicBezTo>
                <a:cubicBezTo>
                  <a:pt x="2658251" y="587709"/>
                  <a:pt x="2653489" y="604854"/>
                  <a:pt x="2652536" y="616284"/>
                </a:cubicBezTo>
                <a:cubicBezTo>
                  <a:pt x="2650631" y="645812"/>
                  <a:pt x="2651584" y="676292"/>
                  <a:pt x="2651584" y="706772"/>
                </a:cubicBezTo>
                <a:cubicBezTo>
                  <a:pt x="2651584" y="739157"/>
                  <a:pt x="2665871" y="755349"/>
                  <a:pt x="2701114" y="755349"/>
                </a:cubicBezTo>
                <a:lnTo>
                  <a:pt x="2967814" y="754397"/>
                </a:lnTo>
                <a:cubicBezTo>
                  <a:pt x="2996389" y="754397"/>
                  <a:pt x="3024011" y="750587"/>
                  <a:pt x="3063064" y="746777"/>
                </a:cubicBezTo>
                <a:close/>
              </a:path>
            </a:pathLst>
          </a:custGeom>
          <a:solidFill>
            <a:schemeClr val="accent5"/>
          </a:solidFill>
          <a:ln w="9525" cap="flat">
            <a:noFill/>
            <a:prstDash val="solid"/>
            <a:miter/>
          </a:ln>
          <a:scene3d>
            <a:camera prst="isometricOffAxis1Top">
              <a:rot lat="18005211" lon="2939518" rev="19210971"/>
            </a:camera>
            <a:lightRig rig="threePt" dir="t"/>
          </a:scene3d>
        </p:spPr>
        <p:txBody>
          <a:bodyPr rtlCol="0" anchor="ctr"/>
          <a:lstStyle/>
          <a:p>
            <a:endParaRPr lang="en-US"/>
          </a:p>
        </p:txBody>
      </p:sp>
      <p:grpSp>
        <p:nvGrpSpPr>
          <p:cNvPr id="36" name="Group 35">
            <a:extLst>
              <a:ext uri="{FF2B5EF4-FFF2-40B4-BE49-F238E27FC236}">
                <a16:creationId xmlns:a16="http://schemas.microsoft.com/office/drawing/2014/main" id="{701B8053-AFB1-4771-A6B4-29C40EA91006}"/>
              </a:ext>
            </a:extLst>
          </p:cNvPr>
          <p:cNvGrpSpPr/>
          <p:nvPr/>
        </p:nvGrpSpPr>
        <p:grpSpPr>
          <a:xfrm>
            <a:off x="862661" y="2022447"/>
            <a:ext cx="1049026" cy="3674681"/>
            <a:chOff x="1313234" y="527908"/>
            <a:chExt cx="1001948" cy="3364875"/>
          </a:xfrm>
        </p:grpSpPr>
        <p:sp>
          <p:nvSpPr>
            <p:cNvPr id="13" name="Freeform: Shape 12">
              <a:extLst>
                <a:ext uri="{FF2B5EF4-FFF2-40B4-BE49-F238E27FC236}">
                  <a16:creationId xmlns:a16="http://schemas.microsoft.com/office/drawing/2014/main" id="{37449B3E-CA03-424B-862C-027EBE76F189}"/>
                </a:ext>
              </a:extLst>
            </p:cNvPr>
            <p:cNvSpPr/>
            <p:nvPr/>
          </p:nvSpPr>
          <p:spPr>
            <a:xfrm>
              <a:off x="1313234" y="527908"/>
              <a:ext cx="657292" cy="3364875"/>
            </a:xfrm>
            <a:custGeom>
              <a:avLst/>
              <a:gdLst>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6842 w 657292"/>
                <a:gd name="connsiteY46" fmla="*/ 517240 h 3364875"/>
                <a:gd name="connsiteX47" fmla="*/ 538495 w 657292"/>
                <a:gd name="connsiteY47" fmla="*/ 573518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38495 w 657292"/>
                <a:gd name="connsiteY47" fmla="*/ 573518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78025 w 657292"/>
                <a:gd name="connsiteY49" fmla="*/ 1198459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223443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223443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223443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575959 w 657292"/>
                <a:gd name="connsiteY50" fmla="*/ 1653438 h 3364875"/>
                <a:gd name="connsiteX51" fmla="*/ 611796 w 657292"/>
                <a:gd name="connsiteY51" fmla="*/ 158565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575959 w 657292"/>
                <a:gd name="connsiteY50" fmla="*/ 1653438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48411 w 657292"/>
                <a:gd name="connsiteY50" fmla="*/ 1620960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33421 w 657292"/>
                <a:gd name="connsiteY50" fmla="*/ 1615963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18431 w 657292"/>
                <a:gd name="connsiteY50" fmla="*/ 1603471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18431 w 657292"/>
                <a:gd name="connsiteY50" fmla="*/ 1603471 h 3364875"/>
                <a:gd name="connsiteX51" fmla="*/ 563218 w 657292"/>
                <a:gd name="connsiteY51" fmla="*/ 1681517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18431 w 657292"/>
                <a:gd name="connsiteY50" fmla="*/ 1603471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583204 w 657292"/>
                <a:gd name="connsiteY50" fmla="*/ 1669025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388335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388335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30310 w 657292"/>
                <a:gd name="connsiteY51" fmla="*/ 1772018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30310 w 657292"/>
                <a:gd name="connsiteY51" fmla="*/ 1772018 h 3364875"/>
                <a:gd name="connsiteX52" fmla="*/ 528397 w 657292"/>
                <a:gd name="connsiteY52" fmla="*/ 2016727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30310 w 657292"/>
                <a:gd name="connsiteY51" fmla="*/ 1772018 h 3364875"/>
                <a:gd name="connsiteX52" fmla="*/ 528397 w 657292"/>
                <a:gd name="connsiteY52" fmla="*/ 2016727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657292" h="3364875">
                  <a:moveTo>
                    <a:pt x="287032" y="0"/>
                  </a:moveTo>
                  <a:lnTo>
                    <a:pt x="300694" y="3904"/>
                  </a:lnTo>
                  <a:lnTo>
                    <a:pt x="314357" y="6506"/>
                  </a:lnTo>
                  <a:lnTo>
                    <a:pt x="328020" y="9109"/>
                  </a:lnTo>
                  <a:lnTo>
                    <a:pt x="334201" y="10410"/>
                  </a:lnTo>
                  <a:lnTo>
                    <a:pt x="338430" y="11060"/>
                  </a:lnTo>
                  <a:lnTo>
                    <a:pt x="341683" y="11711"/>
                  </a:lnTo>
                  <a:lnTo>
                    <a:pt x="343635" y="12687"/>
                  </a:lnTo>
                  <a:lnTo>
                    <a:pt x="344936" y="15290"/>
                  </a:lnTo>
                  <a:lnTo>
                    <a:pt x="347539" y="18868"/>
                  </a:lnTo>
                  <a:lnTo>
                    <a:pt x="348840" y="23422"/>
                  </a:lnTo>
                  <a:lnTo>
                    <a:pt x="356647" y="19844"/>
                  </a:lnTo>
                  <a:lnTo>
                    <a:pt x="362828" y="18543"/>
                  </a:lnTo>
                  <a:lnTo>
                    <a:pt x="369985" y="16916"/>
                  </a:lnTo>
                  <a:lnTo>
                    <a:pt x="379093" y="15290"/>
                  </a:lnTo>
                  <a:lnTo>
                    <a:pt x="384298" y="29928"/>
                  </a:lnTo>
                  <a:lnTo>
                    <a:pt x="386251" y="29928"/>
                  </a:lnTo>
                  <a:lnTo>
                    <a:pt x="409673" y="38386"/>
                  </a:lnTo>
                  <a:lnTo>
                    <a:pt x="431794" y="44242"/>
                  </a:lnTo>
                  <a:lnTo>
                    <a:pt x="454240" y="53025"/>
                  </a:lnTo>
                  <a:lnTo>
                    <a:pt x="460746" y="59206"/>
                  </a:lnTo>
                  <a:lnTo>
                    <a:pt x="466276" y="65387"/>
                  </a:lnTo>
                  <a:lnTo>
                    <a:pt x="473107" y="73194"/>
                  </a:lnTo>
                  <a:lnTo>
                    <a:pt x="479939" y="80351"/>
                  </a:lnTo>
                  <a:lnTo>
                    <a:pt x="489373" y="83279"/>
                  </a:lnTo>
                  <a:lnTo>
                    <a:pt x="493602" y="82954"/>
                  </a:lnTo>
                  <a:lnTo>
                    <a:pt x="487096" y="93689"/>
                  </a:lnTo>
                  <a:lnTo>
                    <a:pt x="501735" y="110605"/>
                  </a:lnTo>
                  <a:lnTo>
                    <a:pt x="512470" y="131425"/>
                  </a:lnTo>
                  <a:lnTo>
                    <a:pt x="521904" y="158100"/>
                  </a:lnTo>
                  <a:lnTo>
                    <a:pt x="528085" y="185100"/>
                  </a:lnTo>
                  <a:lnTo>
                    <a:pt x="530362" y="215029"/>
                  </a:lnTo>
                  <a:lnTo>
                    <a:pt x="528410" y="244306"/>
                  </a:lnTo>
                  <a:lnTo>
                    <a:pt x="522229" y="271307"/>
                  </a:lnTo>
                  <a:lnTo>
                    <a:pt x="513771" y="295380"/>
                  </a:lnTo>
                  <a:lnTo>
                    <a:pt x="500759" y="315224"/>
                  </a:lnTo>
                  <a:lnTo>
                    <a:pt x="484819" y="334417"/>
                  </a:lnTo>
                  <a:lnTo>
                    <a:pt x="483192" y="353935"/>
                  </a:lnTo>
                  <a:lnTo>
                    <a:pt x="463348" y="375405"/>
                  </a:lnTo>
                  <a:lnTo>
                    <a:pt x="445456" y="395574"/>
                  </a:lnTo>
                  <a:lnTo>
                    <a:pt x="440251" y="415418"/>
                  </a:lnTo>
                  <a:lnTo>
                    <a:pt x="438625" y="421274"/>
                  </a:lnTo>
                  <a:lnTo>
                    <a:pt x="439276" y="428756"/>
                  </a:lnTo>
                  <a:lnTo>
                    <a:pt x="410649" y="441443"/>
                  </a:lnTo>
                  <a:lnTo>
                    <a:pt x="402841" y="463564"/>
                  </a:lnTo>
                  <a:cubicBezTo>
                    <a:pt x="402841" y="463564"/>
                    <a:pt x="404537" y="479316"/>
                    <a:pt x="415203" y="492842"/>
                  </a:cubicBezTo>
                  <a:cubicBezTo>
                    <a:pt x="425869" y="506368"/>
                    <a:pt x="443373" y="516702"/>
                    <a:pt x="466836" y="544722"/>
                  </a:cubicBezTo>
                  <a:cubicBezTo>
                    <a:pt x="490299" y="572742"/>
                    <a:pt x="518325" y="562380"/>
                    <a:pt x="555983" y="660961"/>
                  </a:cubicBezTo>
                  <a:cubicBezTo>
                    <a:pt x="565140" y="721258"/>
                    <a:pt x="586789" y="759070"/>
                    <a:pt x="583454" y="841852"/>
                  </a:cubicBezTo>
                  <a:cubicBezTo>
                    <a:pt x="587128" y="931435"/>
                    <a:pt x="546796" y="1365498"/>
                    <a:pt x="560537" y="1403326"/>
                  </a:cubicBezTo>
                  <a:cubicBezTo>
                    <a:pt x="575485" y="1466238"/>
                    <a:pt x="568672" y="1488904"/>
                    <a:pt x="550726" y="1679018"/>
                  </a:cubicBezTo>
                  <a:cubicBezTo>
                    <a:pt x="550401" y="1696584"/>
                    <a:pt x="534539" y="1755102"/>
                    <a:pt x="530310" y="1772018"/>
                  </a:cubicBezTo>
                  <a:cubicBezTo>
                    <a:pt x="507864" y="1858225"/>
                    <a:pt x="524688" y="1927046"/>
                    <a:pt x="528397" y="2016727"/>
                  </a:cubicBezTo>
                  <a:cubicBezTo>
                    <a:pt x="524819" y="2054138"/>
                    <a:pt x="537194" y="2072862"/>
                    <a:pt x="539471" y="2110924"/>
                  </a:cubicBezTo>
                  <a:cubicBezTo>
                    <a:pt x="543700" y="2175009"/>
                    <a:pt x="545651" y="2239420"/>
                    <a:pt x="554760" y="2302855"/>
                  </a:cubicBezTo>
                  <a:cubicBezTo>
                    <a:pt x="564519" y="2369218"/>
                    <a:pt x="579158" y="2434930"/>
                    <a:pt x="595749" y="2499992"/>
                  </a:cubicBezTo>
                  <a:cubicBezTo>
                    <a:pt x="615593" y="2577741"/>
                    <a:pt x="625677" y="2655814"/>
                    <a:pt x="625677" y="2735515"/>
                  </a:cubicBezTo>
                  <a:cubicBezTo>
                    <a:pt x="625677" y="2792443"/>
                    <a:pt x="625677" y="2920940"/>
                    <a:pt x="623075" y="2927772"/>
                  </a:cubicBezTo>
                  <a:cubicBezTo>
                    <a:pt x="608436" y="2966483"/>
                    <a:pt x="619171" y="3001617"/>
                    <a:pt x="637063" y="3036099"/>
                  </a:cubicBezTo>
                  <a:cubicBezTo>
                    <a:pt x="640641" y="3042605"/>
                    <a:pt x="644220" y="3048786"/>
                    <a:pt x="647798" y="3055292"/>
                  </a:cubicBezTo>
                  <a:cubicBezTo>
                    <a:pt x="658859" y="3076763"/>
                    <a:pt x="661461" y="3098884"/>
                    <a:pt x="649100" y="3120028"/>
                  </a:cubicBezTo>
                  <a:cubicBezTo>
                    <a:pt x="634135" y="3146053"/>
                    <a:pt x="633810" y="3173054"/>
                    <a:pt x="636738" y="3201681"/>
                  </a:cubicBezTo>
                  <a:cubicBezTo>
                    <a:pt x="639665" y="3230308"/>
                    <a:pt x="639665" y="3258935"/>
                    <a:pt x="640316" y="3287562"/>
                  </a:cubicBezTo>
                  <a:cubicBezTo>
                    <a:pt x="640641" y="3306105"/>
                    <a:pt x="638690" y="3309358"/>
                    <a:pt x="620472" y="3314237"/>
                  </a:cubicBezTo>
                  <a:cubicBezTo>
                    <a:pt x="586640" y="3323672"/>
                    <a:pt x="480264" y="3350997"/>
                    <a:pt x="460746" y="3355877"/>
                  </a:cubicBezTo>
                  <a:cubicBezTo>
                    <a:pt x="404793" y="3369540"/>
                    <a:pt x="348190" y="3365311"/>
                    <a:pt x="291586" y="3358479"/>
                  </a:cubicBezTo>
                  <a:cubicBezTo>
                    <a:pt x="278899" y="3356853"/>
                    <a:pt x="265886" y="3350347"/>
                    <a:pt x="254501" y="3343840"/>
                  </a:cubicBezTo>
                  <a:cubicBezTo>
                    <a:pt x="234982" y="3332780"/>
                    <a:pt x="233355" y="3317165"/>
                    <a:pt x="248970" y="3301876"/>
                  </a:cubicBezTo>
                  <a:cubicBezTo>
                    <a:pt x="261657" y="3289189"/>
                    <a:pt x="275646" y="3277152"/>
                    <a:pt x="288658" y="3264465"/>
                  </a:cubicBezTo>
                  <a:cubicBezTo>
                    <a:pt x="293538" y="3259586"/>
                    <a:pt x="298092" y="3254706"/>
                    <a:pt x="304598" y="3247549"/>
                  </a:cubicBezTo>
                  <a:cubicBezTo>
                    <a:pt x="296140" y="3245923"/>
                    <a:pt x="290610" y="3244296"/>
                    <a:pt x="284754" y="3243971"/>
                  </a:cubicBezTo>
                  <a:cubicBezTo>
                    <a:pt x="249946" y="3242669"/>
                    <a:pt x="215139" y="3243320"/>
                    <a:pt x="180656" y="3241043"/>
                  </a:cubicBezTo>
                  <a:cubicBezTo>
                    <a:pt x="151052" y="3239091"/>
                    <a:pt x="121450" y="3235188"/>
                    <a:pt x="91847" y="3230633"/>
                  </a:cubicBezTo>
                  <a:cubicBezTo>
                    <a:pt x="76882" y="3228356"/>
                    <a:pt x="66472" y="3218272"/>
                    <a:pt x="61918" y="3202982"/>
                  </a:cubicBezTo>
                  <a:cubicBezTo>
                    <a:pt x="57689" y="3188343"/>
                    <a:pt x="59966" y="3178910"/>
                    <a:pt x="72978" y="3171753"/>
                  </a:cubicBezTo>
                  <a:cubicBezTo>
                    <a:pt x="87292" y="3163945"/>
                    <a:pt x="101931" y="3157439"/>
                    <a:pt x="117220" y="3152885"/>
                  </a:cubicBezTo>
                  <a:cubicBezTo>
                    <a:pt x="181307" y="3133041"/>
                    <a:pt x="237585" y="3097257"/>
                    <a:pt x="292237" y="3060497"/>
                  </a:cubicBezTo>
                  <a:cubicBezTo>
                    <a:pt x="317610" y="3043256"/>
                    <a:pt x="328345" y="3013653"/>
                    <a:pt x="335828" y="2985351"/>
                  </a:cubicBezTo>
                  <a:cubicBezTo>
                    <a:pt x="338430" y="2974941"/>
                    <a:pt x="334201" y="2959326"/>
                    <a:pt x="327695" y="2949893"/>
                  </a:cubicBezTo>
                  <a:cubicBezTo>
                    <a:pt x="305574" y="2917362"/>
                    <a:pt x="260681" y="2752430"/>
                    <a:pt x="247344" y="2706562"/>
                  </a:cubicBezTo>
                  <a:cubicBezTo>
                    <a:pt x="228476" y="2641175"/>
                    <a:pt x="226849" y="2574162"/>
                    <a:pt x="226524" y="2506823"/>
                  </a:cubicBezTo>
                  <a:cubicBezTo>
                    <a:pt x="226524" y="2495437"/>
                    <a:pt x="226199" y="2484051"/>
                    <a:pt x="223271" y="2473316"/>
                  </a:cubicBezTo>
                  <a:cubicBezTo>
                    <a:pt x="210259" y="2425822"/>
                    <a:pt x="166993" y="2247553"/>
                    <a:pt x="157559" y="2206239"/>
                  </a:cubicBezTo>
                  <a:cubicBezTo>
                    <a:pt x="152679" y="2184768"/>
                    <a:pt x="73955" y="1981776"/>
                    <a:pt x="68750" y="1962908"/>
                  </a:cubicBezTo>
                  <a:cubicBezTo>
                    <a:pt x="64196" y="1945667"/>
                    <a:pt x="42725" y="1854906"/>
                    <a:pt x="38171" y="1826279"/>
                  </a:cubicBezTo>
                  <a:cubicBezTo>
                    <a:pt x="32315" y="1790821"/>
                    <a:pt x="32315" y="1754061"/>
                    <a:pt x="21905" y="1719903"/>
                  </a:cubicBezTo>
                  <a:cubicBezTo>
                    <a:pt x="1085" y="1651589"/>
                    <a:pt x="16050" y="1309690"/>
                    <a:pt x="19628" y="1207868"/>
                  </a:cubicBezTo>
                  <a:cubicBezTo>
                    <a:pt x="21255" y="1157121"/>
                    <a:pt x="48255" y="957056"/>
                    <a:pt x="59641" y="906959"/>
                  </a:cubicBezTo>
                  <a:cubicBezTo>
                    <a:pt x="64521" y="886139"/>
                    <a:pt x="70051" y="865645"/>
                    <a:pt x="75581" y="845150"/>
                  </a:cubicBezTo>
                  <a:cubicBezTo>
                    <a:pt x="78834" y="833439"/>
                    <a:pt x="90871" y="820101"/>
                    <a:pt x="82087" y="811644"/>
                  </a:cubicBezTo>
                  <a:cubicBezTo>
                    <a:pt x="44677" y="775859"/>
                    <a:pt x="24182" y="745931"/>
                    <a:pt x="4013" y="710473"/>
                  </a:cubicBezTo>
                  <a:cubicBezTo>
                    <a:pt x="-4770" y="694858"/>
                    <a:pt x="1736" y="690304"/>
                    <a:pt x="15074" y="678593"/>
                  </a:cubicBezTo>
                  <a:cubicBezTo>
                    <a:pt x="17676" y="676641"/>
                    <a:pt x="14749" y="655496"/>
                    <a:pt x="34267" y="658098"/>
                  </a:cubicBezTo>
                  <a:cubicBezTo>
                    <a:pt x="52159" y="660701"/>
                    <a:pt x="41424" y="633375"/>
                    <a:pt x="61918" y="635001"/>
                  </a:cubicBezTo>
                  <a:cubicBezTo>
                    <a:pt x="77533" y="636302"/>
                    <a:pt x="78509" y="628495"/>
                    <a:pt x="85666" y="623615"/>
                  </a:cubicBezTo>
                  <a:cubicBezTo>
                    <a:pt x="94449" y="617435"/>
                    <a:pt x="108112" y="619386"/>
                    <a:pt x="120474" y="628820"/>
                  </a:cubicBezTo>
                  <a:cubicBezTo>
                    <a:pt x="127305" y="634351"/>
                    <a:pt x="150077" y="661026"/>
                    <a:pt x="157233" y="657447"/>
                  </a:cubicBezTo>
                  <a:cubicBezTo>
                    <a:pt x="179354" y="646712"/>
                    <a:pt x="202451" y="624591"/>
                    <a:pt x="202126" y="597265"/>
                  </a:cubicBezTo>
                  <a:cubicBezTo>
                    <a:pt x="201801" y="576121"/>
                    <a:pt x="194644" y="513336"/>
                    <a:pt x="194644" y="513336"/>
                  </a:cubicBezTo>
                  <a:lnTo>
                    <a:pt x="186837" y="462263"/>
                  </a:lnTo>
                  <a:lnTo>
                    <a:pt x="146824" y="444046"/>
                  </a:lnTo>
                  <a:lnTo>
                    <a:pt x="133811" y="433636"/>
                  </a:lnTo>
                  <a:lnTo>
                    <a:pt x="127956" y="423876"/>
                  </a:lnTo>
                  <a:lnTo>
                    <a:pt x="125028" y="413792"/>
                  </a:lnTo>
                  <a:cubicBezTo>
                    <a:pt x="124703" y="409780"/>
                    <a:pt x="124377" y="405767"/>
                    <a:pt x="124052" y="401755"/>
                  </a:cubicBezTo>
                  <a:lnTo>
                    <a:pt x="124052" y="389394"/>
                  </a:lnTo>
                  <a:cubicBezTo>
                    <a:pt x="123727" y="384731"/>
                    <a:pt x="123401" y="380068"/>
                    <a:pt x="123076" y="375405"/>
                  </a:cubicBezTo>
                  <a:cubicBezTo>
                    <a:pt x="122642" y="369116"/>
                    <a:pt x="122209" y="362826"/>
                    <a:pt x="121775" y="356537"/>
                  </a:cubicBezTo>
                  <a:lnTo>
                    <a:pt x="115919" y="336368"/>
                  </a:lnTo>
                  <a:lnTo>
                    <a:pt x="110064" y="316200"/>
                  </a:lnTo>
                  <a:lnTo>
                    <a:pt x="107787" y="301235"/>
                  </a:lnTo>
                  <a:cubicBezTo>
                    <a:pt x="107462" y="297223"/>
                    <a:pt x="107136" y="293211"/>
                    <a:pt x="106811" y="289199"/>
                  </a:cubicBezTo>
                  <a:lnTo>
                    <a:pt x="108112" y="278789"/>
                  </a:lnTo>
                  <a:lnTo>
                    <a:pt x="111690" y="270006"/>
                  </a:lnTo>
                  <a:lnTo>
                    <a:pt x="114944" y="260247"/>
                  </a:lnTo>
                  <a:lnTo>
                    <a:pt x="119173" y="250162"/>
                  </a:lnTo>
                  <a:lnTo>
                    <a:pt x="124377" y="239427"/>
                  </a:lnTo>
                  <a:lnTo>
                    <a:pt x="126329" y="224137"/>
                  </a:lnTo>
                  <a:lnTo>
                    <a:pt x="122751" y="178269"/>
                  </a:lnTo>
                  <a:lnTo>
                    <a:pt x="126655" y="163630"/>
                  </a:lnTo>
                  <a:lnTo>
                    <a:pt x="134462" y="144112"/>
                  </a:lnTo>
                  <a:lnTo>
                    <a:pt x="141944" y="125244"/>
                  </a:lnTo>
                  <a:lnTo>
                    <a:pt x="153981" y="108328"/>
                  </a:lnTo>
                  <a:lnTo>
                    <a:pt x="165366" y="95966"/>
                  </a:lnTo>
                  <a:lnTo>
                    <a:pt x="181632" y="75472"/>
                  </a:lnTo>
                  <a:lnTo>
                    <a:pt x="185861" y="63760"/>
                  </a:lnTo>
                  <a:lnTo>
                    <a:pt x="197572" y="51073"/>
                  </a:lnTo>
                  <a:lnTo>
                    <a:pt x="201801" y="40338"/>
                  </a:lnTo>
                  <a:lnTo>
                    <a:pt x="223271" y="28627"/>
                  </a:lnTo>
                  <a:lnTo>
                    <a:pt x="234006" y="20169"/>
                  </a:lnTo>
                  <a:lnTo>
                    <a:pt x="287032" y="0"/>
                  </a:lnTo>
                  <a:close/>
                </a:path>
              </a:pathLst>
            </a:custGeom>
            <a:solidFill>
              <a:schemeClr val="accent5"/>
            </a:solidFill>
            <a:ln w="6618"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4D785E3A-565A-4EF9-8377-7E0F3C5D23C0}"/>
                </a:ext>
              </a:extLst>
            </p:cNvPr>
            <p:cNvSpPr/>
            <p:nvPr/>
          </p:nvSpPr>
          <p:spPr>
            <a:xfrm>
              <a:off x="1479029" y="1044263"/>
              <a:ext cx="836153" cy="1204874"/>
            </a:xfrm>
            <a:custGeom>
              <a:avLst/>
              <a:gdLst>
                <a:gd name="connsiteX0" fmla="*/ 200075 w 460075"/>
                <a:gd name="connsiteY0" fmla="*/ 132699 h 1142910"/>
                <a:gd name="connsiteX1" fmla="*/ 188689 w 460075"/>
                <a:gd name="connsiteY1" fmla="*/ 142133 h 1142910"/>
                <a:gd name="connsiteX2" fmla="*/ 193894 w 460075"/>
                <a:gd name="connsiteY2" fmla="*/ 160025 h 1142910"/>
                <a:gd name="connsiteX3" fmla="*/ 249847 w 460075"/>
                <a:gd name="connsiteY3" fmla="*/ 182796 h 1142910"/>
                <a:gd name="connsiteX4" fmla="*/ 265787 w 460075"/>
                <a:gd name="connsiteY4" fmla="*/ 182146 h 1142910"/>
                <a:gd name="connsiteX5" fmla="*/ 217967 w 460075"/>
                <a:gd name="connsiteY5" fmla="*/ 134000 h 1142910"/>
                <a:gd name="connsiteX6" fmla="*/ 200075 w 460075"/>
                <a:gd name="connsiteY6" fmla="*/ 132699 h 1142910"/>
                <a:gd name="connsiteX7" fmla="*/ 0 w 460075"/>
                <a:gd name="connsiteY7" fmla="*/ 0 h 1142910"/>
                <a:gd name="connsiteX8" fmla="*/ 72229 w 460075"/>
                <a:gd name="connsiteY8" fmla="*/ 103096 h 1142910"/>
                <a:gd name="connsiteX9" fmla="*/ 91422 w 460075"/>
                <a:gd name="connsiteY9" fmla="*/ 124241 h 1142910"/>
                <a:gd name="connsiteX10" fmla="*/ 143797 w 460075"/>
                <a:gd name="connsiteY10" fmla="*/ 127494 h 1142910"/>
                <a:gd name="connsiteX11" fmla="*/ 217967 w 460075"/>
                <a:gd name="connsiteY11" fmla="*/ 118385 h 1142910"/>
                <a:gd name="connsiteX12" fmla="*/ 265136 w 460075"/>
                <a:gd name="connsiteY12" fmla="*/ 139530 h 1142910"/>
                <a:gd name="connsiteX13" fmla="*/ 308077 w 460075"/>
                <a:gd name="connsiteY13" fmla="*/ 211098 h 1142910"/>
                <a:gd name="connsiteX14" fmla="*/ 324668 w 460075"/>
                <a:gd name="connsiteY14" fmla="*/ 235171 h 1142910"/>
                <a:gd name="connsiteX15" fmla="*/ 408597 w 460075"/>
                <a:gd name="connsiteY15" fmla="*/ 352282 h 1142910"/>
                <a:gd name="connsiteX16" fmla="*/ 426815 w 460075"/>
                <a:gd name="connsiteY16" fmla="*/ 398476 h 1142910"/>
                <a:gd name="connsiteX17" fmla="*/ 459020 w 460075"/>
                <a:gd name="connsiteY17" fmla="*/ 514610 h 1142910"/>
                <a:gd name="connsiteX18" fmla="*/ 406646 w 460075"/>
                <a:gd name="connsiteY18" fmla="*/ 870823 h 1142910"/>
                <a:gd name="connsiteX19" fmla="*/ 337029 w 460075"/>
                <a:gd name="connsiteY19" fmla="*/ 1074465 h 1142910"/>
                <a:gd name="connsiteX20" fmla="*/ 344187 w 460075"/>
                <a:gd name="connsiteY20" fmla="*/ 1125864 h 1142910"/>
                <a:gd name="connsiteX21" fmla="*/ 333777 w 460075"/>
                <a:gd name="connsiteY21" fmla="*/ 1142780 h 1142910"/>
                <a:gd name="connsiteX22" fmla="*/ 313607 w 460075"/>
                <a:gd name="connsiteY22" fmla="*/ 1127491 h 1142910"/>
                <a:gd name="connsiteX23" fmla="*/ 310680 w 460075"/>
                <a:gd name="connsiteY23" fmla="*/ 1067634 h 1142910"/>
                <a:gd name="connsiteX24" fmla="*/ 290511 w 460075"/>
                <a:gd name="connsiteY24" fmla="*/ 1077393 h 1142910"/>
                <a:gd name="connsiteX25" fmla="*/ 238787 w 460075"/>
                <a:gd name="connsiteY25" fmla="*/ 1093984 h 1142910"/>
                <a:gd name="connsiteX26" fmla="*/ 219919 w 460075"/>
                <a:gd name="connsiteY26" fmla="*/ 1105044 h 1142910"/>
                <a:gd name="connsiteX27" fmla="*/ 215039 w 460075"/>
                <a:gd name="connsiteY27" fmla="*/ 1109924 h 1142910"/>
                <a:gd name="connsiteX28" fmla="*/ 207557 w 460075"/>
                <a:gd name="connsiteY28" fmla="*/ 1104068 h 1142910"/>
                <a:gd name="connsiteX29" fmla="*/ 190641 w 460075"/>
                <a:gd name="connsiteY29" fmla="*/ 1090406 h 1142910"/>
                <a:gd name="connsiteX30" fmla="*/ 83615 w 460075"/>
                <a:gd name="connsiteY30" fmla="*/ 1058200 h 1142910"/>
                <a:gd name="connsiteX31" fmla="*/ 66535 w 460075"/>
                <a:gd name="connsiteY31" fmla="*/ 1061242 h 1142910"/>
                <a:gd name="connsiteX0" fmla="*/ 200075 w 460075"/>
                <a:gd name="connsiteY0" fmla="*/ 132699 h 1142910"/>
                <a:gd name="connsiteX1" fmla="*/ 188689 w 460075"/>
                <a:gd name="connsiteY1" fmla="*/ 142133 h 1142910"/>
                <a:gd name="connsiteX2" fmla="*/ 193894 w 460075"/>
                <a:gd name="connsiteY2" fmla="*/ 160025 h 1142910"/>
                <a:gd name="connsiteX3" fmla="*/ 249847 w 460075"/>
                <a:gd name="connsiteY3" fmla="*/ 182796 h 1142910"/>
                <a:gd name="connsiteX4" fmla="*/ 265787 w 460075"/>
                <a:gd name="connsiteY4" fmla="*/ 182146 h 1142910"/>
                <a:gd name="connsiteX5" fmla="*/ 217967 w 460075"/>
                <a:gd name="connsiteY5" fmla="*/ 134000 h 1142910"/>
                <a:gd name="connsiteX6" fmla="*/ 200075 w 460075"/>
                <a:gd name="connsiteY6" fmla="*/ 132699 h 1142910"/>
                <a:gd name="connsiteX7" fmla="*/ 0 w 460075"/>
                <a:gd name="connsiteY7" fmla="*/ 0 h 1142910"/>
                <a:gd name="connsiteX8" fmla="*/ 72229 w 460075"/>
                <a:gd name="connsiteY8" fmla="*/ 103096 h 1142910"/>
                <a:gd name="connsiteX9" fmla="*/ 91422 w 460075"/>
                <a:gd name="connsiteY9" fmla="*/ 124241 h 1142910"/>
                <a:gd name="connsiteX10" fmla="*/ 143797 w 460075"/>
                <a:gd name="connsiteY10" fmla="*/ 127494 h 1142910"/>
                <a:gd name="connsiteX11" fmla="*/ 217967 w 460075"/>
                <a:gd name="connsiteY11" fmla="*/ 118385 h 1142910"/>
                <a:gd name="connsiteX12" fmla="*/ 265136 w 460075"/>
                <a:gd name="connsiteY12" fmla="*/ 139530 h 1142910"/>
                <a:gd name="connsiteX13" fmla="*/ 308077 w 460075"/>
                <a:gd name="connsiteY13" fmla="*/ 211098 h 1142910"/>
                <a:gd name="connsiteX14" fmla="*/ 324668 w 460075"/>
                <a:gd name="connsiteY14" fmla="*/ 235171 h 1142910"/>
                <a:gd name="connsiteX15" fmla="*/ 408597 w 460075"/>
                <a:gd name="connsiteY15" fmla="*/ 352282 h 1142910"/>
                <a:gd name="connsiteX16" fmla="*/ 426815 w 460075"/>
                <a:gd name="connsiteY16" fmla="*/ 398476 h 1142910"/>
                <a:gd name="connsiteX17" fmla="*/ 459020 w 460075"/>
                <a:gd name="connsiteY17" fmla="*/ 514610 h 1142910"/>
                <a:gd name="connsiteX18" fmla="*/ 406646 w 460075"/>
                <a:gd name="connsiteY18" fmla="*/ 870823 h 1142910"/>
                <a:gd name="connsiteX19" fmla="*/ 337029 w 460075"/>
                <a:gd name="connsiteY19" fmla="*/ 1074465 h 1142910"/>
                <a:gd name="connsiteX20" fmla="*/ 344187 w 460075"/>
                <a:gd name="connsiteY20" fmla="*/ 1125864 h 1142910"/>
                <a:gd name="connsiteX21" fmla="*/ 333777 w 460075"/>
                <a:gd name="connsiteY21" fmla="*/ 1142780 h 1142910"/>
                <a:gd name="connsiteX22" fmla="*/ 313607 w 460075"/>
                <a:gd name="connsiteY22" fmla="*/ 1127491 h 1142910"/>
                <a:gd name="connsiteX23" fmla="*/ 310680 w 460075"/>
                <a:gd name="connsiteY23" fmla="*/ 1067634 h 1142910"/>
                <a:gd name="connsiteX24" fmla="*/ 290511 w 460075"/>
                <a:gd name="connsiteY24" fmla="*/ 1077393 h 1142910"/>
                <a:gd name="connsiteX25" fmla="*/ 238787 w 460075"/>
                <a:gd name="connsiteY25" fmla="*/ 1093984 h 1142910"/>
                <a:gd name="connsiteX26" fmla="*/ 219919 w 460075"/>
                <a:gd name="connsiteY26" fmla="*/ 1105044 h 1142910"/>
                <a:gd name="connsiteX27" fmla="*/ 215039 w 460075"/>
                <a:gd name="connsiteY27" fmla="*/ 1109924 h 1142910"/>
                <a:gd name="connsiteX28" fmla="*/ 207557 w 460075"/>
                <a:gd name="connsiteY28" fmla="*/ 1104068 h 1142910"/>
                <a:gd name="connsiteX29" fmla="*/ 190641 w 460075"/>
                <a:gd name="connsiteY29" fmla="*/ 1090406 h 1142910"/>
                <a:gd name="connsiteX30" fmla="*/ 83615 w 460075"/>
                <a:gd name="connsiteY30" fmla="*/ 1058200 h 1142910"/>
                <a:gd name="connsiteX31" fmla="*/ 41551 w 460075"/>
                <a:gd name="connsiteY31" fmla="*/ 1071235 h 1142910"/>
                <a:gd name="connsiteX32" fmla="*/ 0 w 460075"/>
                <a:gd name="connsiteY32" fmla="*/ 0 h 1142910"/>
                <a:gd name="connsiteX0" fmla="*/ 200075 w 460075"/>
                <a:gd name="connsiteY0" fmla="*/ 132699 h 1142910"/>
                <a:gd name="connsiteX1" fmla="*/ 188689 w 460075"/>
                <a:gd name="connsiteY1" fmla="*/ 142133 h 1142910"/>
                <a:gd name="connsiteX2" fmla="*/ 193894 w 460075"/>
                <a:gd name="connsiteY2" fmla="*/ 160025 h 1142910"/>
                <a:gd name="connsiteX3" fmla="*/ 249847 w 460075"/>
                <a:gd name="connsiteY3" fmla="*/ 182796 h 1142910"/>
                <a:gd name="connsiteX4" fmla="*/ 265787 w 460075"/>
                <a:gd name="connsiteY4" fmla="*/ 182146 h 1142910"/>
                <a:gd name="connsiteX5" fmla="*/ 217967 w 460075"/>
                <a:gd name="connsiteY5" fmla="*/ 134000 h 1142910"/>
                <a:gd name="connsiteX6" fmla="*/ 200075 w 460075"/>
                <a:gd name="connsiteY6" fmla="*/ 132699 h 1142910"/>
                <a:gd name="connsiteX7" fmla="*/ 0 w 460075"/>
                <a:gd name="connsiteY7" fmla="*/ 0 h 1142910"/>
                <a:gd name="connsiteX8" fmla="*/ 72229 w 460075"/>
                <a:gd name="connsiteY8" fmla="*/ 103096 h 1142910"/>
                <a:gd name="connsiteX9" fmla="*/ 91422 w 460075"/>
                <a:gd name="connsiteY9" fmla="*/ 124241 h 1142910"/>
                <a:gd name="connsiteX10" fmla="*/ 143797 w 460075"/>
                <a:gd name="connsiteY10" fmla="*/ 127494 h 1142910"/>
                <a:gd name="connsiteX11" fmla="*/ 217967 w 460075"/>
                <a:gd name="connsiteY11" fmla="*/ 118385 h 1142910"/>
                <a:gd name="connsiteX12" fmla="*/ 265136 w 460075"/>
                <a:gd name="connsiteY12" fmla="*/ 139530 h 1142910"/>
                <a:gd name="connsiteX13" fmla="*/ 308077 w 460075"/>
                <a:gd name="connsiteY13" fmla="*/ 211098 h 1142910"/>
                <a:gd name="connsiteX14" fmla="*/ 324668 w 460075"/>
                <a:gd name="connsiteY14" fmla="*/ 235171 h 1142910"/>
                <a:gd name="connsiteX15" fmla="*/ 408597 w 460075"/>
                <a:gd name="connsiteY15" fmla="*/ 352282 h 1142910"/>
                <a:gd name="connsiteX16" fmla="*/ 426815 w 460075"/>
                <a:gd name="connsiteY16" fmla="*/ 398476 h 1142910"/>
                <a:gd name="connsiteX17" fmla="*/ 459020 w 460075"/>
                <a:gd name="connsiteY17" fmla="*/ 514610 h 1142910"/>
                <a:gd name="connsiteX18" fmla="*/ 406646 w 460075"/>
                <a:gd name="connsiteY18" fmla="*/ 870823 h 1142910"/>
                <a:gd name="connsiteX19" fmla="*/ 337029 w 460075"/>
                <a:gd name="connsiteY19" fmla="*/ 1074465 h 1142910"/>
                <a:gd name="connsiteX20" fmla="*/ 344187 w 460075"/>
                <a:gd name="connsiteY20" fmla="*/ 1125864 h 1142910"/>
                <a:gd name="connsiteX21" fmla="*/ 333777 w 460075"/>
                <a:gd name="connsiteY21" fmla="*/ 1142780 h 1142910"/>
                <a:gd name="connsiteX22" fmla="*/ 313607 w 460075"/>
                <a:gd name="connsiteY22" fmla="*/ 1127491 h 1142910"/>
                <a:gd name="connsiteX23" fmla="*/ 310680 w 460075"/>
                <a:gd name="connsiteY23" fmla="*/ 1067634 h 1142910"/>
                <a:gd name="connsiteX24" fmla="*/ 290511 w 460075"/>
                <a:gd name="connsiteY24" fmla="*/ 1077393 h 1142910"/>
                <a:gd name="connsiteX25" fmla="*/ 238787 w 460075"/>
                <a:gd name="connsiteY25" fmla="*/ 1093984 h 1142910"/>
                <a:gd name="connsiteX26" fmla="*/ 219919 w 460075"/>
                <a:gd name="connsiteY26" fmla="*/ 1105044 h 1142910"/>
                <a:gd name="connsiteX27" fmla="*/ 215039 w 460075"/>
                <a:gd name="connsiteY27" fmla="*/ 1109924 h 1142910"/>
                <a:gd name="connsiteX28" fmla="*/ 207557 w 460075"/>
                <a:gd name="connsiteY28" fmla="*/ 1104068 h 1142910"/>
                <a:gd name="connsiteX29" fmla="*/ 190641 w 460075"/>
                <a:gd name="connsiteY29" fmla="*/ 1090406 h 1142910"/>
                <a:gd name="connsiteX30" fmla="*/ 83615 w 460075"/>
                <a:gd name="connsiteY30" fmla="*/ 1058200 h 1142910"/>
                <a:gd name="connsiteX31" fmla="*/ 34056 w 460075"/>
                <a:gd name="connsiteY31" fmla="*/ 1071235 h 1142910"/>
                <a:gd name="connsiteX32" fmla="*/ 0 w 460075"/>
                <a:gd name="connsiteY32" fmla="*/ 0 h 1142910"/>
                <a:gd name="connsiteX0" fmla="*/ 172609 w 432609"/>
                <a:gd name="connsiteY0" fmla="*/ 29603 h 1039814"/>
                <a:gd name="connsiteX1" fmla="*/ 161223 w 432609"/>
                <a:gd name="connsiteY1" fmla="*/ 39037 h 1039814"/>
                <a:gd name="connsiteX2" fmla="*/ 166428 w 432609"/>
                <a:gd name="connsiteY2" fmla="*/ 56929 h 1039814"/>
                <a:gd name="connsiteX3" fmla="*/ 222381 w 432609"/>
                <a:gd name="connsiteY3" fmla="*/ 79700 h 1039814"/>
                <a:gd name="connsiteX4" fmla="*/ 238321 w 432609"/>
                <a:gd name="connsiteY4" fmla="*/ 79050 h 1039814"/>
                <a:gd name="connsiteX5" fmla="*/ 190501 w 432609"/>
                <a:gd name="connsiteY5" fmla="*/ 30904 h 1039814"/>
                <a:gd name="connsiteX6" fmla="*/ 172609 w 432609"/>
                <a:gd name="connsiteY6" fmla="*/ 29603 h 1039814"/>
                <a:gd name="connsiteX7" fmla="*/ 5012 w 432609"/>
                <a:gd name="connsiteY7" fmla="*/ 51803 h 1039814"/>
                <a:gd name="connsiteX8" fmla="*/ 44763 w 432609"/>
                <a:gd name="connsiteY8" fmla="*/ 0 h 1039814"/>
                <a:gd name="connsiteX9" fmla="*/ 63956 w 432609"/>
                <a:gd name="connsiteY9" fmla="*/ 21145 h 1039814"/>
                <a:gd name="connsiteX10" fmla="*/ 116331 w 432609"/>
                <a:gd name="connsiteY10" fmla="*/ 24398 h 1039814"/>
                <a:gd name="connsiteX11" fmla="*/ 190501 w 432609"/>
                <a:gd name="connsiteY11" fmla="*/ 15289 h 1039814"/>
                <a:gd name="connsiteX12" fmla="*/ 237670 w 432609"/>
                <a:gd name="connsiteY12" fmla="*/ 36434 h 1039814"/>
                <a:gd name="connsiteX13" fmla="*/ 280611 w 432609"/>
                <a:gd name="connsiteY13" fmla="*/ 108002 h 1039814"/>
                <a:gd name="connsiteX14" fmla="*/ 297202 w 432609"/>
                <a:gd name="connsiteY14" fmla="*/ 132075 h 1039814"/>
                <a:gd name="connsiteX15" fmla="*/ 381131 w 432609"/>
                <a:gd name="connsiteY15" fmla="*/ 249186 h 1039814"/>
                <a:gd name="connsiteX16" fmla="*/ 399349 w 432609"/>
                <a:gd name="connsiteY16" fmla="*/ 295380 h 1039814"/>
                <a:gd name="connsiteX17" fmla="*/ 431554 w 432609"/>
                <a:gd name="connsiteY17" fmla="*/ 411514 h 1039814"/>
                <a:gd name="connsiteX18" fmla="*/ 379180 w 432609"/>
                <a:gd name="connsiteY18" fmla="*/ 767727 h 1039814"/>
                <a:gd name="connsiteX19" fmla="*/ 309563 w 432609"/>
                <a:gd name="connsiteY19" fmla="*/ 971369 h 1039814"/>
                <a:gd name="connsiteX20" fmla="*/ 316721 w 432609"/>
                <a:gd name="connsiteY20" fmla="*/ 1022768 h 1039814"/>
                <a:gd name="connsiteX21" fmla="*/ 306311 w 432609"/>
                <a:gd name="connsiteY21" fmla="*/ 1039684 h 1039814"/>
                <a:gd name="connsiteX22" fmla="*/ 286141 w 432609"/>
                <a:gd name="connsiteY22" fmla="*/ 1024395 h 1039814"/>
                <a:gd name="connsiteX23" fmla="*/ 283214 w 432609"/>
                <a:gd name="connsiteY23" fmla="*/ 964538 h 1039814"/>
                <a:gd name="connsiteX24" fmla="*/ 263045 w 432609"/>
                <a:gd name="connsiteY24" fmla="*/ 974297 h 1039814"/>
                <a:gd name="connsiteX25" fmla="*/ 211321 w 432609"/>
                <a:gd name="connsiteY25" fmla="*/ 990888 h 1039814"/>
                <a:gd name="connsiteX26" fmla="*/ 192453 w 432609"/>
                <a:gd name="connsiteY26" fmla="*/ 1001948 h 1039814"/>
                <a:gd name="connsiteX27" fmla="*/ 187573 w 432609"/>
                <a:gd name="connsiteY27" fmla="*/ 1006828 h 1039814"/>
                <a:gd name="connsiteX28" fmla="*/ 180091 w 432609"/>
                <a:gd name="connsiteY28" fmla="*/ 1000972 h 1039814"/>
                <a:gd name="connsiteX29" fmla="*/ 163175 w 432609"/>
                <a:gd name="connsiteY29" fmla="*/ 987310 h 1039814"/>
                <a:gd name="connsiteX30" fmla="*/ 56149 w 432609"/>
                <a:gd name="connsiteY30" fmla="*/ 955104 h 1039814"/>
                <a:gd name="connsiteX31" fmla="*/ 6590 w 432609"/>
                <a:gd name="connsiteY31" fmla="*/ 968139 h 1039814"/>
                <a:gd name="connsiteX32" fmla="*/ 5012 w 432609"/>
                <a:gd name="connsiteY32" fmla="*/ 51803 h 1039814"/>
                <a:gd name="connsiteX0" fmla="*/ 292737 w 552737"/>
                <a:gd name="connsiteY0" fmla="*/ 194494 h 1204705"/>
                <a:gd name="connsiteX1" fmla="*/ 281351 w 552737"/>
                <a:gd name="connsiteY1" fmla="*/ 203928 h 1204705"/>
                <a:gd name="connsiteX2" fmla="*/ 286556 w 552737"/>
                <a:gd name="connsiteY2" fmla="*/ 221820 h 1204705"/>
                <a:gd name="connsiteX3" fmla="*/ 342509 w 552737"/>
                <a:gd name="connsiteY3" fmla="*/ 244591 h 1204705"/>
                <a:gd name="connsiteX4" fmla="*/ 358449 w 552737"/>
                <a:gd name="connsiteY4" fmla="*/ 243941 h 1204705"/>
                <a:gd name="connsiteX5" fmla="*/ 310629 w 552737"/>
                <a:gd name="connsiteY5" fmla="*/ 195795 h 1204705"/>
                <a:gd name="connsiteX6" fmla="*/ 292737 w 552737"/>
                <a:gd name="connsiteY6" fmla="*/ 194494 h 1204705"/>
                <a:gd name="connsiteX7" fmla="*/ 125140 w 552737"/>
                <a:gd name="connsiteY7" fmla="*/ 216694 h 1204705"/>
                <a:gd name="connsiteX8" fmla="*/ 0 w 552737"/>
                <a:gd name="connsiteY8" fmla="*/ 0 h 1204705"/>
                <a:gd name="connsiteX9" fmla="*/ 184084 w 552737"/>
                <a:gd name="connsiteY9" fmla="*/ 186036 h 1204705"/>
                <a:gd name="connsiteX10" fmla="*/ 236459 w 552737"/>
                <a:gd name="connsiteY10" fmla="*/ 189289 h 1204705"/>
                <a:gd name="connsiteX11" fmla="*/ 310629 w 552737"/>
                <a:gd name="connsiteY11" fmla="*/ 180180 h 1204705"/>
                <a:gd name="connsiteX12" fmla="*/ 357798 w 552737"/>
                <a:gd name="connsiteY12" fmla="*/ 201325 h 1204705"/>
                <a:gd name="connsiteX13" fmla="*/ 400739 w 552737"/>
                <a:gd name="connsiteY13" fmla="*/ 272893 h 1204705"/>
                <a:gd name="connsiteX14" fmla="*/ 417330 w 552737"/>
                <a:gd name="connsiteY14" fmla="*/ 296966 h 1204705"/>
                <a:gd name="connsiteX15" fmla="*/ 501259 w 552737"/>
                <a:gd name="connsiteY15" fmla="*/ 414077 h 1204705"/>
                <a:gd name="connsiteX16" fmla="*/ 519477 w 552737"/>
                <a:gd name="connsiteY16" fmla="*/ 460271 h 1204705"/>
                <a:gd name="connsiteX17" fmla="*/ 551682 w 552737"/>
                <a:gd name="connsiteY17" fmla="*/ 576405 h 1204705"/>
                <a:gd name="connsiteX18" fmla="*/ 499308 w 552737"/>
                <a:gd name="connsiteY18" fmla="*/ 932618 h 1204705"/>
                <a:gd name="connsiteX19" fmla="*/ 429691 w 552737"/>
                <a:gd name="connsiteY19" fmla="*/ 1136260 h 1204705"/>
                <a:gd name="connsiteX20" fmla="*/ 436849 w 552737"/>
                <a:gd name="connsiteY20" fmla="*/ 1187659 h 1204705"/>
                <a:gd name="connsiteX21" fmla="*/ 426439 w 552737"/>
                <a:gd name="connsiteY21" fmla="*/ 1204575 h 1204705"/>
                <a:gd name="connsiteX22" fmla="*/ 406269 w 552737"/>
                <a:gd name="connsiteY22" fmla="*/ 1189286 h 1204705"/>
                <a:gd name="connsiteX23" fmla="*/ 403342 w 552737"/>
                <a:gd name="connsiteY23" fmla="*/ 1129429 h 1204705"/>
                <a:gd name="connsiteX24" fmla="*/ 383173 w 552737"/>
                <a:gd name="connsiteY24" fmla="*/ 1139188 h 1204705"/>
                <a:gd name="connsiteX25" fmla="*/ 331449 w 552737"/>
                <a:gd name="connsiteY25" fmla="*/ 1155779 h 1204705"/>
                <a:gd name="connsiteX26" fmla="*/ 312581 w 552737"/>
                <a:gd name="connsiteY26" fmla="*/ 1166839 h 1204705"/>
                <a:gd name="connsiteX27" fmla="*/ 307701 w 552737"/>
                <a:gd name="connsiteY27" fmla="*/ 1171719 h 1204705"/>
                <a:gd name="connsiteX28" fmla="*/ 300219 w 552737"/>
                <a:gd name="connsiteY28" fmla="*/ 1165863 h 1204705"/>
                <a:gd name="connsiteX29" fmla="*/ 283303 w 552737"/>
                <a:gd name="connsiteY29" fmla="*/ 1152201 h 1204705"/>
                <a:gd name="connsiteX30" fmla="*/ 176277 w 552737"/>
                <a:gd name="connsiteY30" fmla="*/ 1119995 h 1204705"/>
                <a:gd name="connsiteX31" fmla="*/ 126718 w 552737"/>
                <a:gd name="connsiteY31" fmla="*/ 1133030 h 1204705"/>
                <a:gd name="connsiteX32" fmla="*/ 125140 w 552737"/>
                <a:gd name="connsiteY32" fmla="*/ 216694 h 1204705"/>
                <a:gd name="connsiteX0" fmla="*/ 292737 w 552737"/>
                <a:gd name="connsiteY0" fmla="*/ 194494 h 1204705"/>
                <a:gd name="connsiteX1" fmla="*/ 281351 w 552737"/>
                <a:gd name="connsiteY1" fmla="*/ 203928 h 1204705"/>
                <a:gd name="connsiteX2" fmla="*/ 286556 w 552737"/>
                <a:gd name="connsiteY2" fmla="*/ 221820 h 1204705"/>
                <a:gd name="connsiteX3" fmla="*/ 342509 w 552737"/>
                <a:gd name="connsiteY3" fmla="*/ 244591 h 1204705"/>
                <a:gd name="connsiteX4" fmla="*/ 358449 w 552737"/>
                <a:gd name="connsiteY4" fmla="*/ 243941 h 1204705"/>
                <a:gd name="connsiteX5" fmla="*/ 310629 w 552737"/>
                <a:gd name="connsiteY5" fmla="*/ 195795 h 1204705"/>
                <a:gd name="connsiteX6" fmla="*/ 292737 w 552737"/>
                <a:gd name="connsiteY6" fmla="*/ 194494 h 1204705"/>
                <a:gd name="connsiteX7" fmla="*/ 125140 w 552737"/>
                <a:gd name="connsiteY7" fmla="*/ 216694 h 1204705"/>
                <a:gd name="connsiteX8" fmla="*/ 0 w 552737"/>
                <a:gd name="connsiteY8" fmla="*/ 0 h 1204705"/>
                <a:gd name="connsiteX9" fmla="*/ 184084 w 552737"/>
                <a:gd name="connsiteY9" fmla="*/ 186036 h 1204705"/>
                <a:gd name="connsiteX10" fmla="*/ 236459 w 552737"/>
                <a:gd name="connsiteY10" fmla="*/ 189289 h 1204705"/>
                <a:gd name="connsiteX11" fmla="*/ 310629 w 552737"/>
                <a:gd name="connsiteY11" fmla="*/ 180180 h 1204705"/>
                <a:gd name="connsiteX12" fmla="*/ 357798 w 552737"/>
                <a:gd name="connsiteY12" fmla="*/ 201325 h 1204705"/>
                <a:gd name="connsiteX13" fmla="*/ 400739 w 552737"/>
                <a:gd name="connsiteY13" fmla="*/ 272893 h 1204705"/>
                <a:gd name="connsiteX14" fmla="*/ 417330 w 552737"/>
                <a:gd name="connsiteY14" fmla="*/ 296966 h 1204705"/>
                <a:gd name="connsiteX15" fmla="*/ 501259 w 552737"/>
                <a:gd name="connsiteY15" fmla="*/ 414077 h 1204705"/>
                <a:gd name="connsiteX16" fmla="*/ 519477 w 552737"/>
                <a:gd name="connsiteY16" fmla="*/ 460271 h 1204705"/>
                <a:gd name="connsiteX17" fmla="*/ 551682 w 552737"/>
                <a:gd name="connsiteY17" fmla="*/ 576405 h 1204705"/>
                <a:gd name="connsiteX18" fmla="*/ 499308 w 552737"/>
                <a:gd name="connsiteY18" fmla="*/ 932618 h 1204705"/>
                <a:gd name="connsiteX19" fmla="*/ 429691 w 552737"/>
                <a:gd name="connsiteY19" fmla="*/ 1136260 h 1204705"/>
                <a:gd name="connsiteX20" fmla="*/ 436849 w 552737"/>
                <a:gd name="connsiteY20" fmla="*/ 1187659 h 1204705"/>
                <a:gd name="connsiteX21" fmla="*/ 426439 w 552737"/>
                <a:gd name="connsiteY21" fmla="*/ 1204575 h 1204705"/>
                <a:gd name="connsiteX22" fmla="*/ 406269 w 552737"/>
                <a:gd name="connsiteY22" fmla="*/ 1189286 h 1204705"/>
                <a:gd name="connsiteX23" fmla="*/ 403342 w 552737"/>
                <a:gd name="connsiteY23" fmla="*/ 1129429 h 1204705"/>
                <a:gd name="connsiteX24" fmla="*/ 383173 w 552737"/>
                <a:gd name="connsiteY24" fmla="*/ 1139188 h 1204705"/>
                <a:gd name="connsiteX25" fmla="*/ 331449 w 552737"/>
                <a:gd name="connsiteY25" fmla="*/ 1155779 h 1204705"/>
                <a:gd name="connsiteX26" fmla="*/ 312581 w 552737"/>
                <a:gd name="connsiteY26" fmla="*/ 1166839 h 1204705"/>
                <a:gd name="connsiteX27" fmla="*/ 307701 w 552737"/>
                <a:gd name="connsiteY27" fmla="*/ 1171719 h 1204705"/>
                <a:gd name="connsiteX28" fmla="*/ 300219 w 552737"/>
                <a:gd name="connsiteY28" fmla="*/ 1165863 h 1204705"/>
                <a:gd name="connsiteX29" fmla="*/ 283303 w 552737"/>
                <a:gd name="connsiteY29" fmla="*/ 1152201 h 1204705"/>
                <a:gd name="connsiteX30" fmla="*/ 176277 w 552737"/>
                <a:gd name="connsiteY30" fmla="*/ 1119995 h 1204705"/>
                <a:gd name="connsiteX31" fmla="*/ 126718 w 552737"/>
                <a:gd name="connsiteY31" fmla="*/ 1133030 h 1204705"/>
                <a:gd name="connsiteX32" fmla="*/ 125140 w 552737"/>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89963 w 558616"/>
                <a:gd name="connsiteY9" fmla="*/ 186036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89963 w 558616"/>
                <a:gd name="connsiteY9" fmla="*/ 186036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77471 w 558616"/>
                <a:gd name="connsiteY9" fmla="*/ 178541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77471 w 558616"/>
                <a:gd name="connsiteY9" fmla="*/ 178541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314735 w 574735"/>
                <a:gd name="connsiteY0" fmla="*/ 201997 h 1212208"/>
                <a:gd name="connsiteX1" fmla="*/ 303349 w 574735"/>
                <a:gd name="connsiteY1" fmla="*/ 211431 h 1212208"/>
                <a:gd name="connsiteX2" fmla="*/ 308554 w 574735"/>
                <a:gd name="connsiteY2" fmla="*/ 229323 h 1212208"/>
                <a:gd name="connsiteX3" fmla="*/ 364507 w 574735"/>
                <a:gd name="connsiteY3" fmla="*/ 252094 h 1212208"/>
                <a:gd name="connsiteX4" fmla="*/ 380447 w 574735"/>
                <a:gd name="connsiteY4" fmla="*/ 251444 h 1212208"/>
                <a:gd name="connsiteX5" fmla="*/ 332627 w 574735"/>
                <a:gd name="connsiteY5" fmla="*/ 203298 h 1212208"/>
                <a:gd name="connsiteX6" fmla="*/ 314735 w 574735"/>
                <a:gd name="connsiteY6" fmla="*/ 201997 h 1212208"/>
                <a:gd name="connsiteX7" fmla="*/ 147138 w 574735"/>
                <a:gd name="connsiteY7" fmla="*/ 224197 h 1212208"/>
                <a:gd name="connsiteX8" fmla="*/ 15900 w 574735"/>
                <a:gd name="connsiteY8" fmla="*/ 52356 h 1212208"/>
                <a:gd name="connsiteX9" fmla="*/ 21998 w 574735"/>
                <a:gd name="connsiteY9" fmla="*/ 7503 h 1212208"/>
                <a:gd name="connsiteX10" fmla="*/ 193590 w 574735"/>
                <a:gd name="connsiteY10" fmla="*/ 186044 h 1212208"/>
                <a:gd name="connsiteX11" fmla="*/ 258457 w 574735"/>
                <a:gd name="connsiteY11" fmla="*/ 196792 h 1212208"/>
                <a:gd name="connsiteX12" fmla="*/ 332627 w 574735"/>
                <a:gd name="connsiteY12" fmla="*/ 187683 h 1212208"/>
                <a:gd name="connsiteX13" fmla="*/ 379796 w 574735"/>
                <a:gd name="connsiteY13" fmla="*/ 208828 h 1212208"/>
                <a:gd name="connsiteX14" fmla="*/ 422737 w 574735"/>
                <a:gd name="connsiteY14" fmla="*/ 280396 h 1212208"/>
                <a:gd name="connsiteX15" fmla="*/ 439328 w 574735"/>
                <a:gd name="connsiteY15" fmla="*/ 304469 h 1212208"/>
                <a:gd name="connsiteX16" fmla="*/ 523257 w 574735"/>
                <a:gd name="connsiteY16" fmla="*/ 421580 h 1212208"/>
                <a:gd name="connsiteX17" fmla="*/ 541475 w 574735"/>
                <a:gd name="connsiteY17" fmla="*/ 467774 h 1212208"/>
                <a:gd name="connsiteX18" fmla="*/ 573680 w 574735"/>
                <a:gd name="connsiteY18" fmla="*/ 583908 h 1212208"/>
                <a:gd name="connsiteX19" fmla="*/ 521306 w 574735"/>
                <a:gd name="connsiteY19" fmla="*/ 940121 h 1212208"/>
                <a:gd name="connsiteX20" fmla="*/ 451689 w 574735"/>
                <a:gd name="connsiteY20" fmla="*/ 1143763 h 1212208"/>
                <a:gd name="connsiteX21" fmla="*/ 458847 w 574735"/>
                <a:gd name="connsiteY21" fmla="*/ 1195162 h 1212208"/>
                <a:gd name="connsiteX22" fmla="*/ 448437 w 574735"/>
                <a:gd name="connsiteY22" fmla="*/ 1212078 h 1212208"/>
                <a:gd name="connsiteX23" fmla="*/ 428267 w 574735"/>
                <a:gd name="connsiteY23" fmla="*/ 1196789 h 1212208"/>
                <a:gd name="connsiteX24" fmla="*/ 425340 w 574735"/>
                <a:gd name="connsiteY24" fmla="*/ 1136932 h 1212208"/>
                <a:gd name="connsiteX25" fmla="*/ 405171 w 574735"/>
                <a:gd name="connsiteY25" fmla="*/ 1146691 h 1212208"/>
                <a:gd name="connsiteX26" fmla="*/ 353447 w 574735"/>
                <a:gd name="connsiteY26" fmla="*/ 1163282 h 1212208"/>
                <a:gd name="connsiteX27" fmla="*/ 334579 w 574735"/>
                <a:gd name="connsiteY27" fmla="*/ 1174342 h 1212208"/>
                <a:gd name="connsiteX28" fmla="*/ 329699 w 574735"/>
                <a:gd name="connsiteY28" fmla="*/ 1179222 h 1212208"/>
                <a:gd name="connsiteX29" fmla="*/ 322217 w 574735"/>
                <a:gd name="connsiteY29" fmla="*/ 1173366 h 1212208"/>
                <a:gd name="connsiteX30" fmla="*/ 305301 w 574735"/>
                <a:gd name="connsiteY30" fmla="*/ 1159704 h 1212208"/>
                <a:gd name="connsiteX31" fmla="*/ 198275 w 574735"/>
                <a:gd name="connsiteY31" fmla="*/ 1127498 h 1212208"/>
                <a:gd name="connsiteX32" fmla="*/ 148716 w 574735"/>
                <a:gd name="connsiteY32" fmla="*/ 1140533 h 1212208"/>
                <a:gd name="connsiteX33" fmla="*/ 147138 w 574735"/>
                <a:gd name="connsiteY33" fmla="*/ 224197 h 1212208"/>
                <a:gd name="connsiteX0" fmla="*/ 577282 w 837282"/>
                <a:gd name="connsiteY0" fmla="*/ 196946 h 1207157"/>
                <a:gd name="connsiteX1" fmla="*/ 565896 w 837282"/>
                <a:gd name="connsiteY1" fmla="*/ 206380 h 1207157"/>
                <a:gd name="connsiteX2" fmla="*/ 571101 w 837282"/>
                <a:gd name="connsiteY2" fmla="*/ 224272 h 1207157"/>
                <a:gd name="connsiteX3" fmla="*/ 627054 w 837282"/>
                <a:gd name="connsiteY3" fmla="*/ 247043 h 1207157"/>
                <a:gd name="connsiteX4" fmla="*/ 642994 w 837282"/>
                <a:gd name="connsiteY4" fmla="*/ 246393 h 1207157"/>
                <a:gd name="connsiteX5" fmla="*/ 595174 w 837282"/>
                <a:gd name="connsiteY5" fmla="*/ 198247 h 1207157"/>
                <a:gd name="connsiteX6" fmla="*/ 577282 w 837282"/>
                <a:gd name="connsiteY6" fmla="*/ 196946 h 1207157"/>
                <a:gd name="connsiteX7" fmla="*/ 409685 w 837282"/>
                <a:gd name="connsiteY7" fmla="*/ 219146 h 1207157"/>
                <a:gd name="connsiteX8" fmla="*/ 1129 w 837282"/>
                <a:gd name="connsiteY8" fmla="*/ 152236 h 1207157"/>
                <a:gd name="connsiteX9" fmla="*/ 284545 w 837282"/>
                <a:gd name="connsiteY9" fmla="*/ 2452 h 1207157"/>
                <a:gd name="connsiteX10" fmla="*/ 456137 w 837282"/>
                <a:gd name="connsiteY10" fmla="*/ 180993 h 1207157"/>
                <a:gd name="connsiteX11" fmla="*/ 521004 w 837282"/>
                <a:gd name="connsiteY11" fmla="*/ 191741 h 1207157"/>
                <a:gd name="connsiteX12" fmla="*/ 595174 w 837282"/>
                <a:gd name="connsiteY12" fmla="*/ 182632 h 1207157"/>
                <a:gd name="connsiteX13" fmla="*/ 642343 w 837282"/>
                <a:gd name="connsiteY13" fmla="*/ 203777 h 1207157"/>
                <a:gd name="connsiteX14" fmla="*/ 685284 w 837282"/>
                <a:gd name="connsiteY14" fmla="*/ 275345 h 1207157"/>
                <a:gd name="connsiteX15" fmla="*/ 701875 w 837282"/>
                <a:gd name="connsiteY15" fmla="*/ 299418 h 1207157"/>
                <a:gd name="connsiteX16" fmla="*/ 785804 w 837282"/>
                <a:gd name="connsiteY16" fmla="*/ 416529 h 1207157"/>
                <a:gd name="connsiteX17" fmla="*/ 804022 w 837282"/>
                <a:gd name="connsiteY17" fmla="*/ 462723 h 1207157"/>
                <a:gd name="connsiteX18" fmla="*/ 836227 w 837282"/>
                <a:gd name="connsiteY18" fmla="*/ 578857 h 1207157"/>
                <a:gd name="connsiteX19" fmla="*/ 783853 w 837282"/>
                <a:gd name="connsiteY19" fmla="*/ 935070 h 1207157"/>
                <a:gd name="connsiteX20" fmla="*/ 714236 w 837282"/>
                <a:gd name="connsiteY20" fmla="*/ 1138712 h 1207157"/>
                <a:gd name="connsiteX21" fmla="*/ 721394 w 837282"/>
                <a:gd name="connsiteY21" fmla="*/ 1190111 h 1207157"/>
                <a:gd name="connsiteX22" fmla="*/ 710984 w 837282"/>
                <a:gd name="connsiteY22" fmla="*/ 1207027 h 1207157"/>
                <a:gd name="connsiteX23" fmla="*/ 690814 w 837282"/>
                <a:gd name="connsiteY23" fmla="*/ 1191738 h 1207157"/>
                <a:gd name="connsiteX24" fmla="*/ 687887 w 837282"/>
                <a:gd name="connsiteY24" fmla="*/ 1131881 h 1207157"/>
                <a:gd name="connsiteX25" fmla="*/ 667718 w 837282"/>
                <a:gd name="connsiteY25" fmla="*/ 1141640 h 1207157"/>
                <a:gd name="connsiteX26" fmla="*/ 615994 w 837282"/>
                <a:gd name="connsiteY26" fmla="*/ 1158231 h 1207157"/>
                <a:gd name="connsiteX27" fmla="*/ 597126 w 837282"/>
                <a:gd name="connsiteY27" fmla="*/ 1169291 h 1207157"/>
                <a:gd name="connsiteX28" fmla="*/ 592246 w 837282"/>
                <a:gd name="connsiteY28" fmla="*/ 1174171 h 1207157"/>
                <a:gd name="connsiteX29" fmla="*/ 584764 w 837282"/>
                <a:gd name="connsiteY29" fmla="*/ 1168315 h 1207157"/>
                <a:gd name="connsiteX30" fmla="*/ 567848 w 837282"/>
                <a:gd name="connsiteY30" fmla="*/ 1154653 h 1207157"/>
                <a:gd name="connsiteX31" fmla="*/ 460822 w 837282"/>
                <a:gd name="connsiteY31" fmla="*/ 1122447 h 1207157"/>
                <a:gd name="connsiteX32" fmla="*/ 411263 w 837282"/>
                <a:gd name="connsiteY32" fmla="*/ 1135482 h 1207157"/>
                <a:gd name="connsiteX33" fmla="*/ 409685 w 837282"/>
                <a:gd name="connsiteY33" fmla="*/ 219146 h 1207157"/>
                <a:gd name="connsiteX0" fmla="*/ 576153 w 836153"/>
                <a:gd name="connsiteY0" fmla="*/ 197301 h 1207512"/>
                <a:gd name="connsiteX1" fmla="*/ 564767 w 836153"/>
                <a:gd name="connsiteY1" fmla="*/ 206735 h 1207512"/>
                <a:gd name="connsiteX2" fmla="*/ 569972 w 836153"/>
                <a:gd name="connsiteY2" fmla="*/ 224627 h 1207512"/>
                <a:gd name="connsiteX3" fmla="*/ 625925 w 836153"/>
                <a:gd name="connsiteY3" fmla="*/ 247398 h 1207512"/>
                <a:gd name="connsiteX4" fmla="*/ 641865 w 836153"/>
                <a:gd name="connsiteY4" fmla="*/ 246748 h 1207512"/>
                <a:gd name="connsiteX5" fmla="*/ 594045 w 836153"/>
                <a:gd name="connsiteY5" fmla="*/ 198602 h 1207512"/>
                <a:gd name="connsiteX6" fmla="*/ 576153 w 836153"/>
                <a:gd name="connsiteY6" fmla="*/ 197301 h 1207512"/>
                <a:gd name="connsiteX7" fmla="*/ 408556 w 836153"/>
                <a:gd name="connsiteY7" fmla="*/ 219501 h 1207512"/>
                <a:gd name="connsiteX8" fmla="*/ 0 w 836153"/>
                <a:gd name="connsiteY8" fmla="*/ 152591 h 1207512"/>
                <a:gd name="connsiteX9" fmla="*/ 283416 w 836153"/>
                <a:gd name="connsiteY9" fmla="*/ 2807 h 1207512"/>
                <a:gd name="connsiteX10" fmla="*/ 455008 w 836153"/>
                <a:gd name="connsiteY10" fmla="*/ 181348 h 1207512"/>
                <a:gd name="connsiteX11" fmla="*/ 519875 w 836153"/>
                <a:gd name="connsiteY11" fmla="*/ 192096 h 1207512"/>
                <a:gd name="connsiteX12" fmla="*/ 594045 w 836153"/>
                <a:gd name="connsiteY12" fmla="*/ 182987 h 1207512"/>
                <a:gd name="connsiteX13" fmla="*/ 641214 w 836153"/>
                <a:gd name="connsiteY13" fmla="*/ 204132 h 1207512"/>
                <a:gd name="connsiteX14" fmla="*/ 684155 w 836153"/>
                <a:gd name="connsiteY14" fmla="*/ 275700 h 1207512"/>
                <a:gd name="connsiteX15" fmla="*/ 700746 w 836153"/>
                <a:gd name="connsiteY15" fmla="*/ 299773 h 1207512"/>
                <a:gd name="connsiteX16" fmla="*/ 784675 w 836153"/>
                <a:gd name="connsiteY16" fmla="*/ 416884 h 1207512"/>
                <a:gd name="connsiteX17" fmla="*/ 802893 w 836153"/>
                <a:gd name="connsiteY17" fmla="*/ 463078 h 1207512"/>
                <a:gd name="connsiteX18" fmla="*/ 835098 w 836153"/>
                <a:gd name="connsiteY18" fmla="*/ 579212 h 1207512"/>
                <a:gd name="connsiteX19" fmla="*/ 782724 w 836153"/>
                <a:gd name="connsiteY19" fmla="*/ 935425 h 1207512"/>
                <a:gd name="connsiteX20" fmla="*/ 713107 w 836153"/>
                <a:gd name="connsiteY20" fmla="*/ 1139067 h 1207512"/>
                <a:gd name="connsiteX21" fmla="*/ 720265 w 836153"/>
                <a:gd name="connsiteY21" fmla="*/ 1190466 h 1207512"/>
                <a:gd name="connsiteX22" fmla="*/ 709855 w 836153"/>
                <a:gd name="connsiteY22" fmla="*/ 1207382 h 1207512"/>
                <a:gd name="connsiteX23" fmla="*/ 689685 w 836153"/>
                <a:gd name="connsiteY23" fmla="*/ 1192093 h 1207512"/>
                <a:gd name="connsiteX24" fmla="*/ 686758 w 836153"/>
                <a:gd name="connsiteY24" fmla="*/ 1132236 h 1207512"/>
                <a:gd name="connsiteX25" fmla="*/ 666589 w 836153"/>
                <a:gd name="connsiteY25" fmla="*/ 1141995 h 1207512"/>
                <a:gd name="connsiteX26" fmla="*/ 614865 w 836153"/>
                <a:gd name="connsiteY26" fmla="*/ 1158586 h 1207512"/>
                <a:gd name="connsiteX27" fmla="*/ 595997 w 836153"/>
                <a:gd name="connsiteY27" fmla="*/ 1169646 h 1207512"/>
                <a:gd name="connsiteX28" fmla="*/ 591117 w 836153"/>
                <a:gd name="connsiteY28" fmla="*/ 1174526 h 1207512"/>
                <a:gd name="connsiteX29" fmla="*/ 583635 w 836153"/>
                <a:gd name="connsiteY29" fmla="*/ 1168670 h 1207512"/>
                <a:gd name="connsiteX30" fmla="*/ 566719 w 836153"/>
                <a:gd name="connsiteY30" fmla="*/ 1155008 h 1207512"/>
                <a:gd name="connsiteX31" fmla="*/ 459693 w 836153"/>
                <a:gd name="connsiteY31" fmla="*/ 1122802 h 1207512"/>
                <a:gd name="connsiteX32" fmla="*/ 410134 w 836153"/>
                <a:gd name="connsiteY32" fmla="*/ 1135837 h 1207512"/>
                <a:gd name="connsiteX33" fmla="*/ 408556 w 836153"/>
                <a:gd name="connsiteY33" fmla="*/ 219501 h 1207512"/>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5008 w 836153"/>
                <a:gd name="connsiteY10" fmla="*/ 178710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5008 w 836153"/>
                <a:gd name="connsiteY10" fmla="*/ 178710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5008 w 836153"/>
                <a:gd name="connsiteY10" fmla="*/ 178710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00140 w 836153"/>
                <a:gd name="connsiteY32" fmla="*/ 1058248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00140 w 836153"/>
                <a:gd name="connsiteY32" fmla="*/ 1058248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219856 w 836153"/>
                <a:gd name="connsiteY33" fmla="*/ 772045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17227 w 836153"/>
                <a:gd name="connsiteY33" fmla="*/ 1009389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17227 w 836153"/>
                <a:gd name="connsiteY33" fmla="*/ 1009389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394741 w 836153"/>
                <a:gd name="connsiteY33" fmla="*/ 1021881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394741 w 836153"/>
                <a:gd name="connsiteY33" fmla="*/ 1021881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392243 w 836153"/>
                <a:gd name="connsiteY33" fmla="*/ 1009389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110329 w 836153"/>
                <a:gd name="connsiteY32" fmla="*/ 815907 h 1204874"/>
                <a:gd name="connsiteX33" fmla="*/ 392243 w 836153"/>
                <a:gd name="connsiteY33" fmla="*/ 1009389 h 1204874"/>
                <a:gd name="connsiteX34" fmla="*/ 408556 w 836153"/>
                <a:gd name="connsiteY34" fmla="*/ 216863 h 120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36153" h="1204874">
                  <a:moveTo>
                    <a:pt x="576153" y="194663"/>
                  </a:moveTo>
                  <a:cubicBezTo>
                    <a:pt x="571599" y="195964"/>
                    <a:pt x="565093" y="200519"/>
                    <a:pt x="564767" y="204097"/>
                  </a:cubicBezTo>
                  <a:cubicBezTo>
                    <a:pt x="564117" y="209952"/>
                    <a:pt x="566069" y="220037"/>
                    <a:pt x="569972" y="221989"/>
                  </a:cubicBezTo>
                  <a:cubicBezTo>
                    <a:pt x="587864" y="230772"/>
                    <a:pt x="607057" y="237929"/>
                    <a:pt x="625925" y="244760"/>
                  </a:cubicBezTo>
                  <a:cubicBezTo>
                    <a:pt x="629829" y="246061"/>
                    <a:pt x="634708" y="244435"/>
                    <a:pt x="641865" y="244110"/>
                  </a:cubicBezTo>
                  <a:cubicBezTo>
                    <a:pt x="630479" y="221013"/>
                    <a:pt x="615190" y="205398"/>
                    <a:pt x="594045" y="195964"/>
                  </a:cubicBezTo>
                  <a:cubicBezTo>
                    <a:pt x="588840" y="193687"/>
                    <a:pt x="581683" y="193362"/>
                    <a:pt x="576153" y="194663"/>
                  </a:cubicBezTo>
                  <a:close/>
                  <a:moveTo>
                    <a:pt x="408556" y="216863"/>
                  </a:moveTo>
                  <a:cubicBezTo>
                    <a:pt x="333569" y="-87957"/>
                    <a:pt x="198241" y="71145"/>
                    <a:pt x="0" y="149953"/>
                  </a:cubicBezTo>
                  <a:cubicBezTo>
                    <a:pt x="64087" y="93850"/>
                    <a:pt x="248804" y="-4624"/>
                    <a:pt x="283416" y="169"/>
                  </a:cubicBezTo>
                  <a:cubicBezTo>
                    <a:pt x="368893" y="5478"/>
                    <a:pt x="419763" y="137584"/>
                    <a:pt x="457507" y="168716"/>
                  </a:cubicBezTo>
                  <a:cubicBezTo>
                    <a:pt x="495251" y="199848"/>
                    <a:pt x="487125" y="185021"/>
                    <a:pt x="509881" y="186960"/>
                  </a:cubicBezTo>
                  <a:cubicBezTo>
                    <a:pt x="532637" y="188899"/>
                    <a:pt x="572156" y="177927"/>
                    <a:pt x="594045" y="180349"/>
                  </a:cubicBezTo>
                  <a:cubicBezTo>
                    <a:pt x="615934" y="182771"/>
                    <a:pt x="628528" y="187832"/>
                    <a:pt x="641214" y="201494"/>
                  </a:cubicBezTo>
                  <a:cubicBezTo>
                    <a:pt x="660408" y="222314"/>
                    <a:pt x="676999" y="244435"/>
                    <a:pt x="684155" y="273062"/>
                  </a:cubicBezTo>
                  <a:cubicBezTo>
                    <a:pt x="686432" y="282171"/>
                    <a:pt x="694240" y="289978"/>
                    <a:pt x="700746" y="297135"/>
                  </a:cubicBezTo>
                  <a:cubicBezTo>
                    <a:pt x="720265" y="317629"/>
                    <a:pt x="783374" y="392775"/>
                    <a:pt x="784675" y="414246"/>
                  </a:cubicBezTo>
                  <a:cubicBezTo>
                    <a:pt x="785651" y="431812"/>
                    <a:pt x="791832" y="446451"/>
                    <a:pt x="802893" y="460440"/>
                  </a:cubicBezTo>
                  <a:cubicBezTo>
                    <a:pt x="829568" y="494272"/>
                    <a:pt x="839653" y="532983"/>
                    <a:pt x="835098" y="576574"/>
                  </a:cubicBezTo>
                  <a:cubicBezTo>
                    <a:pt x="824363" y="696288"/>
                    <a:pt x="804519" y="814700"/>
                    <a:pt x="782724" y="932787"/>
                  </a:cubicBezTo>
                  <a:cubicBezTo>
                    <a:pt x="770362" y="998824"/>
                    <a:pt x="712457" y="1131225"/>
                    <a:pt x="713107" y="1136429"/>
                  </a:cubicBezTo>
                  <a:cubicBezTo>
                    <a:pt x="715060" y="1153670"/>
                    <a:pt x="717662" y="1170587"/>
                    <a:pt x="720265" y="1187828"/>
                  </a:cubicBezTo>
                  <a:cubicBezTo>
                    <a:pt x="721566" y="1196286"/>
                    <a:pt x="722867" y="1204419"/>
                    <a:pt x="709855" y="1204744"/>
                  </a:cubicBezTo>
                  <a:cubicBezTo>
                    <a:pt x="692613" y="1205395"/>
                    <a:pt x="690011" y="1204093"/>
                    <a:pt x="689685" y="1189455"/>
                  </a:cubicBezTo>
                  <a:cubicBezTo>
                    <a:pt x="689685" y="1177093"/>
                    <a:pt x="688059" y="1137080"/>
                    <a:pt x="686758" y="1129598"/>
                  </a:cubicBezTo>
                  <a:cubicBezTo>
                    <a:pt x="680251" y="1132851"/>
                    <a:pt x="673420" y="1136429"/>
                    <a:pt x="666589" y="1139357"/>
                  </a:cubicBezTo>
                  <a:cubicBezTo>
                    <a:pt x="653576" y="1145213"/>
                    <a:pt x="619094" y="1156924"/>
                    <a:pt x="614865" y="1155948"/>
                  </a:cubicBezTo>
                  <a:cubicBezTo>
                    <a:pt x="604780" y="1153670"/>
                    <a:pt x="596973" y="1153670"/>
                    <a:pt x="595997" y="1167008"/>
                  </a:cubicBezTo>
                  <a:cubicBezTo>
                    <a:pt x="595997" y="1168960"/>
                    <a:pt x="592093" y="1172213"/>
                    <a:pt x="591117" y="1171888"/>
                  </a:cubicBezTo>
                  <a:cubicBezTo>
                    <a:pt x="588189" y="1170587"/>
                    <a:pt x="584286" y="1168635"/>
                    <a:pt x="583635" y="1166032"/>
                  </a:cubicBezTo>
                  <a:cubicBezTo>
                    <a:pt x="581683" y="1156924"/>
                    <a:pt x="574526" y="1154647"/>
                    <a:pt x="566719" y="1152370"/>
                  </a:cubicBezTo>
                  <a:lnTo>
                    <a:pt x="459693" y="1120164"/>
                  </a:lnTo>
                  <a:cubicBezTo>
                    <a:pt x="454000" y="1121178"/>
                    <a:pt x="116022" y="814893"/>
                    <a:pt x="110329" y="815907"/>
                  </a:cubicBezTo>
                  <a:cubicBezTo>
                    <a:pt x="70356" y="757887"/>
                    <a:pt x="305480" y="989309"/>
                    <a:pt x="392243" y="1009389"/>
                  </a:cubicBezTo>
                  <a:cubicBezTo>
                    <a:pt x="399058" y="912047"/>
                    <a:pt x="351071" y="311521"/>
                    <a:pt x="408556" y="216863"/>
                  </a:cubicBezTo>
                  <a:close/>
                </a:path>
              </a:pathLst>
            </a:custGeom>
            <a:solidFill>
              <a:schemeClr val="accent3"/>
            </a:solidFill>
            <a:ln w="6618" cap="flat">
              <a:noFill/>
              <a:prstDash val="solid"/>
              <a:miter/>
            </a:ln>
          </p:spPr>
          <p:txBody>
            <a:bodyPr wrap="square" rtlCol="0" anchor="ctr">
              <a:noAutofit/>
            </a:bodyPr>
            <a:lstStyle/>
            <a:p>
              <a:endParaRPr lang="en-US"/>
            </a:p>
          </p:txBody>
        </p:sp>
      </p:grpSp>
      <p:pic>
        <p:nvPicPr>
          <p:cNvPr id="25" name="Picture 24">
            <a:extLst>
              <a:ext uri="{FF2B5EF4-FFF2-40B4-BE49-F238E27FC236}">
                <a16:creationId xmlns:a16="http://schemas.microsoft.com/office/drawing/2014/main" id="{7AAF0AAE-48C8-4099-B9DC-1093D702B6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8984" y="502635"/>
            <a:ext cx="7699513" cy="5493994"/>
          </a:xfrm>
          <a:prstGeom prst="rect">
            <a:avLst/>
          </a:prstGeom>
          <a:noFill/>
          <a:ln>
            <a:noFill/>
          </a:ln>
        </p:spPr>
      </p:pic>
    </p:spTree>
    <p:extLst>
      <p:ext uri="{BB962C8B-B14F-4D97-AF65-F5344CB8AC3E}">
        <p14:creationId xmlns:p14="http://schemas.microsoft.com/office/powerpoint/2010/main" val="59516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CFDE7F4-6863-4D56-8191-D055BD312FA0}"/>
              </a:ext>
            </a:extLst>
          </p:cNvPr>
          <p:cNvGrpSpPr/>
          <p:nvPr/>
        </p:nvGrpSpPr>
        <p:grpSpPr>
          <a:xfrm>
            <a:off x="9711538" y="2955236"/>
            <a:ext cx="2480462" cy="3721376"/>
            <a:chOff x="6554262" y="3171326"/>
            <a:chExt cx="2139364" cy="3113307"/>
          </a:xfrm>
        </p:grpSpPr>
        <p:sp>
          <p:nvSpPr>
            <p:cNvPr id="4" name="Freeform: Shape 3">
              <a:extLst>
                <a:ext uri="{FF2B5EF4-FFF2-40B4-BE49-F238E27FC236}">
                  <a16:creationId xmlns:a16="http://schemas.microsoft.com/office/drawing/2014/main" id="{37B33C7E-52DB-42AD-B34B-79399CB8728F}"/>
                </a:ext>
              </a:extLst>
            </p:cNvPr>
            <p:cNvSpPr/>
            <p:nvPr/>
          </p:nvSpPr>
          <p:spPr>
            <a:xfrm>
              <a:off x="7084460" y="3180570"/>
              <a:ext cx="438012" cy="509316"/>
            </a:xfrm>
            <a:custGeom>
              <a:avLst/>
              <a:gdLst>
                <a:gd name="connsiteX0" fmla="*/ 737970 w 815751"/>
                <a:gd name="connsiteY0" fmla="*/ 666829 h 948547"/>
                <a:gd name="connsiteX1" fmla="*/ 821442 w 815751"/>
                <a:gd name="connsiteY1" fmla="*/ 388905 h 948547"/>
                <a:gd name="connsiteX2" fmla="*/ 410721 w 815751"/>
                <a:gd name="connsiteY2" fmla="*/ 0 h 948547"/>
                <a:gd name="connsiteX3" fmla="*/ 0 w 815751"/>
                <a:gd name="connsiteY3" fmla="*/ 388905 h 948547"/>
                <a:gd name="connsiteX4" fmla="*/ 42685 w 815751"/>
                <a:gd name="connsiteY4" fmla="*/ 561540 h 948547"/>
                <a:gd name="connsiteX5" fmla="*/ 90112 w 815751"/>
                <a:gd name="connsiteY5" fmla="*/ 828082 h 948547"/>
                <a:gd name="connsiteX6" fmla="*/ 90112 w 815751"/>
                <a:gd name="connsiteY6" fmla="*/ 828082 h 948547"/>
                <a:gd name="connsiteX7" fmla="*/ 129002 w 815751"/>
                <a:gd name="connsiteY7" fmla="*/ 863178 h 948547"/>
                <a:gd name="connsiteX8" fmla="*/ 257056 w 815751"/>
                <a:gd name="connsiteY8" fmla="*/ 897326 h 948547"/>
                <a:gd name="connsiteX9" fmla="*/ 492296 w 815751"/>
                <a:gd name="connsiteY9" fmla="*/ 860333 h 948547"/>
                <a:gd name="connsiteX10" fmla="*/ 602328 w 815751"/>
                <a:gd name="connsiteY10" fmla="*/ 957085 h 948547"/>
                <a:gd name="connsiteX11" fmla="*/ 758838 w 815751"/>
                <a:gd name="connsiteY11" fmla="*/ 734176 h 948547"/>
                <a:gd name="connsiteX12" fmla="*/ 737970 w 815751"/>
                <a:gd name="connsiteY12" fmla="*/ 666829 h 94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5751" h="948547">
                  <a:moveTo>
                    <a:pt x="737970" y="666829"/>
                  </a:moveTo>
                  <a:cubicBezTo>
                    <a:pt x="771169" y="552055"/>
                    <a:pt x="815751" y="510319"/>
                    <a:pt x="821442" y="388905"/>
                  </a:cubicBezTo>
                  <a:cubicBezTo>
                    <a:pt x="832825" y="174533"/>
                    <a:pt x="637424" y="0"/>
                    <a:pt x="410721" y="0"/>
                  </a:cubicBezTo>
                  <a:cubicBezTo>
                    <a:pt x="184018" y="0"/>
                    <a:pt x="0" y="173584"/>
                    <a:pt x="0" y="388905"/>
                  </a:cubicBezTo>
                  <a:cubicBezTo>
                    <a:pt x="0" y="451509"/>
                    <a:pt x="31302" y="502730"/>
                    <a:pt x="42685" y="561540"/>
                  </a:cubicBezTo>
                  <a:cubicBezTo>
                    <a:pt x="42685" y="562489"/>
                    <a:pt x="81575" y="825237"/>
                    <a:pt x="90112" y="828082"/>
                  </a:cubicBezTo>
                  <a:lnTo>
                    <a:pt x="90112" y="828082"/>
                  </a:lnTo>
                  <a:cubicBezTo>
                    <a:pt x="95803" y="849899"/>
                    <a:pt x="111929" y="857487"/>
                    <a:pt x="129002" y="863178"/>
                  </a:cubicBezTo>
                  <a:cubicBezTo>
                    <a:pt x="136591" y="867921"/>
                    <a:pt x="252314" y="894481"/>
                    <a:pt x="257056" y="897326"/>
                  </a:cubicBezTo>
                  <a:cubicBezTo>
                    <a:pt x="338632" y="905863"/>
                    <a:pt x="416412" y="889738"/>
                    <a:pt x="492296" y="860333"/>
                  </a:cubicBezTo>
                  <a:cubicBezTo>
                    <a:pt x="515061" y="850847"/>
                    <a:pt x="578614" y="932422"/>
                    <a:pt x="602328" y="957085"/>
                  </a:cubicBezTo>
                  <a:cubicBezTo>
                    <a:pt x="615608" y="959930"/>
                    <a:pt x="742713" y="794883"/>
                    <a:pt x="758838" y="734176"/>
                  </a:cubicBezTo>
                  <a:cubicBezTo>
                    <a:pt x="750301" y="723742"/>
                    <a:pt x="737970" y="688646"/>
                    <a:pt x="737970" y="666829"/>
                  </a:cubicBezTo>
                  <a:close/>
                </a:path>
              </a:pathLst>
            </a:custGeom>
            <a:solidFill>
              <a:srgbClr val="FDCE98"/>
            </a:solidFill>
            <a:ln w="948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6DB73C0-AFD0-49B2-AFF1-3532F7C1BBAE}"/>
                </a:ext>
              </a:extLst>
            </p:cNvPr>
            <p:cNvSpPr/>
            <p:nvPr/>
          </p:nvSpPr>
          <p:spPr>
            <a:xfrm>
              <a:off x="7074427" y="3171326"/>
              <a:ext cx="509316" cy="376894"/>
            </a:xfrm>
            <a:custGeom>
              <a:avLst/>
              <a:gdLst>
                <a:gd name="connsiteX0" fmla="*/ 912217 w 948547"/>
                <a:gd name="connsiteY0" fmla="*/ 188902 h 701925"/>
                <a:gd name="connsiteX1" fmla="*/ 798391 w 948547"/>
                <a:gd name="connsiteY1" fmla="*/ 80768 h 701925"/>
                <a:gd name="connsiteX2" fmla="*/ 748118 w 948547"/>
                <a:gd name="connsiteY2" fmla="*/ 11524 h 701925"/>
                <a:gd name="connsiteX3" fmla="*/ 639983 w 948547"/>
                <a:gd name="connsiteY3" fmla="*/ 13421 h 701925"/>
                <a:gd name="connsiteX4" fmla="*/ 597299 w 948547"/>
                <a:gd name="connsiteY4" fmla="*/ 19112 h 701925"/>
                <a:gd name="connsiteX5" fmla="*/ 386721 w 948547"/>
                <a:gd name="connsiteY5" fmla="*/ 10575 h 701925"/>
                <a:gd name="connsiteX6" fmla="*/ 288072 w 948547"/>
                <a:gd name="connsiteY6" fmla="*/ 24804 h 701925"/>
                <a:gd name="connsiteX7" fmla="*/ 158121 w 948547"/>
                <a:gd name="connsiteY7" fmla="*/ 56106 h 701925"/>
                <a:gd name="connsiteX8" fmla="*/ 125870 w 948547"/>
                <a:gd name="connsiteY8" fmla="*/ 76025 h 701925"/>
                <a:gd name="connsiteX9" fmla="*/ 63266 w 948547"/>
                <a:gd name="connsiteY9" fmla="*/ 198388 h 701925"/>
                <a:gd name="connsiteX10" fmla="*/ 3508 w 948547"/>
                <a:gd name="connsiteY10" fmla="*/ 349207 h 701925"/>
                <a:gd name="connsiteX11" fmla="*/ 4456 w 948547"/>
                <a:gd name="connsiteY11" fmla="*/ 422245 h 701925"/>
                <a:gd name="connsiteX12" fmla="*/ 4456 w 948547"/>
                <a:gd name="connsiteY12" fmla="*/ 422245 h 701925"/>
                <a:gd name="connsiteX13" fmla="*/ 58524 w 948547"/>
                <a:gd name="connsiteY13" fmla="*/ 583498 h 701925"/>
                <a:gd name="connsiteX14" fmla="*/ 71803 w 948547"/>
                <a:gd name="connsiteY14" fmla="*/ 560733 h 701925"/>
                <a:gd name="connsiteX15" fmla="*/ 104054 w 948547"/>
                <a:gd name="connsiteY15" fmla="*/ 474415 h 701925"/>
                <a:gd name="connsiteX16" fmla="*/ 142944 w 948547"/>
                <a:gd name="connsiteY16" fmla="*/ 476312 h 701925"/>
                <a:gd name="connsiteX17" fmla="*/ 200806 w 948547"/>
                <a:gd name="connsiteY17" fmla="*/ 564527 h 701925"/>
                <a:gd name="connsiteX18" fmla="*/ 263410 w 948547"/>
                <a:gd name="connsiteY18" fmla="*/ 581601 h 701925"/>
                <a:gd name="connsiteX19" fmla="*/ 421817 w 948547"/>
                <a:gd name="connsiteY19" fmla="*/ 565476 h 701925"/>
                <a:gd name="connsiteX20" fmla="*/ 497701 w 948547"/>
                <a:gd name="connsiteY20" fmla="*/ 528482 h 701925"/>
                <a:gd name="connsiteX21" fmla="*/ 524260 w 948547"/>
                <a:gd name="connsiteY21" fmla="*/ 540814 h 701925"/>
                <a:gd name="connsiteX22" fmla="*/ 739581 w 948547"/>
                <a:gd name="connsiteY22" fmla="*/ 710604 h 701925"/>
                <a:gd name="connsiteX23" fmla="*/ 788905 w 948547"/>
                <a:gd name="connsiteY23" fmla="*/ 634720 h 701925"/>
                <a:gd name="connsiteX24" fmla="*/ 814516 w 948547"/>
                <a:gd name="connsiteY24" fmla="*/ 570219 h 701925"/>
                <a:gd name="connsiteX25" fmla="*/ 863841 w 948547"/>
                <a:gd name="connsiteY25" fmla="*/ 491489 h 701925"/>
                <a:gd name="connsiteX26" fmla="*/ 919805 w 948547"/>
                <a:gd name="connsiteY26" fmla="*/ 377663 h 701925"/>
                <a:gd name="connsiteX27" fmla="*/ 912217 w 948547"/>
                <a:gd name="connsiteY27" fmla="*/ 188902 h 701925"/>
                <a:gd name="connsiteX28" fmla="*/ 104054 w 948547"/>
                <a:gd name="connsiteY28" fmla="*/ 413708 h 701925"/>
                <a:gd name="connsiteX29" fmla="*/ 85083 w 948547"/>
                <a:gd name="connsiteY29" fmla="*/ 446907 h 701925"/>
                <a:gd name="connsiteX30" fmla="*/ 40501 w 948547"/>
                <a:gd name="connsiteY30" fmla="*/ 445959 h 701925"/>
                <a:gd name="connsiteX31" fmla="*/ 24376 w 948547"/>
                <a:gd name="connsiteY31" fmla="*/ 431731 h 701925"/>
                <a:gd name="connsiteX32" fmla="*/ 44295 w 948547"/>
                <a:gd name="connsiteY32" fmla="*/ 400429 h 701925"/>
                <a:gd name="connsiteX33" fmla="*/ 80340 w 948547"/>
                <a:gd name="connsiteY33" fmla="*/ 394737 h 701925"/>
                <a:gd name="connsiteX34" fmla="*/ 100260 w 948547"/>
                <a:gd name="connsiteY34" fmla="*/ 403274 h 701925"/>
                <a:gd name="connsiteX35" fmla="*/ 104054 w 948547"/>
                <a:gd name="connsiteY35" fmla="*/ 413708 h 701925"/>
                <a:gd name="connsiteX36" fmla="*/ 366802 w 948547"/>
                <a:gd name="connsiteY36" fmla="*/ 431731 h 701925"/>
                <a:gd name="connsiteX37" fmla="*/ 346882 w 948547"/>
                <a:gd name="connsiteY37" fmla="*/ 442165 h 701925"/>
                <a:gd name="connsiteX38" fmla="*/ 257719 w 948547"/>
                <a:gd name="connsiteY38" fmla="*/ 439319 h 701925"/>
                <a:gd name="connsiteX39" fmla="*/ 229262 w 948547"/>
                <a:gd name="connsiteY39" fmla="*/ 405171 h 701925"/>
                <a:gd name="connsiteX40" fmla="*/ 235902 w 948547"/>
                <a:gd name="connsiteY40" fmla="*/ 396634 h 701925"/>
                <a:gd name="connsiteX41" fmla="*/ 270050 w 948547"/>
                <a:gd name="connsiteY41" fmla="*/ 385252 h 701925"/>
                <a:gd name="connsiteX42" fmla="*/ 327911 w 948547"/>
                <a:gd name="connsiteY42" fmla="*/ 395686 h 701925"/>
                <a:gd name="connsiteX43" fmla="*/ 366802 w 948547"/>
                <a:gd name="connsiteY43" fmla="*/ 431731 h 70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48547" h="701925">
                  <a:moveTo>
                    <a:pt x="912217" y="188902"/>
                  </a:moveTo>
                  <a:cubicBezTo>
                    <a:pt x="893246" y="179417"/>
                    <a:pt x="800288" y="120607"/>
                    <a:pt x="798391" y="80768"/>
                  </a:cubicBezTo>
                  <a:cubicBezTo>
                    <a:pt x="796494" y="48517"/>
                    <a:pt x="778471" y="24804"/>
                    <a:pt x="748118" y="11524"/>
                  </a:cubicBezTo>
                  <a:cubicBezTo>
                    <a:pt x="711124" y="-4601"/>
                    <a:pt x="676028" y="-3653"/>
                    <a:pt x="639983" y="13421"/>
                  </a:cubicBezTo>
                  <a:cubicBezTo>
                    <a:pt x="626704" y="21958"/>
                    <a:pt x="611527" y="21009"/>
                    <a:pt x="597299" y="19112"/>
                  </a:cubicBezTo>
                  <a:cubicBezTo>
                    <a:pt x="573585" y="15318"/>
                    <a:pt x="432251" y="141"/>
                    <a:pt x="386721" y="10575"/>
                  </a:cubicBezTo>
                  <a:cubicBezTo>
                    <a:pt x="356367" y="18164"/>
                    <a:pt x="318426" y="18164"/>
                    <a:pt x="288072" y="24804"/>
                  </a:cubicBezTo>
                  <a:cubicBezTo>
                    <a:pt x="266255" y="29546"/>
                    <a:pt x="203651" y="58951"/>
                    <a:pt x="158121" y="56106"/>
                  </a:cubicBezTo>
                  <a:cubicBezTo>
                    <a:pt x="144841" y="55157"/>
                    <a:pt x="133459" y="63694"/>
                    <a:pt x="125870" y="76025"/>
                  </a:cubicBezTo>
                  <a:cubicBezTo>
                    <a:pt x="101208" y="114916"/>
                    <a:pt x="78443" y="154755"/>
                    <a:pt x="63266" y="198388"/>
                  </a:cubicBezTo>
                  <a:cubicBezTo>
                    <a:pt x="39553" y="258146"/>
                    <a:pt x="7302" y="292294"/>
                    <a:pt x="3508" y="349207"/>
                  </a:cubicBezTo>
                  <a:cubicBezTo>
                    <a:pt x="662" y="358692"/>
                    <a:pt x="-3132" y="396634"/>
                    <a:pt x="4456" y="422245"/>
                  </a:cubicBezTo>
                  <a:lnTo>
                    <a:pt x="4456" y="422245"/>
                  </a:lnTo>
                  <a:cubicBezTo>
                    <a:pt x="18684" y="451650"/>
                    <a:pt x="51884" y="563579"/>
                    <a:pt x="58524" y="583498"/>
                  </a:cubicBezTo>
                  <a:cubicBezTo>
                    <a:pt x="71803" y="581601"/>
                    <a:pt x="68958" y="569270"/>
                    <a:pt x="71803" y="560733"/>
                  </a:cubicBezTo>
                  <a:cubicBezTo>
                    <a:pt x="80340" y="531328"/>
                    <a:pt x="85083" y="500026"/>
                    <a:pt x="104054" y="474415"/>
                  </a:cubicBezTo>
                  <a:cubicBezTo>
                    <a:pt x="115436" y="463981"/>
                    <a:pt x="132510" y="457341"/>
                    <a:pt x="142944" y="476312"/>
                  </a:cubicBezTo>
                  <a:cubicBezTo>
                    <a:pt x="167607" y="518049"/>
                    <a:pt x="177092" y="536071"/>
                    <a:pt x="200806" y="564527"/>
                  </a:cubicBezTo>
                  <a:cubicBezTo>
                    <a:pt x="217880" y="584447"/>
                    <a:pt x="237799" y="592984"/>
                    <a:pt x="263410" y="581601"/>
                  </a:cubicBezTo>
                  <a:cubicBezTo>
                    <a:pt x="296609" y="568322"/>
                    <a:pt x="403795" y="566424"/>
                    <a:pt x="421817" y="565476"/>
                  </a:cubicBezTo>
                  <a:cubicBezTo>
                    <a:pt x="455017" y="564527"/>
                    <a:pt x="484421" y="559785"/>
                    <a:pt x="497701" y="528482"/>
                  </a:cubicBezTo>
                  <a:cubicBezTo>
                    <a:pt x="501495" y="518049"/>
                    <a:pt x="518569" y="532277"/>
                    <a:pt x="524260" y="540814"/>
                  </a:cubicBezTo>
                  <a:cubicBezTo>
                    <a:pt x="555563" y="616697"/>
                    <a:pt x="685514" y="703964"/>
                    <a:pt x="739581" y="710604"/>
                  </a:cubicBezTo>
                  <a:cubicBezTo>
                    <a:pt x="782266" y="715346"/>
                    <a:pt x="786060" y="649897"/>
                    <a:pt x="788905" y="634720"/>
                  </a:cubicBezTo>
                  <a:cubicBezTo>
                    <a:pt x="792699" y="611006"/>
                    <a:pt x="797442" y="586344"/>
                    <a:pt x="814516" y="570219"/>
                  </a:cubicBezTo>
                  <a:cubicBezTo>
                    <a:pt x="837281" y="549351"/>
                    <a:pt x="860995" y="522791"/>
                    <a:pt x="863841" y="491489"/>
                  </a:cubicBezTo>
                  <a:cubicBezTo>
                    <a:pt x="868583" y="444062"/>
                    <a:pt x="882811" y="403274"/>
                    <a:pt x="919805" y="377663"/>
                  </a:cubicBezTo>
                  <a:cubicBezTo>
                    <a:pt x="945416" y="360590"/>
                    <a:pt x="973872" y="220205"/>
                    <a:pt x="912217" y="188902"/>
                  </a:cubicBezTo>
                  <a:close/>
                  <a:moveTo>
                    <a:pt x="104054" y="413708"/>
                  </a:moveTo>
                  <a:cubicBezTo>
                    <a:pt x="98363" y="425091"/>
                    <a:pt x="95517" y="444062"/>
                    <a:pt x="85083" y="446907"/>
                  </a:cubicBezTo>
                  <a:cubicBezTo>
                    <a:pt x="67060" y="451650"/>
                    <a:pt x="57575" y="453547"/>
                    <a:pt x="40501" y="445959"/>
                  </a:cubicBezTo>
                  <a:cubicBezTo>
                    <a:pt x="35758" y="444062"/>
                    <a:pt x="25324" y="441216"/>
                    <a:pt x="24376" y="431731"/>
                  </a:cubicBezTo>
                  <a:cubicBezTo>
                    <a:pt x="23427" y="421297"/>
                    <a:pt x="32913" y="416554"/>
                    <a:pt x="44295" y="400429"/>
                  </a:cubicBezTo>
                  <a:cubicBezTo>
                    <a:pt x="55678" y="386200"/>
                    <a:pt x="68958" y="389995"/>
                    <a:pt x="80340" y="394737"/>
                  </a:cubicBezTo>
                  <a:cubicBezTo>
                    <a:pt x="87929" y="397583"/>
                    <a:pt x="93620" y="399480"/>
                    <a:pt x="100260" y="403274"/>
                  </a:cubicBezTo>
                  <a:cubicBezTo>
                    <a:pt x="102157" y="406120"/>
                    <a:pt x="106899" y="408017"/>
                    <a:pt x="104054" y="413708"/>
                  </a:cubicBezTo>
                  <a:close/>
                  <a:moveTo>
                    <a:pt x="366802" y="431731"/>
                  </a:moveTo>
                  <a:cubicBezTo>
                    <a:pt x="363956" y="440268"/>
                    <a:pt x="354470" y="440268"/>
                    <a:pt x="346882" y="442165"/>
                  </a:cubicBezTo>
                  <a:cubicBezTo>
                    <a:pt x="316529" y="448805"/>
                    <a:pt x="287123" y="445959"/>
                    <a:pt x="257719" y="439319"/>
                  </a:cubicBezTo>
                  <a:cubicBezTo>
                    <a:pt x="239696" y="435525"/>
                    <a:pt x="237799" y="417502"/>
                    <a:pt x="229262" y="405171"/>
                  </a:cubicBezTo>
                  <a:cubicBezTo>
                    <a:pt x="224519" y="398531"/>
                    <a:pt x="232108" y="397583"/>
                    <a:pt x="235902" y="396634"/>
                  </a:cubicBezTo>
                  <a:cubicBezTo>
                    <a:pt x="247284" y="392840"/>
                    <a:pt x="259616" y="390943"/>
                    <a:pt x="270050" y="385252"/>
                  </a:cubicBezTo>
                  <a:cubicBezTo>
                    <a:pt x="292815" y="372921"/>
                    <a:pt x="310837" y="378612"/>
                    <a:pt x="327911" y="395686"/>
                  </a:cubicBezTo>
                  <a:cubicBezTo>
                    <a:pt x="346882" y="412760"/>
                    <a:pt x="369647" y="422245"/>
                    <a:pt x="366802" y="431731"/>
                  </a:cubicBezTo>
                  <a:close/>
                </a:path>
              </a:pathLst>
            </a:custGeom>
            <a:solidFill>
              <a:schemeClr val="tx1">
                <a:lumMod val="75000"/>
                <a:lumOff val="25000"/>
              </a:schemeClr>
            </a:solidFill>
            <a:ln w="948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19EC4C1-24BF-4517-B493-F5B21B3D5A37}"/>
                </a:ext>
              </a:extLst>
            </p:cNvPr>
            <p:cNvSpPr/>
            <p:nvPr/>
          </p:nvSpPr>
          <p:spPr>
            <a:xfrm>
              <a:off x="7221461" y="3634197"/>
              <a:ext cx="188447" cy="106956"/>
            </a:xfrm>
            <a:custGeom>
              <a:avLst/>
              <a:gdLst>
                <a:gd name="connsiteX0" fmla="*/ 9 w 350962"/>
                <a:gd name="connsiteY0" fmla="*/ 48698 h 199195"/>
                <a:gd name="connsiteX1" fmla="*/ 252323 w 350962"/>
                <a:gd name="connsiteY1" fmla="*/ 2219 h 199195"/>
                <a:gd name="connsiteX2" fmla="*/ 274139 w 350962"/>
                <a:gd name="connsiteY2" fmla="*/ 6013 h 199195"/>
                <a:gd name="connsiteX3" fmla="*/ 357612 w 350962"/>
                <a:gd name="connsiteY3" fmla="*/ 112251 h 199195"/>
                <a:gd name="connsiteX4" fmla="*/ 321567 w 350962"/>
                <a:gd name="connsiteY4" fmla="*/ 145450 h 199195"/>
                <a:gd name="connsiteX5" fmla="*/ 174542 w 350962"/>
                <a:gd name="connsiteY5" fmla="*/ 205208 h 199195"/>
                <a:gd name="connsiteX6" fmla="*/ 81584 w 350962"/>
                <a:gd name="connsiteY6" fmla="*/ 173906 h 199195"/>
                <a:gd name="connsiteX7" fmla="*/ 9 w 350962"/>
                <a:gd name="connsiteY7" fmla="*/ 48698 h 1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962" h="199195">
                  <a:moveTo>
                    <a:pt x="9" y="48698"/>
                  </a:moveTo>
                  <a:cubicBezTo>
                    <a:pt x="88224" y="53441"/>
                    <a:pt x="171696" y="37315"/>
                    <a:pt x="252323" y="2219"/>
                  </a:cubicBezTo>
                  <a:cubicBezTo>
                    <a:pt x="260860" y="-1575"/>
                    <a:pt x="268448" y="-626"/>
                    <a:pt x="274139" y="6013"/>
                  </a:cubicBezTo>
                  <a:cubicBezTo>
                    <a:pt x="299750" y="40161"/>
                    <a:pt x="338641" y="73360"/>
                    <a:pt x="357612" y="112251"/>
                  </a:cubicBezTo>
                  <a:cubicBezTo>
                    <a:pt x="359509" y="122685"/>
                    <a:pt x="327258" y="142604"/>
                    <a:pt x="321567" y="145450"/>
                  </a:cubicBezTo>
                  <a:cubicBezTo>
                    <a:pt x="307338" y="151141"/>
                    <a:pt x="237146" y="202363"/>
                    <a:pt x="174542" y="205208"/>
                  </a:cubicBezTo>
                  <a:cubicBezTo>
                    <a:pt x="130909" y="207105"/>
                    <a:pt x="108143" y="208054"/>
                    <a:pt x="81584" y="173906"/>
                  </a:cubicBezTo>
                  <a:cubicBezTo>
                    <a:pt x="73047" y="166318"/>
                    <a:pt x="-940" y="55338"/>
                    <a:pt x="9" y="48698"/>
                  </a:cubicBezTo>
                  <a:close/>
                </a:path>
              </a:pathLst>
            </a:custGeom>
            <a:solidFill>
              <a:srgbClr val="E0B282"/>
            </a:solidFill>
            <a:ln w="948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CED67AE-CB65-40B9-B244-D96440C844F8}"/>
                </a:ext>
              </a:extLst>
            </p:cNvPr>
            <p:cNvSpPr/>
            <p:nvPr/>
          </p:nvSpPr>
          <p:spPr>
            <a:xfrm>
              <a:off x="6632532" y="3573176"/>
              <a:ext cx="1492295" cy="2470181"/>
            </a:xfrm>
            <a:custGeom>
              <a:avLst/>
              <a:gdLst>
                <a:gd name="connsiteX0" fmla="*/ 1923962 w 2779244"/>
                <a:gd name="connsiteY0" fmla="*/ 4563604 h 4600456"/>
                <a:gd name="connsiteX1" fmla="*/ 1793063 w 2779244"/>
                <a:gd name="connsiteY1" fmla="*/ 4323622 h 4600456"/>
                <a:gd name="connsiteX2" fmla="*/ 1628964 w 2779244"/>
                <a:gd name="connsiteY2" fmla="*/ 3786743 h 4600456"/>
                <a:gd name="connsiteX3" fmla="*/ 1503756 w 2779244"/>
                <a:gd name="connsiteY3" fmla="*/ 3360846 h 4600456"/>
                <a:gd name="connsiteX4" fmla="*/ 1577742 w 2779244"/>
                <a:gd name="connsiteY4" fmla="*/ 2839144 h 4600456"/>
                <a:gd name="connsiteX5" fmla="*/ 1614736 w 2779244"/>
                <a:gd name="connsiteY5" fmla="*/ 2612441 h 4600456"/>
                <a:gd name="connsiteX6" fmla="*/ 1718127 w 2779244"/>
                <a:gd name="connsiteY6" fmla="*/ 2228279 h 4600456"/>
                <a:gd name="connsiteX7" fmla="*/ 978260 w 2779244"/>
                <a:gd name="connsiteY7" fmla="*/ 2448343 h 4600456"/>
                <a:gd name="connsiteX8" fmla="*/ 842618 w 2779244"/>
                <a:gd name="connsiteY8" fmla="*/ 2977632 h 4600456"/>
                <a:gd name="connsiteX9" fmla="*/ 797088 w 2779244"/>
                <a:gd name="connsiteY9" fmla="*/ 3247968 h 4600456"/>
                <a:gd name="connsiteX10" fmla="*/ 823647 w 2779244"/>
                <a:gd name="connsiteY10" fmla="*/ 3492693 h 4600456"/>
                <a:gd name="connsiteX11" fmla="*/ 786654 w 2779244"/>
                <a:gd name="connsiteY11" fmla="*/ 3608416 h 4600456"/>
                <a:gd name="connsiteX12" fmla="*/ 238393 w 2779244"/>
                <a:gd name="connsiteY12" fmla="*/ 3516407 h 4600456"/>
                <a:gd name="connsiteX13" fmla="*/ 243136 w 2779244"/>
                <a:gd name="connsiteY13" fmla="*/ 3463289 h 4600456"/>
                <a:gd name="connsiteX14" fmla="*/ 282026 w 2779244"/>
                <a:gd name="connsiteY14" fmla="*/ 3428192 h 4600456"/>
                <a:gd name="connsiteX15" fmla="*/ 379727 w 2779244"/>
                <a:gd name="connsiteY15" fmla="*/ 3060156 h 4600456"/>
                <a:gd name="connsiteX16" fmla="*/ 446125 w 2779244"/>
                <a:gd name="connsiteY16" fmla="*/ 2448343 h 4600456"/>
                <a:gd name="connsiteX17" fmla="*/ 657651 w 2779244"/>
                <a:gd name="connsiteY17" fmla="*/ 1962686 h 4600456"/>
                <a:gd name="connsiteX18" fmla="*/ 1547389 w 2779244"/>
                <a:gd name="connsiteY18" fmla="*/ 1613621 h 4600456"/>
                <a:gd name="connsiteX19" fmla="*/ 1372856 w 2779244"/>
                <a:gd name="connsiteY19" fmla="*/ 1323365 h 4600456"/>
                <a:gd name="connsiteX20" fmla="*/ 1083549 w 2779244"/>
                <a:gd name="connsiteY20" fmla="*/ 680249 h 4600456"/>
                <a:gd name="connsiteX21" fmla="*/ 306688 w 2779244"/>
                <a:gd name="connsiteY21" fmla="*/ 1104250 h 4600456"/>
                <a:gd name="connsiteX22" fmla="*/ 307 w 2779244"/>
                <a:gd name="connsiteY22" fmla="*/ 939203 h 4600456"/>
                <a:gd name="connsiteX23" fmla="*/ 97059 w 2779244"/>
                <a:gd name="connsiteY23" fmla="*/ 50414 h 4600456"/>
                <a:gd name="connsiteX24" fmla="*/ 378778 w 2779244"/>
                <a:gd name="connsiteY24" fmla="*/ 39031 h 4600456"/>
                <a:gd name="connsiteX25" fmla="*/ 352219 w 2779244"/>
                <a:gd name="connsiteY25" fmla="*/ 652741 h 4600456"/>
                <a:gd name="connsiteX26" fmla="*/ 493552 w 2779244"/>
                <a:gd name="connsiteY26" fmla="*/ 509511 h 4600456"/>
                <a:gd name="connsiteX27" fmla="*/ 924193 w 2779244"/>
                <a:gd name="connsiteY27" fmla="*/ 217358 h 4600456"/>
                <a:gd name="connsiteX28" fmla="*/ 1097777 w 2779244"/>
                <a:gd name="connsiteY28" fmla="*/ 168034 h 4600456"/>
                <a:gd name="connsiteX29" fmla="*/ 1262825 w 2779244"/>
                <a:gd name="connsiteY29" fmla="*/ 311264 h 4600456"/>
                <a:gd name="connsiteX30" fmla="*/ 1595765 w 2779244"/>
                <a:gd name="connsiteY30" fmla="*/ 141 h 4600456"/>
                <a:gd name="connsiteX31" fmla="*/ 2078576 w 2779244"/>
                <a:gd name="connsiteY31" fmla="*/ 93098 h 4600456"/>
                <a:gd name="connsiteX32" fmla="*/ 2297690 w 2779244"/>
                <a:gd name="connsiteY32" fmla="*/ 237278 h 4600456"/>
                <a:gd name="connsiteX33" fmla="*/ 2758684 w 2779244"/>
                <a:gd name="connsiteY33" fmla="*/ 983785 h 4600456"/>
                <a:gd name="connsiteX34" fmla="*/ 2677109 w 2779244"/>
                <a:gd name="connsiteY34" fmla="*/ 1264555 h 4600456"/>
                <a:gd name="connsiteX35" fmla="*/ 2383059 w 2779244"/>
                <a:gd name="connsiteY35" fmla="*/ 1211436 h 4600456"/>
                <a:gd name="connsiteX36" fmla="*/ 2584151 w 2779244"/>
                <a:gd name="connsiteY36" fmla="*/ 1993988 h 4600456"/>
                <a:gd name="connsiteX37" fmla="*/ 2479811 w 2779244"/>
                <a:gd name="connsiteY37" fmla="*/ 2344002 h 4600456"/>
                <a:gd name="connsiteX38" fmla="*/ 2027354 w 2779244"/>
                <a:gd name="connsiteY38" fmla="*/ 3345669 h 4600456"/>
                <a:gd name="connsiteX39" fmla="*/ 2213269 w 2779244"/>
                <a:gd name="connsiteY39" fmla="*/ 3862627 h 4600456"/>
                <a:gd name="connsiteX40" fmla="*/ 2305278 w 2779244"/>
                <a:gd name="connsiteY40" fmla="*/ 4137706 h 4600456"/>
                <a:gd name="connsiteX41" fmla="*/ 2390648 w 2779244"/>
                <a:gd name="connsiteY41" fmla="*/ 4448830 h 4600456"/>
                <a:gd name="connsiteX42" fmla="*/ 1977081 w 2779244"/>
                <a:gd name="connsiteY42" fmla="*/ 4603443 h 4600456"/>
                <a:gd name="connsiteX43" fmla="*/ 1923962 w 2779244"/>
                <a:gd name="connsiteY43" fmla="*/ 4563604 h 460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779244" h="4600456">
                  <a:moveTo>
                    <a:pt x="1923962" y="4563604"/>
                  </a:moveTo>
                  <a:cubicBezTo>
                    <a:pt x="1912580" y="4459264"/>
                    <a:pt x="1867998" y="4406145"/>
                    <a:pt x="1793063" y="4323622"/>
                  </a:cubicBezTo>
                  <a:cubicBezTo>
                    <a:pt x="1721922" y="4150037"/>
                    <a:pt x="1691568" y="3967916"/>
                    <a:pt x="1628964" y="3786743"/>
                  </a:cubicBezTo>
                  <a:cubicBezTo>
                    <a:pt x="1588176" y="3669124"/>
                    <a:pt x="1483836" y="3486053"/>
                    <a:pt x="1503756" y="3360846"/>
                  </a:cubicBezTo>
                  <a:cubicBezTo>
                    <a:pt x="1507550" y="3358948"/>
                    <a:pt x="1551183" y="2867601"/>
                    <a:pt x="1577742" y="2839144"/>
                  </a:cubicBezTo>
                  <a:cubicBezTo>
                    <a:pt x="1600508" y="2761363"/>
                    <a:pt x="1573000" y="2702553"/>
                    <a:pt x="1614736" y="2612441"/>
                  </a:cubicBezTo>
                  <a:cubicBezTo>
                    <a:pt x="1637501" y="2538455"/>
                    <a:pt x="1706745" y="2381944"/>
                    <a:pt x="1718127" y="2228279"/>
                  </a:cubicBezTo>
                  <a:cubicBezTo>
                    <a:pt x="1579639" y="2280450"/>
                    <a:pt x="1120542" y="2397121"/>
                    <a:pt x="978260" y="2448343"/>
                  </a:cubicBezTo>
                  <a:cubicBezTo>
                    <a:pt x="960238" y="2537506"/>
                    <a:pt x="842618" y="2947278"/>
                    <a:pt x="842618" y="2977632"/>
                  </a:cubicBezTo>
                  <a:cubicBezTo>
                    <a:pt x="845463" y="3053516"/>
                    <a:pt x="800882" y="3172084"/>
                    <a:pt x="797088" y="3247968"/>
                  </a:cubicBezTo>
                  <a:cubicBezTo>
                    <a:pt x="798985" y="3214769"/>
                    <a:pt x="839772" y="3402581"/>
                    <a:pt x="823647" y="3492693"/>
                  </a:cubicBezTo>
                  <a:cubicBezTo>
                    <a:pt x="816059" y="3523995"/>
                    <a:pt x="785705" y="3580908"/>
                    <a:pt x="786654" y="3608416"/>
                  </a:cubicBezTo>
                  <a:cubicBezTo>
                    <a:pt x="640577" y="3534430"/>
                    <a:pt x="330402" y="3515459"/>
                    <a:pt x="238393" y="3516407"/>
                  </a:cubicBezTo>
                  <a:cubicBezTo>
                    <a:pt x="224165" y="3497436"/>
                    <a:pt x="226062" y="3479414"/>
                    <a:pt x="243136" y="3463289"/>
                  </a:cubicBezTo>
                  <a:cubicBezTo>
                    <a:pt x="229856" y="3475620"/>
                    <a:pt x="243136" y="3463289"/>
                    <a:pt x="282026" y="3428192"/>
                  </a:cubicBezTo>
                  <a:cubicBezTo>
                    <a:pt x="406286" y="3335235"/>
                    <a:pt x="389212" y="3121811"/>
                    <a:pt x="379727" y="3060156"/>
                  </a:cubicBezTo>
                  <a:cubicBezTo>
                    <a:pt x="374984" y="3015574"/>
                    <a:pt x="412926" y="2547940"/>
                    <a:pt x="446125" y="2448343"/>
                  </a:cubicBezTo>
                  <a:cubicBezTo>
                    <a:pt x="463199" y="2287089"/>
                    <a:pt x="595047" y="1998731"/>
                    <a:pt x="657651" y="1962686"/>
                  </a:cubicBezTo>
                  <a:cubicBezTo>
                    <a:pt x="785705" y="1887751"/>
                    <a:pt x="1425026" y="1673379"/>
                    <a:pt x="1547389" y="1613621"/>
                  </a:cubicBezTo>
                  <a:cubicBezTo>
                    <a:pt x="1509447" y="1532994"/>
                    <a:pt x="1453483" y="1496949"/>
                    <a:pt x="1372856" y="1323365"/>
                  </a:cubicBezTo>
                  <a:cubicBezTo>
                    <a:pt x="1310252" y="1187722"/>
                    <a:pt x="1232471" y="708706"/>
                    <a:pt x="1083549" y="680249"/>
                  </a:cubicBezTo>
                  <a:cubicBezTo>
                    <a:pt x="871074" y="761824"/>
                    <a:pt x="512523" y="996116"/>
                    <a:pt x="306688" y="1104250"/>
                  </a:cubicBezTo>
                  <a:cubicBezTo>
                    <a:pt x="126464" y="1175391"/>
                    <a:pt x="-7281" y="1057772"/>
                    <a:pt x="307" y="939203"/>
                  </a:cubicBezTo>
                  <a:cubicBezTo>
                    <a:pt x="8844" y="820635"/>
                    <a:pt x="84728" y="183210"/>
                    <a:pt x="97059" y="50414"/>
                  </a:cubicBezTo>
                  <a:cubicBezTo>
                    <a:pt x="129310" y="42825"/>
                    <a:pt x="385418" y="40928"/>
                    <a:pt x="378778" y="39031"/>
                  </a:cubicBezTo>
                  <a:cubicBezTo>
                    <a:pt x="378778" y="39031"/>
                    <a:pt x="359807" y="518996"/>
                    <a:pt x="352219" y="652741"/>
                  </a:cubicBezTo>
                  <a:cubicBezTo>
                    <a:pt x="407234" y="595829"/>
                    <a:pt x="432845" y="569269"/>
                    <a:pt x="493552" y="509511"/>
                  </a:cubicBezTo>
                  <a:cubicBezTo>
                    <a:pt x="614018" y="389045"/>
                    <a:pt x="770528" y="297036"/>
                    <a:pt x="924193" y="217358"/>
                  </a:cubicBezTo>
                  <a:cubicBezTo>
                    <a:pt x="1028533" y="155703"/>
                    <a:pt x="1083549" y="149063"/>
                    <a:pt x="1097777" y="168034"/>
                  </a:cubicBezTo>
                  <a:cubicBezTo>
                    <a:pt x="1157536" y="222101"/>
                    <a:pt x="1170815" y="325493"/>
                    <a:pt x="1262825" y="311264"/>
                  </a:cubicBezTo>
                  <a:cubicBezTo>
                    <a:pt x="1444946" y="282808"/>
                    <a:pt x="1505653" y="153805"/>
                    <a:pt x="1595765" y="141"/>
                  </a:cubicBezTo>
                  <a:cubicBezTo>
                    <a:pt x="1576794" y="-3654"/>
                    <a:pt x="1905940" y="70333"/>
                    <a:pt x="2078576" y="93098"/>
                  </a:cubicBezTo>
                  <a:cubicBezTo>
                    <a:pt x="2153511" y="102584"/>
                    <a:pt x="2243623" y="193644"/>
                    <a:pt x="2297690" y="237278"/>
                  </a:cubicBezTo>
                  <a:cubicBezTo>
                    <a:pt x="2502577" y="403274"/>
                    <a:pt x="2709360" y="719140"/>
                    <a:pt x="2758684" y="983785"/>
                  </a:cubicBezTo>
                  <a:cubicBezTo>
                    <a:pt x="2783346" y="1115633"/>
                    <a:pt x="2813700" y="1197208"/>
                    <a:pt x="2677109" y="1264555"/>
                  </a:cubicBezTo>
                  <a:cubicBezTo>
                    <a:pt x="2617351" y="1293960"/>
                    <a:pt x="2454201" y="1252224"/>
                    <a:pt x="2383059" y="1211436"/>
                  </a:cubicBezTo>
                  <a:cubicBezTo>
                    <a:pt x="2441869" y="1367946"/>
                    <a:pt x="2696080" y="1507383"/>
                    <a:pt x="2584151" y="1993988"/>
                  </a:cubicBezTo>
                  <a:cubicBezTo>
                    <a:pt x="2558541" y="2104968"/>
                    <a:pt x="2523444" y="2241559"/>
                    <a:pt x="2479811" y="2344002"/>
                  </a:cubicBezTo>
                  <a:cubicBezTo>
                    <a:pt x="2385905" y="2563117"/>
                    <a:pt x="2065296" y="3203386"/>
                    <a:pt x="2027354" y="3345669"/>
                  </a:cubicBezTo>
                  <a:cubicBezTo>
                    <a:pt x="2082370" y="3490796"/>
                    <a:pt x="2119363" y="3485105"/>
                    <a:pt x="2213269" y="3862627"/>
                  </a:cubicBezTo>
                  <a:cubicBezTo>
                    <a:pt x="2237932" y="3962225"/>
                    <a:pt x="2271131" y="4040954"/>
                    <a:pt x="2305278" y="4137706"/>
                  </a:cubicBezTo>
                  <a:cubicBezTo>
                    <a:pt x="2322352" y="4187030"/>
                    <a:pt x="2398236" y="4305599"/>
                    <a:pt x="2390648" y="4448830"/>
                  </a:cubicBezTo>
                  <a:cubicBezTo>
                    <a:pt x="2312867" y="4468749"/>
                    <a:pt x="2079524" y="4548427"/>
                    <a:pt x="1977081" y="4603443"/>
                  </a:cubicBezTo>
                  <a:cubicBezTo>
                    <a:pt x="1963801" y="4591112"/>
                    <a:pt x="1937242" y="4573090"/>
                    <a:pt x="1923962" y="4563604"/>
                  </a:cubicBezTo>
                  <a:close/>
                </a:path>
              </a:pathLst>
            </a:custGeom>
            <a:solidFill>
              <a:schemeClr val="tx1">
                <a:lumMod val="75000"/>
                <a:lumOff val="25000"/>
              </a:schemeClr>
            </a:solidFill>
            <a:ln w="948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E68BA89-5FBE-47AD-B039-98DC5A7FC07D}"/>
                </a:ext>
              </a:extLst>
            </p:cNvPr>
            <p:cNvSpPr/>
            <p:nvPr/>
          </p:nvSpPr>
          <p:spPr>
            <a:xfrm>
              <a:off x="6612324" y="3383568"/>
              <a:ext cx="198633" cy="66211"/>
            </a:xfrm>
            <a:custGeom>
              <a:avLst/>
              <a:gdLst>
                <a:gd name="connsiteX0" fmla="*/ 377522 w 369933"/>
                <a:gd name="connsiteY0" fmla="*/ 28864 h 123311"/>
                <a:gd name="connsiteX1" fmla="*/ 338632 w 369933"/>
                <a:gd name="connsiteY1" fmla="*/ 407 h 123311"/>
                <a:gd name="connsiteX2" fmla="*/ 147973 w 369933"/>
                <a:gd name="connsiteY2" fmla="*/ 27915 h 123311"/>
                <a:gd name="connsiteX3" fmla="*/ 140385 w 369933"/>
                <a:gd name="connsiteY3" fmla="*/ 29813 h 123311"/>
                <a:gd name="connsiteX4" fmla="*/ 125208 w 369933"/>
                <a:gd name="connsiteY4" fmla="*/ 26967 h 123311"/>
                <a:gd name="connsiteX5" fmla="*/ 24662 w 369933"/>
                <a:gd name="connsiteY5" fmla="*/ 34555 h 123311"/>
                <a:gd name="connsiteX6" fmla="*/ 0 w 369933"/>
                <a:gd name="connsiteY6" fmla="*/ 77240 h 123311"/>
                <a:gd name="connsiteX7" fmla="*/ 22765 w 369933"/>
                <a:gd name="connsiteY7" fmla="*/ 118027 h 123311"/>
                <a:gd name="connsiteX8" fmla="*/ 74935 w 369933"/>
                <a:gd name="connsiteY8" fmla="*/ 128461 h 123311"/>
                <a:gd name="connsiteX9" fmla="*/ 143231 w 369933"/>
                <a:gd name="connsiteY9" fmla="*/ 101902 h 123311"/>
                <a:gd name="connsiteX10" fmla="*/ 201092 w 369933"/>
                <a:gd name="connsiteY10" fmla="*/ 89571 h 123311"/>
                <a:gd name="connsiteX11" fmla="*/ 349066 w 369933"/>
                <a:gd name="connsiteY11" fmla="*/ 68703 h 123311"/>
                <a:gd name="connsiteX12" fmla="*/ 377522 w 369933"/>
                <a:gd name="connsiteY12" fmla="*/ 28864 h 123311"/>
                <a:gd name="connsiteX13" fmla="*/ 49324 w 369933"/>
                <a:gd name="connsiteY13" fmla="*/ 113285 h 123311"/>
                <a:gd name="connsiteX14" fmla="*/ 12331 w 369933"/>
                <a:gd name="connsiteY14" fmla="*/ 76291 h 123311"/>
                <a:gd name="connsiteX15" fmla="*/ 49324 w 369933"/>
                <a:gd name="connsiteY15" fmla="*/ 39298 h 123311"/>
                <a:gd name="connsiteX16" fmla="*/ 86318 w 369933"/>
                <a:gd name="connsiteY16" fmla="*/ 76291 h 123311"/>
                <a:gd name="connsiteX17" fmla="*/ 49324 w 369933"/>
                <a:gd name="connsiteY17" fmla="*/ 113285 h 12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9933" h="123311">
                  <a:moveTo>
                    <a:pt x="377522" y="28864"/>
                  </a:moveTo>
                  <a:cubicBezTo>
                    <a:pt x="374676" y="9893"/>
                    <a:pt x="357602" y="-2438"/>
                    <a:pt x="338632" y="407"/>
                  </a:cubicBezTo>
                  <a:lnTo>
                    <a:pt x="147973" y="27915"/>
                  </a:lnTo>
                  <a:cubicBezTo>
                    <a:pt x="145128" y="27915"/>
                    <a:pt x="143231" y="28864"/>
                    <a:pt x="140385" y="29813"/>
                  </a:cubicBezTo>
                  <a:cubicBezTo>
                    <a:pt x="135642" y="28864"/>
                    <a:pt x="129951" y="27915"/>
                    <a:pt x="125208" y="26967"/>
                  </a:cubicBezTo>
                  <a:cubicBezTo>
                    <a:pt x="91061" y="18430"/>
                    <a:pt x="55964" y="9893"/>
                    <a:pt x="24662" y="34555"/>
                  </a:cubicBezTo>
                  <a:cubicBezTo>
                    <a:pt x="10434" y="43092"/>
                    <a:pt x="0" y="58269"/>
                    <a:pt x="0" y="77240"/>
                  </a:cubicBezTo>
                  <a:cubicBezTo>
                    <a:pt x="0" y="94314"/>
                    <a:pt x="8537" y="109490"/>
                    <a:pt x="22765" y="118027"/>
                  </a:cubicBezTo>
                  <a:cubicBezTo>
                    <a:pt x="36993" y="134153"/>
                    <a:pt x="55016" y="136050"/>
                    <a:pt x="74935" y="128461"/>
                  </a:cubicBezTo>
                  <a:cubicBezTo>
                    <a:pt x="99598" y="125616"/>
                    <a:pt x="120466" y="110439"/>
                    <a:pt x="143231" y="101902"/>
                  </a:cubicBezTo>
                  <a:cubicBezTo>
                    <a:pt x="162202" y="96211"/>
                    <a:pt x="181173" y="92417"/>
                    <a:pt x="201092" y="89571"/>
                  </a:cubicBezTo>
                  <a:lnTo>
                    <a:pt x="349066" y="68703"/>
                  </a:lnTo>
                  <a:cubicBezTo>
                    <a:pt x="367088" y="64909"/>
                    <a:pt x="380368" y="47835"/>
                    <a:pt x="377522" y="28864"/>
                  </a:cubicBezTo>
                  <a:close/>
                  <a:moveTo>
                    <a:pt x="49324" y="113285"/>
                  </a:moveTo>
                  <a:cubicBezTo>
                    <a:pt x="28456" y="113285"/>
                    <a:pt x="12331" y="97159"/>
                    <a:pt x="12331" y="76291"/>
                  </a:cubicBezTo>
                  <a:cubicBezTo>
                    <a:pt x="12331" y="55423"/>
                    <a:pt x="28456" y="39298"/>
                    <a:pt x="49324" y="39298"/>
                  </a:cubicBezTo>
                  <a:cubicBezTo>
                    <a:pt x="70193" y="39298"/>
                    <a:pt x="86318" y="55423"/>
                    <a:pt x="86318" y="76291"/>
                  </a:cubicBezTo>
                  <a:cubicBezTo>
                    <a:pt x="86318" y="97159"/>
                    <a:pt x="70193" y="113285"/>
                    <a:pt x="49324" y="113285"/>
                  </a:cubicBezTo>
                  <a:close/>
                </a:path>
              </a:pathLst>
            </a:custGeom>
            <a:solidFill>
              <a:srgbClr val="0B0907"/>
            </a:solidFill>
            <a:ln w="948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F240B1F-508A-40BD-B06F-C1B421F2C08E}"/>
                </a:ext>
              </a:extLst>
            </p:cNvPr>
            <p:cNvSpPr/>
            <p:nvPr/>
          </p:nvSpPr>
          <p:spPr>
            <a:xfrm>
              <a:off x="6647320" y="3372789"/>
              <a:ext cx="183354" cy="244472"/>
            </a:xfrm>
            <a:custGeom>
              <a:avLst/>
              <a:gdLst>
                <a:gd name="connsiteX0" fmla="*/ 345545 w 341477"/>
                <a:gd name="connsiteY0" fmla="*/ 348679 h 455302"/>
                <a:gd name="connsiteX1" fmla="*/ 323728 w 341477"/>
                <a:gd name="connsiteY1" fmla="*/ 226316 h 455302"/>
                <a:gd name="connsiteX2" fmla="*/ 288632 w 341477"/>
                <a:gd name="connsiteY2" fmla="*/ 90674 h 455302"/>
                <a:gd name="connsiteX3" fmla="*/ 261124 w 341477"/>
                <a:gd name="connsiteY3" fmla="*/ 28070 h 455302"/>
                <a:gd name="connsiteX4" fmla="*/ 241205 w 341477"/>
                <a:gd name="connsiteY4" fmla="*/ 10047 h 455302"/>
                <a:gd name="connsiteX5" fmla="*/ 210851 w 341477"/>
                <a:gd name="connsiteY5" fmla="*/ 562 h 455302"/>
                <a:gd name="connsiteX6" fmla="*/ 152041 w 341477"/>
                <a:gd name="connsiteY6" fmla="*/ 3407 h 455302"/>
                <a:gd name="connsiteX7" fmla="*/ 117893 w 341477"/>
                <a:gd name="connsiteY7" fmla="*/ 12893 h 455302"/>
                <a:gd name="connsiteX8" fmla="*/ 104614 w 341477"/>
                <a:gd name="connsiteY8" fmla="*/ 29018 h 455302"/>
                <a:gd name="connsiteX9" fmla="*/ 98922 w 341477"/>
                <a:gd name="connsiteY9" fmla="*/ 42298 h 455302"/>
                <a:gd name="connsiteX10" fmla="*/ 102717 w 341477"/>
                <a:gd name="connsiteY10" fmla="*/ 65063 h 455302"/>
                <a:gd name="connsiteX11" fmla="*/ 158681 w 341477"/>
                <a:gd name="connsiteY11" fmla="*/ 54629 h 455302"/>
                <a:gd name="connsiteX12" fmla="*/ 170064 w 341477"/>
                <a:gd name="connsiteY12" fmla="*/ 68857 h 455302"/>
                <a:gd name="connsiteX13" fmla="*/ 165321 w 341477"/>
                <a:gd name="connsiteY13" fmla="*/ 103953 h 455302"/>
                <a:gd name="connsiteX14" fmla="*/ 78054 w 341477"/>
                <a:gd name="connsiteY14" fmla="*/ 119130 h 455302"/>
                <a:gd name="connsiteX15" fmla="*/ 66672 w 341477"/>
                <a:gd name="connsiteY15" fmla="*/ 142844 h 455302"/>
                <a:gd name="connsiteX16" fmla="*/ 36318 w 341477"/>
                <a:gd name="connsiteY16" fmla="*/ 157072 h 455302"/>
                <a:gd name="connsiteX17" fmla="*/ 26833 w 341477"/>
                <a:gd name="connsiteY17" fmla="*/ 182683 h 455302"/>
                <a:gd name="connsiteX18" fmla="*/ 5016 w 341477"/>
                <a:gd name="connsiteY18" fmla="*/ 190271 h 455302"/>
                <a:gd name="connsiteX19" fmla="*/ 2171 w 341477"/>
                <a:gd name="connsiteY19" fmla="*/ 224419 h 455302"/>
                <a:gd name="connsiteX20" fmla="*/ 57186 w 341477"/>
                <a:gd name="connsiteY20" fmla="*/ 371444 h 455302"/>
                <a:gd name="connsiteX21" fmla="*/ 67620 w 341477"/>
                <a:gd name="connsiteY21" fmla="*/ 397055 h 455302"/>
                <a:gd name="connsiteX22" fmla="*/ 71415 w 341477"/>
                <a:gd name="connsiteY22" fmla="*/ 424563 h 455302"/>
                <a:gd name="connsiteX23" fmla="*/ 86591 w 341477"/>
                <a:gd name="connsiteY23" fmla="*/ 426460 h 455302"/>
                <a:gd name="connsiteX24" fmla="*/ 97025 w 341477"/>
                <a:gd name="connsiteY24" fmla="*/ 435945 h 455302"/>
                <a:gd name="connsiteX25" fmla="*/ 121688 w 341477"/>
                <a:gd name="connsiteY25" fmla="*/ 454916 h 455302"/>
                <a:gd name="connsiteX26" fmla="*/ 317088 w 341477"/>
                <a:gd name="connsiteY26" fmla="*/ 438791 h 455302"/>
                <a:gd name="connsiteX27" fmla="*/ 345545 w 341477"/>
                <a:gd name="connsiteY27" fmla="*/ 415077 h 455302"/>
                <a:gd name="connsiteX28" fmla="*/ 345545 w 341477"/>
                <a:gd name="connsiteY28" fmla="*/ 348679 h 45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1477" h="455302">
                  <a:moveTo>
                    <a:pt x="345545" y="348679"/>
                  </a:moveTo>
                  <a:cubicBezTo>
                    <a:pt x="343648" y="306943"/>
                    <a:pt x="332265" y="267104"/>
                    <a:pt x="323728" y="226316"/>
                  </a:cubicBezTo>
                  <a:cubicBezTo>
                    <a:pt x="318986" y="202602"/>
                    <a:pt x="292426" y="112490"/>
                    <a:pt x="288632" y="90674"/>
                  </a:cubicBezTo>
                  <a:cubicBezTo>
                    <a:pt x="283889" y="66960"/>
                    <a:pt x="279147" y="44195"/>
                    <a:pt x="261124" y="28070"/>
                  </a:cubicBezTo>
                  <a:cubicBezTo>
                    <a:pt x="254484" y="20481"/>
                    <a:pt x="248793" y="17636"/>
                    <a:pt x="241205" y="10047"/>
                  </a:cubicBezTo>
                  <a:cubicBezTo>
                    <a:pt x="232668" y="1510"/>
                    <a:pt x="218439" y="-1335"/>
                    <a:pt x="210851" y="562"/>
                  </a:cubicBezTo>
                  <a:cubicBezTo>
                    <a:pt x="194726" y="1510"/>
                    <a:pt x="178600" y="2459"/>
                    <a:pt x="152041" y="3407"/>
                  </a:cubicBezTo>
                  <a:cubicBezTo>
                    <a:pt x="139710" y="3407"/>
                    <a:pt x="124533" y="7202"/>
                    <a:pt x="117893" y="12893"/>
                  </a:cubicBezTo>
                  <a:cubicBezTo>
                    <a:pt x="111254" y="17636"/>
                    <a:pt x="109356" y="23327"/>
                    <a:pt x="104614" y="29018"/>
                  </a:cubicBezTo>
                  <a:cubicBezTo>
                    <a:pt x="101768" y="32812"/>
                    <a:pt x="101768" y="38504"/>
                    <a:pt x="98922" y="42298"/>
                  </a:cubicBezTo>
                  <a:cubicBezTo>
                    <a:pt x="96077" y="47041"/>
                    <a:pt x="99871" y="61269"/>
                    <a:pt x="102717" y="65063"/>
                  </a:cubicBezTo>
                  <a:cubicBezTo>
                    <a:pt x="122636" y="69806"/>
                    <a:pt x="141607" y="57475"/>
                    <a:pt x="158681" y="54629"/>
                  </a:cubicBezTo>
                  <a:cubicBezTo>
                    <a:pt x="171961" y="52732"/>
                    <a:pt x="171012" y="55578"/>
                    <a:pt x="170064" y="68857"/>
                  </a:cubicBezTo>
                  <a:cubicBezTo>
                    <a:pt x="170064" y="81188"/>
                    <a:pt x="166269" y="92571"/>
                    <a:pt x="165321" y="103953"/>
                  </a:cubicBezTo>
                  <a:cubicBezTo>
                    <a:pt x="156784" y="105850"/>
                    <a:pt x="107459" y="114387"/>
                    <a:pt x="78054" y="119130"/>
                  </a:cubicBezTo>
                  <a:cubicBezTo>
                    <a:pt x="67620" y="123873"/>
                    <a:pt x="73312" y="134307"/>
                    <a:pt x="66672" y="142844"/>
                  </a:cubicBezTo>
                  <a:cubicBezTo>
                    <a:pt x="59083" y="151381"/>
                    <a:pt x="41061" y="150432"/>
                    <a:pt x="36318" y="157072"/>
                  </a:cubicBezTo>
                  <a:cubicBezTo>
                    <a:pt x="30627" y="164661"/>
                    <a:pt x="27781" y="173197"/>
                    <a:pt x="26833" y="182683"/>
                  </a:cubicBezTo>
                  <a:cubicBezTo>
                    <a:pt x="24936" y="184580"/>
                    <a:pt x="12605" y="180786"/>
                    <a:pt x="5016" y="190271"/>
                  </a:cubicBezTo>
                  <a:cubicBezTo>
                    <a:pt x="-1624" y="200705"/>
                    <a:pt x="-675" y="213985"/>
                    <a:pt x="2171" y="224419"/>
                  </a:cubicBezTo>
                  <a:cubicBezTo>
                    <a:pt x="5016" y="235802"/>
                    <a:pt x="49598" y="354370"/>
                    <a:pt x="57186" y="371444"/>
                  </a:cubicBezTo>
                  <a:cubicBezTo>
                    <a:pt x="60981" y="379981"/>
                    <a:pt x="64775" y="388518"/>
                    <a:pt x="67620" y="397055"/>
                  </a:cubicBezTo>
                  <a:cubicBezTo>
                    <a:pt x="69517" y="405592"/>
                    <a:pt x="70466" y="414128"/>
                    <a:pt x="71415" y="424563"/>
                  </a:cubicBezTo>
                  <a:cubicBezTo>
                    <a:pt x="75209" y="428357"/>
                    <a:pt x="81849" y="424563"/>
                    <a:pt x="86591" y="426460"/>
                  </a:cubicBezTo>
                  <a:cubicBezTo>
                    <a:pt x="91334" y="427408"/>
                    <a:pt x="94180" y="432151"/>
                    <a:pt x="97025" y="435945"/>
                  </a:cubicBezTo>
                  <a:cubicBezTo>
                    <a:pt x="104614" y="444482"/>
                    <a:pt x="111254" y="451122"/>
                    <a:pt x="121688" y="454916"/>
                  </a:cubicBezTo>
                  <a:cubicBezTo>
                    <a:pt x="134019" y="458710"/>
                    <a:pt x="247844" y="473887"/>
                    <a:pt x="317088" y="438791"/>
                  </a:cubicBezTo>
                  <a:cubicBezTo>
                    <a:pt x="328471" y="433099"/>
                    <a:pt x="329420" y="419820"/>
                    <a:pt x="345545" y="415077"/>
                  </a:cubicBezTo>
                  <a:cubicBezTo>
                    <a:pt x="344596" y="383775"/>
                    <a:pt x="346493" y="371444"/>
                    <a:pt x="345545" y="348679"/>
                  </a:cubicBezTo>
                  <a:close/>
                </a:path>
              </a:pathLst>
            </a:custGeom>
            <a:solidFill>
              <a:srgbClr val="FDCE98"/>
            </a:solidFill>
            <a:ln w="948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F42BA6BE-D7E7-423E-83ED-6C74A68EDB3B}"/>
                </a:ext>
              </a:extLst>
            </p:cNvPr>
            <p:cNvSpPr/>
            <p:nvPr/>
          </p:nvSpPr>
          <p:spPr>
            <a:xfrm>
              <a:off x="7399964" y="3434634"/>
              <a:ext cx="1293662" cy="1354780"/>
            </a:xfrm>
            <a:custGeom>
              <a:avLst/>
              <a:gdLst>
                <a:gd name="connsiteX0" fmla="*/ 2260894 w 2409311"/>
                <a:gd name="connsiteY0" fmla="*/ 1703748 h 2523136"/>
                <a:gd name="connsiteX1" fmla="*/ 1514387 w 2409311"/>
                <a:gd name="connsiteY1" fmla="*/ 333097 h 2523136"/>
                <a:gd name="connsiteX2" fmla="*/ 466241 w 2409311"/>
                <a:gd name="connsiteY2" fmla="*/ 22922 h 2523136"/>
                <a:gd name="connsiteX3" fmla="*/ 238590 w 2409311"/>
                <a:gd name="connsiteY3" fmla="*/ 433643 h 2523136"/>
                <a:gd name="connsiteX4" fmla="*/ 138044 w 2409311"/>
                <a:gd name="connsiteY4" fmla="*/ 1014154 h 2523136"/>
                <a:gd name="connsiteX5" fmla="*/ 138044 w 2409311"/>
                <a:gd name="connsiteY5" fmla="*/ 1015103 h 2523136"/>
                <a:gd name="connsiteX6" fmla="*/ 40343 w 2409311"/>
                <a:gd name="connsiteY6" fmla="*/ 1092884 h 2523136"/>
                <a:gd name="connsiteX7" fmla="*/ 31806 w 2409311"/>
                <a:gd name="connsiteY7" fmla="*/ 1224732 h 2523136"/>
                <a:gd name="connsiteX8" fmla="*/ 121918 w 2409311"/>
                <a:gd name="connsiteY8" fmla="*/ 1303461 h 2523136"/>
                <a:gd name="connsiteX9" fmla="*/ 161758 w 2409311"/>
                <a:gd name="connsiteY9" fmla="*/ 1378397 h 2523136"/>
                <a:gd name="connsiteX10" fmla="*/ 254715 w 2409311"/>
                <a:gd name="connsiteY10" fmla="*/ 1449538 h 2523136"/>
                <a:gd name="connsiteX11" fmla="*/ 323011 w 2409311"/>
                <a:gd name="connsiteY11" fmla="*/ 1393573 h 2523136"/>
                <a:gd name="connsiteX12" fmla="*/ 356210 w 2409311"/>
                <a:gd name="connsiteY12" fmla="*/ 1170664 h 2523136"/>
                <a:gd name="connsiteX13" fmla="*/ 478572 w 2409311"/>
                <a:gd name="connsiteY13" fmla="*/ 510475 h 2523136"/>
                <a:gd name="connsiteX14" fmla="*/ 508926 w 2409311"/>
                <a:gd name="connsiteY14" fmla="*/ 549366 h 2523136"/>
                <a:gd name="connsiteX15" fmla="*/ 759343 w 2409311"/>
                <a:gd name="connsiteY15" fmla="*/ 1448589 h 2523136"/>
                <a:gd name="connsiteX16" fmla="*/ 1504901 w 2409311"/>
                <a:gd name="connsiteY16" fmla="*/ 2465432 h 2523136"/>
                <a:gd name="connsiteX17" fmla="*/ 2097744 w 2409311"/>
                <a:gd name="connsiteY17" fmla="*/ 2527088 h 2523136"/>
                <a:gd name="connsiteX18" fmla="*/ 2260894 w 2409311"/>
                <a:gd name="connsiteY18" fmla="*/ 1703748 h 252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9311" h="2523136">
                  <a:moveTo>
                    <a:pt x="2260894" y="1703748"/>
                  </a:moveTo>
                  <a:cubicBezTo>
                    <a:pt x="2103435" y="1226629"/>
                    <a:pt x="1919416" y="664140"/>
                    <a:pt x="1514387" y="333097"/>
                  </a:cubicBezTo>
                  <a:cubicBezTo>
                    <a:pt x="1241205" y="110188"/>
                    <a:pt x="817204" y="-64345"/>
                    <a:pt x="466241" y="22922"/>
                  </a:cubicBezTo>
                  <a:cubicBezTo>
                    <a:pt x="328702" y="57069"/>
                    <a:pt x="15681" y="332148"/>
                    <a:pt x="238590" y="433643"/>
                  </a:cubicBezTo>
                  <a:cubicBezTo>
                    <a:pt x="232899" y="438386"/>
                    <a:pt x="152272" y="993286"/>
                    <a:pt x="138044" y="1014154"/>
                  </a:cubicBezTo>
                  <a:cubicBezTo>
                    <a:pt x="138044" y="1014154"/>
                    <a:pt x="138044" y="1015103"/>
                    <a:pt x="138044" y="1015103"/>
                  </a:cubicBezTo>
                  <a:cubicBezTo>
                    <a:pt x="134250" y="1026485"/>
                    <a:pt x="65006" y="1073913"/>
                    <a:pt x="40343" y="1092884"/>
                  </a:cubicBezTo>
                  <a:cubicBezTo>
                    <a:pt x="-9930" y="1129877"/>
                    <a:pt x="-13724" y="1182047"/>
                    <a:pt x="31806" y="1224732"/>
                  </a:cubicBezTo>
                  <a:cubicBezTo>
                    <a:pt x="61211" y="1252239"/>
                    <a:pt x="90616" y="1278799"/>
                    <a:pt x="121918" y="1303461"/>
                  </a:cubicBezTo>
                  <a:cubicBezTo>
                    <a:pt x="146581" y="1323381"/>
                    <a:pt x="157963" y="1348043"/>
                    <a:pt x="161758" y="1378397"/>
                  </a:cubicBezTo>
                  <a:cubicBezTo>
                    <a:pt x="164603" y="1399264"/>
                    <a:pt x="231950" y="1446692"/>
                    <a:pt x="254715" y="1449538"/>
                  </a:cubicBezTo>
                  <a:cubicBezTo>
                    <a:pt x="299297" y="1455229"/>
                    <a:pt x="319216" y="1437206"/>
                    <a:pt x="323011" y="1393573"/>
                  </a:cubicBezTo>
                  <a:cubicBezTo>
                    <a:pt x="327753" y="1343300"/>
                    <a:pt x="337239" y="1191532"/>
                    <a:pt x="356210" y="1170664"/>
                  </a:cubicBezTo>
                  <a:cubicBezTo>
                    <a:pt x="352416" y="1167819"/>
                    <a:pt x="478572" y="547469"/>
                    <a:pt x="478572" y="510475"/>
                  </a:cubicBezTo>
                  <a:cubicBezTo>
                    <a:pt x="488058" y="520909"/>
                    <a:pt x="498492" y="534189"/>
                    <a:pt x="508926" y="549366"/>
                  </a:cubicBezTo>
                  <a:cubicBezTo>
                    <a:pt x="655002" y="772274"/>
                    <a:pt x="667333" y="1187738"/>
                    <a:pt x="759343" y="1448589"/>
                  </a:cubicBezTo>
                  <a:cubicBezTo>
                    <a:pt x="946206" y="1978827"/>
                    <a:pt x="1002171" y="2275722"/>
                    <a:pt x="1504901" y="2465432"/>
                  </a:cubicBezTo>
                  <a:cubicBezTo>
                    <a:pt x="1650978" y="2520448"/>
                    <a:pt x="1924159" y="2519499"/>
                    <a:pt x="2097744" y="2527088"/>
                  </a:cubicBezTo>
                  <a:cubicBezTo>
                    <a:pt x="2614702" y="2549853"/>
                    <a:pt x="2368080" y="2028152"/>
                    <a:pt x="2260894" y="1703748"/>
                  </a:cubicBezTo>
                  <a:close/>
                </a:path>
              </a:pathLst>
            </a:custGeom>
            <a:solidFill>
              <a:schemeClr val="accent1"/>
            </a:solidFill>
            <a:ln w="948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68B8EC1-B90E-4007-B0EF-EC72117A3EA8}"/>
                </a:ext>
              </a:extLst>
            </p:cNvPr>
            <p:cNvSpPr/>
            <p:nvPr/>
          </p:nvSpPr>
          <p:spPr>
            <a:xfrm>
              <a:off x="6569158" y="5430365"/>
              <a:ext cx="499130" cy="234285"/>
            </a:xfrm>
            <a:custGeom>
              <a:avLst/>
              <a:gdLst>
                <a:gd name="connsiteX0" fmla="*/ 356420 w 929576"/>
                <a:gd name="connsiteY0" fmla="*/ 57585 h 436331"/>
                <a:gd name="connsiteX1" fmla="*/ 403847 w 929576"/>
                <a:gd name="connsiteY1" fmla="*/ 9209 h 436331"/>
                <a:gd name="connsiteX2" fmla="*/ 429458 w 929576"/>
                <a:gd name="connsiteY2" fmla="*/ 672 h 436331"/>
                <a:gd name="connsiteX3" fmla="*/ 874327 w 929576"/>
                <a:gd name="connsiteY3" fmla="*/ 96476 h 436331"/>
                <a:gd name="connsiteX4" fmla="*/ 902784 w 929576"/>
                <a:gd name="connsiteY4" fmla="*/ 130623 h 436331"/>
                <a:gd name="connsiteX5" fmla="*/ 930291 w 929576"/>
                <a:gd name="connsiteY5" fmla="*/ 313693 h 436331"/>
                <a:gd name="connsiteX6" fmla="*/ 933137 w 929576"/>
                <a:gd name="connsiteY6" fmla="*/ 384834 h 436331"/>
                <a:gd name="connsiteX7" fmla="*/ 877173 w 929576"/>
                <a:gd name="connsiteY7" fmla="*/ 418033 h 436331"/>
                <a:gd name="connsiteX8" fmla="*/ 531901 w 929576"/>
                <a:gd name="connsiteY8" fmla="*/ 422776 h 436331"/>
                <a:gd name="connsiteX9" fmla="*/ 142048 w 929576"/>
                <a:gd name="connsiteY9" fmla="*/ 444593 h 436331"/>
                <a:gd name="connsiteX10" fmla="*/ 40554 w 929576"/>
                <a:gd name="connsiteY10" fmla="*/ 419931 h 436331"/>
                <a:gd name="connsiteX11" fmla="*/ 1663 w 929576"/>
                <a:gd name="connsiteY11" fmla="*/ 312745 h 436331"/>
                <a:gd name="connsiteX12" fmla="*/ 1663 w 929576"/>
                <a:gd name="connsiteY12" fmla="*/ 312745 h 436331"/>
                <a:gd name="connsiteX13" fmla="*/ 30120 w 929576"/>
                <a:gd name="connsiteY13" fmla="*/ 271957 h 436331"/>
                <a:gd name="connsiteX14" fmla="*/ 87981 w 929576"/>
                <a:gd name="connsiteY14" fmla="*/ 256780 h 436331"/>
                <a:gd name="connsiteX15" fmla="*/ 198961 w 929576"/>
                <a:gd name="connsiteY15" fmla="*/ 213147 h 436331"/>
                <a:gd name="connsiteX16" fmla="*/ 284330 w 929576"/>
                <a:gd name="connsiteY16" fmla="*/ 137263 h 436331"/>
                <a:gd name="connsiteX17" fmla="*/ 356420 w 929576"/>
                <a:gd name="connsiteY17" fmla="*/ 57585 h 43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9576" h="436331">
                  <a:moveTo>
                    <a:pt x="356420" y="57585"/>
                  </a:moveTo>
                  <a:cubicBezTo>
                    <a:pt x="375391" y="44306"/>
                    <a:pt x="389619" y="26283"/>
                    <a:pt x="403847" y="9209"/>
                  </a:cubicBezTo>
                  <a:cubicBezTo>
                    <a:pt x="411436" y="672"/>
                    <a:pt x="418076" y="-1225"/>
                    <a:pt x="429458" y="672"/>
                  </a:cubicBezTo>
                  <a:cubicBezTo>
                    <a:pt x="577432" y="32923"/>
                    <a:pt x="725405" y="66122"/>
                    <a:pt x="874327" y="96476"/>
                  </a:cubicBezTo>
                  <a:cubicBezTo>
                    <a:pt x="896144" y="101219"/>
                    <a:pt x="898989" y="114498"/>
                    <a:pt x="902784" y="130623"/>
                  </a:cubicBezTo>
                  <a:cubicBezTo>
                    <a:pt x="912269" y="191331"/>
                    <a:pt x="924600" y="252037"/>
                    <a:pt x="930291" y="313693"/>
                  </a:cubicBezTo>
                  <a:cubicBezTo>
                    <a:pt x="933137" y="342149"/>
                    <a:pt x="929343" y="359223"/>
                    <a:pt x="933137" y="384834"/>
                  </a:cubicBezTo>
                  <a:cubicBezTo>
                    <a:pt x="933137" y="410445"/>
                    <a:pt x="891401" y="415188"/>
                    <a:pt x="877173" y="418033"/>
                  </a:cubicBezTo>
                  <a:cubicBezTo>
                    <a:pt x="804135" y="430364"/>
                    <a:pt x="560358" y="423725"/>
                    <a:pt x="531901" y="422776"/>
                  </a:cubicBezTo>
                  <a:cubicBezTo>
                    <a:pt x="456966" y="420879"/>
                    <a:pt x="216983" y="451232"/>
                    <a:pt x="142048" y="444593"/>
                  </a:cubicBezTo>
                  <a:cubicBezTo>
                    <a:pt x="113592" y="441747"/>
                    <a:pt x="79444" y="438901"/>
                    <a:pt x="40554" y="419931"/>
                  </a:cubicBezTo>
                  <a:cubicBezTo>
                    <a:pt x="-3080" y="395268"/>
                    <a:pt x="-2131" y="354480"/>
                    <a:pt x="1663" y="312745"/>
                  </a:cubicBezTo>
                  <a:lnTo>
                    <a:pt x="1663" y="312745"/>
                  </a:lnTo>
                  <a:cubicBezTo>
                    <a:pt x="7354" y="297568"/>
                    <a:pt x="14943" y="281443"/>
                    <a:pt x="30120" y="271957"/>
                  </a:cubicBezTo>
                  <a:cubicBezTo>
                    <a:pt x="46245" y="260575"/>
                    <a:pt x="70907" y="255832"/>
                    <a:pt x="87981" y="256780"/>
                  </a:cubicBezTo>
                  <a:cubicBezTo>
                    <a:pt x="130666" y="257729"/>
                    <a:pt x="166710" y="240655"/>
                    <a:pt x="198961" y="213147"/>
                  </a:cubicBezTo>
                  <a:cubicBezTo>
                    <a:pt x="200858" y="211250"/>
                    <a:pt x="261565" y="164771"/>
                    <a:pt x="284330" y="137263"/>
                  </a:cubicBezTo>
                  <a:cubicBezTo>
                    <a:pt x="294764" y="125881"/>
                    <a:pt x="335552" y="80351"/>
                    <a:pt x="356420" y="57585"/>
                  </a:cubicBezTo>
                  <a:close/>
                </a:path>
              </a:pathLst>
            </a:custGeom>
            <a:solidFill>
              <a:schemeClr val="accent6">
                <a:lumMod val="75000"/>
              </a:schemeClr>
            </a:solidFill>
            <a:ln w="948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F616353-EA43-43A9-8889-676F5FC3C5AF}"/>
                </a:ext>
              </a:extLst>
            </p:cNvPr>
            <p:cNvSpPr/>
            <p:nvPr/>
          </p:nvSpPr>
          <p:spPr>
            <a:xfrm>
              <a:off x="7626846" y="5953578"/>
              <a:ext cx="310683" cy="331055"/>
            </a:xfrm>
            <a:custGeom>
              <a:avLst/>
              <a:gdLst>
                <a:gd name="connsiteX0" fmla="*/ 570142 w 578614"/>
                <a:gd name="connsiteY0" fmla="*/ 254612 h 616556"/>
                <a:gd name="connsiteX1" fmla="*/ 497103 w 578614"/>
                <a:gd name="connsiteY1" fmla="*/ 406380 h 616556"/>
                <a:gd name="connsiteX2" fmla="*/ 460110 w 578614"/>
                <a:gd name="connsiteY2" fmla="*/ 487006 h 616556"/>
                <a:gd name="connsiteX3" fmla="*/ 367152 w 578614"/>
                <a:gd name="connsiteY3" fmla="*/ 585656 h 616556"/>
                <a:gd name="connsiteX4" fmla="*/ 278937 w 578614"/>
                <a:gd name="connsiteY4" fmla="*/ 608420 h 616556"/>
                <a:gd name="connsiteX5" fmla="*/ 59823 w 578614"/>
                <a:gd name="connsiteY5" fmla="*/ 617906 h 616556"/>
                <a:gd name="connsiteX6" fmla="*/ 32315 w 578614"/>
                <a:gd name="connsiteY6" fmla="*/ 605575 h 616556"/>
                <a:gd name="connsiteX7" fmla="*/ 64 w 578614"/>
                <a:gd name="connsiteY7" fmla="*/ 542022 h 616556"/>
                <a:gd name="connsiteX8" fmla="*/ 14293 w 578614"/>
                <a:gd name="connsiteY8" fmla="*/ 469933 h 616556"/>
                <a:gd name="connsiteX9" fmla="*/ 72154 w 578614"/>
                <a:gd name="connsiteY9" fmla="*/ 319113 h 616556"/>
                <a:gd name="connsiteX10" fmla="*/ 132861 w 578614"/>
                <a:gd name="connsiteY10" fmla="*/ 150272 h 616556"/>
                <a:gd name="connsiteX11" fmla="*/ 213488 w 578614"/>
                <a:gd name="connsiteY11" fmla="*/ 74388 h 616556"/>
                <a:gd name="connsiteX12" fmla="*/ 490463 w 578614"/>
                <a:gd name="connsiteY12" fmla="*/ 2299 h 616556"/>
                <a:gd name="connsiteX13" fmla="*/ 525560 w 578614"/>
                <a:gd name="connsiteY13" fmla="*/ 14630 h 616556"/>
                <a:gd name="connsiteX14" fmla="*/ 565399 w 578614"/>
                <a:gd name="connsiteY14" fmla="*/ 89565 h 616556"/>
                <a:gd name="connsiteX15" fmla="*/ 570142 w 578614"/>
                <a:gd name="connsiteY15" fmla="*/ 254612 h 61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8614" h="616556">
                  <a:moveTo>
                    <a:pt x="570142" y="254612"/>
                  </a:moveTo>
                  <a:cubicBezTo>
                    <a:pt x="568244" y="272635"/>
                    <a:pt x="512280" y="371283"/>
                    <a:pt x="497103" y="406380"/>
                  </a:cubicBezTo>
                  <a:cubicBezTo>
                    <a:pt x="488566" y="420608"/>
                    <a:pt x="465801" y="472778"/>
                    <a:pt x="460110" y="487006"/>
                  </a:cubicBezTo>
                  <a:cubicBezTo>
                    <a:pt x="442088" y="532537"/>
                    <a:pt x="413631" y="566685"/>
                    <a:pt x="367152" y="585656"/>
                  </a:cubicBezTo>
                  <a:cubicBezTo>
                    <a:pt x="339644" y="601781"/>
                    <a:pt x="309291" y="602729"/>
                    <a:pt x="278937" y="608420"/>
                  </a:cubicBezTo>
                  <a:cubicBezTo>
                    <a:pt x="257121" y="613163"/>
                    <a:pt x="91125" y="623597"/>
                    <a:pt x="59823" y="617906"/>
                  </a:cubicBezTo>
                  <a:cubicBezTo>
                    <a:pt x="50337" y="616009"/>
                    <a:pt x="40852" y="612215"/>
                    <a:pt x="32315" y="605575"/>
                  </a:cubicBezTo>
                  <a:cubicBezTo>
                    <a:pt x="8601" y="591347"/>
                    <a:pt x="-884" y="569530"/>
                    <a:pt x="64" y="542022"/>
                  </a:cubicBezTo>
                  <a:cubicBezTo>
                    <a:pt x="64" y="517360"/>
                    <a:pt x="4807" y="492698"/>
                    <a:pt x="14293" y="469933"/>
                  </a:cubicBezTo>
                  <a:cubicBezTo>
                    <a:pt x="14293" y="469933"/>
                    <a:pt x="49389" y="368438"/>
                    <a:pt x="72154" y="319113"/>
                  </a:cubicBezTo>
                  <a:cubicBezTo>
                    <a:pt x="83536" y="296348"/>
                    <a:pt x="132861" y="152169"/>
                    <a:pt x="132861" y="150272"/>
                  </a:cubicBezTo>
                  <a:cubicBezTo>
                    <a:pt x="137604" y="100947"/>
                    <a:pt x="168906" y="84822"/>
                    <a:pt x="213488" y="74388"/>
                  </a:cubicBezTo>
                  <a:cubicBezTo>
                    <a:pt x="306445" y="53520"/>
                    <a:pt x="398454" y="26961"/>
                    <a:pt x="490463" y="2299"/>
                  </a:cubicBezTo>
                  <a:cubicBezTo>
                    <a:pt x="505640" y="-2444"/>
                    <a:pt x="517023" y="-547"/>
                    <a:pt x="525560" y="14630"/>
                  </a:cubicBezTo>
                  <a:cubicBezTo>
                    <a:pt x="529354" y="17475"/>
                    <a:pt x="555913" y="67748"/>
                    <a:pt x="565399" y="89565"/>
                  </a:cubicBezTo>
                  <a:cubicBezTo>
                    <a:pt x="591009" y="144581"/>
                    <a:pt x="590061" y="199596"/>
                    <a:pt x="570142" y="254612"/>
                  </a:cubicBezTo>
                  <a:close/>
                </a:path>
              </a:pathLst>
            </a:custGeom>
            <a:solidFill>
              <a:schemeClr val="accent6">
                <a:lumMod val="75000"/>
              </a:schemeClr>
            </a:solidFill>
            <a:ln w="948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38688C4-03D0-49E0-86BB-A064CBD62693}"/>
                </a:ext>
              </a:extLst>
            </p:cNvPr>
            <p:cNvSpPr/>
            <p:nvPr/>
          </p:nvSpPr>
          <p:spPr>
            <a:xfrm>
              <a:off x="7447431" y="3808230"/>
              <a:ext cx="213913" cy="254658"/>
            </a:xfrm>
            <a:custGeom>
              <a:avLst/>
              <a:gdLst>
                <a:gd name="connsiteX0" fmla="*/ 49643 w 398390"/>
                <a:gd name="connsiteY0" fmla="*/ 318369 h 474273"/>
                <a:gd name="connsiteX1" fmla="*/ 12650 w 398390"/>
                <a:gd name="connsiteY1" fmla="*/ 270942 h 474273"/>
                <a:gd name="connsiteX2" fmla="*/ 18341 w 398390"/>
                <a:gd name="connsiteY2" fmla="*/ 200749 h 474273"/>
                <a:gd name="connsiteX3" fmla="*/ 13598 w 398390"/>
                <a:gd name="connsiteY3" fmla="*/ 184624 h 474273"/>
                <a:gd name="connsiteX4" fmla="*/ 23084 w 398390"/>
                <a:gd name="connsiteY4" fmla="*/ 154270 h 474273"/>
                <a:gd name="connsiteX5" fmla="*/ 36364 w 398390"/>
                <a:gd name="connsiteY5" fmla="*/ 146682 h 474273"/>
                <a:gd name="connsiteX6" fmla="*/ 43952 w 398390"/>
                <a:gd name="connsiteY6" fmla="*/ 133402 h 474273"/>
                <a:gd name="connsiteX7" fmla="*/ 43952 w 398390"/>
                <a:gd name="connsiteY7" fmla="*/ 93563 h 474273"/>
                <a:gd name="connsiteX8" fmla="*/ 70511 w 398390"/>
                <a:gd name="connsiteY8" fmla="*/ 62261 h 474273"/>
                <a:gd name="connsiteX9" fmla="*/ 98019 w 398390"/>
                <a:gd name="connsiteY9" fmla="*/ 8194 h 474273"/>
                <a:gd name="connsiteX10" fmla="*/ 141652 w 398390"/>
                <a:gd name="connsiteY10" fmla="*/ 606 h 474273"/>
                <a:gd name="connsiteX11" fmla="*/ 204256 w 398390"/>
                <a:gd name="connsiteY11" fmla="*/ 14834 h 474273"/>
                <a:gd name="connsiteX12" fmla="*/ 316185 w 398390"/>
                <a:gd name="connsiteY12" fmla="*/ 67953 h 474273"/>
                <a:gd name="connsiteX13" fmla="*/ 394915 w 398390"/>
                <a:gd name="connsiteY13" fmla="*/ 205492 h 474273"/>
                <a:gd name="connsiteX14" fmla="*/ 402503 w 398390"/>
                <a:gd name="connsiteY14" fmla="*/ 240588 h 474273"/>
                <a:gd name="connsiteX15" fmla="*/ 290574 w 398390"/>
                <a:gd name="connsiteY15" fmla="*/ 472983 h 474273"/>
                <a:gd name="connsiteX16" fmla="*/ 269706 w 398390"/>
                <a:gd name="connsiteY16" fmla="*/ 473931 h 474273"/>
                <a:gd name="connsiteX17" fmla="*/ 236507 w 398390"/>
                <a:gd name="connsiteY17" fmla="*/ 460651 h 474273"/>
                <a:gd name="connsiteX18" fmla="*/ 49643 w 398390"/>
                <a:gd name="connsiteY18" fmla="*/ 318369 h 47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390" h="474273">
                  <a:moveTo>
                    <a:pt x="49643" y="318369"/>
                  </a:moveTo>
                  <a:cubicBezTo>
                    <a:pt x="35415" y="304141"/>
                    <a:pt x="24032" y="288016"/>
                    <a:pt x="12650" y="270942"/>
                  </a:cubicBezTo>
                  <a:cubicBezTo>
                    <a:pt x="-14858" y="227309"/>
                    <a:pt x="9804" y="226360"/>
                    <a:pt x="18341" y="200749"/>
                  </a:cubicBezTo>
                  <a:cubicBezTo>
                    <a:pt x="20238" y="196955"/>
                    <a:pt x="16444" y="191264"/>
                    <a:pt x="13598" y="184624"/>
                  </a:cubicBezTo>
                  <a:cubicBezTo>
                    <a:pt x="7907" y="173241"/>
                    <a:pt x="12650" y="159962"/>
                    <a:pt x="23084" y="154270"/>
                  </a:cubicBezTo>
                  <a:lnTo>
                    <a:pt x="36364" y="146682"/>
                  </a:lnTo>
                  <a:cubicBezTo>
                    <a:pt x="41106" y="143836"/>
                    <a:pt x="43952" y="139094"/>
                    <a:pt x="43952" y="133402"/>
                  </a:cubicBezTo>
                  <a:cubicBezTo>
                    <a:pt x="43003" y="121071"/>
                    <a:pt x="35415" y="115380"/>
                    <a:pt x="43952" y="93563"/>
                  </a:cubicBezTo>
                  <a:cubicBezTo>
                    <a:pt x="54386" y="70798"/>
                    <a:pt x="73357" y="85975"/>
                    <a:pt x="70511" y="62261"/>
                  </a:cubicBezTo>
                  <a:cubicBezTo>
                    <a:pt x="64820" y="25268"/>
                    <a:pt x="59129" y="18628"/>
                    <a:pt x="98019" y="8194"/>
                  </a:cubicBezTo>
                  <a:cubicBezTo>
                    <a:pt x="113196" y="3451"/>
                    <a:pt x="130270" y="606"/>
                    <a:pt x="141652" y="606"/>
                  </a:cubicBezTo>
                  <a:cubicBezTo>
                    <a:pt x="169160" y="-2240"/>
                    <a:pt x="179594" y="5349"/>
                    <a:pt x="204256" y="14834"/>
                  </a:cubicBezTo>
                  <a:cubicBezTo>
                    <a:pt x="243147" y="30959"/>
                    <a:pt x="279192" y="40445"/>
                    <a:pt x="316185" y="67953"/>
                  </a:cubicBezTo>
                  <a:cubicBezTo>
                    <a:pt x="357921" y="104946"/>
                    <a:pt x="384481" y="148579"/>
                    <a:pt x="394915" y="205492"/>
                  </a:cubicBezTo>
                  <a:cubicBezTo>
                    <a:pt x="397760" y="215926"/>
                    <a:pt x="402503" y="227309"/>
                    <a:pt x="402503" y="240588"/>
                  </a:cubicBezTo>
                  <a:cubicBezTo>
                    <a:pt x="367407" y="316472"/>
                    <a:pt x="325671" y="397099"/>
                    <a:pt x="290574" y="472983"/>
                  </a:cubicBezTo>
                  <a:cubicBezTo>
                    <a:pt x="282986" y="488159"/>
                    <a:pt x="276346" y="475828"/>
                    <a:pt x="269706" y="473931"/>
                  </a:cubicBezTo>
                  <a:cubicBezTo>
                    <a:pt x="257375" y="472983"/>
                    <a:pt x="246941" y="467291"/>
                    <a:pt x="236507" y="460651"/>
                  </a:cubicBezTo>
                  <a:cubicBezTo>
                    <a:pt x="178646" y="425555"/>
                    <a:pt x="68614" y="334495"/>
                    <a:pt x="49643" y="318369"/>
                  </a:cubicBezTo>
                  <a:close/>
                </a:path>
              </a:pathLst>
            </a:custGeom>
            <a:solidFill>
              <a:srgbClr val="FDCE98"/>
            </a:solidFill>
            <a:ln w="948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3D1C5B9-2435-4224-BB61-AC9DF18D3800}"/>
                </a:ext>
              </a:extLst>
            </p:cNvPr>
            <p:cNvSpPr/>
            <p:nvPr/>
          </p:nvSpPr>
          <p:spPr>
            <a:xfrm>
              <a:off x="7505707" y="3662586"/>
              <a:ext cx="152795" cy="106956"/>
            </a:xfrm>
            <a:custGeom>
              <a:avLst/>
              <a:gdLst>
                <a:gd name="connsiteX0" fmla="*/ 272154 w 284564"/>
                <a:gd name="connsiteY0" fmla="*/ 199765 h 199195"/>
                <a:gd name="connsiteX1" fmla="*/ 231366 w 284564"/>
                <a:gd name="connsiteY1" fmla="*/ 148543 h 199195"/>
                <a:gd name="connsiteX2" fmla="*/ 112798 w 284564"/>
                <a:gd name="connsiteY2" fmla="*/ 119138 h 199195"/>
                <a:gd name="connsiteX3" fmla="*/ 62525 w 284564"/>
                <a:gd name="connsiteY3" fmla="*/ 152337 h 199195"/>
                <a:gd name="connsiteX4" fmla="*/ 36914 w 284564"/>
                <a:gd name="connsiteY4" fmla="*/ 175103 h 199195"/>
                <a:gd name="connsiteX5" fmla="*/ 11303 w 284564"/>
                <a:gd name="connsiteY5" fmla="*/ 179845 h 199195"/>
                <a:gd name="connsiteX6" fmla="*/ 3715 w 284564"/>
                <a:gd name="connsiteY6" fmla="*/ 61277 h 199195"/>
                <a:gd name="connsiteX7" fmla="*/ 40708 w 284564"/>
                <a:gd name="connsiteY7" fmla="*/ 10055 h 199195"/>
                <a:gd name="connsiteX8" fmla="*/ 117540 w 284564"/>
                <a:gd name="connsiteY8" fmla="*/ 1518 h 199195"/>
                <a:gd name="connsiteX9" fmla="*/ 242749 w 284564"/>
                <a:gd name="connsiteY9" fmla="*/ 4364 h 199195"/>
                <a:gd name="connsiteX10" fmla="*/ 275948 w 284564"/>
                <a:gd name="connsiteY10" fmla="*/ 29975 h 199195"/>
                <a:gd name="connsiteX11" fmla="*/ 285433 w 284564"/>
                <a:gd name="connsiteY11" fmla="*/ 181742 h 199195"/>
                <a:gd name="connsiteX12" fmla="*/ 272154 w 284564"/>
                <a:gd name="connsiteY12" fmla="*/ 199765 h 1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64" h="199195">
                  <a:moveTo>
                    <a:pt x="272154" y="199765"/>
                  </a:moveTo>
                  <a:cubicBezTo>
                    <a:pt x="258874" y="182691"/>
                    <a:pt x="245594" y="165617"/>
                    <a:pt x="231366" y="148543"/>
                  </a:cubicBezTo>
                  <a:cubicBezTo>
                    <a:pt x="201961" y="119138"/>
                    <a:pt x="166865" y="95424"/>
                    <a:pt x="112798" y="119138"/>
                  </a:cubicBezTo>
                  <a:cubicBezTo>
                    <a:pt x="100467" y="124830"/>
                    <a:pt x="71062" y="134315"/>
                    <a:pt x="62525" y="152337"/>
                  </a:cubicBezTo>
                  <a:cubicBezTo>
                    <a:pt x="62525" y="152337"/>
                    <a:pt x="36914" y="175103"/>
                    <a:pt x="36914" y="175103"/>
                  </a:cubicBezTo>
                  <a:cubicBezTo>
                    <a:pt x="32171" y="179845"/>
                    <a:pt x="17943" y="173205"/>
                    <a:pt x="11303" y="179845"/>
                  </a:cubicBezTo>
                  <a:cubicBezTo>
                    <a:pt x="-4822" y="141903"/>
                    <a:pt x="-79" y="102064"/>
                    <a:pt x="3715" y="61277"/>
                  </a:cubicBezTo>
                  <a:cubicBezTo>
                    <a:pt x="6560" y="46100"/>
                    <a:pt x="30274" y="21438"/>
                    <a:pt x="40708" y="10055"/>
                  </a:cubicBezTo>
                  <a:cubicBezTo>
                    <a:pt x="50194" y="-4173"/>
                    <a:pt x="76753" y="570"/>
                    <a:pt x="117540" y="1518"/>
                  </a:cubicBezTo>
                  <a:cubicBezTo>
                    <a:pt x="134614" y="570"/>
                    <a:pt x="197219" y="-1327"/>
                    <a:pt x="242749" y="4364"/>
                  </a:cubicBezTo>
                  <a:cubicBezTo>
                    <a:pt x="251286" y="5312"/>
                    <a:pt x="272154" y="22386"/>
                    <a:pt x="275948" y="29975"/>
                  </a:cubicBezTo>
                  <a:cubicBezTo>
                    <a:pt x="294919" y="79299"/>
                    <a:pt x="283536" y="131469"/>
                    <a:pt x="285433" y="181742"/>
                  </a:cubicBezTo>
                  <a:cubicBezTo>
                    <a:pt x="286382" y="190279"/>
                    <a:pt x="279742" y="195971"/>
                    <a:pt x="272154" y="199765"/>
                  </a:cubicBezTo>
                  <a:close/>
                </a:path>
              </a:pathLst>
            </a:custGeom>
            <a:solidFill>
              <a:schemeClr val="accent3">
                <a:lumMod val="75000"/>
              </a:schemeClr>
            </a:solidFill>
            <a:ln w="948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584742D-E499-4398-BF1B-94299922C354}"/>
                </a:ext>
              </a:extLst>
            </p:cNvPr>
            <p:cNvSpPr/>
            <p:nvPr/>
          </p:nvSpPr>
          <p:spPr>
            <a:xfrm>
              <a:off x="7122708" y="3538711"/>
              <a:ext cx="86584" cy="20373"/>
            </a:xfrm>
            <a:custGeom>
              <a:avLst/>
              <a:gdLst>
                <a:gd name="connsiteX0" fmla="*/ 170647 w 161253"/>
                <a:gd name="connsiteY0" fmla="*/ 19746 h 37941"/>
                <a:gd name="connsiteX1" fmla="*/ 16033 w 161253"/>
                <a:gd name="connsiteY1" fmla="*/ 34922 h 37941"/>
                <a:gd name="connsiteX2" fmla="*/ 857 w 161253"/>
                <a:gd name="connsiteY2" fmla="*/ 14054 h 37941"/>
                <a:gd name="connsiteX3" fmla="*/ 26467 w 161253"/>
                <a:gd name="connsiteY3" fmla="*/ 1723 h 37941"/>
                <a:gd name="connsiteX4" fmla="*/ 81483 w 161253"/>
                <a:gd name="connsiteY4" fmla="*/ 1723 h 37941"/>
                <a:gd name="connsiteX5" fmla="*/ 170647 w 161253"/>
                <a:gd name="connsiteY5" fmla="*/ 19746 h 3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253" h="37941">
                  <a:moveTo>
                    <a:pt x="170647" y="19746"/>
                  </a:moveTo>
                  <a:cubicBezTo>
                    <a:pt x="118477" y="40614"/>
                    <a:pt x="68204" y="52945"/>
                    <a:pt x="16033" y="34922"/>
                  </a:cubicBezTo>
                  <a:cubicBezTo>
                    <a:pt x="6548" y="32077"/>
                    <a:pt x="-2938" y="26386"/>
                    <a:pt x="857" y="14054"/>
                  </a:cubicBezTo>
                  <a:cubicBezTo>
                    <a:pt x="4651" y="2672"/>
                    <a:pt x="15085" y="-2071"/>
                    <a:pt x="26467" y="1723"/>
                  </a:cubicBezTo>
                  <a:cubicBezTo>
                    <a:pt x="45438" y="7415"/>
                    <a:pt x="62512" y="4569"/>
                    <a:pt x="81483" y="1723"/>
                  </a:cubicBezTo>
                  <a:cubicBezTo>
                    <a:pt x="110888" y="-3019"/>
                    <a:pt x="140293" y="1723"/>
                    <a:pt x="170647" y="19746"/>
                  </a:cubicBezTo>
                  <a:close/>
                </a:path>
              </a:pathLst>
            </a:custGeom>
            <a:solidFill>
              <a:srgbClr val="E2AA74"/>
            </a:solidFill>
            <a:ln w="948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FAC1559-7A79-4DEE-86B0-33B933565430}"/>
                </a:ext>
              </a:extLst>
            </p:cNvPr>
            <p:cNvSpPr/>
            <p:nvPr/>
          </p:nvSpPr>
          <p:spPr>
            <a:xfrm>
              <a:off x="7120900" y="3477501"/>
              <a:ext cx="35652" cy="30559"/>
            </a:xfrm>
            <a:custGeom>
              <a:avLst/>
              <a:gdLst>
                <a:gd name="connsiteX0" fmla="*/ 68724 w 66398"/>
                <a:gd name="connsiteY0" fmla="*/ 0 h 56912"/>
                <a:gd name="connsiteX1" fmla="*/ 26039 w 66398"/>
                <a:gd name="connsiteY1" fmla="*/ 64501 h 56912"/>
                <a:gd name="connsiteX2" fmla="*/ 10863 w 66398"/>
                <a:gd name="connsiteY2" fmla="*/ 38890 h 56912"/>
                <a:gd name="connsiteX3" fmla="*/ 24142 w 66398"/>
                <a:gd name="connsiteY3" fmla="*/ 11383 h 56912"/>
                <a:gd name="connsiteX4" fmla="*/ 68724 w 66398"/>
                <a:gd name="connsiteY4" fmla="*/ 0 h 56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98" h="56912">
                  <a:moveTo>
                    <a:pt x="68724" y="0"/>
                  </a:moveTo>
                  <a:cubicBezTo>
                    <a:pt x="52599" y="24662"/>
                    <a:pt x="40268" y="43633"/>
                    <a:pt x="26039" y="64501"/>
                  </a:cubicBezTo>
                  <a:cubicBezTo>
                    <a:pt x="16554" y="56913"/>
                    <a:pt x="12760" y="47427"/>
                    <a:pt x="10863" y="38890"/>
                  </a:cubicBezTo>
                  <a:cubicBezTo>
                    <a:pt x="8966" y="28456"/>
                    <a:pt x="-19491" y="1897"/>
                    <a:pt x="24142" y="11383"/>
                  </a:cubicBezTo>
                  <a:cubicBezTo>
                    <a:pt x="36473" y="13280"/>
                    <a:pt x="49753" y="4743"/>
                    <a:pt x="68724" y="0"/>
                  </a:cubicBezTo>
                  <a:close/>
                </a:path>
              </a:pathLst>
            </a:custGeom>
            <a:solidFill>
              <a:srgbClr val="D9AD7C"/>
            </a:solidFill>
            <a:ln w="948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4598D73-929B-4657-AC95-FE60542F81B0}"/>
                </a:ext>
              </a:extLst>
            </p:cNvPr>
            <p:cNvSpPr/>
            <p:nvPr/>
          </p:nvSpPr>
          <p:spPr>
            <a:xfrm>
              <a:off x="6685609" y="3432311"/>
              <a:ext cx="81491" cy="147702"/>
            </a:xfrm>
            <a:custGeom>
              <a:avLst/>
              <a:gdLst>
                <a:gd name="connsiteX0" fmla="*/ 103496 w 151767"/>
                <a:gd name="connsiteY0" fmla="*/ 2586 h 275078"/>
                <a:gd name="connsiteX1" fmla="*/ 160409 w 151767"/>
                <a:gd name="connsiteY1" fmla="*/ 216958 h 275078"/>
                <a:gd name="connsiteX2" fmla="*/ 153769 w 151767"/>
                <a:gd name="connsiteY2" fmla="*/ 259642 h 275078"/>
                <a:gd name="connsiteX3" fmla="*/ 117725 w 151767"/>
                <a:gd name="connsiteY3" fmla="*/ 276716 h 275078"/>
                <a:gd name="connsiteX4" fmla="*/ 9590 w 151767"/>
                <a:gd name="connsiteY4" fmla="*/ 223597 h 275078"/>
                <a:gd name="connsiteX5" fmla="*/ 105 w 151767"/>
                <a:gd name="connsiteY5" fmla="*/ 210318 h 275078"/>
                <a:gd name="connsiteX6" fmla="*/ 17178 w 151767"/>
                <a:gd name="connsiteY6" fmla="*/ 205575 h 275078"/>
                <a:gd name="connsiteX7" fmla="*/ 107290 w 151767"/>
                <a:gd name="connsiteY7" fmla="*/ 210318 h 275078"/>
                <a:gd name="connsiteX8" fmla="*/ 143335 w 151767"/>
                <a:gd name="connsiteY8" fmla="*/ 163839 h 275078"/>
                <a:gd name="connsiteX9" fmla="*/ 101599 w 151767"/>
                <a:gd name="connsiteY9" fmla="*/ 7328 h 275078"/>
                <a:gd name="connsiteX10" fmla="*/ 103496 w 151767"/>
                <a:gd name="connsiteY10" fmla="*/ 2586 h 27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767" h="275078">
                  <a:moveTo>
                    <a:pt x="103496" y="2586"/>
                  </a:moveTo>
                  <a:cubicBezTo>
                    <a:pt x="120570" y="60447"/>
                    <a:pt x="157564" y="155302"/>
                    <a:pt x="160409" y="216958"/>
                  </a:cubicBezTo>
                  <a:cubicBezTo>
                    <a:pt x="161358" y="232134"/>
                    <a:pt x="159461" y="246362"/>
                    <a:pt x="153769" y="259642"/>
                  </a:cubicBezTo>
                  <a:cubicBezTo>
                    <a:pt x="147129" y="274819"/>
                    <a:pt x="132901" y="279562"/>
                    <a:pt x="117725" y="276716"/>
                  </a:cubicBezTo>
                  <a:cubicBezTo>
                    <a:pt x="76937" y="268179"/>
                    <a:pt x="41841" y="249208"/>
                    <a:pt x="9590" y="223597"/>
                  </a:cubicBezTo>
                  <a:cubicBezTo>
                    <a:pt x="4847" y="219803"/>
                    <a:pt x="-844" y="216009"/>
                    <a:pt x="105" y="210318"/>
                  </a:cubicBezTo>
                  <a:cubicBezTo>
                    <a:pt x="2002" y="201781"/>
                    <a:pt x="11487" y="204626"/>
                    <a:pt x="17178" y="205575"/>
                  </a:cubicBezTo>
                  <a:cubicBezTo>
                    <a:pt x="47532" y="206523"/>
                    <a:pt x="76937" y="210318"/>
                    <a:pt x="107290" y="210318"/>
                  </a:cubicBezTo>
                  <a:cubicBezTo>
                    <a:pt x="139541" y="211266"/>
                    <a:pt x="149975" y="197038"/>
                    <a:pt x="143335" y="163839"/>
                  </a:cubicBezTo>
                  <a:cubicBezTo>
                    <a:pt x="135747" y="124000"/>
                    <a:pt x="109188" y="46219"/>
                    <a:pt x="101599" y="7328"/>
                  </a:cubicBezTo>
                  <a:cubicBezTo>
                    <a:pt x="98754" y="-260"/>
                    <a:pt x="100651" y="-2157"/>
                    <a:pt x="103496" y="2586"/>
                  </a:cubicBezTo>
                  <a:close/>
                </a:path>
              </a:pathLst>
            </a:custGeom>
            <a:solidFill>
              <a:srgbClr val="D0A475"/>
            </a:solidFill>
            <a:ln w="948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221BF18-B170-4A4B-B1F2-BDF8503D4635}"/>
                </a:ext>
              </a:extLst>
            </p:cNvPr>
            <p:cNvSpPr/>
            <p:nvPr/>
          </p:nvSpPr>
          <p:spPr>
            <a:xfrm>
              <a:off x="6554262" y="3417911"/>
              <a:ext cx="5093" cy="5093"/>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0" y="0"/>
                  </a:lnTo>
                  <a:lnTo>
                    <a:pt x="0" y="0"/>
                  </a:lnTo>
                  <a:lnTo>
                    <a:pt x="0" y="0"/>
                  </a:lnTo>
                  <a:close/>
                </a:path>
              </a:pathLst>
            </a:custGeom>
            <a:solidFill>
              <a:srgbClr val="0B0907"/>
            </a:solidFill>
            <a:ln w="9484" cap="flat">
              <a:noFill/>
              <a:prstDash val="solid"/>
              <a:miter/>
            </a:ln>
          </p:spPr>
          <p:txBody>
            <a:bodyPr rtlCol="0" anchor="ctr"/>
            <a:lstStyle/>
            <a:p>
              <a:endParaRPr lang="en-US"/>
            </a:p>
          </p:txBody>
        </p:sp>
      </p:grpSp>
      <p:graphicFrame>
        <p:nvGraphicFramePr>
          <p:cNvPr id="69" name="Chart 68">
            <a:extLst>
              <a:ext uri="{FF2B5EF4-FFF2-40B4-BE49-F238E27FC236}">
                <a16:creationId xmlns:a16="http://schemas.microsoft.com/office/drawing/2014/main" id="{F5BCE884-D926-4B97-8CA9-F8393A569E82}"/>
              </a:ext>
            </a:extLst>
          </p:cNvPr>
          <p:cNvGraphicFramePr/>
          <p:nvPr>
            <p:extLst>
              <p:ext uri="{D42A27DB-BD31-4B8C-83A1-F6EECF244321}">
                <p14:modId xmlns:p14="http://schemas.microsoft.com/office/powerpoint/2010/main" val="4099946946"/>
              </p:ext>
            </p:extLst>
          </p:nvPr>
        </p:nvGraphicFramePr>
        <p:xfrm>
          <a:off x="1306039" y="665281"/>
          <a:ext cx="8399108" cy="54581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497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strips(downLeft)">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9"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2ABE7FE-3C8B-461A-9358-9CE615E054F9}"/>
              </a:ext>
            </a:extLst>
          </p:cNvPr>
          <p:cNvGrpSpPr/>
          <p:nvPr/>
        </p:nvGrpSpPr>
        <p:grpSpPr>
          <a:xfrm>
            <a:off x="9785964" y="1731970"/>
            <a:ext cx="1837466" cy="4261813"/>
            <a:chOff x="9648228" y="2699074"/>
            <a:chExt cx="1585116" cy="3676512"/>
          </a:xfrm>
        </p:grpSpPr>
        <p:sp>
          <p:nvSpPr>
            <p:cNvPr id="20" name="Freeform: Shape 19">
              <a:extLst>
                <a:ext uri="{FF2B5EF4-FFF2-40B4-BE49-F238E27FC236}">
                  <a16:creationId xmlns:a16="http://schemas.microsoft.com/office/drawing/2014/main" id="{EB12B2BB-9C65-45A1-9CE0-96C2B5C67007}"/>
                </a:ext>
              </a:extLst>
            </p:cNvPr>
            <p:cNvSpPr/>
            <p:nvPr/>
          </p:nvSpPr>
          <p:spPr>
            <a:xfrm>
              <a:off x="10381353" y="2715881"/>
              <a:ext cx="412546" cy="606086"/>
            </a:xfrm>
            <a:custGeom>
              <a:avLst/>
              <a:gdLst>
                <a:gd name="connsiteX0" fmla="*/ 669502 w 768323"/>
                <a:gd name="connsiteY0" fmla="*/ 787653 h 1128771"/>
                <a:gd name="connsiteX1" fmla="*/ 669502 w 768323"/>
                <a:gd name="connsiteY1" fmla="*/ 787653 h 1128771"/>
                <a:gd name="connsiteX2" fmla="*/ 652428 w 768323"/>
                <a:gd name="connsiteY2" fmla="*/ 672879 h 1128771"/>
                <a:gd name="connsiteX3" fmla="*/ 684679 w 768323"/>
                <a:gd name="connsiteY3" fmla="*/ 599841 h 1128771"/>
                <a:gd name="connsiteX4" fmla="*/ 730209 w 768323"/>
                <a:gd name="connsiteY4" fmla="*/ 407285 h 1128771"/>
                <a:gd name="connsiteX5" fmla="*/ 668554 w 768323"/>
                <a:gd name="connsiteY5" fmla="*/ 163509 h 1128771"/>
                <a:gd name="connsiteX6" fmla="*/ 600258 w 768323"/>
                <a:gd name="connsiteY6" fmla="*/ 103750 h 1128771"/>
                <a:gd name="connsiteX7" fmla="*/ 474101 w 768323"/>
                <a:gd name="connsiteY7" fmla="*/ 17432 h 1128771"/>
                <a:gd name="connsiteX8" fmla="*/ 432365 w 768323"/>
                <a:gd name="connsiteY8" fmla="*/ 11741 h 1128771"/>
                <a:gd name="connsiteX9" fmla="*/ 278700 w 768323"/>
                <a:gd name="connsiteY9" fmla="*/ 11741 h 1128771"/>
                <a:gd name="connsiteX10" fmla="*/ 114602 w 768323"/>
                <a:gd name="connsiteY10" fmla="*/ 57271 h 1128771"/>
                <a:gd name="connsiteX11" fmla="*/ 51049 w 768323"/>
                <a:gd name="connsiteY11" fmla="*/ 112287 h 1128771"/>
                <a:gd name="connsiteX12" fmla="*/ 9313 w 768323"/>
                <a:gd name="connsiteY12" fmla="*/ 192914 h 1128771"/>
                <a:gd name="connsiteX13" fmla="*/ 4570 w 768323"/>
                <a:gd name="connsiteY13" fmla="*/ 265003 h 1128771"/>
                <a:gd name="connsiteX14" fmla="*/ 6467 w 768323"/>
                <a:gd name="connsiteY14" fmla="*/ 414874 h 1128771"/>
                <a:gd name="connsiteX15" fmla="*/ 15004 w 768323"/>
                <a:gd name="connsiteY15" fmla="*/ 456610 h 1128771"/>
                <a:gd name="connsiteX16" fmla="*/ 39666 w 768323"/>
                <a:gd name="connsiteY16" fmla="*/ 491706 h 1128771"/>
                <a:gd name="connsiteX17" fmla="*/ 58637 w 768323"/>
                <a:gd name="connsiteY17" fmla="*/ 538185 h 1128771"/>
                <a:gd name="connsiteX18" fmla="*/ 17850 w 768323"/>
                <a:gd name="connsiteY18" fmla="*/ 652959 h 1128771"/>
                <a:gd name="connsiteX19" fmla="*/ 74762 w 768323"/>
                <a:gd name="connsiteY19" fmla="*/ 675724 h 1128771"/>
                <a:gd name="connsiteX20" fmla="*/ 79505 w 768323"/>
                <a:gd name="connsiteY20" fmla="*/ 685210 h 1128771"/>
                <a:gd name="connsiteX21" fmla="*/ 86145 w 768323"/>
                <a:gd name="connsiteY21" fmla="*/ 722203 h 1128771"/>
                <a:gd name="connsiteX22" fmla="*/ 81402 w 768323"/>
                <a:gd name="connsiteY22" fmla="*/ 751608 h 1128771"/>
                <a:gd name="connsiteX23" fmla="*/ 81402 w 768323"/>
                <a:gd name="connsiteY23" fmla="*/ 751608 h 1128771"/>
                <a:gd name="connsiteX24" fmla="*/ 83300 w 768323"/>
                <a:gd name="connsiteY24" fmla="*/ 748763 h 1128771"/>
                <a:gd name="connsiteX25" fmla="*/ 184794 w 768323"/>
                <a:gd name="connsiteY25" fmla="*/ 774373 h 1128771"/>
                <a:gd name="connsiteX26" fmla="*/ 103219 w 768323"/>
                <a:gd name="connsiteY26" fmla="*/ 802830 h 1128771"/>
                <a:gd name="connsiteX27" fmla="*/ 99425 w 768323"/>
                <a:gd name="connsiteY27" fmla="*/ 800933 h 1128771"/>
                <a:gd name="connsiteX28" fmla="*/ 99425 w 768323"/>
                <a:gd name="connsiteY28" fmla="*/ 800933 h 1128771"/>
                <a:gd name="connsiteX29" fmla="*/ 110807 w 768323"/>
                <a:gd name="connsiteY29" fmla="*/ 830338 h 1128771"/>
                <a:gd name="connsiteX30" fmla="*/ 139264 w 768323"/>
                <a:gd name="connsiteY30" fmla="*/ 933729 h 1128771"/>
                <a:gd name="connsiteX31" fmla="*/ 157286 w 768323"/>
                <a:gd name="connsiteY31" fmla="*/ 940369 h 1128771"/>
                <a:gd name="connsiteX32" fmla="*/ 248347 w 768323"/>
                <a:gd name="connsiteY32" fmla="*/ 954597 h 1128771"/>
                <a:gd name="connsiteX33" fmla="*/ 198074 w 768323"/>
                <a:gd name="connsiteY33" fmla="*/ 1008665 h 1128771"/>
                <a:gd name="connsiteX34" fmla="*/ 270164 w 768323"/>
                <a:gd name="connsiteY34" fmla="*/ 1104468 h 1128771"/>
                <a:gd name="connsiteX35" fmla="*/ 414342 w 768323"/>
                <a:gd name="connsiteY35" fmla="*/ 1131027 h 1128771"/>
                <a:gd name="connsiteX36" fmla="*/ 776688 w 768323"/>
                <a:gd name="connsiteY36" fmla="*/ 947009 h 1128771"/>
                <a:gd name="connsiteX37" fmla="*/ 669502 w 768323"/>
                <a:gd name="connsiteY37" fmla="*/ 787653 h 112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68323" h="1128771">
                  <a:moveTo>
                    <a:pt x="669502" y="787653"/>
                  </a:moveTo>
                  <a:lnTo>
                    <a:pt x="669502" y="787653"/>
                  </a:lnTo>
                  <a:cubicBezTo>
                    <a:pt x="654325" y="760145"/>
                    <a:pt x="644840" y="691850"/>
                    <a:pt x="652428" y="672879"/>
                  </a:cubicBezTo>
                  <a:cubicBezTo>
                    <a:pt x="661914" y="650114"/>
                    <a:pt x="678039" y="621657"/>
                    <a:pt x="684679" y="599841"/>
                  </a:cubicBezTo>
                  <a:cubicBezTo>
                    <a:pt x="698907" y="564744"/>
                    <a:pt x="723569" y="449970"/>
                    <a:pt x="730209" y="407285"/>
                  </a:cubicBezTo>
                  <a:cubicBezTo>
                    <a:pt x="738746" y="320019"/>
                    <a:pt x="715981" y="238444"/>
                    <a:pt x="668554" y="163509"/>
                  </a:cubicBezTo>
                  <a:cubicBezTo>
                    <a:pt x="656222" y="144538"/>
                    <a:pt x="645788" y="124618"/>
                    <a:pt x="600258" y="103750"/>
                  </a:cubicBezTo>
                  <a:cubicBezTo>
                    <a:pt x="585081" y="83831"/>
                    <a:pt x="527220" y="22175"/>
                    <a:pt x="474101" y="17432"/>
                  </a:cubicBezTo>
                  <a:lnTo>
                    <a:pt x="432365" y="11741"/>
                  </a:lnTo>
                  <a:cubicBezTo>
                    <a:pt x="390629" y="-3436"/>
                    <a:pt x="321385" y="-4384"/>
                    <a:pt x="278700" y="11741"/>
                  </a:cubicBezTo>
                  <a:cubicBezTo>
                    <a:pt x="217993" y="26918"/>
                    <a:pt x="174360" y="43043"/>
                    <a:pt x="114602" y="57271"/>
                  </a:cubicBezTo>
                  <a:cubicBezTo>
                    <a:pt x="85197" y="63911"/>
                    <a:pt x="61483" y="80985"/>
                    <a:pt x="51049" y="112287"/>
                  </a:cubicBezTo>
                  <a:cubicBezTo>
                    <a:pt x="42512" y="138846"/>
                    <a:pt x="20695" y="167303"/>
                    <a:pt x="9313" y="192914"/>
                  </a:cubicBezTo>
                  <a:cubicBezTo>
                    <a:pt x="-173" y="196708"/>
                    <a:pt x="6467" y="253621"/>
                    <a:pt x="4570" y="265003"/>
                  </a:cubicBezTo>
                  <a:cubicBezTo>
                    <a:pt x="-5864" y="304842"/>
                    <a:pt x="4570" y="395903"/>
                    <a:pt x="6467" y="414874"/>
                  </a:cubicBezTo>
                  <a:cubicBezTo>
                    <a:pt x="7416" y="429102"/>
                    <a:pt x="11210" y="440485"/>
                    <a:pt x="15004" y="456610"/>
                  </a:cubicBezTo>
                  <a:cubicBezTo>
                    <a:pt x="20695" y="473684"/>
                    <a:pt x="24490" y="477478"/>
                    <a:pt x="39666" y="491706"/>
                  </a:cubicBezTo>
                  <a:cubicBezTo>
                    <a:pt x="44409" y="497397"/>
                    <a:pt x="60534" y="520163"/>
                    <a:pt x="58637" y="538185"/>
                  </a:cubicBezTo>
                  <a:cubicBezTo>
                    <a:pt x="57689" y="543876"/>
                    <a:pt x="15004" y="640628"/>
                    <a:pt x="17850" y="652959"/>
                  </a:cubicBezTo>
                  <a:cubicBezTo>
                    <a:pt x="18798" y="656753"/>
                    <a:pt x="55791" y="673827"/>
                    <a:pt x="74762" y="675724"/>
                  </a:cubicBezTo>
                  <a:cubicBezTo>
                    <a:pt x="77608" y="675724"/>
                    <a:pt x="79505" y="680467"/>
                    <a:pt x="79505" y="685210"/>
                  </a:cubicBezTo>
                  <a:cubicBezTo>
                    <a:pt x="79505" y="687107"/>
                    <a:pt x="88991" y="714615"/>
                    <a:pt x="86145" y="722203"/>
                  </a:cubicBezTo>
                  <a:cubicBezTo>
                    <a:pt x="81402" y="733586"/>
                    <a:pt x="70020" y="736431"/>
                    <a:pt x="81402" y="751608"/>
                  </a:cubicBezTo>
                  <a:cubicBezTo>
                    <a:pt x="81402" y="751608"/>
                    <a:pt x="81402" y="751608"/>
                    <a:pt x="81402" y="751608"/>
                  </a:cubicBezTo>
                  <a:cubicBezTo>
                    <a:pt x="81402" y="750660"/>
                    <a:pt x="82351" y="749711"/>
                    <a:pt x="83300" y="748763"/>
                  </a:cubicBezTo>
                  <a:cubicBezTo>
                    <a:pt x="137367" y="741174"/>
                    <a:pt x="132624" y="752557"/>
                    <a:pt x="184794" y="774373"/>
                  </a:cubicBezTo>
                  <a:cubicBezTo>
                    <a:pt x="148749" y="791447"/>
                    <a:pt x="155389" y="795241"/>
                    <a:pt x="103219" y="802830"/>
                  </a:cubicBezTo>
                  <a:cubicBezTo>
                    <a:pt x="102271" y="802830"/>
                    <a:pt x="100373" y="801881"/>
                    <a:pt x="99425" y="800933"/>
                  </a:cubicBezTo>
                  <a:cubicBezTo>
                    <a:pt x="99425" y="800933"/>
                    <a:pt x="99425" y="800933"/>
                    <a:pt x="99425" y="800933"/>
                  </a:cubicBezTo>
                  <a:cubicBezTo>
                    <a:pt x="87093" y="818007"/>
                    <a:pt x="107013" y="818007"/>
                    <a:pt x="110807" y="830338"/>
                  </a:cubicBezTo>
                  <a:cubicBezTo>
                    <a:pt x="111756" y="839823"/>
                    <a:pt x="127881" y="928038"/>
                    <a:pt x="139264" y="933729"/>
                  </a:cubicBezTo>
                  <a:cubicBezTo>
                    <a:pt x="144955" y="936575"/>
                    <a:pt x="150646" y="939421"/>
                    <a:pt x="157286" y="940369"/>
                  </a:cubicBezTo>
                  <a:cubicBezTo>
                    <a:pt x="179103" y="943215"/>
                    <a:pt x="228427" y="943215"/>
                    <a:pt x="248347" y="954597"/>
                  </a:cubicBezTo>
                  <a:cubicBezTo>
                    <a:pt x="265421" y="967877"/>
                    <a:pt x="231273" y="995385"/>
                    <a:pt x="198074" y="1008665"/>
                  </a:cubicBezTo>
                  <a:cubicBezTo>
                    <a:pt x="198074" y="1012459"/>
                    <a:pt x="254038" y="1094982"/>
                    <a:pt x="270164" y="1104468"/>
                  </a:cubicBezTo>
                  <a:cubicBezTo>
                    <a:pt x="302414" y="1119645"/>
                    <a:pt x="379247" y="1131976"/>
                    <a:pt x="414342" y="1131027"/>
                  </a:cubicBezTo>
                  <a:cubicBezTo>
                    <a:pt x="455130" y="1130079"/>
                    <a:pt x="752974" y="1108262"/>
                    <a:pt x="776688" y="947009"/>
                  </a:cubicBezTo>
                  <a:cubicBezTo>
                    <a:pt x="737798" y="915707"/>
                    <a:pt x="679936" y="812315"/>
                    <a:pt x="669502" y="787653"/>
                  </a:cubicBezTo>
                  <a:close/>
                </a:path>
              </a:pathLst>
            </a:custGeom>
            <a:solidFill>
              <a:srgbClr val="FDC095"/>
            </a:solidFill>
            <a:ln w="948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33BE4EF0-EB78-45B2-827C-2B1559796C75}"/>
                </a:ext>
              </a:extLst>
            </p:cNvPr>
            <p:cNvSpPr/>
            <p:nvPr/>
          </p:nvSpPr>
          <p:spPr>
            <a:xfrm>
              <a:off x="10485670" y="2944247"/>
              <a:ext cx="35652" cy="30559"/>
            </a:xfrm>
            <a:custGeom>
              <a:avLst/>
              <a:gdLst>
                <a:gd name="connsiteX0" fmla="*/ 66399 w 66398"/>
                <a:gd name="connsiteY0" fmla="*/ 29405 h 56912"/>
                <a:gd name="connsiteX1" fmla="*/ 33199 w 66398"/>
                <a:gd name="connsiteY1" fmla="*/ 58810 h 56912"/>
                <a:gd name="connsiteX2" fmla="*/ 0 w 66398"/>
                <a:gd name="connsiteY2" fmla="*/ 29405 h 56912"/>
                <a:gd name="connsiteX3" fmla="*/ 33199 w 66398"/>
                <a:gd name="connsiteY3" fmla="*/ 0 h 56912"/>
                <a:gd name="connsiteX4" fmla="*/ 66399 w 66398"/>
                <a:gd name="connsiteY4" fmla="*/ 29405 h 56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98" h="56912">
                  <a:moveTo>
                    <a:pt x="66399" y="29405"/>
                  </a:moveTo>
                  <a:cubicBezTo>
                    <a:pt x="66399" y="45645"/>
                    <a:pt x="51535" y="58810"/>
                    <a:pt x="33199" y="58810"/>
                  </a:cubicBezTo>
                  <a:cubicBezTo>
                    <a:pt x="14864" y="58810"/>
                    <a:pt x="0" y="45645"/>
                    <a:pt x="0" y="29405"/>
                  </a:cubicBezTo>
                  <a:cubicBezTo>
                    <a:pt x="0" y="13165"/>
                    <a:pt x="14864" y="0"/>
                    <a:pt x="33199" y="0"/>
                  </a:cubicBezTo>
                  <a:cubicBezTo>
                    <a:pt x="51535" y="0"/>
                    <a:pt x="66399" y="13165"/>
                    <a:pt x="66399" y="29405"/>
                  </a:cubicBezTo>
                  <a:close/>
                </a:path>
              </a:pathLst>
            </a:custGeom>
            <a:solidFill>
              <a:srgbClr val="F2F2F2"/>
            </a:solidFill>
            <a:ln w="948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F1B7C3-B7D0-4F7C-88E6-C1D5639367A0}"/>
                </a:ext>
              </a:extLst>
            </p:cNvPr>
            <p:cNvSpPr/>
            <p:nvPr/>
          </p:nvSpPr>
          <p:spPr>
            <a:xfrm>
              <a:off x="9933484" y="6086631"/>
              <a:ext cx="443105" cy="213913"/>
            </a:xfrm>
            <a:custGeom>
              <a:avLst/>
              <a:gdLst>
                <a:gd name="connsiteX0" fmla="*/ 295161 w 825236"/>
                <a:gd name="connsiteY0" fmla="*/ 55192 h 398390"/>
                <a:gd name="connsiteX1" fmla="*/ 334052 w 825236"/>
                <a:gd name="connsiteY1" fmla="*/ 9661 h 398390"/>
                <a:gd name="connsiteX2" fmla="*/ 355869 w 825236"/>
                <a:gd name="connsiteY2" fmla="*/ 176 h 398390"/>
                <a:gd name="connsiteX3" fmla="*/ 754259 w 825236"/>
                <a:gd name="connsiteY3" fmla="*/ 49501 h 398390"/>
                <a:gd name="connsiteX4" fmla="*/ 781767 w 825236"/>
                <a:gd name="connsiteY4" fmla="*/ 77009 h 398390"/>
                <a:gd name="connsiteX5" fmla="*/ 818760 w 825236"/>
                <a:gd name="connsiteY5" fmla="*/ 232570 h 398390"/>
                <a:gd name="connsiteX6" fmla="*/ 826348 w 825236"/>
                <a:gd name="connsiteY6" fmla="*/ 294226 h 398390"/>
                <a:gd name="connsiteX7" fmla="*/ 778921 w 825236"/>
                <a:gd name="connsiteY7" fmla="*/ 327425 h 398390"/>
                <a:gd name="connsiteX8" fmla="*/ 474437 w 825236"/>
                <a:gd name="connsiteY8" fmla="*/ 356830 h 398390"/>
                <a:gd name="connsiteX9" fmla="*/ 132960 w 825236"/>
                <a:gd name="connsiteY9" fmla="*/ 404258 h 398390"/>
                <a:gd name="connsiteX10" fmla="*/ 41899 w 825236"/>
                <a:gd name="connsiteY10" fmla="*/ 390978 h 398390"/>
                <a:gd name="connsiteX11" fmla="*/ 163 w 825236"/>
                <a:gd name="connsiteY11" fmla="*/ 300866 h 398390"/>
                <a:gd name="connsiteX12" fmla="*/ 163 w 825236"/>
                <a:gd name="connsiteY12" fmla="*/ 300866 h 398390"/>
                <a:gd name="connsiteX13" fmla="*/ 22929 w 825236"/>
                <a:gd name="connsiteY13" fmla="*/ 263873 h 398390"/>
                <a:gd name="connsiteX14" fmla="*/ 72253 w 825236"/>
                <a:gd name="connsiteY14" fmla="*/ 245850 h 398390"/>
                <a:gd name="connsiteX15" fmla="*/ 167107 w 825236"/>
                <a:gd name="connsiteY15" fmla="*/ 199371 h 398390"/>
                <a:gd name="connsiteX16" fmla="*/ 237300 w 825236"/>
                <a:gd name="connsiteY16" fmla="*/ 127282 h 398390"/>
                <a:gd name="connsiteX17" fmla="*/ 295161 w 825236"/>
                <a:gd name="connsiteY17" fmla="*/ 55192 h 39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25236" h="398390">
                  <a:moveTo>
                    <a:pt x="295161" y="55192"/>
                  </a:moveTo>
                  <a:cubicBezTo>
                    <a:pt x="310338" y="41912"/>
                    <a:pt x="321721" y="25787"/>
                    <a:pt x="334052" y="9661"/>
                  </a:cubicBezTo>
                  <a:cubicBezTo>
                    <a:pt x="339743" y="2073"/>
                    <a:pt x="345435" y="-772"/>
                    <a:pt x="355869" y="176"/>
                  </a:cubicBezTo>
                  <a:cubicBezTo>
                    <a:pt x="488665" y="17250"/>
                    <a:pt x="621462" y="34324"/>
                    <a:pt x="754259" y="49501"/>
                  </a:cubicBezTo>
                  <a:cubicBezTo>
                    <a:pt x="774178" y="51398"/>
                    <a:pt x="777024" y="62780"/>
                    <a:pt x="781767" y="77009"/>
                  </a:cubicBezTo>
                  <a:cubicBezTo>
                    <a:pt x="794098" y="129179"/>
                    <a:pt x="810223" y="180400"/>
                    <a:pt x="818760" y="232570"/>
                  </a:cubicBezTo>
                  <a:cubicBezTo>
                    <a:pt x="823502" y="257233"/>
                    <a:pt x="821605" y="272409"/>
                    <a:pt x="826348" y="294226"/>
                  </a:cubicBezTo>
                  <a:cubicBezTo>
                    <a:pt x="828245" y="316043"/>
                    <a:pt x="792201" y="323631"/>
                    <a:pt x="778921" y="327425"/>
                  </a:cubicBezTo>
                  <a:cubicBezTo>
                    <a:pt x="715368" y="343550"/>
                    <a:pt x="500048" y="355881"/>
                    <a:pt x="474437" y="356830"/>
                  </a:cubicBezTo>
                  <a:cubicBezTo>
                    <a:pt x="408987" y="360624"/>
                    <a:pt x="198410" y="405206"/>
                    <a:pt x="132960" y="404258"/>
                  </a:cubicBezTo>
                  <a:cubicBezTo>
                    <a:pt x="107349" y="404258"/>
                    <a:pt x="76995" y="404258"/>
                    <a:pt x="41899" y="390978"/>
                  </a:cubicBezTo>
                  <a:cubicBezTo>
                    <a:pt x="1111" y="372956"/>
                    <a:pt x="-785" y="337859"/>
                    <a:pt x="163" y="300866"/>
                  </a:cubicBezTo>
                  <a:lnTo>
                    <a:pt x="163" y="300866"/>
                  </a:lnTo>
                  <a:cubicBezTo>
                    <a:pt x="3958" y="287586"/>
                    <a:pt x="9649" y="272409"/>
                    <a:pt x="22929" y="263873"/>
                  </a:cubicBezTo>
                  <a:cubicBezTo>
                    <a:pt x="36208" y="252490"/>
                    <a:pt x="58024" y="246798"/>
                    <a:pt x="72253" y="245850"/>
                  </a:cubicBezTo>
                  <a:cubicBezTo>
                    <a:pt x="110194" y="243953"/>
                    <a:pt x="140548" y="225931"/>
                    <a:pt x="167107" y="199371"/>
                  </a:cubicBezTo>
                  <a:cubicBezTo>
                    <a:pt x="168056" y="197474"/>
                    <a:pt x="218329" y="152893"/>
                    <a:pt x="237300" y="127282"/>
                  </a:cubicBezTo>
                  <a:cubicBezTo>
                    <a:pt x="244888" y="118744"/>
                    <a:pt x="278088" y="76060"/>
                    <a:pt x="295161" y="55192"/>
                  </a:cubicBezTo>
                  <a:close/>
                </a:path>
              </a:pathLst>
            </a:custGeom>
            <a:solidFill>
              <a:schemeClr val="accent6"/>
            </a:solidFill>
            <a:ln w="948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4B27147-88A0-4E6F-A1A4-BACC00B83AD4}"/>
                </a:ext>
              </a:extLst>
            </p:cNvPr>
            <p:cNvSpPr/>
            <p:nvPr/>
          </p:nvSpPr>
          <p:spPr>
            <a:xfrm>
              <a:off x="10871732" y="6090369"/>
              <a:ext cx="269937" cy="285217"/>
            </a:xfrm>
            <a:custGeom>
              <a:avLst/>
              <a:gdLst>
                <a:gd name="connsiteX0" fmla="*/ 498936 w 502730"/>
                <a:gd name="connsiteY0" fmla="*/ 220865 h 531186"/>
                <a:gd name="connsiteX1" fmla="*/ 434435 w 502730"/>
                <a:gd name="connsiteY1" fmla="*/ 352713 h 531186"/>
                <a:gd name="connsiteX2" fmla="*/ 402184 w 502730"/>
                <a:gd name="connsiteY2" fmla="*/ 422906 h 531186"/>
                <a:gd name="connsiteX3" fmla="*/ 321557 w 502730"/>
                <a:gd name="connsiteY3" fmla="*/ 509223 h 531186"/>
                <a:gd name="connsiteX4" fmla="*/ 244725 w 502730"/>
                <a:gd name="connsiteY4" fmla="*/ 529143 h 531186"/>
                <a:gd name="connsiteX5" fmla="*/ 53118 w 502730"/>
                <a:gd name="connsiteY5" fmla="*/ 537680 h 531186"/>
                <a:gd name="connsiteX6" fmla="*/ 28456 w 502730"/>
                <a:gd name="connsiteY6" fmla="*/ 527246 h 531186"/>
                <a:gd name="connsiteX7" fmla="*/ 0 w 502730"/>
                <a:gd name="connsiteY7" fmla="*/ 472230 h 531186"/>
                <a:gd name="connsiteX8" fmla="*/ 12331 w 502730"/>
                <a:gd name="connsiteY8" fmla="*/ 409626 h 531186"/>
                <a:gd name="connsiteX9" fmla="*/ 62604 w 502730"/>
                <a:gd name="connsiteY9" fmla="*/ 277778 h 531186"/>
                <a:gd name="connsiteX10" fmla="*/ 115723 w 502730"/>
                <a:gd name="connsiteY10" fmla="*/ 130753 h 531186"/>
                <a:gd name="connsiteX11" fmla="*/ 185915 w 502730"/>
                <a:gd name="connsiteY11" fmla="*/ 65303 h 531186"/>
                <a:gd name="connsiteX12" fmla="*/ 427795 w 502730"/>
                <a:gd name="connsiteY12" fmla="*/ 1750 h 531186"/>
                <a:gd name="connsiteX13" fmla="*/ 458148 w 502730"/>
                <a:gd name="connsiteY13" fmla="*/ 12184 h 531186"/>
                <a:gd name="connsiteX14" fmla="*/ 493245 w 502730"/>
                <a:gd name="connsiteY14" fmla="*/ 77634 h 531186"/>
                <a:gd name="connsiteX15" fmla="*/ 498936 w 502730"/>
                <a:gd name="connsiteY15" fmla="*/ 220865 h 53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2730" h="531186">
                  <a:moveTo>
                    <a:pt x="498936" y="220865"/>
                  </a:moveTo>
                  <a:cubicBezTo>
                    <a:pt x="497039" y="236990"/>
                    <a:pt x="448663" y="322359"/>
                    <a:pt x="434435" y="352713"/>
                  </a:cubicBezTo>
                  <a:cubicBezTo>
                    <a:pt x="426846" y="365993"/>
                    <a:pt x="406927" y="410574"/>
                    <a:pt x="402184" y="422906"/>
                  </a:cubicBezTo>
                  <a:cubicBezTo>
                    <a:pt x="387007" y="462744"/>
                    <a:pt x="361396" y="493098"/>
                    <a:pt x="321557" y="509223"/>
                  </a:cubicBezTo>
                  <a:cubicBezTo>
                    <a:pt x="297844" y="522503"/>
                    <a:pt x="270336" y="523452"/>
                    <a:pt x="244725" y="529143"/>
                  </a:cubicBezTo>
                  <a:cubicBezTo>
                    <a:pt x="225754" y="532937"/>
                    <a:pt x="80627" y="542423"/>
                    <a:pt x="53118" y="537680"/>
                  </a:cubicBezTo>
                  <a:cubicBezTo>
                    <a:pt x="44582" y="535783"/>
                    <a:pt x="36045" y="532937"/>
                    <a:pt x="28456" y="527246"/>
                  </a:cubicBezTo>
                  <a:cubicBezTo>
                    <a:pt x="7588" y="514915"/>
                    <a:pt x="0" y="495944"/>
                    <a:pt x="0" y="472230"/>
                  </a:cubicBezTo>
                  <a:cubicBezTo>
                    <a:pt x="0" y="450413"/>
                    <a:pt x="3794" y="429545"/>
                    <a:pt x="12331" y="409626"/>
                  </a:cubicBezTo>
                  <a:cubicBezTo>
                    <a:pt x="12331" y="409626"/>
                    <a:pt x="42685" y="321411"/>
                    <a:pt x="62604" y="277778"/>
                  </a:cubicBezTo>
                  <a:cubicBezTo>
                    <a:pt x="73038" y="257858"/>
                    <a:pt x="115723" y="132650"/>
                    <a:pt x="115723" y="130753"/>
                  </a:cubicBezTo>
                  <a:cubicBezTo>
                    <a:pt x="119517" y="87120"/>
                    <a:pt x="147025" y="73840"/>
                    <a:pt x="185915" y="65303"/>
                  </a:cubicBezTo>
                  <a:cubicBezTo>
                    <a:pt x="267491" y="47281"/>
                    <a:pt x="347168" y="23567"/>
                    <a:pt x="427795" y="1750"/>
                  </a:cubicBezTo>
                  <a:cubicBezTo>
                    <a:pt x="441075" y="-2044"/>
                    <a:pt x="451508" y="-147"/>
                    <a:pt x="458148" y="12184"/>
                  </a:cubicBezTo>
                  <a:cubicBezTo>
                    <a:pt x="461943" y="14081"/>
                    <a:pt x="484708" y="58663"/>
                    <a:pt x="493245" y="77634"/>
                  </a:cubicBezTo>
                  <a:cubicBezTo>
                    <a:pt x="516959" y="124113"/>
                    <a:pt x="516010" y="172489"/>
                    <a:pt x="498936" y="220865"/>
                  </a:cubicBezTo>
                  <a:close/>
                </a:path>
              </a:pathLst>
            </a:custGeom>
            <a:solidFill>
              <a:schemeClr val="accent6"/>
            </a:solidFill>
            <a:ln w="948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3C9323D-168F-41D6-B5FD-6BBF736C5375}"/>
                </a:ext>
              </a:extLst>
            </p:cNvPr>
            <p:cNvSpPr/>
            <p:nvPr/>
          </p:nvSpPr>
          <p:spPr>
            <a:xfrm>
              <a:off x="9648228" y="3274982"/>
              <a:ext cx="269937" cy="478757"/>
            </a:xfrm>
            <a:custGeom>
              <a:avLst/>
              <a:gdLst>
                <a:gd name="connsiteX0" fmla="*/ 504865 w 502730"/>
                <a:gd name="connsiteY0" fmla="*/ 482458 h 891634"/>
                <a:gd name="connsiteX1" fmla="*/ 427084 w 502730"/>
                <a:gd name="connsiteY1" fmla="*/ 392346 h 891634"/>
                <a:gd name="connsiteX2" fmla="*/ 95092 w 502730"/>
                <a:gd name="connsiteY2" fmla="*/ 10082 h 891634"/>
                <a:gd name="connsiteX3" fmla="*/ 62841 w 502730"/>
                <a:gd name="connsiteY3" fmla="*/ 9133 h 891634"/>
                <a:gd name="connsiteX4" fmla="*/ 15414 w 502730"/>
                <a:gd name="connsiteY4" fmla="*/ 62252 h 891634"/>
                <a:gd name="connsiteX5" fmla="*/ 14465 w 502730"/>
                <a:gd name="connsiteY5" fmla="*/ 109679 h 891634"/>
                <a:gd name="connsiteX6" fmla="*/ 88452 w 502730"/>
                <a:gd name="connsiteY6" fmla="*/ 182717 h 891634"/>
                <a:gd name="connsiteX7" fmla="*/ 93195 w 502730"/>
                <a:gd name="connsiteY7" fmla="*/ 202637 h 891634"/>
                <a:gd name="connsiteX8" fmla="*/ 97937 w 502730"/>
                <a:gd name="connsiteY8" fmla="*/ 226350 h 891634"/>
                <a:gd name="connsiteX9" fmla="*/ 189947 w 502730"/>
                <a:gd name="connsiteY9" fmla="*/ 335433 h 891634"/>
                <a:gd name="connsiteX10" fmla="*/ 190895 w 502730"/>
                <a:gd name="connsiteY10" fmla="*/ 406575 h 891634"/>
                <a:gd name="connsiteX11" fmla="*/ 197535 w 502730"/>
                <a:gd name="connsiteY11" fmla="*/ 481510 h 891634"/>
                <a:gd name="connsiteX12" fmla="*/ 219351 w 502730"/>
                <a:gd name="connsiteY12" fmla="*/ 493841 h 891634"/>
                <a:gd name="connsiteX13" fmla="*/ 235477 w 502730"/>
                <a:gd name="connsiteY13" fmla="*/ 510915 h 891634"/>
                <a:gd name="connsiteX14" fmla="*/ 283853 w 502730"/>
                <a:gd name="connsiteY14" fmla="*/ 542217 h 891634"/>
                <a:gd name="connsiteX15" fmla="*/ 211763 w 502730"/>
                <a:gd name="connsiteY15" fmla="*/ 740463 h 891634"/>
                <a:gd name="connsiteX16" fmla="*/ 212712 w 502730"/>
                <a:gd name="connsiteY16" fmla="*/ 808759 h 891634"/>
                <a:gd name="connsiteX17" fmla="*/ 244014 w 502730"/>
                <a:gd name="connsiteY17" fmla="*/ 846701 h 891634"/>
                <a:gd name="connsiteX18" fmla="*/ 354045 w 502730"/>
                <a:gd name="connsiteY18" fmla="*/ 887488 h 891634"/>
                <a:gd name="connsiteX19" fmla="*/ 358788 w 502730"/>
                <a:gd name="connsiteY19" fmla="*/ 886540 h 891634"/>
                <a:gd name="connsiteX20" fmla="*/ 389142 w 502730"/>
                <a:gd name="connsiteY20" fmla="*/ 856186 h 891634"/>
                <a:gd name="connsiteX21" fmla="*/ 402422 w 502730"/>
                <a:gd name="connsiteY21" fmla="*/ 777457 h 891634"/>
                <a:gd name="connsiteX22" fmla="*/ 481151 w 502730"/>
                <a:gd name="connsiteY22" fmla="*/ 566879 h 891634"/>
                <a:gd name="connsiteX23" fmla="*/ 510556 w 502730"/>
                <a:gd name="connsiteY23" fmla="*/ 503326 h 891634"/>
                <a:gd name="connsiteX24" fmla="*/ 504865 w 502730"/>
                <a:gd name="connsiteY24" fmla="*/ 482458 h 89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2730" h="891634">
                  <a:moveTo>
                    <a:pt x="504865" y="482458"/>
                  </a:moveTo>
                  <a:cubicBezTo>
                    <a:pt x="477356" y="454002"/>
                    <a:pt x="453643" y="421751"/>
                    <a:pt x="427084" y="392346"/>
                  </a:cubicBezTo>
                  <a:cubicBezTo>
                    <a:pt x="370171" y="327845"/>
                    <a:pt x="99835" y="18619"/>
                    <a:pt x="95092" y="10082"/>
                  </a:cubicBezTo>
                  <a:cubicBezTo>
                    <a:pt x="84658" y="-4147"/>
                    <a:pt x="74224" y="-2249"/>
                    <a:pt x="62841" y="9133"/>
                  </a:cubicBezTo>
                  <a:cubicBezTo>
                    <a:pt x="45767" y="25258"/>
                    <a:pt x="33436" y="47075"/>
                    <a:pt x="15414" y="62252"/>
                  </a:cubicBezTo>
                  <a:cubicBezTo>
                    <a:pt x="-5454" y="80274"/>
                    <a:pt x="-4506" y="87863"/>
                    <a:pt x="14465" y="109679"/>
                  </a:cubicBezTo>
                  <a:cubicBezTo>
                    <a:pt x="24899" y="120113"/>
                    <a:pt x="74224" y="168489"/>
                    <a:pt x="88452" y="182717"/>
                  </a:cubicBezTo>
                  <a:cubicBezTo>
                    <a:pt x="94144" y="188409"/>
                    <a:pt x="101732" y="194100"/>
                    <a:pt x="93195" y="202637"/>
                  </a:cubicBezTo>
                  <a:cubicBezTo>
                    <a:pt x="86555" y="212122"/>
                    <a:pt x="93195" y="218762"/>
                    <a:pt x="97937" y="226350"/>
                  </a:cubicBezTo>
                  <a:cubicBezTo>
                    <a:pt x="110268" y="243424"/>
                    <a:pt x="174770" y="318360"/>
                    <a:pt x="189947" y="335433"/>
                  </a:cubicBezTo>
                  <a:cubicBezTo>
                    <a:pt x="221249" y="370530"/>
                    <a:pt x="222197" y="369581"/>
                    <a:pt x="190895" y="406575"/>
                  </a:cubicBezTo>
                  <a:cubicBezTo>
                    <a:pt x="157696" y="444516"/>
                    <a:pt x="158645" y="447362"/>
                    <a:pt x="197535" y="481510"/>
                  </a:cubicBezTo>
                  <a:cubicBezTo>
                    <a:pt x="200380" y="483407"/>
                    <a:pt x="211763" y="492892"/>
                    <a:pt x="219351" y="493841"/>
                  </a:cubicBezTo>
                  <a:cubicBezTo>
                    <a:pt x="222197" y="492892"/>
                    <a:pt x="233580" y="509018"/>
                    <a:pt x="235477" y="510915"/>
                  </a:cubicBezTo>
                  <a:cubicBezTo>
                    <a:pt x="260139" y="528937"/>
                    <a:pt x="260139" y="528937"/>
                    <a:pt x="283853" y="542217"/>
                  </a:cubicBezTo>
                  <a:lnTo>
                    <a:pt x="211763" y="740463"/>
                  </a:lnTo>
                  <a:cubicBezTo>
                    <a:pt x="187101" y="762280"/>
                    <a:pt x="191844" y="783148"/>
                    <a:pt x="212712" y="808759"/>
                  </a:cubicBezTo>
                  <a:cubicBezTo>
                    <a:pt x="223146" y="821090"/>
                    <a:pt x="233580" y="833421"/>
                    <a:pt x="244014" y="846701"/>
                  </a:cubicBezTo>
                  <a:cubicBezTo>
                    <a:pt x="286699" y="899819"/>
                    <a:pt x="286699" y="899819"/>
                    <a:pt x="354045" y="887488"/>
                  </a:cubicBezTo>
                  <a:cubicBezTo>
                    <a:pt x="355942" y="887488"/>
                    <a:pt x="356891" y="886540"/>
                    <a:pt x="358788" y="886540"/>
                  </a:cubicBezTo>
                  <a:cubicBezTo>
                    <a:pt x="372068" y="886540"/>
                    <a:pt x="387244" y="869466"/>
                    <a:pt x="389142" y="856186"/>
                  </a:cubicBezTo>
                  <a:cubicBezTo>
                    <a:pt x="393884" y="829627"/>
                    <a:pt x="397679" y="804016"/>
                    <a:pt x="402422" y="777457"/>
                  </a:cubicBezTo>
                  <a:cubicBezTo>
                    <a:pt x="404318" y="774611"/>
                    <a:pt x="481151" y="566879"/>
                    <a:pt x="481151" y="566879"/>
                  </a:cubicBezTo>
                  <a:cubicBezTo>
                    <a:pt x="501070" y="550754"/>
                    <a:pt x="504865" y="526092"/>
                    <a:pt x="510556" y="503326"/>
                  </a:cubicBezTo>
                  <a:cubicBezTo>
                    <a:pt x="513401" y="495738"/>
                    <a:pt x="510556" y="487201"/>
                    <a:pt x="504865" y="482458"/>
                  </a:cubicBezTo>
                  <a:close/>
                </a:path>
              </a:pathLst>
            </a:custGeom>
            <a:solidFill>
              <a:srgbClr val="050301"/>
            </a:solidFill>
            <a:ln w="948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9F04FDE-C044-482C-B076-5925623EA735}"/>
                </a:ext>
              </a:extLst>
            </p:cNvPr>
            <p:cNvSpPr/>
            <p:nvPr/>
          </p:nvSpPr>
          <p:spPr>
            <a:xfrm>
              <a:off x="9706336" y="3519905"/>
              <a:ext cx="646831" cy="575527"/>
            </a:xfrm>
            <a:custGeom>
              <a:avLst/>
              <a:gdLst>
                <a:gd name="connsiteX0" fmla="*/ 1204807 w 1204655"/>
                <a:gd name="connsiteY0" fmla="*/ 462648 h 1071858"/>
                <a:gd name="connsiteX1" fmla="*/ 856689 w 1204655"/>
                <a:gd name="connsiteY1" fmla="*/ 323211 h 1071858"/>
                <a:gd name="connsiteX2" fmla="*/ 733378 w 1204655"/>
                <a:gd name="connsiteY2" fmla="*/ 628644 h 1071858"/>
                <a:gd name="connsiteX3" fmla="*/ 509521 w 1204655"/>
                <a:gd name="connsiteY3" fmla="*/ 489207 h 1071858"/>
                <a:gd name="connsiteX4" fmla="*/ 452608 w 1204655"/>
                <a:gd name="connsiteY4" fmla="*/ 432294 h 1071858"/>
                <a:gd name="connsiteX5" fmla="*/ 437431 w 1204655"/>
                <a:gd name="connsiteY5" fmla="*/ 392455 h 1071858"/>
                <a:gd name="connsiteX6" fmla="*/ 439328 w 1204655"/>
                <a:gd name="connsiteY6" fmla="*/ 280527 h 1071858"/>
                <a:gd name="connsiteX7" fmla="*/ 435534 w 1204655"/>
                <a:gd name="connsiteY7" fmla="*/ 211283 h 1071858"/>
                <a:gd name="connsiteX8" fmla="*/ 415615 w 1204655"/>
                <a:gd name="connsiteY8" fmla="*/ 144884 h 1071858"/>
                <a:gd name="connsiteX9" fmla="*/ 378621 w 1204655"/>
                <a:gd name="connsiteY9" fmla="*/ 107891 h 1071858"/>
                <a:gd name="connsiteX10" fmla="*/ 262898 w 1204655"/>
                <a:gd name="connsiteY10" fmla="*/ 26316 h 1071858"/>
                <a:gd name="connsiteX11" fmla="*/ 131050 w 1204655"/>
                <a:gd name="connsiteY11" fmla="*/ 15882 h 1071858"/>
                <a:gd name="connsiteX12" fmla="*/ 111131 w 1204655"/>
                <a:gd name="connsiteY12" fmla="*/ 46235 h 1071858"/>
                <a:gd name="connsiteX13" fmla="*/ 67498 w 1204655"/>
                <a:gd name="connsiteY13" fmla="*/ 79435 h 1071858"/>
                <a:gd name="connsiteX14" fmla="*/ 55167 w 1204655"/>
                <a:gd name="connsiteY14" fmla="*/ 123068 h 1071858"/>
                <a:gd name="connsiteX15" fmla="*/ 31453 w 1204655"/>
                <a:gd name="connsiteY15" fmla="*/ 150576 h 1071858"/>
                <a:gd name="connsiteX16" fmla="*/ 31453 w 1204655"/>
                <a:gd name="connsiteY16" fmla="*/ 193260 h 1071858"/>
                <a:gd name="connsiteX17" fmla="*/ 9636 w 1204655"/>
                <a:gd name="connsiteY17" fmla="*/ 216974 h 1071858"/>
                <a:gd name="connsiteX18" fmla="*/ 20070 w 1204655"/>
                <a:gd name="connsiteY18" fmla="*/ 260607 h 1071858"/>
                <a:gd name="connsiteX19" fmla="*/ 1099 w 1204655"/>
                <a:gd name="connsiteY19" fmla="*/ 302343 h 1071858"/>
                <a:gd name="connsiteX20" fmla="*/ 90263 w 1204655"/>
                <a:gd name="connsiteY20" fmla="*/ 441780 h 1071858"/>
                <a:gd name="connsiteX21" fmla="*/ 232545 w 1204655"/>
                <a:gd name="connsiteY21" fmla="*/ 521458 h 1071858"/>
                <a:gd name="connsiteX22" fmla="*/ 259104 w 1204655"/>
                <a:gd name="connsiteY22" fmla="*/ 536635 h 1071858"/>
                <a:gd name="connsiteX23" fmla="*/ 305583 w 1204655"/>
                <a:gd name="connsiteY23" fmla="*/ 582165 h 1071858"/>
                <a:gd name="connsiteX24" fmla="*/ 673620 w 1204655"/>
                <a:gd name="connsiteY24" fmla="*/ 1015651 h 1071858"/>
                <a:gd name="connsiteX25" fmla="*/ 857638 w 1204655"/>
                <a:gd name="connsiteY25" fmla="*/ 1068770 h 1071858"/>
                <a:gd name="connsiteX26" fmla="*/ 980949 w 1204655"/>
                <a:gd name="connsiteY26" fmla="*/ 969172 h 1071858"/>
                <a:gd name="connsiteX27" fmla="*/ 1179196 w 1204655"/>
                <a:gd name="connsiteY27" fmla="*/ 555605 h 1071858"/>
                <a:gd name="connsiteX28" fmla="*/ 1204807 w 1204655"/>
                <a:gd name="connsiteY28" fmla="*/ 462648 h 1071858"/>
                <a:gd name="connsiteX29" fmla="*/ 303686 w 1204655"/>
                <a:gd name="connsiteY29" fmla="*/ 227408 h 1071858"/>
                <a:gd name="connsiteX30" fmla="*/ 272384 w 1204655"/>
                <a:gd name="connsiteY30" fmla="*/ 399095 h 1071858"/>
                <a:gd name="connsiteX31" fmla="*/ 251516 w 1204655"/>
                <a:gd name="connsiteY31" fmla="*/ 419963 h 1071858"/>
                <a:gd name="connsiteX32" fmla="*/ 246773 w 1204655"/>
                <a:gd name="connsiteY32" fmla="*/ 420912 h 1071858"/>
                <a:gd name="connsiteX33" fmla="*/ 136741 w 1204655"/>
                <a:gd name="connsiteY33" fmla="*/ 380124 h 1071858"/>
                <a:gd name="connsiteX34" fmla="*/ 105439 w 1204655"/>
                <a:gd name="connsiteY34" fmla="*/ 342182 h 1071858"/>
                <a:gd name="connsiteX35" fmla="*/ 111131 w 1204655"/>
                <a:gd name="connsiteY35" fmla="*/ 288115 h 1071858"/>
                <a:gd name="connsiteX36" fmla="*/ 137690 w 1204655"/>
                <a:gd name="connsiteY36" fmla="*/ 286218 h 1071858"/>
                <a:gd name="connsiteX37" fmla="*/ 178478 w 1204655"/>
                <a:gd name="connsiteY37" fmla="*/ 259659 h 1071858"/>
                <a:gd name="connsiteX38" fmla="*/ 187014 w 1204655"/>
                <a:gd name="connsiteY38" fmla="*/ 234996 h 1071858"/>
                <a:gd name="connsiteX39" fmla="*/ 221162 w 1204655"/>
                <a:gd name="connsiteY39" fmla="*/ 232151 h 1071858"/>
                <a:gd name="connsiteX40" fmla="*/ 249619 w 1204655"/>
                <a:gd name="connsiteY40" fmla="*/ 210334 h 1071858"/>
                <a:gd name="connsiteX41" fmla="*/ 255310 w 1204655"/>
                <a:gd name="connsiteY41" fmla="*/ 177135 h 1071858"/>
                <a:gd name="connsiteX42" fmla="*/ 272384 w 1204655"/>
                <a:gd name="connsiteY42" fmla="*/ 156267 h 1071858"/>
                <a:gd name="connsiteX43" fmla="*/ 292304 w 1204655"/>
                <a:gd name="connsiteY43" fmla="*/ 170495 h 1071858"/>
                <a:gd name="connsiteX44" fmla="*/ 303686 w 1204655"/>
                <a:gd name="connsiteY44" fmla="*/ 227408 h 107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204655" h="1071858">
                  <a:moveTo>
                    <a:pt x="1204807" y="462648"/>
                  </a:moveTo>
                  <a:cubicBezTo>
                    <a:pt x="1026479" y="379176"/>
                    <a:pt x="1046399" y="445574"/>
                    <a:pt x="856689" y="323211"/>
                  </a:cubicBezTo>
                  <a:cubicBezTo>
                    <a:pt x="850049" y="327006"/>
                    <a:pt x="776063" y="547069"/>
                    <a:pt x="733378" y="628644"/>
                  </a:cubicBezTo>
                  <a:cubicBezTo>
                    <a:pt x="724841" y="645718"/>
                    <a:pt x="515212" y="494898"/>
                    <a:pt x="509521" y="489207"/>
                  </a:cubicBezTo>
                  <a:cubicBezTo>
                    <a:pt x="496241" y="479722"/>
                    <a:pt x="460197" y="446522"/>
                    <a:pt x="452608" y="432294"/>
                  </a:cubicBezTo>
                  <a:cubicBezTo>
                    <a:pt x="446917" y="420912"/>
                    <a:pt x="442174" y="406684"/>
                    <a:pt x="437431" y="392455"/>
                  </a:cubicBezTo>
                  <a:cubicBezTo>
                    <a:pt x="427946" y="365896"/>
                    <a:pt x="436483" y="305189"/>
                    <a:pt x="439328" y="280527"/>
                  </a:cubicBezTo>
                  <a:cubicBezTo>
                    <a:pt x="442174" y="256813"/>
                    <a:pt x="439328" y="234048"/>
                    <a:pt x="435534" y="211283"/>
                  </a:cubicBezTo>
                  <a:cubicBezTo>
                    <a:pt x="435534" y="207488"/>
                    <a:pt x="426997" y="162907"/>
                    <a:pt x="415615" y="144884"/>
                  </a:cubicBezTo>
                  <a:cubicBezTo>
                    <a:pt x="408975" y="136347"/>
                    <a:pt x="386209" y="113582"/>
                    <a:pt x="378621" y="107891"/>
                  </a:cubicBezTo>
                  <a:cubicBezTo>
                    <a:pt x="336885" y="77537"/>
                    <a:pt x="303686" y="45287"/>
                    <a:pt x="262898" y="26316"/>
                  </a:cubicBezTo>
                  <a:cubicBezTo>
                    <a:pt x="208831" y="2602"/>
                    <a:pt x="157610" y="-13523"/>
                    <a:pt x="131050" y="15882"/>
                  </a:cubicBezTo>
                  <a:cubicBezTo>
                    <a:pt x="122513" y="23470"/>
                    <a:pt x="120616" y="39596"/>
                    <a:pt x="111131" y="46235"/>
                  </a:cubicBezTo>
                  <a:cubicBezTo>
                    <a:pt x="102594" y="54772"/>
                    <a:pt x="76983" y="66155"/>
                    <a:pt x="67498" y="79435"/>
                  </a:cubicBezTo>
                  <a:cubicBezTo>
                    <a:pt x="59909" y="87971"/>
                    <a:pt x="60858" y="115479"/>
                    <a:pt x="55167" y="123068"/>
                  </a:cubicBezTo>
                  <a:cubicBezTo>
                    <a:pt x="52321" y="127811"/>
                    <a:pt x="33350" y="144884"/>
                    <a:pt x="31453" y="150576"/>
                  </a:cubicBezTo>
                  <a:cubicBezTo>
                    <a:pt x="21967" y="174289"/>
                    <a:pt x="35247" y="185672"/>
                    <a:pt x="31453" y="193260"/>
                  </a:cubicBezTo>
                  <a:cubicBezTo>
                    <a:pt x="30504" y="197054"/>
                    <a:pt x="12482" y="210334"/>
                    <a:pt x="9636" y="216974"/>
                  </a:cubicBezTo>
                  <a:cubicBezTo>
                    <a:pt x="2048" y="235945"/>
                    <a:pt x="19122" y="252070"/>
                    <a:pt x="20070" y="260607"/>
                  </a:cubicBezTo>
                  <a:cubicBezTo>
                    <a:pt x="20070" y="264401"/>
                    <a:pt x="-5541" y="267247"/>
                    <a:pt x="1099" y="302343"/>
                  </a:cubicBezTo>
                  <a:cubicBezTo>
                    <a:pt x="11533" y="341234"/>
                    <a:pt x="62755" y="413323"/>
                    <a:pt x="90263" y="441780"/>
                  </a:cubicBezTo>
                  <a:cubicBezTo>
                    <a:pt x="99748" y="454111"/>
                    <a:pt x="219265" y="512921"/>
                    <a:pt x="232545" y="521458"/>
                  </a:cubicBezTo>
                  <a:cubicBezTo>
                    <a:pt x="238236" y="525252"/>
                    <a:pt x="258155" y="534737"/>
                    <a:pt x="259104" y="536635"/>
                  </a:cubicBezTo>
                  <a:cubicBezTo>
                    <a:pt x="281869" y="559400"/>
                    <a:pt x="301789" y="577422"/>
                    <a:pt x="305583" y="582165"/>
                  </a:cubicBezTo>
                  <a:cubicBezTo>
                    <a:pt x="324554" y="605879"/>
                    <a:pt x="666980" y="1013754"/>
                    <a:pt x="673620" y="1015651"/>
                  </a:cubicBezTo>
                  <a:cubicBezTo>
                    <a:pt x="713458" y="1049799"/>
                    <a:pt x="820645" y="1095329"/>
                    <a:pt x="857638" y="1068770"/>
                  </a:cubicBezTo>
                  <a:cubicBezTo>
                    <a:pt x="887991" y="1057387"/>
                    <a:pt x="946801" y="1029879"/>
                    <a:pt x="980949" y="969172"/>
                  </a:cubicBezTo>
                  <a:cubicBezTo>
                    <a:pt x="980949" y="969172"/>
                    <a:pt x="1162122" y="680814"/>
                    <a:pt x="1179196" y="555605"/>
                  </a:cubicBezTo>
                  <a:cubicBezTo>
                    <a:pt x="1186784" y="523355"/>
                    <a:pt x="1201960" y="477825"/>
                    <a:pt x="1204807" y="462648"/>
                  </a:cubicBezTo>
                  <a:close/>
                  <a:moveTo>
                    <a:pt x="303686" y="227408"/>
                  </a:moveTo>
                  <a:cubicBezTo>
                    <a:pt x="292304" y="284321"/>
                    <a:pt x="281869" y="342182"/>
                    <a:pt x="272384" y="399095"/>
                  </a:cubicBezTo>
                  <a:cubicBezTo>
                    <a:pt x="270487" y="412375"/>
                    <a:pt x="265744" y="419963"/>
                    <a:pt x="251516" y="419963"/>
                  </a:cubicBezTo>
                  <a:cubicBezTo>
                    <a:pt x="249619" y="419963"/>
                    <a:pt x="248670" y="420912"/>
                    <a:pt x="246773" y="420912"/>
                  </a:cubicBezTo>
                  <a:cubicBezTo>
                    <a:pt x="179426" y="433243"/>
                    <a:pt x="179426" y="433243"/>
                    <a:pt x="136741" y="380124"/>
                  </a:cubicBezTo>
                  <a:cubicBezTo>
                    <a:pt x="126308" y="367793"/>
                    <a:pt x="115873" y="355462"/>
                    <a:pt x="105439" y="342182"/>
                  </a:cubicBezTo>
                  <a:cubicBezTo>
                    <a:pt x="83623" y="315623"/>
                    <a:pt x="84571" y="309932"/>
                    <a:pt x="111131" y="288115"/>
                  </a:cubicBezTo>
                  <a:cubicBezTo>
                    <a:pt x="119668" y="279578"/>
                    <a:pt x="128205" y="283372"/>
                    <a:pt x="137690" y="286218"/>
                  </a:cubicBezTo>
                  <a:cubicBezTo>
                    <a:pt x="166147" y="292858"/>
                    <a:pt x="174683" y="288115"/>
                    <a:pt x="178478" y="259659"/>
                  </a:cubicBezTo>
                  <a:cubicBezTo>
                    <a:pt x="179426" y="251122"/>
                    <a:pt x="180375" y="242585"/>
                    <a:pt x="187014" y="234996"/>
                  </a:cubicBezTo>
                  <a:cubicBezTo>
                    <a:pt x="197449" y="222665"/>
                    <a:pt x="209780" y="232151"/>
                    <a:pt x="221162" y="232151"/>
                  </a:cubicBezTo>
                  <a:cubicBezTo>
                    <a:pt x="237288" y="232151"/>
                    <a:pt x="247722" y="228356"/>
                    <a:pt x="249619" y="210334"/>
                  </a:cubicBezTo>
                  <a:cubicBezTo>
                    <a:pt x="250567" y="198952"/>
                    <a:pt x="253413" y="187569"/>
                    <a:pt x="255310" y="177135"/>
                  </a:cubicBezTo>
                  <a:cubicBezTo>
                    <a:pt x="257207" y="166701"/>
                    <a:pt x="261950" y="158164"/>
                    <a:pt x="272384" y="156267"/>
                  </a:cubicBezTo>
                  <a:cubicBezTo>
                    <a:pt x="282818" y="153421"/>
                    <a:pt x="288509" y="161958"/>
                    <a:pt x="292304" y="170495"/>
                  </a:cubicBezTo>
                  <a:cubicBezTo>
                    <a:pt x="309377" y="186620"/>
                    <a:pt x="308429" y="205591"/>
                    <a:pt x="303686" y="227408"/>
                  </a:cubicBezTo>
                  <a:close/>
                </a:path>
              </a:pathLst>
            </a:custGeom>
            <a:solidFill>
              <a:srgbClr val="FDC095"/>
            </a:solidFill>
            <a:ln w="948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CE395EF-07DA-403D-980B-EACF7E6ECDEA}"/>
                </a:ext>
              </a:extLst>
            </p:cNvPr>
            <p:cNvSpPr/>
            <p:nvPr/>
          </p:nvSpPr>
          <p:spPr>
            <a:xfrm>
              <a:off x="10111763" y="4430954"/>
              <a:ext cx="1039004" cy="1736767"/>
            </a:xfrm>
            <a:custGeom>
              <a:avLst/>
              <a:gdLst>
                <a:gd name="connsiteX0" fmla="*/ 666010 w 1935037"/>
                <a:gd name="connsiteY0" fmla="*/ 1642858 h 3234547"/>
                <a:gd name="connsiteX1" fmla="*/ 513293 w 1935037"/>
                <a:gd name="connsiteY1" fmla="*/ 2867433 h 3234547"/>
                <a:gd name="connsiteX2" fmla="*/ 448792 w 1935037"/>
                <a:gd name="connsiteY2" fmla="*/ 3161482 h 3234547"/>
                <a:gd name="connsiteX3" fmla="*/ 248649 w 1935037"/>
                <a:gd name="connsiteY3" fmla="*/ 3119747 h 3234547"/>
                <a:gd name="connsiteX4" fmla="*/ 1078 w 1935037"/>
                <a:gd name="connsiteY4" fmla="*/ 3094136 h 3234547"/>
                <a:gd name="connsiteX5" fmla="*/ 113955 w 1935037"/>
                <a:gd name="connsiteY5" fmla="*/ 2768784 h 3234547"/>
                <a:gd name="connsiteX6" fmla="*/ 143360 w 1935037"/>
                <a:gd name="connsiteY6" fmla="*/ 2211986 h 3234547"/>
                <a:gd name="connsiteX7" fmla="*/ 261928 w 1935037"/>
                <a:gd name="connsiteY7" fmla="*/ 746480 h 3234547"/>
                <a:gd name="connsiteX8" fmla="*/ 286591 w 1935037"/>
                <a:gd name="connsiteY8" fmla="*/ 323428 h 3234547"/>
                <a:gd name="connsiteX9" fmla="*/ 298922 w 1935037"/>
                <a:gd name="connsiteY9" fmla="*/ 111901 h 3234547"/>
                <a:gd name="connsiteX10" fmla="*/ 383343 w 1935037"/>
                <a:gd name="connsiteY10" fmla="*/ 922 h 3234547"/>
                <a:gd name="connsiteX11" fmla="*/ 952472 w 1935037"/>
                <a:gd name="connsiteY11" fmla="*/ 17047 h 3234547"/>
                <a:gd name="connsiteX12" fmla="*/ 1604123 w 1935037"/>
                <a:gd name="connsiteY12" fmla="*/ 922 h 3234547"/>
                <a:gd name="connsiteX13" fmla="*/ 1673368 w 1935037"/>
                <a:gd name="connsiteY13" fmla="*/ 369907 h 3234547"/>
                <a:gd name="connsiteX14" fmla="*/ 1880151 w 1935037"/>
                <a:gd name="connsiteY14" fmla="*/ 2706180 h 3234547"/>
                <a:gd name="connsiteX15" fmla="*/ 1926630 w 1935037"/>
                <a:gd name="connsiteY15" fmla="*/ 3004972 h 3234547"/>
                <a:gd name="connsiteX16" fmla="*/ 1936115 w 1935037"/>
                <a:gd name="connsiteY16" fmla="*/ 3166225 h 3234547"/>
                <a:gd name="connsiteX17" fmla="*/ 1733126 w 1935037"/>
                <a:gd name="connsiteY17" fmla="*/ 3239264 h 3234547"/>
                <a:gd name="connsiteX18" fmla="*/ 1494092 w 1935037"/>
                <a:gd name="connsiteY18" fmla="*/ 3201322 h 3234547"/>
                <a:gd name="connsiteX19" fmla="*/ 1457098 w 1935037"/>
                <a:gd name="connsiteY19" fmla="*/ 2764990 h 3234547"/>
                <a:gd name="connsiteX20" fmla="*/ 952472 w 1935037"/>
                <a:gd name="connsiteY20" fmla="*/ 615580 h 3234547"/>
                <a:gd name="connsiteX21" fmla="*/ 666010 w 1935037"/>
                <a:gd name="connsiteY21" fmla="*/ 1642858 h 323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35037" h="3234547">
                  <a:moveTo>
                    <a:pt x="666010" y="1642858"/>
                  </a:moveTo>
                  <a:cubicBezTo>
                    <a:pt x="654627" y="1734867"/>
                    <a:pt x="552184" y="2806726"/>
                    <a:pt x="513293" y="2867433"/>
                  </a:cubicBezTo>
                  <a:cubicBezTo>
                    <a:pt x="536059" y="2955648"/>
                    <a:pt x="448792" y="3161482"/>
                    <a:pt x="448792" y="3161482"/>
                  </a:cubicBezTo>
                  <a:cubicBezTo>
                    <a:pt x="448792" y="3161482"/>
                    <a:pt x="384291" y="3151049"/>
                    <a:pt x="248649" y="3119747"/>
                  </a:cubicBezTo>
                  <a:cubicBezTo>
                    <a:pt x="165177" y="3100776"/>
                    <a:pt x="96881" y="3121643"/>
                    <a:pt x="1078" y="3094136"/>
                  </a:cubicBezTo>
                  <a:cubicBezTo>
                    <a:pt x="-10304" y="2996436"/>
                    <a:pt x="71270" y="2858896"/>
                    <a:pt x="113955" y="2768784"/>
                  </a:cubicBezTo>
                  <a:cubicBezTo>
                    <a:pt x="205015" y="2576228"/>
                    <a:pt x="129132" y="2458609"/>
                    <a:pt x="143360" y="2211986"/>
                  </a:cubicBezTo>
                  <a:cubicBezTo>
                    <a:pt x="143360" y="1642858"/>
                    <a:pt x="228729" y="1314660"/>
                    <a:pt x="261928" y="746480"/>
                  </a:cubicBezTo>
                  <a:cubicBezTo>
                    <a:pt x="270465" y="605146"/>
                    <a:pt x="279003" y="464761"/>
                    <a:pt x="286591" y="323428"/>
                  </a:cubicBezTo>
                  <a:cubicBezTo>
                    <a:pt x="290385" y="256081"/>
                    <a:pt x="284694" y="177351"/>
                    <a:pt x="298922" y="111901"/>
                  </a:cubicBezTo>
                  <a:cubicBezTo>
                    <a:pt x="318841" y="22738"/>
                    <a:pt x="292282" y="-5718"/>
                    <a:pt x="383343" y="922"/>
                  </a:cubicBezTo>
                  <a:cubicBezTo>
                    <a:pt x="694466" y="23687"/>
                    <a:pt x="666958" y="23687"/>
                    <a:pt x="952472" y="17047"/>
                  </a:cubicBezTo>
                  <a:cubicBezTo>
                    <a:pt x="1047326" y="14201"/>
                    <a:pt x="1495040" y="3767"/>
                    <a:pt x="1604123" y="922"/>
                  </a:cubicBezTo>
                  <a:cubicBezTo>
                    <a:pt x="1640169" y="125181"/>
                    <a:pt x="1662933" y="255132"/>
                    <a:pt x="1673368" y="369907"/>
                  </a:cubicBezTo>
                  <a:cubicBezTo>
                    <a:pt x="1742612" y="1148664"/>
                    <a:pt x="1811856" y="1927422"/>
                    <a:pt x="1880151" y="2706180"/>
                  </a:cubicBezTo>
                  <a:cubicBezTo>
                    <a:pt x="1894379" y="2868382"/>
                    <a:pt x="1912401" y="2841822"/>
                    <a:pt x="1926630" y="3004972"/>
                  </a:cubicBezTo>
                  <a:cubicBezTo>
                    <a:pt x="1930424" y="3048606"/>
                    <a:pt x="1955086" y="3127335"/>
                    <a:pt x="1936115" y="3166225"/>
                  </a:cubicBezTo>
                  <a:cubicBezTo>
                    <a:pt x="1908608" y="3223138"/>
                    <a:pt x="1794782" y="3248749"/>
                    <a:pt x="1733126" y="3239264"/>
                  </a:cubicBezTo>
                  <a:cubicBezTo>
                    <a:pt x="1671471" y="3229778"/>
                    <a:pt x="1496938" y="3264874"/>
                    <a:pt x="1494092" y="3201322"/>
                  </a:cubicBezTo>
                  <a:cubicBezTo>
                    <a:pt x="1487452" y="3052399"/>
                    <a:pt x="1472276" y="2930986"/>
                    <a:pt x="1457098" y="2764990"/>
                  </a:cubicBezTo>
                  <a:cubicBezTo>
                    <a:pt x="1389752" y="2010894"/>
                    <a:pt x="1222808" y="1323197"/>
                    <a:pt x="952472" y="615580"/>
                  </a:cubicBezTo>
                  <a:cubicBezTo>
                    <a:pt x="760865" y="1222651"/>
                    <a:pt x="714386" y="1265336"/>
                    <a:pt x="666010" y="1642858"/>
                  </a:cubicBezTo>
                  <a:close/>
                </a:path>
              </a:pathLst>
            </a:custGeom>
            <a:solidFill>
              <a:schemeClr val="accent5"/>
            </a:solidFill>
            <a:ln w="948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5B859B1-DD39-4697-936E-8BCBD397F9D3}"/>
                </a:ext>
              </a:extLst>
            </p:cNvPr>
            <p:cNvSpPr/>
            <p:nvPr/>
          </p:nvSpPr>
          <p:spPr>
            <a:xfrm>
              <a:off x="10158180" y="3222333"/>
              <a:ext cx="1013538" cy="1227451"/>
            </a:xfrm>
            <a:custGeom>
              <a:avLst/>
              <a:gdLst>
                <a:gd name="connsiteX0" fmla="*/ 1530008 w 1887609"/>
                <a:gd name="connsiteY0" fmla="*/ 2269875 h 2286000"/>
                <a:gd name="connsiteX1" fmla="*/ 757890 w 1887609"/>
                <a:gd name="connsiteY1" fmla="*/ 2288846 h 2286000"/>
                <a:gd name="connsiteX2" fmla="*/ 211527 w 1887609"/>
                <a:gd name="connsiteY2" fmla="*/ 2264183 h 2286000"/>
                <a:gd name="connsiteX3" fmla="*/ 243777 w 1887609"/>
                <a:gd name="connsiteY3" fmla="*/ 1979619 h 2286000"/>
                <a:gd name="connsiteX4" fmla="*/ 311124 w 1887609"/>
                <a:gd name="connsiteY4" fmla="*/ 1561310 h 2286000"/>
                <a:gd name="connsiteX5" fmla="*/ 282668 w 1887609"/>
                <a:gd name="connsiteY5" fmla="*/ 1007358 h 2286000"/>
                <a:gd name="connsiteX6" fmla="*/ 0 w 1887609"/>
                <a:gd name="connsiteY6" fmla="*/ 897326 h 2286000"/>
                <a:gd name="connsiteX7" fmla="*/ 192556 w 1887609"/>
                <a:gd name="connsiteY7" fmla="*/ 293101 h 2286000"/>
                <a:gd name="connsiteX8" fmla="*/ 622248 w 1887609"/>
                <a:gd name="connsiteY8" fmla="*/ 62604 h 2286000"/>
                <a:gd name="connsiteX9" fmla="*/ 1026329 w 1887609"/>
                <a:gd name="connsiteY9" fmla="*/ 134694 h 2286000"/>
                <a:gd name="connsiteX10" fmla="*/ 1189479 w 1887609"/>
                <a:gd name="connsiteY10" fmla="*/ 0 h 2286000"/>
                <a:gd name="connsiteX11" fmla="*/ 1725409 w 1887609"/>
                <a:gd name="connsiteY11" fmla="*/ 239034 h 2286000"/>
                <a:gd name="connsiteX12" fmla="*/ 1877176 w 1887609"/>
                <a:gd name="connsiteY12" fmla="*/ 846105 h 2286000"/>
                <a:gd name="connsiteX13" fmla="*/ 1543287 w 1887609"/>
                <a:gd name="connsiteY13" fmla="*/ 1024432 h 2286000"/>
                <a:gd name="connsiteX14" fmla="*/ 1530008 w 1887609"/>
                <a:gd name="connsiteY14" fmla="*/ 2269875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7609" h="2286000">
                  <a:moveTo>
                    <a:pt x="1530008" y="2269875"/>
                  </a:moveTo>
                  <a:cubicBezTo>
                    <a:pt x="1492066" y="2269875"/>
                    <a:pt x="757890" y="2288846"/>
                    <a:pt x="757890" y="2288846"/>
                  </a:cubicBezTo>
                  <a:cubicBezTo>
                    <a:pt x="672521" y="2293589"/>
                    <a:pt x="305432" y="2277463"/>
                    <a:pt x="211527" y="2264183"/>
                  </a:cubicBezTo>
                  <a:cubicBezTo>
                    <a:pt x="219115" y="2179763"/>
                    <a:pt x="238086" y="2039378"/>
                    <a:pt x="243777" y="1979619"/>
                  </a:cubicBezTo>
                  <a:cubicBezTo>
                    <a:pt x="261800" y="1794652"/>
                    <a:pt x="294050" y="1746276"/>
                    <a:pt x="311124" y="1561310"/>
                  </a:cubicBezTo>
                  <a:cubicBezTo>
                    <a:pt x="326301" y="1394365"/>
                    <a:pt x="263697" y="1242598"/>
                    <a:pt x="282668" y="1007358"/>
                  </a:cubicBezTo>
                  <a:cubicBezTo>
                    <a:pt x="90112" y="917246"/>
                    <a:pt x="151768" y="1004512"/>
                    <a:pt x="0" y="897326"/>
                  </a:cubicBezTo>
                  <a:cubicBezTo>
                    <a:pt x="43634" y="590945"/>
                    <a:pt x="113826" y="332940"/>
                    <a:pt x="192556" y="293101"/>
                  </a:cubicBezTo>
                  <a:cubicBezTo>
                    <a:pt x="271285" y="253262"/>
                    <a:pt x="542569" y="97700"/>
                    <a:pt x="622248" y="62604"/>
                  </a:cubicBezTo>
                  <a:cubicBezTo>
                    <a:pt x="697183" y="215320"/>
                    <a:pt x="863178" y="180224"/>
                    <a:pt x="1026329" y="134694"/>
                  </a:cubicBezTo>
                  <a:cubicBezTo>
                    <a:pt x="1093676" y="115723"/>
                    <a:pt x="1167663" y="58810"/>
                    <a:pt x="1189479" y="0"/>
                  </a:cubicBezTo>
                  <a:cubicBezTo>
                    <a:pt x="1300459" y="20868"/>
                    <a:pt x="1643834" y="165996"/>
                    <a:pt x="1725409" y="239034"/>
                  </a:cubicBezTo>
                  <a:cubicBezTo>
                    <a:pt x="1792755" y="324403"/>
                    <a:pt x="1938832" y="825237"/>
                    <a:pt x="1877176" y="846105"/>
                  </a:cubicBezTo>
                  <a:cubicBezTo>
                    <a:pt x="1829749" y="862230"/>
                    <a:pt x="1554670" y="912503"/>
                    <a:pt x="1543287" y="1024432"/>
                  </a:cubicBezTo>
                  <a:cubicBezTo>
                    <a:pt x="1532854" y="1120235"/>
                    <a:pt x="1544236" y="2154152"/>
                    <a:pt x="1530008" y="2269875"/>
                  </a:cubicBezTo>
                  <a:close/>
                </a:path>
              </a:pathLst>
            </a:custGeom>
            <a:solidFill>
              <a:schemeClr val="accent3"/>
            </a:solidFill>
            <a:ln w="948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62612607-6AA9-4515-8503-97E994135562}"/>
                </a:ext>
              </a:extLst>
            </p:cNvPr>
            <p:cNvSpPr/>
            <p:nvPr/>
          </p:nvSpPr>
          <p:spPr>
            <a:xfrm>
              <a:off x="10973593" y="3668494"/>
              <a:ext cx="259751" cy="1074656"/>
            </a:xfrm>
            <a:custGeom>
              <a:avLst/>
              <a:gdLst>
                <a:gd name="connsiteX0" fmla="*/ 339582 w 483759"/>
                <a:gd name="connsiteY0" fmla="*/ 0 h 2001435"/>
                <a:gd name="connsiteX1" fmla="*/ 491350 w 483759"/>
                <a:gd name="connsiteY1" fmla="*/ 1386777 h 2001435"/>
                <a:gd name="connsiteX2" fmla="*/ 492298 w 483759"/>
                <a:gd name="connsiteY2" fmla="*/ 1723511 h 2001435"/>
                <a:gd name="connsiteX3" fmla="*/ 453408 w 483759"/>
                <a:gd name="connsiteY3" fmla="*/ 1875279 h 2001435"/>
                <a:gd name="connsiteX4" fmla="*/ 442974 w 483759"/>
                <a:gd name="connsiteY4" fmla="*/ 1894250 h 2001435"/>
                <a:gd name="connsiteX5" fmla="*/ 442974 w 483759"/>
                <a:gd name="connsiteY5" fmla="*/ 1894250 h 2001435"/>
                <a:gd name="connsiteX6" fmla="*/ 394598 w 483759"/>
                <a:gd name="connsiteY6" fmla="*/ 1955905 h 2001435"/>
                <a:gd name="connsiteX7" fmla="*/ 354759 w 483759"/>
                <a:gd name="connsiteY7" fmla="*/ 1962545 h 2001435"/>
                <a:gd name="connsiteX8" fmla="*/ 312074 w 483759"/>
                <a:gd name="connsiteY8" fmla="*/ 1999539 h 2001435"/>
                <a:gd name="connsiteX9" fmla="*/ 276978 w 483759"/>
                <a:gd name="connsiteY9" fmla="*/ 1991002 h 2001435"/>
                <a:gd name="connsiteX10" fmla="*/ 246625 w 483759"/>
                <a:gd name="connsiteY10" fmla="*/ 2009973 h 2001435"/>
                <a:gd name="connsiteX11" fmla="*/ 206786 w 483759"/>
                <a:gd name="connsiteY11" fmla="*/ 2002384 h 2001435"/>
                <a:gd name="connsiteX12" fmla="*/ 161256 w 483759"/>
                <a:gd name="connsiteY12" fmla="*/ 1984362 h 2001435"/>
                <a:gd name="connsiteX13" fmla="*/ 132799 w 483759"/>
                <a:gd name="connsiteY13" fmla="*/ 1917015 h 2001435"/>
                <a:gd name="connsiteX14" fmla="*/ 195403 w 483759"/>
                <a:gd name="connsiteY14" fmla="*/ 1813623 h 2001435"/>
                <a:gd name="connsiteX15" fmla="*/ 204888 w 483759"/>
                <a:gd name="connsiteY15" fmla="*/ 1770939 h 2001435"/>
                <a:gd name="connsiteX16" fmla="*/ 173587 w 483759"/>
                <a:gd name="connsiteY16" fmla="*/ 1807932 h 2001435"/>
                <a:gd name="connsiteX17" fmla="*/ 134696 w 483759"/>
                <a:gd name="connsiteY17" fmla="*/ 1850617 h 2001435"/>
                <a:gd name="connsiteX18" fmla="*/ 102445 w 483759"/>
                <a:gd name="connsiteY18" fmla="*/ 1867691 h 2001435"/>
                <a:gd name="connsiteX19" fmla="*/ 98651 w 483759"/>
                <a:gd name="connsiteY19" fmla="*/ 1829749 h 2001435"/>
                <a:gd name="connsiteX20" fmla="*/ 156513 w 483759"/>
                <a:gd name="connsiteY20" fmla="*/ 1659958 h 2001435"/>
                <a:gd name="connsiteX21" fmla="*/ 259904 w 483759"/>
                <a:gd name="connsiteY21" fmla="*/ 1495860 h 2001435"/>
                <a:gd name="connsiteX22" fmla="*/ 283618 w 483759"/>
                <a:gd name="connsiteY22" fmla="*/ 1365909 h 2001435"/>
                <a:gd name="connsiteX23" fmla="*/ 210580 w 483759"/>
                <a:gd name="connsiteY23" fmla="*/ 1101264 h 2001435"/>
                <a:gd name="connsiteX24" fmla="*/ 131850 w 483759"/>
                <a:gd name="connsiteY24" fmla="*/ 781603 h 2001435"/>
                <a:gd name="connsiteX25" fmla="*/ 130902 w 483759"/>
                <a:gd name="connsiteY25" fmla="*/ 620350 h 2001435"/>
                <a:gd name="connsiteX26" fmla="*/ 90114 w 483759"/>
                <a:gd name="connsiteY26" fmla="*/ 352860 h 2001435"/>
                <a:gd name="connsiteX27" fmla="*/ 26562 w 483759"/>
                <a:gd name="connsiteY27" fmla="*/ 201092 h 2001435"/>
                <a:gd name="connsiteX28" fmla="*/ 2 w 483759"/>
                <a:gd name="connsiteY28" fmla="*/ 119517 h 2001435"/>
                <a:gd name="connsiteX29" fmla="*/ 339582 w 483759"/>
                <a:gd name="connsiteY29" fmla="*/ 0 h 200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83759" h="2001435">
                  <a:moveTo>
                    <a:pt x="339582" y="0"/>
                  </a:moveTo>
                  <a:cubicBezTo>
                    <a:pt x="350016" y="52170"/>
                    <a:pt x="493247" y="1355475"/>
                    <a:pt x="491350" y="1386777"/>
                  </a:cubicBezTo>
                  <a:cubicBezTo>
                    <a:pt x="491350" y="1400056"/>
                    <a:pt x="494196" y="1675135"/>
                    <a:pt x="492298" y="1723511"/>
                  </a:cubicBezTo>
                  <a:cubicBezTo>
                    <a:pt x="492298" y="1732048"/>
                    <a:pt x="460048" y="1872433"/>
                    <a:pt x="453408" y="1875279"/>
                  </a:cubicBezTo>
                  <a:cubicBezTo>
                    <a:pt x="453408" y="1876227"/>
                    <a:pt x="448665" y="1891404"/>
                    <a:pt x="442974" y="1894250"/>
                  </a:cubicBezTo>
                  <a:lnTo>
                    <a:pt x="442974" y="1894250"/>
                  </a:lnTo>
                  <a:cubicBezTo>
                    <a:pt x="432540" y="1915118"/>
                    <a:pt x="417363" y="1949265"/>
                    <a:pt x="394598" y="1955905"/>
                  </a:cubicBezTo>
                  <a:cubicBezTo>
                    <a:pt x="381319" y="1964442"/>
                    <a:pt x="368039" y="1954957"/>
                    <a:pt x="354759" y="1962545"/>
                  </a:cubicBezTo>
                  <a:cubicBezTo>
                    <a:pt x="342428" y="1972979"/>
                    <a:pt x="329149" y="1997641"/>
                    <a:pt x="312074" y="1999539"/>
                  </a:cubicBezTo>
                  <a:cubicBezTo>
                    <a:pt x="299743" y="1999539"/>
                    <a:pt x="289309" y="1992899"/>
                    <a:pt x="276978" y="1991002"/>
                  </a:cubicBezTo>
                  <a:cubicBezTo>
                    <a:pt x="271287" y="1996693"/>
                    <a:pt x="252316" y="2005230"/>
                    <a:pt x="246625" y="2009973"/>
                  </a:cubicBezTo>
                  <a:cubicBezTo>
                    <a:pt x="235242" y="2011870"/>
                    <a:pt x="218168" y="2001436"/>
                    <a:pt x="206786" y="2002384"/>
                  </a:cubicBezTo>
                  <a:cubicBezTo>
                    <a:pt x="190660" y="2004281"/>
                    <a:pt x="177381" y="1989105"/>
                    <a:pt x="161256" y="1984362"/>
                  </a:cubicBezTo>
                  <a:cubicBezTo>
                    <a:pt x="116674" y="1971082"/>
                    <a:pt x="119519" y="1965391"/>
                    <a:pt x="132799" y="1917015"/>
                  </a:cubicBezTo>
                  <a:cubicBezTo>
                    <a:pt x="143233" y="1881919"/>
                    <a:pt x="178329" y="1845874"/>
                    <a:pt x="195403" y="1813623"/>
                  </a:cubicBezTo>
                  <a:cubicBezTo>
                    <a:pt x="199197" y="1807932"/>
                    <a:pt x="205837" y="1779475"/>
                    <a:pt x="204888" y="1770939"/>
                  </a:cubicBezTo>
                  <a:cubicBezTo>
                    <a:pt x="198249" y="1770939"/>
                    <a:pt x="176432" y="1804138"/>
                    <a:pt x="173587" y="1807932"/>
                  </a:cubicBezTo>
                  <a:cubicBezTo>
                    <a:pt x="163153" y="1825006"/>
                    <a:pt x="147976" y="1837337"/>
                    <a:pt x="134696" y="1850617"/>
                  </a:cubicBezTo>
                  <a:cubicBezTo>
                    <a:pt x="125211" y="1860102"/>
                    <a:pt x="113828" y="1873382"/>
                    <a:pt x="102445" y="1867691"/>
                  </a:cubicBezTo>
                  <a:cubicBezTo>
                    <a:pt x="89166" y="1860102"/>
                    <a:pt x="95806" y="1843028"/>
                    <a:pt x="98651" y="1829749"/>
                  </a:cubicBezTo>
                  <a:cubicBezTo>
                    <a:pt x="110034" y="1770939"/>
                    <a:pt x="132799" y="1714974"/>
                    <a:pt x="156513" y="1659958"/>
                  </a:cubicBezTo>
                  <a:cubicBezTo>
                    <a:pt x="182124" y="1600200"/>
                    <a:pt x="217220" y="1546133"/>
                    <a:pt x="259904" y="1495860"/>
                  </a:cubicBezTo>
                  <a:cubicBezTo>
                    <a:pt x="292155" y="1457918"/>
                    <a:pt x="292155" y="1411439"/>
                    <a:pt x="283618" y="1365909"/>
                  </a:cubicBezTo>
                  <a:cubicBezTo>
                    <a:pt x="267493" y="1275797"/>
                    <a:pt x="236190" y="1189479"/>
                    <a:pt x="210580" y="1101264"/>
                  </a:cubicBezTo>
                  <a:cubicBezTo>
                    <a:pt x="179278" y="995975"/>
                    <a:pt x="142285" y="891635"/>
                    <a:pt x="131850" y="781603"/>
                  </a:cubicBezTo>
                  <a:cubicBezTo>
                    <a:pt x="127107" y="728485"/>
                    <a:pt x="129954" y="674417"/>
                    <a:pt x="130902" y="620350"/>
                  </a:cubicBezTo>
                  <a:cubicBezTo>
                    <a:pt x="132799" y="528341"/>
                    <a:pt x="118571" y="439178"/>
                    <a:pt x="90114" y="352860"/>
                  </a:cubicBezTo>
                  <a:cubicBezTo>
                    <a:pt x="69246" y="288358"/>
                    <a:pt x="54070" y="263696"/>
                    <a:pt x="26562" y="201092"/>
                  </a:cubicBezTo>
                  <a:cubicBezTo>
                    <a:pt x="18973" y="184967"/>
                    <a:pt x="8539" y="149871"/>
                    <a:pt x="2" y="119517"/>
                  </a:cubicBezTo>
                  <a:cubicBezTo>
                    <a:pt x="-946" y="122363"/>
                    <a:pt x="277927" y="10434"/>
                    <a:pt x="339582" y="0"/>
                  </a:cubicBezTo>
                  <a:close/>
                </a:path>
              </a:pathLst>
            </a:custGeom>
            <a:solidFill>
              <a:srgbClr val="FDC095"/>
            </a:solidFill>
            <a:ln w="948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0F974D7-062F-4D67-B7A0-E6CA7B93A9DE}"/>
                </a:ext>
              </a:extLst>
            </p:cNvPr>
            <p:cNvSpPr/>
            <p:nvPr/>
          </p:nvSpPr>
          <p:spPr>
            <a:xfrm>
              <a:off x="10376498" y="2699074"/>
              <a:ext cx="407453" cy="376894"/>
            </a:xfrm>
            <a:custGeom>
              <a:avLst/>
              <a:gdLst>
                <a:gd name="connsiteX0" fmla="*/ 170122 w 758838"/>
                <a:gd name="connsiteY0" fmla="*/ 202399 h 701925"/>
                <a:gd name="connsiteX1" fmla="*/ 75268 w 758838"/>
                <a:gd name="connsiteY1" fmla="*/ 266900 h 701925"/>
                <a:gd name="connsiteX2" fmla="*/ 13612 w 758838"/>
                <a:gd name="connsiteY2" fmla="*/ 296305 h 701925"/>
                <a:gd name="connsiteX3" fmla="*/ 3178 w 758838"/>
                <a:gd name="connsiteY3" fmla="*/ 192914 h 701925"/>
                <a:gd name="connsiteX4" fmla="*/ 46811 w 758838"/>
                <a:gd name="connsiteY4" fmla="*/ 112287 h 701925"/>
                <a:gd name="connsiteX5" fmla="*/ 113210 w 758838"/>
                <a:gd name="connsiteY5" fmla="*/ 57271 h 701925"/>
                <a:gd name="connsiteX6" fmla="*/ 284897 w 758838"/>
                <a:gd name="connsiteY6" fmla="*/ 11741 h 701925"/>
                <a:gd name="connsiteX7" fmla="*/ 445201 w 758838"/>
                <a:gd name="connsiteY7" fmla="*/ 11741 h 701925"/>
                <a:gd name="connsiteX8" fmla="*/ 488834 w 758838"/>
                <a:gd name="connsiteY8" fmla="*/ 17432 h 701925"/>
                <a:gd name="connsiteX9" fmla="*/ 620683 w 758838"/>
                <a:gd name="connsiteY9" fmla="*/ 103750 h 701925"/>
                <a:gd name="connsiteX10" fmla="*/ 692772 w 758838"/>
                <a:gd name="connsiteY10" fmla="*/ 163509 h 701925"/>
                <a:gd name="connsiteX11" fmla="*/ 757273 w 758838"/>
                <a:gd name="connsiteY11" fmla="*/ 407285 h 701925"/>
                <a:gd name="connsiteX12" fmla="*/ 709846 w 758838"/>
                <a:gd name="connsiteY12" fmla="*/ 599841 h 701925"/>
                <a:gd name="connsiteX13" fmla="*/ 664316 w 758838"/>
                <a:gd name="connsiteY13" fmla="*/ 710821 h 701925"/>
                <a:gd name="connsiteX14" fmla="*/ 661470 w 758838"/>
                <a:gd name="connsiteY14" fmla="*/ 697541 h 701925"/>
                <a:gd name="connsiteX15" fmla="*/ 668110 w 758838"/>
                <a:gd name="connsiteY15" fmla="*/ 627348 h 701925"/>
                <a:gd name="connsiteX16" fmla="*/ 695618 w 758838"/>
                <a:gd name="connsiteY16" fmla="*/ 502140 h 701925"/>
                <a:gd name="connsiteX17" fmla="*/ 636808 w 758838"/>
                <a:gd name="connsiteY17" fmla="*/ 432896 h 701925"/>
                <a:gd name="connsiteX18" fmla="*/ 636808 w 758838"/>
                <a:gd name="connsiteY18" fmla="*/ 432896 h 701925"/>
                <a:gd name="connsiteX19" fmla="*/ 554284 w 758838"/>
                <a:gd name="connsiteY19" fmla="*/ 457558 h 701925"/>
                <a:gd name="connsiteX20" fmla="*/ 499268 w 758838"/>
                <a:gd name="connsiteY20" fmla="*/ 509729 h 701925"/>
                <a:gd name="connsiteX21" fmla="*/ 465121 w 758838"/>
                <a:gd name="connsiteY21" fmla="*/ 493603 h 701925"/>
                <a:gd name="connsiteX22" fmla="*/ 453738 w 758838"/>
                <a:gd name="connsiteY22" fmla="*/ 447124 h 701925"/>
                <a:gd name="connsiteX23" fmla="*/ 412950 w 758838"/>
                <a:gd name="connsiteY23" fmla="*/ 315276 h 701925"/>
                <a:gd name="connsiteX24" fmla="*/ 367420 w 758838"/>
                <a:gd name="connsiteY24" fmla="*/ 233701 h 701925"/>
                <a:gd name="connsiteX25" fmla="*/ 284897 w 758838"/>
                <a:gd name="connsiteY25" fmla="*/ 199553 h 701925"/>
                <a:gd name="connsiteX26" fmla="*/ 170122 w 758838"/>
                <a:gd name="connsiteY26" fmla="*/ 202399 h 70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58838" h="701925">
                  <a:moveTo>
                    <a:pt x="170122" y="202399"/>
                  </a:moveTo>
                  <a:cubicBezTo>
                    <a:pt x="138820" y="207142"/>
                    <a:pt x="86650" y="274489"/>
                    <a:pt x="75268" y="266900"/>
                  </a:cubicBezTo>
                  <a:cubicBezTo>
                    <a:pt x="47760" y="248878"/>
                    <a:pt x="29737" y="278283"/>
                    <a:pt x="13612" y="296305"/>
                  </a:cubicBezTo>
                  <a:cubicBezTo>
                    <a:pt x="7920" y="276386"/>
                    <a:pt x="-6308" y="196708"/>
                    <a:pt x="3178" y="192914"/>
                  </a:cubicBezTo>
                  <a:cubicBezTo>
                    <a:pt x="14560" y="167303"/>
                    <a:pt x="38274" y="138846"/>
                    <a:pt x="46811" y="112287"/>
                  </a:cubicBezTo>
                  <a:cubicBezTo>
                    <a:pt x="57245" y="80985"/>
                    <a:pt x="81907" y="64860"/>
                    <a:pt x="113210" y="57271"/>
                  </a:cubicBezTo>
                  <a:cubicBezTo>
                    <a:pt x="176762" y="43043"/>
                    <a:pt x="221344" y="25969"/>
                    <a:pt x="284897" y="11741"/>
                  </a:cubicBezTo>
                  <a:cubicBezTo>
                    <a:pt x="329478" y="-4384"/>
                    <a:pt x="400619" y="-3436"/>
                    <a:pt x="445201" y="11741"/>
                  </a:cubicBezTo>
                  <a:lnTo>
                    <a:pt x="488834" y="17432"/>
                  </a:lnTo>
                  <a:cubicBezTo>
                    <a:pt x="544799" y="21226"/>
                    <a:pt x="605506" y="83831"/>
                    <a:pt x="620683" y="103750"/>
                  </a:cubicBezTo>
                  <a:cubicBezTo>
                    <a:pt x="668110" y="124618"/>
                    <a:pt x="679492" y="143589"/>
                    <a:pt x="692772" y="163509"/>
                  </a:cubicBezTo>
                  <a:cubicBezTo>
                    <a:pt x="742097" y="237495"/>
                    <a:pt x="766759" y="320019"/>
                    <a:pt x="757273" y="407285"/>
                  </a:cubicBezTo>
                  <a:cubicBezTo>
                    <a:pt x="750633" y="449970"/>
                    <a:pt x="725023" y="564744"/>
                    <a:pt x="709846" y="599841"/>
                  </a:cubicBezTo>
                  <a:cubicBezTo>
                    <a:pt x="698463" y="636834"/>
                    <a:pt x="675698" y="672879"/>
                    <a:pt x="664316" y="710821"/>
                  </a:cubicBezTo>
                  <a:cubicBezTo>
                    <a:pt x="662418" y="707975"/>
                    <a:pt x="662418" y="700387"/>
                    <a:pt x="661470" y="697541"/>
                  </a:cubicBezTo>
                  <a:cubicBezTo>
                    <a:pt x="658625" y="661496"/>
                    <a:pt x="625425" y="655805"/>
                    <a:pt x="668110" y="627348"/>
                  </a:cubicBezTo>
                  <a:cubicBezTo>
                    <a:pt x="685184" y="615966"/>
                    <a:pt x="699412" y="511626"/>
                    <a:pt x="695618" y="502140"/>
                  </a:cubicBezTo>
                  <a:cubicBezTo>
                    <a:pt x="690875" y="467044"/>
                    <a:pt x="669058" y="446176"/>
                    <a:pt x="636808" y="432896"/>
                  </a:cubicBezTo>
                  <a:lnTo>
                    <a:pt x="636808" y="432896"/>
                  </a:lnTo>
                  <a:cubicBezTo>
                    <a:pt x="609300" y="419617"/>
                    <a:pt x="559027" y="454713"/>
                    <a:pt x="554284" y="457558"/>
                  </a:cubicBezTo>
                  <a:cubicBezTo>
                    <a:pt x="544799" y="467992"/>
                    <a:pt x="510651" y="504986"/>
                    <a:pt x="499268" y="509729"/>
                  </a:cubicBezTo>
                  <a:cubicBezTo>
                    <a:pt x="482194" y="515420"/>
                    <a:pt x="467018" y="519214"/>
                    <a:pt x="465121" y="493603"/>
                  </a:cubicBezTo>
                  <a:cubicBezTo>
                    <a:pt x="464172" y="478426"/>
                    <a:pt x="457532" y="463250"/>
                    <a:pt x="453738" y="447124"/>
                  </a:cubicBezTo>
                  <a:cubicBezTo>
                    <a:pt x="450892" y="437639"/>
                    <a:pt x="424333" y="340887"/>
                    <a:pt x="412950" y="315276"/>
                  </a:cubicBezTo>
                  <a:cubicBezTo>
                    <a:pt x="405362" y="295357"/>
                    <a:pt x="375957" y="240341"/>
                    <a:pt x="367420" y="233701"/>
                  </a:cubicBezTo>
                  <a:cubicBezTo>
                    <a:pt x="338015" y="207142"/>
                    <a:pt x="284897" y="199553"/>
                    <a:pt x="284897" y="199553"/>
                  </a:cubicBezTo>
                  <a:cubicBezTo>
                    <a:pt x="255492" y="189119"/>
                    <a:pt x="199527" y="200502"/>
                    <a:pt x="170122" y="202399"/>
                  </a:cubicBezTo>
                  <a:close/>
                </a:path>
              </a:pathLst>
            </a:custGeom>
            <a:solidFill>
              <a:srgbClr val="040200"/>
            </a:solidFill>
            <a:ln w="948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B7E70FD-2147-470F-B0C0-91EC9015AC39}"/>
                </a:ext>
              </a:extLst>
            </p:cNvPr>
            <p:cNvSpPr/>
            <p:nvPr/>
          </p:nvSpPr>
          <p:spPr>
            <a:xfrm>
              <a:off x="10465807" y="3189228"/>
              <a:ext cx="157888" cy="66211"/>
            </a:xfrm>
            <a:custGeom>
              <a:avLst/>
              <a:gdLst>
                <a:gd name="connsiteX0" fmla="*/ 0 w 294049"/>
                <a:gd name="connsiteY0" fmla="*/ 57861 h 123311"/>
                <a:gd name="connsiteX1" fmla="*/ 0 w 294049"/>
                <a:gd name="connsiteY1" fmla="*/ 53119 h 123311"/>
                <a:gd name="connsiteX2" fmla="*/ 178327 w 294049"/>
                <a:gd name="connsiteY2" fmla="*/ 36045 h 123311"/>
                <a:gd name="connsiteX3" fmla="*/ 294050 w 294049"/>
                <a:gd name="connsiteY3" fmla="*/ 0 h 123311"/>
                <a:gd name="connsiteX4" fmla="*/ 230497 w 294049"/>
                <a:gd name="connsiteY4" fmla="*/ 108134 h 123311"/>
                <a:gd name="connsiteX5" fmla="*/ 163150 w 294049"/>
                <a:gd name="connsiteY5" fmla="*/ 116671 h 123311"/>
                <a:gd name="connsiteX6" fmla="*/ 114774 w 294049"/>
                <a:gd name="connsiteY6" fmla="*/ 80627 h 123311"/>
                <a:gd name="connsiteX7" fmla="*/ 92958 w 294049"/>
                <a:gd name="connsiteY7" fmla="*/ 73038 h 123311"/>
                <a:gd name="connsiteX8" fmla="*/ 83472 w 294049"/>
                <a:gd name="connsiteY8" fmla="*/ 67347 h 123311"/>
                <a:gd name="connsiteX9" fmla="*/ 81575 w 294049"/>
                <a:gd name="connsiteY9" fmla="*/ 67347 h 123311"/>
                <a:gd name="connsiteX10" fmla="*/ 79678 w 294049"/>
                <a:gd name="connsiteY10" fmla="*/ 67347 h 123311"/>
                <a:gd name="connsiteX11" fmla="*/ 30354 w 294049"/>
                <a:gd name="connsiteY11" fmla="*/ 63553 h 123311"/>
                <a:gd name="connsiteX12" fmla="*/ 0 w 294049"/>
                <a:gd name="connsiteY12" fmla="*/ 57861 h 12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049" h="123311">
                  <a:moveTo>
                    <a:pt x="0" y="57861"/>
                  </a:moveTo>
                  <a:cubicBezTo>
                    <a:pt x="0" y="55964"/>
                    <a:pt x="0" y="55016"/>
                    <a:pt x="0" y="53119"/>
                  </a:cubicBezTo>
                  <a:cubicBezTo>
                    <a:pt x="59758" y="51222"/>
                    <a:pt x="118568" y="40788"/>
                    <a:pt x="178327" y="36045"/>
                  </a:cubicBezTo>
                  <a:cubicBezTo>
                    <a:pt x="220063" y="33199"/>
                    <a:pt x="258953" y="25611"/>
                    <a:pt x="294050" y="0"/>
                  </a:cubicBezTo>
                  <a:cubicBezTo>
                    <a:pt x="278873" y="40788"/>
                    <a:pt x="258953" y="76832"/>
                    <a:pt x="230497" y="108134"/>
                  </a:cubicBezTo>
                  <a:cubicBezTo>
                    <a:pt x="210578" y="130900"/>
                    <a:pt x="188761" y="132797"/>
                    <a:pt x="163150" y="116671"/>
                  </a:cubicBezTo>
                  <a:cubicBezTo>
                    <a:pt x="146077" y="106237"/>
                    <a:pt x="129951" y="92958"/>
                    <a:pt x="114774" y="80627"/>
                  </a:cubicBezTo>
                  <a:cubicBezTo>
                    <a:pt x="108135" y="74935"/>
                    <a:pt x="102443" y="71141"/>
                    <a:pt x="92958" y="73038"/>
                  </a:cubicBezTo>
                  <a:cubicBezTo>
                    <a:pt x="90112" y="71141"/>
                    <a:pt x="87267" y="69244"/>
                    <a:pt x="83472" y="67347"/>
                  </a:cubicBezTo>
                  <a:lnTo>
                    <a:pt x="81575" y="67347"/>
                  </a:lnTo>
                  <a:lnTo>
                    <a:pt x="79678" y="67347"/>
                  </a:lnTo>
                  <a:cubicBezTo>
                    <a:pt x="63553" y="61656"/>
                    <a:pt x="46479" y="68295"/>
                    <a:pt x="30354" y="63553"/>
                  </a:cubicBezTo>
                  <a:cubicBezTo>
                    <a:pt x="19919" y="60707"/>
                    <a:pt x="8537" y="65450"/>
                    <a:pt x="0" y="57861"/>
                  </a:cubicBezTo>
                  <a:close/>
                </a:path>
              </a:pathLst>
            </a:custGeom>
            <a:solidFill>
              <a:srgbClr val="E2A37A"/>
            </a:solidFill>
            <a:ln w="948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FBCF1C4-7D8C-4564-8F68-D4DD6F3C7513}"/>
                </a:ext>
              </a:extLst>
            </p:cNvPr>
            <p:cNvSpPr/>
            <p:nvPr/>
          </p:nvSpPr>
          <p:spPr>
            <a:xfrm>
              <a:off x="10491423" y="2944094"/>
              <a:ext cx="20373" cy="30559"/>
            </a:xfrm>
            <a:custGeom>
              <a:avLst/>
              <a:gdLst>
                <a:gd name="connsiteX0" fmla="*/ 1618 w 37941"/>
                <a:gd name="connsiteY0" fmla="*/ 11668 h 56912"/>
                <a:gd name="connsiteX1" fmla="*/ 31972 w 37941"/>
                <a:gd name="connsiteY1" fmla="*/ 2183 h 56912"/>
                <a:gd name="connsiteX2" fmla="*/ 43354 w 37941"/>
                <a:gd name="connsiteY2" fmla="*/ 45816 h 56912"/>
                <a:gd name="connsiteX3" fmla="*/ 9207 w 37941"/>
                <a:gd name="connsiteY3" fmla="*/ 48662 h 56912"/>
                <a:gd name="connsiteX4" fmla="*/ 1618 w 37941"/>
                <a:gd name="connsiteY4" fmla="*/ 11668 h 56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1" h="56912">
                  <a:moveTo>
                    <a:pt x="1618" y="11668"/>
                  </a:moveTo>
                  <a:cubicBezTo>
                    <a:pt x="8258" y="-1611"/>
                    <a:pt x="19640" y="-1611"/>
                    <a:pt x="31972" y="2183"/>
                  </a:cubicBezTo>
                  <a:cubicBezTo>
                    <a:pt x="40509" y="15463"/>
                    <a:pt x="49046" y="28742"/>
                    <a:pt x="43354" y="45816"/>
                  </a:cubicBezTo>
                  <a:cubicBezTo>
                    <a:pt x="33869" y="62890"/>
                    <a:pt x="22486" y="63838"/>
                    <a:pt x="9207" y="48662"/>
                  </a:cubicBezTo>
                  <a:cubicBezTo>
                    <a:pt x="3516" y="37279"/>
                    <a:pt x="-3124" y="24948"/>
                    <a:pt x="1618" y="11668"/>
                  </a:cubicBezTo>
                  <a:close/>
                </a:path>
              </a:pathLst>
            </a:custGeom>
            <a:solidFill>
              <a:srgbClr val="0D0B0D"/>
            </a:solidFill>
            <a:ln w="948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D3E709D-38E7-49BE-9189-4EDD58266877}"/>
                </a:ext>
              </a:extLst>
            </p:cNvPr>
            <p:cNvSpPr/>
            <p:nvPr/>
          </p:nvSpPr>
          <p:spPr>
            <a:xfrm>
              <a:off x="10479049" y="2916896"/>
              <a:ext cx="45838" cy="15279"/>
            </a:xfrm>
            <a:custGeom>
              <a:avLst/>
              <a:gdLst>
                <a:gd name="connsiteX0" fmla="*/ 62604 w 85369"/>
                <a:gd name="connsiteY0" fmla="*/ 3510 h 28456"/>
                <a:gd name="connsiteX1" fmla="*/ 93906 w 85369"/>
                <a:gd name="connsiteY1" fmla="*/ 12047 h 28456"/>
                <a:gd name="connsiteX2" fmla="*/ 0 w 85369"/>
                <a:gd name="connsiteY2" fmla="*/ 31966 h 28456"/>
                <a:gd name="connsiteX3" fmla="*/ 26560 w 85369"/>
                <a:gd name="connsiteY3" fmla="*/ 4458 h 28456"/>
                <a:gd name="connsiteX4" fmla="*/ 62604 w 85369"/>
                <a:gd name="connsiteY4" fmla="*/ 3510 h 28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69" h="28456">
                  <a:moveTo>
                    <a:pt x="62604" y="3510"/>
                  </a:moveTo>
                  <a:cubicBezTo>
                    <a:pt x="71141" y="7304"/>
                    <a:pt x="80627" y="6355"/>
                    <a:pt x="93906" y="12047"/>
                  </a:cubicBezTo>
                  <a:cubicBezTo>
                    <a:pt x="64502" y="17738"/>
                    <a:pt x="26560" y="27223"/>
                    <a:pt x="0" y="31966"/>
                  </a:cubicBezTo>
                  <a:cubicBezTo>
                    <a:pt x="6640" y="15841"/>
                    <a:pt x="15177" y="12047"/>
                    <a:pt x="26560" y="4458"/>
                  </a:cubicBezTo>
                  <a:cubicBezTo>
                    <a:pt x="33199" y="-284"/>
                    <a:pt x="56913" y="-2181"/>
                    <a:pt x="62604" y="3510"/>
                  </a:cubicBezTo>
                  <a:close/>
                </a:path>
              </a:pathLst>
            </a:custGeom>
            <a:solidFill>
              <a:srgbClr val="180E08"/>
            </a:solidFill>
            <a:ln w="948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646C974-E394-4DF0-AAF1-25F0A13917B4}"/>
                </a:ext>
              </a:extLst>
            </p:cNvPr>
            <p:cNvSpPr/>
            <p:nvPr/>
          </p:nvSpPr>
          <p:spPr>
            <a:xfrm>
              <a:off x="10397050" y="2930880"/>
              <a:ext cx="35652" cy="10186"/>
            </a:xfrm>
            <a:custGeom>
              <a:avLst/>
              <a:gdLst>
                <a:gd name="connsiteX0" fmla="*/ 53118 w 66398"/>
                <a:gd name="connsiteY0" fmla="*/ 19203 h 18970"/>
                <a:gd name="connsiteX1" fmla="*/ 0 w 66398"/>
                <a:gd name="connsiteY1" fmla="*/ 25843 h 18970"/>
                <a:gd name="connsiteX2" fmla="*/ 73987 w 66398"/>
                <a:gd name="connsiteY2" fmla="*/ 15409 h 18970"/>
                <a:gd name="connsiteX3" fmla="*/ 53118 w 66398"/>
                <a:gd name="connsiteY3" fmla="*/ 19203 h 18970"/>
              </a:gdLst>
              <a:ahLst/>
              <a:cxnLst>
                <a:cxn ang="0">
                  <a:pos x="connsiteX0" y="connsiteY0"/>
                </a:cxn>
                <a:cxn ang="0">
                  <a:pos x="connsiteX1" y="connsiteY1"/>
                </a:cxn>
                <a:cxn ang="0">
                  <a:pos x="connsiteX2" y="connsiteY2"/>
                </a:cxn>
                <a:cxn ang="0">
                  <a:pos x="connsiteX3" y="connsiteY3"/>
                </a:cxn>
              </a:cxnLst>
              <a:rect l="l" t="t" r="r" b="b"/>
              <a:pathLst>
                <a:path w="66398" h="18970">
                  <a:moveTo>
                    <a:pt x="53118" y="19203"/>
                  </a:moveTo>
                  <a:cubicBezTo>
                    <a:pt x="35096" y="22049"/>
                    <a:pt x="19919" y="22997"/>
                    <a:pt x="0" y="25843"/>
                  </a:cubicBezTo>
                  <a:cubicBezTo>
                    <a:pt x="21816" y="-4511"/>
                    <a:pt x="56913" y="-8305"/>
                    <a:pt x="73987" y="15409"/>
                  </a:cubicBezTo>
                  <a:cubicBezTo>
                    <a:pt x="65450" y="19203"/>
                    <a:pt x="59758" y="18255"/>
                    <a:pt x="53118" y="19203"/>
                  </a:cubicBezTo>
                  <a:close/>
                </a:path>
              </a:pathLst>
            </a:custGeom>
            <a:solidFill>
              <a:srgbClr val="190D0C"/>
            </a:solidFill>
            <a:ln w="948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A48D63D-391B-4463-90F7-3C4BC03F179F}"/>
                </a:ext>
              </a:extLst>
            </p:cNvPr>
            <p:cNvSpPr/>
            <p:nvPr/>
          </p:nvSpPr>
          <p:spPr>
            <a:xfrm>
              <a:off x="10399087" y="2951887"/>
              <a:ext cx="35652" cy="30559"/>
            </a:xfrm>
            <a:custGeom>
              <a:avLst/>
              <a:gdLst>
                <a:gd name="connsiteX0" fmla="*/ 66399 w 66398"/>
                <a:gd name="connsiteY0" fmla="*/ 29405 h 56912"/>
                <a:gd name="connsiteX1" fmla="*/ 33199 w 66398"/>
                <a:gd name="connsiteY1" fmla="*/ 58810 h 56912"/>
                <a:gd name="connsiteX2" fmla="*/ 0 w 66398"/>
                <a:gd name="connsiteY2" fmla="*/ 29405 h 56912"/>
                <a:gd name="connsiteX3" fmla="*/ 33199 w 66398"/>
                <a:gd name="connsiteY3" fmla="*/ 0 h 56912"/>
                <a:gd name="connsiteX4" fmla="*/ 66399 w 66398"/>
                <a:gd name="connsiteY4" fmla="*/ 29405 h 56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98" h="56912">
                  <a:moveTo>
                    <a:pt x="66399" y="29405"/>
                  </a:moveTo>
                  <a:cubicBezTo>
                    <a:pt x="66399" y="45645"/>
                    <a:pt x="51535" y="58810"/>
                    <a:pt x="33199" y="58810"/>
                  </a:cubicBezTo>
                  <a:cubicBezTo>
                    <a:pt x="14864" y="58810"/>
                    <a:pt x="0" y="45645"/>
                    <a:pt x="0" y="29405"/>
                  </a:cubicBezTo>
                  <a:cubicBezTo>
                    <a:pt x="0" y="13165"/>
                    <a:pt x="14864" y="0"/>
                    <a:pt x="33199" y="0"/>
                  </a:cubicBezTo>
                  <a:cubicBezTo>
                    <a:pt x="51535" y="0"/>
                    <a:pt x="66399" y="13165"/>
                    <a:pt x="66399" y="29405"/>
                  </a:cubicBezTo>
                  <a:close/>
                </a:path>
              </a:pathLst>
            </a:custGeom>
            <a:solidFill>
              <a:srgbClr val="F2F2F2"/>
            </a:solidFill>
            <a:ln w="948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E38C016-86FA-4CE6-B718-28E4585FCAD3}"/>
                </a:ext>
              </a:extLst>
            </p:cNvPr>
            <p:cNvSpPr/>
            <p:nvPr/>
          </p:nvSpPr>
          <p:spPr>
            <a:xfrm>
              <a:off x="10404839" y="2951733"/>
              <a:ext cx="20373" cy="30559"/>
            </a:xfrm>
            <a:custGeom>
              <a:avLst/>
              <a:gdLst>
                <a:gd name="connsiteX0" fmla="*/ 1618 w 37941"/>
                <a:gd name="connsiteY0" fmla="*/ 11668 h 56912"/>
                <a:gd name="connsiteX1" fmla="*/ 31972 w 37941"/>
                <a:gd name="connsiteY1" fmla="*/ 2183 h 56912"/>
                <a:gd name="connsiteX2" fmla="*/ 43354 w 37941"/>
                <a:gd name="connsiteY2" fmla="*/ 45816 h 56912"/>
                <a:gd name="connsiteX3" fmla="*/ 9207 w 37941"/>
                <a:gd name="connsiteY3" fmla="*/ 48662 h 56912"/>
                <a:gd name="connsiteX4" fmla="*/ 1618 w 37941"/>
                <a:gd name="connsiteY4" fmla="*/ 11668 h 56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1" h="56912">
                  <a:moveTo>
                    <a:pt x="1618" y="11668"/>
                  </a:moveTo>
                  <a:cubicBezTo>
                    <a:pt x="8258" y="-1611"/>
                    <a:pt x="19640" y="-1611"/>
                    <a:pt x="31972" y="2183"/>
                  </a:cubicBezTo>
                  <a:cubicBezTo>
                    <a:pt x="40509" y="15463"/>
                    <a:pt x="49046" y="28742"/>
                    <a:pt x="43354" y="45816"/>
                  </a:cubicBezTo>
                  <a:cubicBezTo>
                    <a:pt x="33869" y="62890"/>
                    <a:pt x="22486" y="63838"/>
                    <a:pt x="9207" y="48662"/>
                  </a:cubicBezTo>
                  <a:cubicBezTo>
                    <a:pt x="3516" y="37279"/>
                    <a:pt x="-3124" y="24948"/>
                    <a:pt x="1618" y="11668"/>
                  </a:cubicBezTo>
                  <a:close/>
                </a:path>
              </a:pathLst>
            </a:custGeom>
            <a:solidFill>
              <a:srgbClr val="0D0B0D"/>
            </a:solidFill>
            <a:ln w="9484" cap="flat">
              <a:noFill/>
              <a:prstDash val="solid"/>
              <a:miter/>
            </a:ln>
          </p:spPr>
          <p:txBody>
            <a:bodyPr rtlCol="0" anchor="ctr"/>
            <a:lstStyle/>
            <a:p>
              <a:endParaRPr lang="en-US"/>
            </a:p>
          </p:txBody>
        </p:sp>
      </p:grpSp>
      <p:graphicFrame>
        <p:nvGraphicFramePr>
          <p:cNvPr id="69" name="Chart 68">
            <a:extLst>
              <a:ext uri="{FF2B5EF4-FFF2-40B4-BE49-F238E27FC236}">
                <a16:creationId xmlns:a16="http://schemas.microsoft.com/office/drawing/2014/main" id="{245B8D97-A272-4B30-9D37-FA812D974DB5}"/>
              </a:ext>
            </a:extLst>
          </p:cNvPr>
          <p:cNvGraphicFramePr/>
          <p:nvPr>
            <p:extLst>
              <p:ext uri="{D42A27DB-BD31-4B8C-83A1-F6EECF244321}">
                <p14:modId xmlns:p14="http://schemas.microsoft.com/office/powerpoint/2010/main" val="31040772"/>
              </p:ext>
            </p:extLst>
          </p:nvPr>
        </p:nvGraphicFramePr>
        <p:xfrm>
          <a:off x="1093899" y="622853"/>
          <a:ext cx="8723509" cy="52056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965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9"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H_Others_2"/>
          <p:cNvSpPr txBox="1"/>
          <p:nvPr>
            <p:custDataLst>
              <p:tags r:id="rId2"/>
            </p:custDataLst>
          </p:nvPr>
        </p:nvSpPr>
        <p:spPr>
          <a:xfrm>
            <a:off x="1724943" y="2943496"/>
            <a:ext cx="2697360" cy="1400640"/>
          </a:xfrm>
          <a:prstGeom prst="rect">
            <a:avLst/>
          </a:prstGeom>
          <a:noFill/>
        </p:spPr>
        <p:txBody>
          <a:bodyPr wrap="square" lIns="0" tIns="0" rIns="0" bIns="0">
            <a:spAutoFit/>
          </a:bodyPr>
          <a:lstStyle/>
          <a:p>
            <a:pPr algn="ctr">
              <a:defRPr/>
            </a:pPr>
            <a:r>
              <a:rPr lang="en-US" altLang="zh-CN" sz="4551" b="1" dirty="0">
                <a:solidFill>
                  <a:schemeClr val="bg1"/>
                </a:solidFill>
                <a:ea typeface="Calibri" panose="020F0502020204030204" pitchFamily="34" charset="0"/>
                <a:cs typeface="Calibri" panose="020F0502020204030204" pitchFamily="34" charset="0"/>
                <a:sym typeface="Arial" panose="020B0604020202020204" pitchFamily="34" charset="0"/>
              </a:rPr>
              <a:t>CONTENTS</a:t>
            </a:r>
          </a:p>
        </p:txBody>
      </p:sp>
      <p:pic>
        <p:nvPicPr>
          <p:cNvPr id="4" name="Picture 3">
            <a:extLst>
              <a:ext uri="{FF2B5EF4-FFF2-40B4-BE49-F238E27FC236}">
                <a16:creationId xmlns:a16="http://schemas.microsoft.com/office/drawing/2014/main" id="{7B6B9974-2AD0-4F2E-92B1-9638AFCCDF56}"/>
              </a:ext>
            </a:extLst>
          </p:cNvPr>
          <p:cNvPicPr>
            <a:picLocks noChangeAspect="1"/>
          </p:cNvPicPr>
          <p:nvPr/>
        </p:nvPicPr>
        <p:blipFill>
          <a:blip r:embed="rId5"/>
          <a:stretch>
            <a:fillRect/>
          </a:stretch>
        </p:blipFill>
        <p:spPr>
          <a:xfrm>
            <a:off x="902968" y="1953072"/>
            <a:ext cx="5105400" cy="4600575"/>
          </a:xfrm>
          <a:prstGeom prst="rect">
            <a:avLst/>
          </a:prstGeom>
        </p:spPr>
      </p:pic>
      <p:pic>
        <p:nvPicPr>
          <p:cNvPr id="8" name="Picture 7">
            <a:extLst>
              <a:ext uri="{FF2B5EF4-FFF2-40B4-BE49-F238E27FC236}">
                <a16:creationId xmlns:a16="http://schemas.microsoft.com/office/drawing/2014/main" id="{4FBF9306-C31F-4234-906A-D0FEC44E348B}"/>
              </a:ext>
            </a:extLst>
          </p:cNvPr>
          <p:cNvPicPr>
            <a:picLocks noChangeAspect="1"/>
          </p:cNvPicPr>
          <p:nvPr/>
        </p:nvPicPr>
        <p:blipFill>
          <a:blip r:embed="rId6"/>
          <a:stretch>
            <a:fillRect/>
          </a:stretch>
        </p:blipFill>
        <p:spPr>
          <a:xfrm>
            <a:off x="6083162" y="1953072"/>
            <a:ext cx="5419725" cy="4629150"/>
          </a:xfrm>
          <a:prstGeom prst="rect">
            <a:avLst/>
          </a:prstGeom>
        </p:spPr>
      </p:pic>
      <p:pic>
        <p:nvPicPr>
          <p:cNvPr id="18" name="Picture 17">
            <a:extLst>
              <a:ext uri="{FF2B5EF4-FFF2-40B4-BE49-F238E27FC236}">
                <a16:creationId xmlns:a16="http://schemas.microsoft.com/office/drawing/2014/main" id="{E3CC108A-6F6B-421B-9C31-FAA9A484D985}"/>
              </a:ext>
            </a:extLst>
          </p:cNvPr>
          <p:cNvPicPr>
            <a:picLocks noChangeAspect="1"/>
          </p:cNvPicPr>
          <p:nvPr/>
        </p:nvPicPr>
        <p:blipFill>
          <a:blip r:embed="rId7"/>
          <a:stretch>
            <a:fillRect/>
          </a:stretch>
        </p:blipFill>
        <p:spPr>
          <a:xfrm>
            <a:off x="902968" y="209997"/>
            <a:ext cx="10599919" cy="1743075"/>
          </a:xfrm>
          <a:prstGeom prst="rect">
            <a:avLst/>
          </a:prstGeom>
        </p:spPr>
      </p:pic>
      <p:sp>
        <p:nvSpPr>
          <p:cNvPr id="2" name="Rectangle: Rounded Corners 1">
            <a:extLst>
              <a:ext uri="{FF2B5EF4-FFF2-40B4-BE49-F238E27FC236}">
                <a16:creationId xmlns:a16="http://schemas.microsoft.com/office/drawing/2014/main" id="{C1971DC4-F1F2-4522-BF36-62E0F54271A2}"/>
              </a:ext>
            </a:extLst>
          </p:cNvPr>
          <p:cNvSpPr/>
          <p:nvPr/>
        </p:nvSpPr>
        <p:spPr>
          <a:xfrm>
            <a:off x="902968" y="4344136"/>
            <a:ext cx="1455919" cy="254368"/>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778E1875-392A-434E-B52C-409ED19F33EC}"/>
              </a:ext>
            </a:extLst>
          </p:cNvPr>
          <p:cNvSpPr/>
          <p:nvPr/>
        </p:nvSpPr>
        <p:spPr>
          <a:xfrm>
            <a:off x="6083162" y="3935896"/>
            <a:ext cx="1629603" cy="238539"/>
          </a:xfrm>
          <a:prstGeom prst="roundRect">
            <a:avLst/>
          </a:prstGeom>
          <a:noFill/>
          <a:ln w="38100">
            <a:solidFill>
              <a:schemeClr val="accent4"/>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by="(-#ppt_w*2)" calcmode="lin" valueType="num">
                                      <p:cBhvr rctx="PPT">
                                        <p:cTn id="7" dur="500" autoRev="1" fill="hold">
                                          <p:stCondLst>
                                            <p:cond delay="0"/>
                                          </p:stCondLst>
                                        </p:cTn>
                                        <p:tgtEl>
                                          <p:spTgt spid="17"/>
                                        </p:tgtEl>
                                        <p:attrNameLst>
                                          <p:attrName>ppt_w</p:attrName>
                                        </p:attrNameLst>
                                      </p:cBhvr>
                                    </p:anim>
                                    <p:anim by="(#ppt_w*0.50)" calcmode="lin" valueType="num">
                                      <p:cBhvr>
                                        <p:cTn id="8" dur="500" decel="50000" autoRev="1" fill="hold">
                                          <p:stCondLst>
                                            <p:cond delay="0"/>
                                          </p:stCondLst>
                                        </p:cTn>
                                        <p:tgtEl>
                                          <p:spTgt spid="17"/>
                                        </p:tgtEl>
                                        <p:attrNameLst>
                                          <p:attrName>ppt_x</p:attrName>
                                        </p:attrNameLst>
                                      </p:cBhvr>
                                    </p:anim>
                                    <p:anim from="(-#ppt_h/2)" to="(#ppt_y)" calcmode="lin" valueType="num">
                                      <p:cBhvr>
                                        <p:cTn id="9" dur="1000" fill="hold">
                                          <p:stCondLst>
                                            <p:cond delay="0"/>
                                          </p:stCondLst>
                                        </p:cTn>
                                        <p:tgtEl>
                                          <p:spTgt spid="17"/>
                                        </p:tgtEl>
                                        <p:attrNameLst>
                                          <p:attrName>ppt_y</p:attrName>
                                        </p:attrNameLst>
                                      </p:cBhvr>
                                    </p:anim>
                                    <p:animRot by="21600000">
                                      <p:cBhvr>
                                        <p:cTn id="10" dur="1000" fill="hold">
                                          <p:stCondLst>
                                            <p:cond delay="0"/>
                                          </p:stCondLst>
                                        </p:cTn>
                                        <p:tgtEl>
                                          <p:spTgt spid="1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aphic 2">
            <a:extLst>
              <a:ext uri="{FF2B5EF4-FFF2-40B4-BE49-F238E27FC236}">
                <a16:creationId xmlns:a16="http://schemas.microsoft.com/office/drawing/2014/main" id="{F7C3CDFA-0041-4BAB-91F2-B56D8DFF8C63}"/>
              </a:ext>
            </a:extLst>
          </p:cNvPr>
          <p:cNvSpPr/>
          <p:nvPr/>
        </p:nvSpPr>
        <p:spPr>
          <a:xfrm rot="919744">
            <a:off x="860344" y="5276780"/>
            <a:ext cx="6325377" cy="2031303"/>
          </a:xfrm>
          <a:custGeom>
            <a:avLst/>
            <a:gdLst>
              <a:gd name="connsiteX0" fmla="*/ 0 w 12182475"/>
              <a:gd name="connsiteY0" fmla="*/ 963947 h 3838575"/>
              <a:gd name="connsiteX1" fmla="*/ 140970 w 12182475"/>
              <a:gd name="connsiteY1" fmla="*/ 876317 h 3838575"/>
              <a:gd name="connsiteX2" fmla="*/ 2225993 w 12182475"/>
              <a:gd name="connsiteY2" fmla="*/ 887747 h 3838575"/>
              <a:gd name="connsiteX3" fmla="*/ 2237423 w 12182475"/>
              <a:gd name="connsiteY3" fmla="*/ 192422 h 3838575"/>
              <a:gd name="connsiteX4" fmla="*/ 2273618 w 12182475"/>
              <a:gd name="connsiteY4" fmla="*/ 103839 h 3838575"/>
              <a:gd name="connsiteX5" fmla="*/ 2446973 w 12182475"/>
              <a:gd name="connsiteY5" fmla="*/ 120032 h 3838575"/>
              <a:gd name="connsiteX6" fmla="*/ 2626995 w 12182475"/>
              <a:gd name="connsiteY6" fmla="*/ 335297 h 3838575"/>
              <a:gd name="connsiteX7" fmla="*/ 2842260 w 12182475"/>
              <a:gd name="connsiteY7" fmla="*/ 589614 h 3838575"/>
              <a:gd name="connsiteX8" fmla="*/ 2907030 w 12182475"/>
              <a:gd name="connsiteY8" fmla="*/ 614379 h 3838575"/>
              <a:gd name="connsiteX9" fmla="*/ 5149215 w 12182475"/>
              <a:gd name="connsiteY9" fmla="*/ 592472 h 3838575"/>
              <a:gd name="connsiteX10" fmla="*/ 5153978 w 12182475"/>
              <a:gd name="connsiteY10" fmla="*/ 592472 h 3838575"/>
              <a:gd name="connsiteX11" fmla="*/ 5338763 w 12182475"/>
              <a:gd name="connsiteY11" fmla="*/ 731537 h 3838575"/>
              <a:gd name="connsiteX12" fmla="*/ 5495925 w 12182475"/>
              <a:gd name="connsiteY12" fmla="*/ 710582 h 3838575"/>
              <a:gd name="connsiteX13" fmla="*/ 5595938 w 12182475"/>
              <a:gd name="connsiteY13" fmla="*/ 752492 h 3838575"/>
              <a:gd name="connsiteX14" fmla="*/ 5609273 w 12182475"/>
              <a:gd name="connsiteY14" fmla="*/ 408639 h 3838575"/>
              <a:gd name="connsiteX15" fmla="*/ 5880735 w 12182475"/>
              <a:gd name="connsiteY15" fmla="*/ 174324 h 3838575"/>
              <a:gd name="connsiteX16" fmla="*/ 7874318 w 12182475"/>
              <a:gd name="connsiteY16" fmla="*/ 1922 h 3838575"/>
              <a:gd name="connsiteX17" fmla="*/ 8112443 w 12182475"/>
              <a:gd name="connsiteY17" fmla="*/ 240047 h 3838575"/>
              <a:gd name="connsiteX18" fmla="*/ 8140065 w 12182475"/>
              <a:gd name="connsiteY18" fmla="*/ 301959 h 3838575"/>
              <a:gd name="connsiteX19" fmla="*/ 8194358 w 12182475"/>
              <a:gd name="connsiteY19" fmla="*/ 399114 h 3838575"/>
              <a:gd name="connsiteX20" fmla="*/ 8244840 w 12182475"/>
              <a:gd name="connsiteY20" fmla="*/ 532464 h 3838575"/>
              <a:gd name="connsiteX21" fmla="*/ 8321993 w 12182475"/>
              <a:gd name="connsiteY21" fmla="*/ 615332 h 3838575"/>
              <a:gd name="connsiteX22" fmla="*/ 8378190 w 12182475"/>
              <a:gd name="connsiteY22" fmla="*/ 633429 h 3838575"/>
              <a:gd name="connsiteX23" fmla="*/ 8409623 w 12182475"/>
              <a:gd name="connsiteY23" fmla="*/ 695342 h 3838575"/>
              <a:gd name="connsiteX24" fmla="*/ 8412480 w 12182475"/>
              <a:gd name="connsiteY24" fmla="*/ 705819 h 3838575"/>
              <a:gd name="connsiteX25" fmla="*/ 8459152 w 12182475"/>
              <a:gd name="connsiteY25" fmla="*/ 728679 h 3838575"/>
              <a:gd name="connsiteX26" fmla="*/ 8462010 w 12182475"/>
              <a:gd name="connsiteY26" fmla="*/ 820119 h 3838575"/>
              <a:gd name="connsiteX27" fmla="*/ 8751570 w 12182475"/>
              <a:gd name="connsiteY27" fmla="*/ 869649 h 3838575"/>
              <a:gd name="connsiteX28" fmla="*/ 8817293 w 12182475"/>
              <a:gd name="connsiteY28" fmla="*/ 896319 h 3838575"/>
              <a:gd name="connsiteX29" fmla="*/ 8911590 w 12182475"/>
              <a:gd name="connsiteY29" fmla="*/ 906797 h 3838575"/>
              <a:gd name="connsiteX30" fmla="*/ 9630727 w 12182475"/>
              <a:gd name="connsiteY30" fmla="*/ 906797 h 3838575"/>
              <a:gd name="connsiteX31" fmla="*/ 9748838 w 12182475"/>
              <a:gd name="connsiteY31" fmla="*/ 869649 h 3838575"/>
              <a:gd name="connsiteX32" fmla="*/ 9783127 w 12182475"/>
              <a:gd name="connsiteY32" fmla="*/ 862029 h 3838575"/>
              <a:gd name="connsiteX33" fmla="*/ 11249025 w 12182475"/>
              <a:gd name="connsiteY33" fmla="*/ 885842 h 3838575"/>
              <a:gd name="connsiteX34" fmla="*/ 11334750 w 12182475"/>
              <a:gd name="connsiteY34" fmla="*/ 857267 h 3838575"/>
              <a:gd name="connsiteX35" fmla="*/ 11801475 w 12182475"/>
              <a:gd name="connsiteY35" fmla="*/ 481029 h 3838575"/>
              <a:gd name="connsiteX36" fmla="*/ 11887200 w 12182475"/>
              <a:gd name="connsiteY36" fmla="*/ 484839 h 3838575"/>
              <a:gd name="connsiteX37" fmla="*/ 11955780 w 12182475"/>
              <a:gd name="connsiteY37" fmla="*/ 540084 h 3838575"/>
              <a:gd name="connsiteX38" fmla="*/ 11979592 w 12182475"/>
              <a:gd name="connsiteY38" fmla="*/ 577232 h 3838575"/>
              <a:gd name="connsiteX39" fmla="*/ 12007215 w 12182475"/>
              <a:gd name="connsiteY39" fmla="*/ 687722 h 3838575"/>
              <a:gd name="connsiteX40" fmla="*/ 12082462 w 12182475"/>
              <a:gd name="connsiteY40" fmla="*/ 762017 h 3838575"/>
              <a:gd name="connsiteX41" fmla="*/ 12138660 w 12182475"/>
              <a:gd name="connsiteY41" fmla="*/ 806784 h 3838575"/>
              <a:gd name="connsiteX42" fmla="*/ 12184380 w 12182475"/>
              <a:gd name="connsiteY42" fmla="*/ 963947 h 3838575"/>
              <a:gd name="connsiteX43" fmla="*/ 12170092 w 12182475"/>
              <a:gd name="connsiteY43" fmla="*/ 2285064 h 3838575"/>
              <a:gd name="connsiteX44" fmla="*/ 12151995 w 12182475"/>
              <a:gd name="connsiteY44" fmla="*/ 2353644 h 3838575"/>
              <a:gd name="connsiteX45" fmla="*/ 12083415 w 12182475"/>
              <a:gd name="connsiteY45" fmla="*/ 2366027 h 3838575"/>
              <a:gd name="connsiteX46" fmla="*/ 11391900 w 12182475"/>
              <a:gd name="connsiteY46" fmla="*/ 2029794 h 3838575"/>
              <a:gd name="connsiteX47" fmla="*/ 11369040 w 12182475"/>
              <a:gd name="connsiteY47" fmla="*/ 2022174 h 3838575"/>
              <a:gd name="connsiteX48" fmla="*/ 11355705 w 12182475"/>
              <a:gd name="connsiteY48" fmla="*/ 2194577 h 3838575"/>
              <a:gd name="connsiteX49" fmla="*/ 11284267 w 12182475"/>
              <a:gd name="connsiteY49" fmla="*/ 2228867 h 3838575"/>
              <a:gd name="connsiteX50" fmla="*/ 10733723 w 12182475"/>
              <a:gd name="connsiteY50" fmla="*/ 1923114 h 3838575"/>
              <a:gd name="connsiteX51" fmla="*/ 10687050 w 12182475"/>
              <a:gd name="connsiteY51" fmla="*/ 1969787 h 3838575"/>
              <a:gd name="connsiteX52" fmla="*/ 10627995 w 12182475"/>
              <a:gd name="connsiteY52" fmla="*/ 2024079 h 3838575"/>
              <a:gd name="connsiteX53" fmla="*/ 10525125 w 12182475"/>
              <a:gd name="connsiteY53" fmla="*/ 1970739 h 3838575"/>
              <a:gd name="connsiteX54" fmla="*/ 10473690 w 12182475"/>
              <a:gd name="connsiteY54" fmla="*/ 1924067 h 3838575"/>
              <a:gd name="connsiteX55" fmla="*/ 10359390 w 12182475"/>
              <a:gd name="connsiteY55" fmla="*/ 1918352 h 3838575"/>
              <a:gd name="connsiteX56" fmla="*/ 10227945 w 12182475"/>
              <a:gd name="connsiteY56" fmla="*/ 1784049 h 3838575"/>
              <a:gd name="connsiteX57" fmla="*/ 10226992 w 12182475"/>
              <a:gd name="connsiteY57" fmla="*/ 1557354 h 3838575"/>
              <a:gd name="connsiteX58" fmla="*/ 9808845 w 12182475"/>
              <a:gd name="connsiteY58" fmla="*/ 1549734 h 3838575"/>
              <a:gd name="connsiteX59" fmla="*/ 8932545 w 12182475"/>
              <a:gd name="connsiteY59" fmla="*/ 1378284 h 3838575"/>
              <a:gd name="connsiteX60" fmla="*/ 8791575 w 12182475"/>
              <a:gd name="connsiteY60" fmla="*/ 1402097 h 3838575"/>
              <a:gd name="connsiteX61" fmla="*/ 8668702 w 12182475"/>
              <a:gd name="connsiteY61" fmla="*/ 1426862 h 3838575"/>
              <a:gd name="connsiteX62" fmla="*/ 8647748 w 12182475"/>
              <a:gd name="connsiteY62" fmla="*/ 1684989 h 3838575"/>
              <a:gd name="connsiteX63" fmla="*/ 8489632 w 12182475"/>
              <a:gd name="connsiteY63" fmla="*/ 1699277 h 3838575"/>
              <a:gd name="connsiteX64" fmla="*/ 8236268 w 12182475"/>
              <a:gd name="connsiteY64" fmla="*/ 1922162 h 3838575"/>
              <a:gd name="connsiteX65" fmla="*/ 8254365 w 12182475"/>
              <a:gd name="connsiteY65" fmla="*/ 2011697 h 3838575"/>
              <a:gd name="connsiteX66" fmla="*/ 8907780 w 12182475"/>
              <a:gd name="connsiteY66" fmla="*/ 3028014 h 3838575"/>
              <a:gd name="connsiteX67" fmla="*/ 8928735 w 12182475"/>
              <a:gd name="connsiteY67" fmla="*/ 3066114 h 3838575"/>
              <a:gd name="connsiteX68" fmla="*/ 8866823 w 12182475"/>
              <a:gd name="connsiteY68" fmla="*/ 3221372 h 3838575"/>
              <a:gd name="connsiteX69" fmla="*/ 8280083 w 12182475"/>
              <a:gd name="connsiteY69" fmla="*/ 3349007 h 3838575"/>
              <a:gd name="connsiteX70" fmla="*/ 8167688 w 12182475"/>
              <a:gd name="connsiteY70" fmla="*/ 3207084 h 3838575"/>
              <a:gd name="connsiteX71" fmla="*/ 8161973 w 12182475"/>
              <a:gd name="connsiteY71" fmla="*/ 3130884 h 3838575"/>
              <a:gd name="connsiteX72" fmla="*/ 7954328 w 12182475"/>
              <a:gd name="connsiteY72" fmla="*/ 2768934 h 3838575"/>
              <a:gd name="connsiteX73" fmla="*/ 7857173 w 12182475"/>
              <a:gd name="connsiteY73" fmla="*/ 2700354 h 3838575"/>
              <a:gd name="connsiteX74" fmla="*/ 7800975 w 12182475"/>
              <a:gd name="connsiteY74" fmla="*/ 2590817 h 3838575"/>
              <a:gd name="connsiteX75" fmla="*/ 7810500 w 12182475"/>
              <a:gd name="connsiteY75" fmla="*/ 2505092 h 3838575"/>
              <a:gd name="connsiteX76" fmla="*/ 7692390 w 12182475"/>
              <a:gd name="connsiteY76" fmla="*/ 2415557 h 3838575"/>
              <a:gd name="connsiteX77" fmla="*/ 6877050 w 12182475"/>
              <a:gd name="connsiteY77" fmla="*/ 2394602 h 3838575"/>
              <a:gd name="connsiteX78" fmla="*/ 6779895 w 12182475"/>
              <a:gd name="connsiteY78" fmla="*/ 2497472 h 3838575"/>
              <a:gd name="connsiteX79" fmla="*/ 6539865 w 12182475"/>
              <a:gd name="connsiteY79" fmla="*/ 3675714 h 3838575"/>
              <a:gd name="connsiteX80" fmla="*/ 6526530 w 12182475"/>
              <a:gd name="connsiteY80" fmla="*/ 3735722 h 3838575"/>
              <a:gd name="connsiteX81" fmla="*/ 6363653 w 12182475"/>
              <a:gd name="connsiteY81" fmla="*/ 3839544 h 3838575"/>
              <a:gd name="connsiteX82" fmla="*/ 5659755 w 12182475"/>
              <a:gd name="connsiteY82" fmla="*/ 3651902 h 3838575"/>
              <a:gd name="connsiteX83" fmla="*/ 5624513 w 12182475"/>
              <a:gd name="connsiteY83" fmla="*/ 3638567 h 3838575"/>
              <a:gd name="connsiteX84" fmla="*/ 5587365 w 12182475"/>
              <a:gd name="connsiteY84" fmla="*/ 3551889 h 3838575"/>
              <a:gd name="connsiteX85" fmla="*/ 5827395 w 12182475"/>
              <a:gd name="connsiteY85" fmla="*/ 2304114 h 3838575"/>
              <a:gd name="connsiteX86" fmla="*/ 5778818 w 12182475"/>
              <a:gd name="connsiteY86" fmla="*/ 2234582 h 3838575"/>
              <a:gd name="connsiteX87" fmla="*/ 5745480 w 12182475"/>
              <a:gd name="connsiteY87" fmla="*/ 2173622 h 3838575"/>
              <a:gd name="connsiteX88" fmla="*/ 5771198 w 12182475"/>
              <a:gd name="connsiteY88" fmla="*/ 1761189 h 3838575"/>
              <a:gd name="connsiteX89" fmla="*/ 5708333 w 12182475"/>
              <a:gd name="connsiteY89" fmla="*/ 1606884 h 3838575"/>
              <a:gd name="connsiteX90" fmla="*/ 5616893 w 12182475"/>
              <a:gd name="connsiteY90" fmla="*/ 1394477 h 3838575"/>
              <a:gd name="connsiteX91" fmla="*/ 5614035 w 12182475"/>
              <a:gd name="connsiteY91" fmla="*/ 1378284 h 3838575"/>
              <a:gd name="connsiteX92" fmla="*/ 5599748 w 12182475"/>
              <a:gd name="connsiteY92" fmla="*/ 1377332 h 3838575"/>
              <a:gd name="connsiteX93" fmla="*/ 5570220 w 12182475"/>
              <a:gd name="connsiteY93" fmla="*/ 1530684 h 3838575"/>
              <a:gd name="connsiteX94" fmla="*/ 5384483 w 12182475"/>
              <a:gd name="connsiteY94" fmla="*/ 1505919 h 3838575"/>
              <a:gd name="connsiteX95" fmla="*/ 5313045 w 12182475"/>
              <a:gd name="connsiteY95" fmla="*/ 1546877 h 3838575"/>
              <a:gd name="connsiteX96" fmla="*/ 5176838 w 12182475"/>
              <a:gd name="connsiteY96" fmla="*/ 1633554 h 3838575"/>
              <a:gd name="connsiteX97" fmla="*/ 3097530 w 12182475"/>
              <a:gd name="connsiteY97" fmla="*/ 1566879 h 3838575"/>
              <a:gd name="connsiteX98" fmla="*/ 2993708 w 12182475"/>
              <a:gd name="connsiteY98" fmla="*/ 1495442 h 3838575"/>
              <a:gd name="connsiteX99" fmla="*/ 2977515 w 12182475"/>
              <a:gd name="connsiteY99" fmla="*/ 1461152 h 3838575"/>
              <a:gd name="connsiteX100" fmla="*/ 2892743 w 12182475"/>
              <a:gd name="connsiteY100" fmla="*/ 1450674 h 3838575"/>
              <a:gd name="connsiteX101" fmla="*/ 2753678 w 12182475"/>
              <a:gd name="connsiteY101" fmla="*/ 1438292 h 3838575"/>
              <a:gd name="connsiteX102" fmla="*/ 2713673 w 12182475"/>
              <a:gd name="connsiteY102" fmla="*/ 1331612 h 3838575"/>
              <a:gd name="connsiteX103" fmla="*/ 2681288 w 12182475"/>
              <a:gd name="connsiteY103" fmla="*/ 1301132 h 3838575"/>
              <a:gd name="connsiteX104" fmla="*/ 2436495 w 12182475"/>
              <a:gd name="connsiteY104" fmla="*/ 1256364 h 3838575"/>
              <a:gd name="connsiteX105" fmla="*/ 2426970 w 12182475"/>
              <a:gd name="connsiteY105" fmla="*/ 1360187 h 3838575"/>
              <a:gd name="connsiteX106" fmla="*/ 2305050 w 12182475"/>
              <a:gd name="connsiteY106" fmla="*/ 1417337 h 3838575"/>
              <a:gd name="connsiteX107" fmla="*/ 2237423 w 12182475"/>
              <a:gd name="connsiteY107" fmla="*/ 1391619 h 3838575"/>
              <a:gd name="connsiteX108" fmla="*/ 2146935 w 12182475"/>
              <a:gd name="connsiteY108" fmla="*/ 1294464 h 3838575"/>
              <a:gd name="connsiteX109" fmla="*/ 2155508 w 12182475"/>
              <a:gd name="connsiteY109" fmla="*/ 1223979 h 3838575"/>
              <a:gd name="connsiteX110" fmla="*/ 144780 w 12182475"/>
              <a:gd name="connsiteY110" fmla="*/ 1194452 h 3838575"/>
              <a:gd name="connsiteX111" fmla="*/ 15240 w 12182475"/>
              <a:gd name="connsiteY111" fmla="*/ 1133492 h 3838575"/>
              <a:gd name="connsiteX112" fmla="*/ 0 w 12182475"/>
              <a:gd name="connsiteY112" fmla="*/ 963947 h 3838575"/>
              <a:gd name="connsiteX113" fmla="*/ 7296150 w 12182475"/>
              <a:gd name="connsiteY113" fmla="*/ 524844 h 3838575"/>
              <a:gd name="connsiteX114" fmla="*/ 7395210 w 12182475"/>
              <a:gd name="connsiteY114" fmla="*/ 515319 h 3838575"/>
              <a:gd name="connsiteX115" fmla="*/ 7496175 w 12182475"/>
              <a:gd name="connsiteY115" fmla="*/ 407687 h 3838575"/>
              <a:gd name="connsiteX116" fmla="*/ 7376160 w 12182475"/>
              <a:gd name="connsiteY116" fmla="*/ 305769 h 3838575"/>
              <a:gd name="connsiteX117" fmla="*/ 7233285 w 12182475"/>
              <a:gd name="connsiteY117" fmla="*/ 299102 h 3838575"/>
              <a:gd name="connsiteX118" fmla="*/ 5967413 w 12182475"/>
              <a:gd name="connsiteY118" fmla="*/ 306722 h 3838575"/>
              <a:gd name="connsiteX119" fmla="*/ 5811203 w 12182475"/>
              <a:gd name="connsiteY119" fmla="*/ 316247 h 3838575"/>
              <a:gd name="connsiteX120" fmla="*/ 5697855 w 12182475"/>
              <a:gd name="connsiteY120" fmla="*/ 427689 h 3838575"/>
              <a:gd name="connsiteX121" fmla="*/ 5795010 w 12182475"/>
              <a:gd name="connsiteY121" fmla="*/ 517224 h 3838575"/>
              <a:gd name="connsiteX122" fmla="*/ 5940743 w 12182475"/>
              <a:gd name="connsiteY122" fmla="*/ 523892 h 3838575"/>
              <a:gd name="connsiteX123" fmla="*/ 7296150 w 12182475"/>
              <a:gd name="connsiteY123" fmla="*/ 524844 h 3838575"/>
              <a:gd name="connsiteX124" fmla="*/ 7283768 w 12182475"/>
              <a:gd name="connsiteY124" fmla="*/ 2253632 h 3838575"/>
              <a:gd name="connsiteX125" fmla="*/ 7266623 w 12182475"/>
              <a:gd name="connsiteY125" fmla="*/ 2244107 h 3838575"/>
              <a:gd name="connsiteX126" fmla="*/ 7295198 w 12182475"/>
              <a:gd name="connsiteY126" fmla="*/ 2182194 h 3838575"/>
              <a:gd name="connsiteX127" fmla="*/ 7344728 w 12182475"/>
              <a:gd name="connsiteY127" fmla="*/ 2015507 h 3838575"/>
              <a:gd name="connsiteX128" fmla="*/ 7252335 w 12182475"/>
              <a:gd name="connsiteY128" fmla="*/ 1925019 h 3838575"/>
              <a:gd name="connsiteX129" fmla="*/ 6941820 w 12182475"/>
              <a:gd name="connsiteY129" fmla="*/ 1949784 h 3838575"/>
              <a:gd name="connsiteX130" fmla="*/ 6866573 w 12182475"/>
              <a:gd name="connsiteY130" fmla="*/ 2125997 h 3838575"/>
              <a:gd name="connsiteX131" fmla="*/ 6970395 w 12182475"/>
              <a:gd name="connsiteY131" fmla="*/ 2266967 h 3838575"/>
              <a:gd name="connsiteX132" fmla="*/ 7337108 w 12182475"/>
              <a:gd name="connsiteY132" fmla="*/ 2270777 h 3838575"/>
              <a:gd name="connsiteX133" fmla="*/ 7528560 w 12182475"/>
              <a:gd name="connsiteY133" fmla="*/ 2191719 h 3838575"/>
              <a:gd name="connsiteX134" fmla="*/ 7465695 w 12182475"/>
              <a:gd name="connsiteY134" fmla="*/ 1945974 h 3838575"/>
              <a:gd name="connsiteX135" fmla="*/ 7421880 w 12182475"/>
              <a:gd name="connsiteY135" fmla="*/ 1977407 h 3838575"/>
              <a:gd name="connsiteX136" fmla="*/ 7413308 w 12182475"/>
              <a:gd name="connsiteY136" fmla="*/ 2066942 h 3838575"/>
              <a:gd name="connsiteX137" fmla="*/ 7283768 w 12182475"/>
              <a:gd name="connsiteY137" fmla="*/ 2253632 h 3838575"/>
              <a:gd name="connsiteX138" fmla="*/ 2763203 w 12182475"/>
              <a:gd name="connsiteY138" fmla="*/ 746777 h 3838575"/>
              <a:gd name="connsiteX139" fmla="*/ 2511743 w 12182475"/>
              <a:gd name="connsiteY139" fmla="*/ 417212 h 3838575"/>
              <a:gd name="connsiteX140" fmla="*/ 2437448 w 12182475"/>
              <a:gd name="connsiteY140" fmla="*/ 448644 h 3838575"/>
              <a:gd name="connsiteX141" fmla="*/ 2366963 w 12182475"/>
              <a:gd name="connsiteY141" fmla="*/ 583899 h 3838575"/>
              <a:gd name="connsiteX142" fmla="*/ 2352675 w 12182475"/>
              <a:gd name="connsiteY142" fmla="*/ 616284 h 3838575"/>
              <a:gd name="connsiteX143" fmla="*/ 2351723 w 12182475"/>
              <a:gd name="connsiteY143" fmla="*/ 706772 h 3838575"/>
              <a:gd name="connsiteX144" fmla="*/ 2401253 w 12182475"/>
              <a:gd name="connsiteY144" fmla="*/ 755349 h 3838575"/>
              <a:gd name="connsiteX145" fmla="*/ 2667953 w 12182475"/>
              <a:gd name="connsiteY145" fmla="*/ 754397 h 3838575"/>
              <a:gd name="connsiteX146" fmla="*/ 2763203 w 12182475"/>
              <a:gd name="connsiteY146" fmla="*/ 746777 h 3838575"/>
              <a:gd name="connsiteX0" fmla="*/ 85216 w 12272839"/>
              <a:gd name="connsiteY0" fmla="*/ 963947 h 3844621"/>
              <a:gd name="connsiteX1" fmla="*/ 226186 w 12272839"/>
              <a:gd name="connsiteY1" fmla="*/ 876317 h 3844621"/>
              <a:gd name="connsiteX2" fmla="*/ 2311209 w 12272839"/>
              <a:gd name="connsiteY2" fmla="*/ 887747 h 3844621"/>
              <a:gd name="connsiteX3" fmla="*/ 2322639 w 12272839"/>
              <a:gd name="connsiteY3" fmla="*/ 192422 h 3844621"/>
              <a:gd name="connsiteX4" fmla="*/ 2358834 w 12272839"/>
              <a:gd name="connsiteY4" fmla="*/ 103839 h 3844621"/>
              <a:gd name="connsiteX5" fmla="*/ 2532189 w 12272839"/>
              <a:gd name="connsiteY5" fmla="*/ 120032 h 3844621"/>
              <a:gd name="connsiteX6" fmla="*/ 2712211 w 12272839"/>
              <a:gd name="connsiteY6" fmla="*/ 335297 h 3844621"/>
              <a:gd name="connsiteX7" fmla="*/ 2927476 w 12272839"/>
              <a:gd name="connsiteY7" fmla="*/ 589614 h 3844621"/>
              <a:gd name="connsiteX8" fmla="*/ 2992246 w 12272839"/>
              <a:gd name="connsiteY8" fmla="*/ 614379 h 3844621"/>
              <a:gd name="connsiteX9" fmla="*/ 5234431 w 12272839"/>
              <a:gd name="connsiteY9" fmla="*/ 592472 h 3844621"/>
              <a:gd name="connsiteX10" fmla="*/ 5239194 w 12272839"/>
              <a:gd name="connsiteY10" fmla="*/ 592472 h 3844621"/>
              <a:gd name="connsiteX11" fmla="*/ 5423979 w 12272839"/>
              <a:gd name="connsiteY11" fmla="*/ 731537 h 3844621"/>
              <a:gd name="connsiteX12" fmla="*/ 5581141 w 12272839"/>
              <a:gd name="connsiteY12" fmla="*/ 710582 h 3844621"/>
              <a:gd name="connsiteX13" fmla="*/ 5681154 w 12272839"/>
              <a:gd name="connsiteY13" fmla="*/ 752492 h 3844621"/>
              <a:gd name="connsiteX14" fmla="*/ 5694489 w 12272839"/>
              <a:gd name="connsiteY14" fmla="*/ 408639 h 3844621"/>
              <a:gd name="connsiteX15" fmla="*/ 5965951 w 12272839"/>
              <a:gd name="connsiteY15" fmla="*/ 174324 h 3844621"/>
              <a:gd name="connsiteX16" fmla="*/ 7959534 w 12272839"/>
              <a:gd name="connsiteY16" fmla="*/ 1922 h 3844621"/>
              <a:gd name="connsiteX17" fmla="*/ 8197659 w 12272839"/>
              <a:gd name="connsiteY17" fmla="*/ 240047 h 3844621"/>
              <a:gd name="connsiteX18" fmla="*/ 8225281 w 12272839"/>
              <a:gd name="connsiteY18" fmla="*/ 301959 h 3844621"/>
              <a:gd name="connsiteX19" fmla="*/ 8279574 w 12272839"/>
              <a:gd name="connsiteY19" fmla="*/ 399114 h 3844621"/>
              <a:gd name="connsiteX20" fmla="*/ 8330056 w 12272839"/>
              <a:gd name="connsiteY20" fmla="*/ 532464 h 3844621"/>
              <a:gd name="connsiteX21" fmla="*/ 8407209 w 12272839"/>
              <a:gd name="connsiteY21" fmla="*/ 615332 h 3844621"/>
              <a:gd name="connsiteX22" fmla="*/ 8463406 w 12272839"/>
              <a:gd name="connsiteY22" fmla="*/ 633429 h 3844621"/>
              <a:gd name="connsiteX23" fmla="*/ 8494839 w 12272839"/>
              <a:gd name="connsiteY23" fmla="*/ 695342 h 3844621"/>
              <a:gd name="connsiteX24" fmla="*/ 8497696 w 12272839"/>
              <a:gd name="connsiteY24" fmla="*/ 705819 h 3844621"/>
              <a:gd name="connsiteX25" fmla="*/ 8544368 w 12272839"/>
              <a:gd name="connsiteY25" fmla="*/ 728679 h 3844621"/>
              <a:gd name="connsiteX26" fmla="*/ 8547226 w 12272839"/>
              <a:gd name="connsiteY26" fmla="*/ 820119 h 3844621"/>
              <a:gd name="connsiteX27" fmla="*/ 8836786 w 12272839"/>
              <a:gd name="connsiteY27" fmla="*/ 869649 h 3844621"/>
              <a:gd name="connsiteX28" fmla="*/ 8902509 w 12272839"/>
              <a:gd name="connsiteY28" fmla="*/ 896319 h 3844621"/>
              <a:gd name="connsiteX29" fmla="*/ 8996806 w 12272839"/>
              <a:gd name="connsiteY29" fmla="*/ 906797 h 3844621"/>
              <a:gd name="connsiteX30" fmla="*/ 9715943 w 12272839"/>
              <a:gd name="connsiteY30" fmla="*/ 906797 h 3844621"/>
              <a:gd name="connsiteX31" fmla="*/ 9834054 w 12272839"/>
              <a:gd name="connsiteY31" fmla="*/ 869649 h 3844621"/>
              <a:gd name="connsiteX32" fmla="*/ 9868343 w 12272839"/>
              <a:gd name="connsiteY32" fmla="*/ 862029 h 3844621"/>
              <a:gd name="connsiteX33" fmla="*/ 11334241 w 12272839"/>
              <a:gd name="connsiteY33" fmla="*/ 885842 h 3844621"/>
              <a:gd name="connsiteX34" fmla="*/ 11419966 w 12272839"/>
              <a:gd name="connsiteY34" fmla="*/ 857267 h 3844621"/>
              <a:gd name="connsiteX35" fmla="*/ 11886691 w 12272839"/>
              <a:gd name="connsiteY35" fmla="*/ 481029 h 3844621"/>
              <a:gd name="connsiteX36" fmla="*/ 11972416 w 12272839"/>
              <a:gd name="connsiteY36" fmla="*/ 484839 h 3844621"/>
              <a:gd name="connsiteX37" fmla="*/ 12040996 w 12272839"/>
              <a:gd name="connsiteY37" fmla="*/ 540084 h 3844621"/>
              <a:gd name="connsiteX38" fmla="*/ 12064808 w 12272839"/>
              <a:gd name="connsiteY38" fmla="*/ 577232 h 3844621"/>
              <a:gd name="connsiteX39" fmla="*/ 12092431 w 12272839"/>
              <a:gd name="connsiteY39" fmla="*/ 687722 h 3844621"/>
              <a:gd name="connsiteX40" fmla="*/ 12167678 w 12272839"/>
              <a:gd name="connsiteY40" fmla="*/ 762017 h 3844621"/>
              <a:gd name="connsiteX41" fmla="*/ 12223876 w 12272839"/>
              <a:gd name="connsiteY41" fmla="*/ 806784 h 3844621"/>
              <a:gd name="connsiteX42" fmla="*/ 12269596 w 12272839"/>
              <a:gd name="connsiteY42" fmla="*/ 963947 h 3844621"/>
              <a:gd name="connsiteX43" fmla="*/ 12255308 w 12272839"/>
              <a:gd name="connsiteY43" fmla="*/ 2285064 h 3844621"/>
              <a:gd name="connsiteX44" fmla="*/ 12237211 w 12272839"/>
              <a:gd name="connsiteY44" fmla="*/ 2353644 h 3844621"/>
              <a:gd name="connsiteX45" fmla="*/ 12168631 w 12272839"/>
              <a:gd name="connsiteY45" fmla="*/ 2366027 h 3844621"/>
              <a:gd name="connsiteX46" fmla="*/ 11477116 w 12272839"/>
              <a:gd name="connsiteY46" fmla="*/ 2029794 h 3844621"/>
              <a:gd name="connsiteX47" fmla="*/ 11454256 w 12272839"/>
              <a:gd name="connsiteY47" fmla="*/ 2022174 h 3844621"/>
              <a:gd name="connsiteX48" fmla="*/ 11440921 w 12272839"/>
              <a:gd name="connsiteY48" fmla="*/ 2194577 h 3844621"/>
              <a:gd name="connsiteX49" fmla="*/ 11369483 w 12272839"/>
              <a:gd name="connsiteY49" fmla="*/ 2228867 h 3844621"/>
              <a:gd name="connsiteX50" fmla="*/ 10818939 w 12272839"/>
              <a:gd name="connsiteY50" fmla="*/ 1923114 h 3844621"/>
              <a:gd name="connsiteX51" fmla="*/ 10772266 w 12272839"/>
              <a:gd name="connsiteY51" fmla="*/ 1969787 h 3844621"/>
              <a:gd name="connsiteX52" fmla="*/ 10713211 w 12272839"/>
              <a:gd name="connsiteY52" fmla="*/ 2024079 h 3844621"/>
              <a:gd name="connsiteX53" fmla="*/ 10610341 w 12272839"/>
              <a:gd name="connsiteY53" fmla="*/ 1970739 h 3844621"/>
              <a:gd name="connsiteX54" fmla="*/ 10558906 w 12272839"/>
              <a:gd name="connsiteY54" fmla="*/ 1924067 h 3844621"/>
              <a:gd name="connsiteX55" fmla="*/ 10444606 w 12272839"/>
              <a:gd name="connsiteY55" fmla="*/ 1918352 h 3844621"/>
              <a:gd name="connsiteX56" fmla="*/ 10313161 w 12272839"/>
              <a:gd name="connsiteY56" fmla="*/ 1784049 h 3844621"/>
              <a:gd name="connsiteX57" fmla="*/ 10312208 w 12272839"/>
              <a:gd name="connsiteY57" fmla="*/ 1557354 h 3844621"/>
              <a:gd name="connsiteX58" fmla="*/ 9894061 w 12272839"/>
              <a:gd name="connsiteY58" fmla="*/ 1549734 h 3844621"/>
              <a:gd name="connsiteX59" fmla="*/ 9017761 w 12272839"/>
              <a:gd name="connsiteY59" fmla="*/ 1378284 h 3844621"/>
              <a:gd name="connsiteX60" fmla="*/ 8876791 w 12272839"/>
              <a:gd name="connsiteY60" fmla="*/ 1402097 h 3844621"/>
              <a:gd name="connsiteX61" fmla="*/ 8753918 w 12272839"/>
              <a:gd name="connsiteY61" fmla="*/ 1426862 h 3844621"/>
              <a:gd name="connsiteX62" fmla="*/ 8732964 w 12272839"/>
              <a:gd name="connsiteY62" fmla="*/ 1684989 h 3844621"/>
              <a:gd name="connsiteX63" fmla="*/ 8574848 w 12272839"/>
              <a:gd name="connsiteY63" fmla="*/ 1699277 h 3844621"/>
              <a:gd name="connsiteX64" fmla="*/ 8321484 w 12272839"/>
              <a:gd name="connsiteY64" fmla="*/ 1922162 h 3844621"/>
              <a:gd name="connsiteX65" fmla="*/ 8339581 w 12272839"/>
              <a:gd name="connsiteY65" fmla="*/ 2011697 h 3844621"/>
              <a:gd name="connsiteX66" fmla="*/ 8992996 w 12272839"/>
              <a:gd name="connsiteY66" fmla="*/ 3028014 h 3844621"/>
              <a:gd name="connsiteX67" fmla="*/ 9013951 w 12272839"/>
              <a:gd name="connsiteY67" fmla="*/ 3066114 h 3844621"/>
              <a:gd name="connsiteX68" fmla="*/ 8952039 w 12272839"/>
              <a:gd name="connsiteY68" fmla="*/ 3221372 h 3844621"/>
              <a:gd name="connsiteX69" fmla="*/ 8365299 w 12272839"/>
              <a:gd name="connsiteY69" fmla="*/ 3349007 h 3844621"/>
              <a:gd name="connsiteX70" fmla="*/ 8252904 w 12272839"/>
              <a:gd name="connsiteY70" fmla="*/ 3207084 h 3844621"/>
              <a:gd name="connsiteX71" fmla="*/ 8247189 w 12272839"/>
              <a:gd name="connsiteY71" fmla="*/ 3130884 h 3844621"/>
              <a:gd name="connsiteX72" fmla="*/ 8039544 w 12272839"/>
              <a:gd name="connsiteY72" fmla="*/ 2768934 h 3844621"/>
              <a:gd name="connsiteX73" fmla="*/ 7942389 w 12272839"/>
              <a:gd name="connsiteY73" fmla="*/ 2700354 h 3844621"/>
              <a:gd name="connsiteX74" fmla="*/ 7886191 w 12272839"/>
              <a:gd name="connsiteY74" fmla="*/ 2590817 h 3844621"/>
              <a:gd name="connsiteX75" fmla="*/ 7895716 w 12272839"/>
              <a:gd name="connsiteY75" fmla="*/ 2505092 h 3844621"/>
              <a:gd name="connsiteX76" fmla="*/ 7777606 w 12272839"/>
              <a:gd name="connsiteY76" fmla="*/ 2415557 h 3844621"/>
              <a:gd name="connsiteX77" fmla="*/ 6962266 w 12272839"/>
              <a:gd name="connsiteY77" fmla="*/ 2394602 h 3844621"/>
              <a:gd name="connsiteX78" fmla="*/ 6865111 w 12272839"/>
              <a:gd name="connsiteY78" fmla="*/ 2497472 h 3844621"/>
              <a:gd name="connsiteX79" fmla="*/ 6625081 w 12272839"/>
              <a:gd name="connsiteY79" fmla="*/ 3675714 h 3844621"/>
              <a:gd name="connsiteX80" fmla="*/ 6611746 w 12272839"/>
              <a:gd name="connsiteY80" fmla="*/ 3735722 h 3844621"/>
              <a:gd name="connsiteX81" fmla="*/ 6448869 w 12272839"/>
              <a:gd name="connsiteY81" fmla="*/ 3839544 h 3844621"/>
              <a:gd name="connsiteX82" fmla="*/ 5744971 w 12272839"/>
              <a:gd name="connsiteY82" fmla="*/ 3651902 h 3844621"/>
              <a:gd name="connsiteX83" fmla="*/ 5709729 w 12272839"/>
              <a:gd name="connsiteY83" fmla="*/ 3638567 h 3844621"/>
              <a:gd name="connsiteX84" fmla="*/ 5672581 w 12272839"/>
              <a:gd name="connsiteY84" fmla="*/ 3551889 h 3844621"/>
              <a:gd name="connsiteX85" fmla="*/ 5912611 w 12272839"/>
              <a:gd name="connsiteY85" fmla="*/ 2304114 h 3844621"/>
              <a:gd name="connsiteX86" fmla="*/ 5864034 w 12272839"/>
              <a:gd name="connsiteY86" fmla="*/ 2234582 h 3844621"/>
              <a:gd name="connsiteX87" fmla="*/ 5830696 w 12272839"/>
              <a:gd name="connsiteY87" fmla="*/ 2173622 h 3844621"/>
              <a:gd name="connsiteX88" fmla="*/ 5856414 w 12272839"/>
              <a:gd name="connsiteY88" fmla="*/ 1761189 h 3844621"/>
              <a:gd name="connsiteX89" fmla="*/ 5793549 w 12272839"/>
              <a:gd name="connsiteY89" fmla="*/ 1606884 h 3844621"/>
              <a:gd name="connsiteX90" fmla="*/ 5702109 w 12272839"/>
              <a:gd name="connsiteY90" fmla="*/ 1394477 h 3844621"/>
              <a:gd name="connsiteX91" fmla="*/ 5699251 w 12272839"/>
              <a:gd name="connsiteY91" fmla="*/ 1378284 h 3844621"/>
              <a:gd name="connsiteX92" fmla="*/ 5684964 w 12272839"/>
              <a:gd name="connsiteY92" fmla="*/ 1377332 h 3844621"/>
              <a:gd name="connsiteX93" fmla="*/ 5655436 w 12272839"/>
              <a:gd name="connsiteY93" fmla="*/ 1530684 h 3844621"/>
              <a:gd name="connsiteX94" fmla="*/ 5469699 w 12272839"/>
              <a:gd name="connsiteY94" fmla="*/ 1505919 h 3844621"/>
              <a:gd name="connsiteX95" fmla="*/ 5398261 w 12272839"/>
              <a:gd name="connsiteY95" fmla="*/ 1546877 h 3844621"/>
              <a:gd name="connsiteX96" fmla="*/ 5262054 w 12272839"/>
              <a:gd name="connsiteY96" fmla="*/ 1633554 h 3844621"/>
              <a:gd name="connsiteX97" fmla="*/ 3182746 w 12272839"/>
              <a:gd name="connsiteY97" fmla="*/ 1566879 h 3844621"/>
              <a:gd name="connsiteX98" fmla="*/ 3078924 w 12272839"/>
              <a:gd name="connsiteY98" fmla="*/ 1495442 h 3844621"/>
              <a:gd name="connsiteX99" fmla="*/ 3062731 w 12272839"/>
              <a:gd name="connsiteY99" fmla="*/ 1461152 h 3844621"/>
              <a:gd name="connsiteX100" fmla="*/ 2977959 w 12272839"/>
              <a:gd name="connsiteY100" fmla="*/ 1450674 h 3844621"/>
              <a:gd name="connsiteX101" fmla="*/ 2838894 w 12272839"/>
              <a:gd name="connsiteY101" fmla="*/ 1438292 h 3844621"/>
              <a:gd name="connsiteX102" fmla="*/ 2798889 w 12272839"/>
              <a:gd name="connsiteY102" fmla="*/ 1331612 h 3844621"/>
              <a:gd name="connsiteX103" fmla="*/ 2766504 w 12272839"/>
              <a:gd name="connsiteY103" fmla="*/ 1301132 h 3844621"/>
              <a:gd name="connsiteX104" fmla="*/ 2521711 w 12272839"/>
              <a:gd name="connsiteY104" fmla="*/ 1256364 h 3844621"/>
              <a:gd name="connsiteX105" fmla="*/ 2512186 w 12272839"/>
              <a:gd name="connsiteY105" fmla="*/ 1360187 h 3844621"/>
              <a:gd name="connsiteX106" fmla="*/ 2390266 w 12272839"/>
              <a:gd name="connsiteY106" fmla="*/ 1417337 h 3844621"/>
              <a:gd name="connsiteX107" fmla="*/ 2322639 w 12272839"/>
              <a:gd name="connsiteY107" fmla="*/ 1391619 h 3844621"/>
              <a:gd name="connsiteX108" fmla="*/ 2232151 w 12272839"/>
              <a:gd name="connsiteY108" fmla="*/ 1294464 h 3844621"/>
              <a:gd name="connsiteX109" fmla="*/ 2240724 w 12272839"/>
              <a:gd name="connsiteY109" fmla="*/ 1223979 h 3844621"/>
              <a:gd name="connsiteX110" fmla="*/ 2938 w 12272839"/>
              <a:gd name="connsiteY110" fmla="*/ 1308347 h 3844621"/>
              <a:gd name="connsiteX111" fmla="*/ 100456 w 12272839"/>
              <a:gd name="connsiteY111" fmla="*/ 1133492 h 3844621"/>
              <a:gd name="connsiteX112" fmla="*/ 85216 w 12272839"/>
              <a:gd name="connsiteY112" fmla="*/ 963947 h 3844621"/>
              <a:gd name="connsiteX113" fmla="*/ 7381366 w 12272839"/>
              <a:gd name="connsiteY113" fmla="*/ 524844 h 3844621"/>
              <a:gd name="connsiteX114" fmla="*/ 7480426 w 12272839"/>
              <a:gd name="connsiteY114" fmla="*/ 515319 h 3844621"/>
              <a:gd name="connsiteX115" fmla="*/ 7581391 w 12272839"/>
              <a:gd name="connsiteY115" fmla="*/ 407687 h 3844621"/>
              <a:gd name="connsiteX116" fmla="*/ 7461376 w 12272839"/>
              <a:gd name="connsiteY116" fmla="*/ 305769 h 3844621"/>
              <a:gd name="connsiteX117" fmla="*/ 7318501 w 12272839"/>
              <a:gd name="connsiteY117" fmla="*/ 299102 h 3844621"/>
              <a:gd name="connsiteX118" fmla="*/ 6052629 w 12272839"/>
              <a:gd name="connsiteY118" fmla="*/ 306722 h 3844621"/>
              <a:gd name="connsiteX119" fmla="*/ 5896419 w 12272839"/>
              <a:gd name="connsiteY119" fmla="*/ 316247 h 3844621"/>
              <a:gd name="connsiteX120" fmla="*/ 5783071 w 12272839"/>
              <a:gd name="connsiteY120" fmla="*/ 427689 h 3844621"/>
              <a:gd name="connsiteX121" fmla="*/ 5880226 w 12272839"/>
              <a:gd name="connsiteY121" fmla="*/ 517224 h 3844621"/>
              <a:gd name="connsiteX122" fmla="*/ 6025959 w 12272839"/>
              <a:gd name="connsiteY122" fmla="*/ 523892 h 3844621"/>
              <a:gd name="connsiteX123" fmla="*/ 7381366 w 12272839"/>
              <a:gd name="connsiteY123" fmla="*/ 524844 h 3844621"/>
              <a:gd name="connsiteX124" fmla="*/ 7368984 w 12272839"/>
              <a:gd name="connsiteY124" fmla="*/ 2253632 h 3844621"/>
              <a:gd name="connsiteX125" fmla="*/ 7351839 w 12272839"/>
              <a:gd name="connsiteY125" fmla="*/ 2244107 h 3844621"/>
              <a:gd name="connsiteX126" fmla="*/ 7380414 w 12272839"/>
              <a:gd name="connsiteY126" fmla="*/ 2182194 h 3844621"/>
              <a:gd name="connsiteX127" fmla="*/ 7429944 w 12272839"/>
              <a:gd name="connsiteY127" fmla="*/ 2015507 h 3844621"/>
              <a:gd name="connsiteX128" fmla="*/ 7337551 w 12272839"/>
              <a:gd name="connsiteY128" fmla="*/ 1925019 h 3844621"/>
              <a:gd name="connsiteX129" fmla="*/ 7027036 w 12272839"/>
              <a:gd name="connsiteY129" fmla="*/ 1949784 h 3844621"/>
              <a:gd name="connsiteX130" fmla="*/ 6951789 w 12272839"/>
              <a:gd name="connsiteY130" fmla="*/ 2125997 h 3844621"/>
              <a:gd name="connsiteX131" fmla="*/ 7055611 w 12272839"/>
              <a:gd name="connsiteY131" fmla="*/ 2266967 h 3844621"/>
              <a:gd name="connsiteX132" fmla="*/ 7422324 w 12272839"/>
              <a:gd name="connsiteY132" fmla="*/ 2270777 h 3844621"/>
              <a:gd name="connsiteX133" fmla="*/ 7613776 w 12272839"/>
              <a:gd name="connsiteY133" fmla="*/ 2191719 h 3844621"/>
              <a:gd name="connsiteX134" fmla="*/ 7550911 w 12272839"/>
              <a:gd name="connsiteY134" fmla="*/ 1945974 h 3844621"/>
              <a:gd name="connsiteX135" fmla="*/ 7507096 w 12272839"/>
              <a:gd name="connsiteY135" fmla="*/ 1977407 h 3844621"/>
              <a:gd name="connsiteX136" fmla="*/ 7498524 w 12272839"/>
              <a:gd name="connsiteY136" fmla="*/ 2066942 h 3844621"/>
              <a:gd name="connsiteX137" fmla="*/ 7368984 w 12272839"/>
              <a:gd name="connsiteY137" fmla="*/ 2253632 h 3844621"/>
              <a:gd name="connsiteX138" fmla="*/ 2848419 w 12272839"/>
              <a:gd name="connsiteY138" fmla="*/ 746777 h 3844621"/>
              <a:gd name="connsiteX139" fmla="*/ 2596959 w 12272839"/>
              <a:gd name="connsiteY139" fmla="*/ 417212 h 3844621"/>
              <a:gd name="connsiteX140" fmla="*/ 2522664 w 12272839"/>
              <a:gd name="connsiteY140" fmla="*/ 448644 h 3844621"/>
              <a:gd name="connsiteX141" fmla="*/ 2452179 w 12272839"/>
              <a:gd name="connsiteY141" fmla="*/ 583899 h 3844621"/>
              <a:gd name="connsiteX142" fmla="*/ 2437891 w 12272839"/>
              <a:gd name="connsiteY142" fmla="*/ 616284 h 3844621"/>
              <a:gd name="connsiteX143" fmla="*/ 2436939 w 12272839"/>
              <a:gd name="connsiteY143" fmla="*/ 706772 h 3844621"/>
              <a:gd name="connsiteX144" fmla="*/ 2486469 w 12272839"/>
              <a:gd name="connsiteY144" fmla="*/ 755349 h 3844621"/>
              <a:gd name="connsiteX145" fmla="*/ 2753169 w 12272839"/>
              <a:gd name="connsiteY145" fmla="*/ 754397 h 3844621"/>
              <a:gd name="connsiteX146" fmla="*/ 2848419 w 12272839"/>
              <a:gd name="connsiteY146" fmla="*/ 746777 h 3844621"/>
              <a:gd name="connsiteX0" fmla="*/ 299861 w 12487484"/>
              <a:gd name="connsiteY0" fmla="*/ 963947 h 3844621"/>
              <a:gd name="connsiteX1" fmla="*/ 440831 w 12487484"/>
              <a:gd name="connsiteY1" fmla="*/ 876317 h 3844621"/>
              <a:gd name="connsiteX2" fmla="*/ 2525854 w 12487484"/>
              <a:gd name="connsiteY2" fmla="*/ 887747 h 3844621"/>
              <a:gd name="connsiteX3" fmla="*/ 2537284 w 12487484"/>
              <a:gd name="connsiteY3" fmla="*/ 192422 h 3844621"/>
              <a:gd name="connsiteX4" fmla="*/ 2573479 w 12487484"/>
              <a:gd name="connsiteY4" fmla="*/ 103839 h 3844621"/>
              <a:gd name="connsiteX5" fmla="*/ 2746834 w 12487484"/>
              <a:gd name="connsiteY5" fmla="*/ 120032 h 3844621"/>
              <a:gd name="connsiteX6" fmla="*/ 2926856 w 12487484"/>
              <a:gd name="connsiteY6" fmla="*/ 335297 h 3844621"/>
              <a:gd name="connsiteX7" fmla="*/ 3142121 w 12487484"/>
              <a:gd name="connsiteY7" fmla="*/ 589614 h 3844621"/>
              <a:gd name="connsiteX8" fmla="*/ 3206891 w 12487484"/>
              <a:gd name="connsiteY8" fmla="*/ 614379 h 3844621"/>
              <a:gd name="connsiteX9" fmla="*/ 5449076 w 12487484"/>
              <a:gd name="connsiteY9" fmla="*/ 592472 h 3844621"/>
              <a:gd name="connsiteX10" fmla="*/ 5453839 w 12487484"/>
              <a:gd name="connsiteY10" fmla="*/ 592472 h 3844621"/>
              <a:gd name="connsiteX11" fmla="*/ 5638624 w 12487484"/>
              <a:gd name="connsiteY11" fmla="*/ 731537 h 3844621"/>
              <a:gd name="connsiteX12" fmla="*/ 5795786 w 12487484"/>
              <a:gd name="connsiteY12" fmla="*/ 710582 h 3844621"/>
              <a:gd name="connsiteX13" fmla="*/ 5895799 w 12487484"/>
              <a:gd name="connsiteY13" fmla="*/ 752492 h 3844621"/>
              <a:gd name="connsiteX14" fmla="*/ 5909134 w 12487484"/>
              <a:gd name="connsiteY14" fmla="*/ 408639 h 3844621"/>
              <a:gd name="connsiteX15" fmla="*/ 6180596 w 12487484"/>
              <a:gd name="connsiteY15" fmla="*/ 174324 h 3844621"/>
              <a:gd name="connsiteX16" fmla="*/ 8174179 w 12487484"/>
              <a:gd name="connsiteY16" fmla="*/ 1922 h 3844621"/>
              <a:gd name="connsiteX17" fmla="*/ 8412304 w 12487484"/>
              <a:gd name="connsiteY17" fmla="*/ 240047 h 3844621"/>
              <a:gd name="connsiteX18" fmla="*/ 8439926 w 12487484"/>
              <a:gd name="connsiteY18" fmla="*/ 301959 h 3844621"/>
              <a:gd name="connsiteX19" fmla="*/ 8494219 w 12487484"/>
              <a:gd name="connsiteY19" fmla="*/ 399114 h 3844621"/>
              <a:gd name="connsiteX20" fmla="*/ 8544701 w 12487484"/>
              <a:gd name="connsiteY20" fmla="*/ 532464 h 3844621"/>
              <a:gd name="connsiteX21" fmla="*/ 8621854 w 12487484"/>
              <a:gd name="connsiteY21" fmla="*/ 615332 h 3844621"/>
              <a:gd name="connsiteX22" fmla="*/ 8678051 w 12487484"/>
              <a:gd name="connsiteY22" fmla="*/ 633429 h 3844621"/>
              <a:gd name="connsiteX23" fmla="*/ 8709484 w 12487484"/>
              <a:gd name="connsiteY23" fmla="*/ 695342 h 3844621"/>
              <a:gd name="connsiteX24" fmla="*/ 8712341 w 12487484"/>
              <a:gd name="connsiteY24" fmla="*/ 705819 h 3844621"/>
              <a:gd name="connsiteX25" fmla="*/ 8759013 w 12487484"/>
              <a:gd name="connsiteY25" fmla="*/ 728679 h 3844621"/>
              <a:gd name="connsiteX26" fmla="*/ 8761871 w 12487484"/>
              <a:gd name="connsiteY26" fmla="*/ 820119 h 3844621"/>
              <a:gd name="connsiteX27" fmla="*/ 9051431 w 12487484"/>
              <a:gd name="connsiteY27" fmla="*/ 869649 h 3844621"/>
              <a:gd name="connsiteX28" fmla="*/ 9117154 w 12487484"/>
              <a:gd name="connsiteY28" fmla="*/ 896319 h 3844621"/>
              <a:gd name="connsiteX29" fmla="*/ 9211451 w 12487484"/>
              <a:gd name="connsiteY29" fmla="*/ 906797 h 3844621"/>
              <a:gd name="connsiteX30" fmla="*/ 9930588 w 12487484"/>
              <a:gd name="connsiteY30" fmla="*/ 906797 h 3844621"/>
              <a:gd name="connsiteX31" fmla="*/ 10048699 w 12487484"/>
              <a:gd name="connsiteY31" fmla="*/ 869649 h 3844621"/>
              <a:gd name="connsiteX32" fmla="*/ 10082988 w 12487484"/>
              <a:gd name="connsiteY32" fmla="*/ 862029 h 3844621"/>
              <a:gd name="connsiteX33" fmla="*/ 11548886 w 12487484"/>
              <a:gd name="connsiteY33" fmla="*/ 885842 h 3844621"/>
              <a:gd name="connsiteX34" fmla="*/ 11634611 w 12487484"/>
              <a:gd name="connsiteY34" fmla="*/ 857267 h 3844621"/>
              <a:gd name="connsiteX35" fmla="*/ 12101336 w 12487484"/>
              <a:gd name="connsiteY35" fmla="*/ 481029 h 3844621"/>
              <a:gd name="connsiteX36" fmla="*/ 12187061 w 12487484"/>
              <a:gd name="connsiteY36" fmla="*/ 484839 h 3844621"/>
              <a:gd name="connsiteX37" fmla="*/ 12255641 w 12487484"/>
              <a:gd name="connsiteY37" fmla="*/ 540084 h 3844621"/>
              <a:gd name="connsiteX38" fmla="*/ 12279453 w 12487484"/>
              <a:gd name="connsiteY38" fmla="*/ 577232 h 3844621"/>
              <a:gd name="connsiteX39" fmla="*/ 12307076 w 12487484"/>
              <a:gd name="connsiteY39" fmla="*/ 687722 h 3844621"/>
              <a:gd name="connsiteX40" fmla="*/ 12382323 w 12487484"/>
              <a:gd name="connsiteY40" fmla="*/ 762017 h 3844621"/>
              <a:gd name="connsiteX41" fmla="*/ 12438521 w 12487484"/>
              <a:gd name="connsiteY41" fmla="*/ 806784 h 3844621"/>
              <a:gd name="connsiteX42" fmla="*/ 12484241 w 12487484"/>
              <a:gd name="connsiteY42" fmla="*/ 963947 h 3844621"/>
              <a:gd name="connsiteX43" fmla="*/ 12469953 w 12487484"/>
              <a:gd name="connsiteY43" fmla="*/ 2285064 h 3844621"/>
              <a:gd name="connsiteX44" fmla="*/ 12451856 w 12487484"/>
              <a:gd name="connsiteY44" fmla="*/ 2353644 h 3844621"/>
              <a:gd name="connsiteX45" fmla="*/ 12383276 w 12487484"/>
              <a:gd name="connsiteY45" fmla="*/ 2366027 h 3844621"/>
              <a:gd name="connsiteX46" fmla="*/ 11691761 w 12487484"/>
              <a:gd name="connsiteY46" fmla="*/ 2029794 h 3844621"/>
              <a:gd name="connsiteX47" fmla="*/ 11668901 w 12487484"/>
              <a:gd name="connsiteY47" fmla="*/ 2022174 h 3844621"/>
              <a:gd name="connsiteX48" fmla="*/ 11655566 w 12487484"/>
              <a:gd name="connsiteY48" fmla="*/ 2194577 h 3844621"/>
              <a:gd name="connsiteX49" fmla="*/ 11584128 w 12487484"/>
              <a:gd name="connsiteY49" fmla="*/ 2228867 h 3844621"/>
              <a:gd name="connsiteX50" fmla="*/ 11033584 w 12487484"/>
              <a:gd name="connsiteY50" fmla="*/ 1923114 h 3844621"/>
              <a:gd name="connsiteX51" fmla="*/ 10986911 w 12487484"/>
              <a:gd name="connsiteY51" fmla="*/ 1969787 h 3844621"/>
              <a:gd name="connsiteX52" fmla="*/ 10927856 w 12487484"/>
              <a:gd name="connsiteY52" fmla="*/ 2024079 h 3844621"/>
              <a:gd name="connsiteX53" fmla="*/ 10824986 w 12487484"/>
              <a:gd name="connsiteY53" fmla="*/ 1970739 h 3844621"/>
              <a:gd name="connsiteX54" fmla="*/ 10773551 w 12487484"/>
              <a:gd name="connsiteY54" fmla="*/ 1924067 h 3844621"/>
              <a:gd name="connsiteX55" fmla="*/ 10659251 w 12487484"/>
              <a:gd name="connsiteY55" fmla="*/ 1918352 h 3844621"/>
              <a:gd name="connsiteX56" fmla="*/ 10527806 w 12487484"/>
              <a:gd name="connsiteY56" fmla="*/ 1784049 h 3844621"/>
              <a:gd name="connsiteX57" fmla="*/ 10526853 w 12487484"/>
              <a:gd name="connsiteY57" fmla="*/ 1557354 h 3844621"/>
              <a:gd name="connsiteX58" fmla="*/ 10108706 w 12487484"/>
              <a:gd name="connsiteY58" fmla="*/ 1549734 h 3844621"/>
              <a:gd name="connsiteX59" fmla="*/ 9232406 w 12487484"/>
              <a:gd name="connsiteY59" fmla="*/ 1378284 h 3844621"/>
              <a:gd name="connsiteX60" fmla="*/ 9091436 w 12487484"/>
              <a:gd name="connsiteY60" fmla="*/ 1402097 h 3844621"/>
              <a:gd name="connsiteX61" fmla="*/ 8968563 w 12487484"/>
              <a:gd name="connsiteY61" fmla="*/ 1426862 h 3844621"/>
              <a:gd name="connsiteX62" fmla="*/ 8947609 w 12487484"/>
              <a:gd name="connsiteY62" fmla="*/ 1684989 h 3844621"/>
              <a:gd name="connsiteX63" fmla="*/ 8789493 w 12487484"/>
              <a:gd name="connsiteY63" fmla="*/ 1699277 h 3844621"/>
              <a:gd name="connsiteX64" fmla="*/ 8536129 w 12487484"/>
              <a:gd name="connsiteY64" fmla="*/ 1922162 h 3844621"/>
              <a:gd name="connsiteX65" fmla="*/ 8554226 w 12487484"/>
              <a:gd name="connsiteY65" fmla="*/ 2011697 h 3844621"/>
              <a:gd name="connsiteX66" fmla="*/ 9207641 w 12487484"/>
              <a:gd name="connsiteY66" fmla="*/ 3028014 h 3844621"/>
              <a:gd name="connsiteX67" fmla="*/ 9228596 w 12487484"/>
              <a:gd name="connsiteY67" fmla="*/ 3066114 h 3844621"/>
              <a:gd name="connsiteX68" fmla="*/ 9166684 w 12487484"/>
              <a:gd name="connsiteY68" fmla="*/ 3221372 h 3844621"/>
              <a:gd name="connsiteX69" fmla="*/ 8579944 w 12487484"/>
              <a:gd name="connsiteY69" fmla="*/ 3349007 h 3844621"/>
              <a:gd name="connsiteX70" fmla="*/ 8467549 w 12487484"/>
              <a:gd name="connsiteY70" fmla="*/ 3207084 h 3844621"/>
              <a:gd name="connsiteX71" fmla="*/ 8461834 w 12487484"/>
              <a:gd name="connsiteY71" fmla="*/ 3130884 h 3844621"/>
              <a:gd name="connsiteX72" fmla="*/ 8254189 w 12487484"/>
              <a:gd name="connsiteY72" fmla="*/ 2768934 h 3844621"/>
              <a:gd name="connsiteX73" fmla="*/ 8157034 w 12487484"/>
              <a:gd name="connsiteY73" fmla="*/ 2700354 h 3844621"/>
              <a:gd name="connsiteX74" fmla="*/ 8100836 w 12487484"/>
              <a:gd name="connsiteY74" fmla="*/ 2590817 h 3844621"/>
              <a:gd name="connsiteX75" fmla="*/ 8110361 w 12487484"/>
              <a:gd name="connsiteY75" fmla="*/ 2505092 h 3844621"/>
              <a:gd name="connsiteX76" fmla="*/ 7992251 w 12487484"/>
              <a:gd name="connsiteY76" fmla="*/ 2415557 h 3844621"/>
              <a:gd name="connsiteX77" fmla="*/ 7176911 w 12487484"/>
              <a:gd name="connsiteY77" fmla="*/ 2394602 h 3844621"/>
              <a:gd name="connsiteX78" fmla="*/ 7079756 w 12487484"/>
              <a:gd name="connsiteY78" fmla="*/ 2497472 h 3844621"/>
              <a:gd name="connsiteX79" fmla="*/ 6839726 w 12487484"/>
              <a:gd name="connsiteY79" fmla="*/ 3675714 h 3844621"/>
              <a:gd name="connsiteX80" fmla="*/ 6826391 w 12487484"/>
              <a:gd name="connsiteY80" fmla="*/ 3735722 h 3844621"/>
              <a:gd name="connsiteX81" fmla="*/ 6663514 w 12487484"/>
              <a:gd name="connsiteY81" fmla="*/ 3839544 h 3844621"/>
              <a:gd name="connsiteX82" fmla="*/ 5959616 w 12487484"/>
              <a:gd name="connsiteY82" fmla="*/ 3651902 h 3844621"/>
              <a:gd name="connsiteX83" fmla="*/ 5924374 w 12487484"/>
              <a:gd name="connsiteY83" fmla="*/ 3638567 h 3844621"/>
              <a:gd name="connsiteX84" fmla="*/ 5887226 w 12487484"/>
              <a:gd name="connsiteY84" fmla="*/ 3551889 h 3844621"/>
              <a:gd name="connsiteX85" fmla="*/ 6127256 w 12487484"/>
              <a:gd name="connsiteY85" fmla="*/ 2304114 h 3844621"/>
              <a:gd name="connsiteX86" fmla="*/ 6078679 w 12487484"/>
              <a:gd name="connsiteY86" fmla="*/ 2234582 h 3844621"/>
              <a:gd name="connsiteX87" fmla="*/ 6045341 w 12487484"/>
              <a:gd name="connsiteY87" fmla="*/ 2173622 h 3844621"/>
              <a:gd name="connsiteX88" fmla="*/ 6071059 w 12487484"/>
              <a:gd name="connsiteY88" fmla="*/ 1761189 h 3844621"/>
              <a:gd name="connsiteX89" fmla="*/ 6008194 w 12487484"/>
              <a:gd name="connsiteY89" fmla="*/ 1606884 h 3844621"/>
              <a:gd name="connsiteX90" fmla="*/ 5916754 w 12487484"/>
              <a:gd name="connsiteY90" fmla="*/ 1394477 h 3844621"/>
              <a:gd name="connsiteX91" fmla="*/ 5913896 w 12487484"/>
              <a:gd name="connsiteY91" fmla="*/ 1378284 h 3844621"/>
              <a:gd name="connsiteX92" fmla="*/ 5899609 w 12487484"/>
              <a:gd name="connsiteY92" fmla="*/ 1377332 h 3844621"/>
              <a:gd name="connsiteX93" fmla="*/ 5870081 w 12487484"/>
              <a:gd name="connsiteY93" fmla="*/ 1530684 h 3844621"/>
              <a:gd name="connsiteX94" fmla="*/ 5684344 w 12487484"/>
              <a:gd name="connsiteY94" fmla="*/ 1505919 h 3844621"/>
              <a:gd name="connsiteX95" fmla="*/ 5612906 w 12487484"/>
              <a:gd name="connsiteY95" fmla="*/ 1546877 h 3844621"/>
              <a:gd name="connsiteX96" fmla="*/ 5476699 w 12487484"/>
              <a:gd name="connsiteY96" fmla="*/ 1633554 h 3844621"/>
              <a:gd name="connsiteX97" fmla="*/ 3397391 w 12487484"/>
              <a:gd name="connsiteY97" fmla="*/ 1566879 h 3844621"/>
              <a:gd name="connsiteX98" fmla="*/ 3293569 w 12487484"/>
              <a:gd name="connsiteY98" fmla="*/ 1495442 h 3844621"/>
              <a:gd name="connsiteX99" fmla="*/ 3277376 w 12487484"/>
              <a:gd name="connsiteY99" fmla="*/ 1461152 h 3844621"/>
              <a:gd name="connsiteX100" fmla="*/ 3192604 w 12487484"/>
              <a:gd name="connsiteY100" fmla="*/ 1450674 h 3844621"/>
              <a:gd name="connsiteX101" fmla="*/ 3053539 w 12487484"/>
              <a:gd name="connsiteY101" fmla="*/ 1438292 h 3844621"/>
              <a:gd name="connsiteX102" fmla="*/ 3013534 w 12487484"/>
              <a:gd name="connsiteY102" fmla="*/ 1331612 h 3844621"/>
              <a:gd name="connsiteX103" fmla="*/ 2981149 w 12487484"/>
              <a:gd name="connsiteY103" fmla="*/ 1301132 h 3844621"/>
              <a:gd name="connsiteX104" fmla="*/ 2736356 w 12487484"/>
              <a:gd name="connsiteY104" fmla="*/ 1256364 h 3844621"/>
              <a:gd name="connsiteX105" fmla="*/ 2726831 w 12487484"/>
              <a:gd name="connsiteY105" fmla="*/ 1360187 h 3844621"/>
              <a:gd name="connsiteX106" fmla="*/ 2604911 w 12487484"/>
              <a:gd name="connsiteY106" fmla="*/ 1417337 h 3844621"/>
              <a:gd name="connsiteX107" fmla="*/ 2537284 w 12487484"/>
              <a:gd name="connsiteY107" fmla="*/ 1391619 h 3844621"/>
              <a:gd name="connsiteX108" fmla="*/ 2446796 w 12487484"/>
              <a:gd name="connsiteY108" fmla="*/ 1294464 h 3844621"/>
              <a:gd name="connsiteX109" fmla="*/ 2455369 w 12487484"/>
              <a:gd name="connsiteY109" fmla="*/ 1223979 h 3844621"/>
              <a:gd name="connsiteX110" fmla="*/ 217583 w 12487484"/>
              <a:gd name="connsiteY110" fmla="*/ 1308347 h 3844621"/>
              <a:gd name="connsiteX111" fmla="*/ 80809 w 12487484"/>
              <a:gd name="connsiteY111" fmla="*/ 1283808 h 3844621"/>
              <a:gd name="connsiteX112" fmla="*/ 299861 w 12487484"/>
              <a:gd name="connsiteY112" fmla="*/ 963947 h 3844621"/>
              <a:gd name="connsiteX113" fmla="*/ 7596011 w 12487484"/>
              <a:gd name="connsiteY113" fmla="*/ 524844 h 3844621"/>
              <a:gd name="connsiteX114" fmla="*/ 7695071 w 12487484"/>
              <a:gd name="connsiteY114" fmla="*/ 515319 h 3844621"/>
              <a:gd name="connsiteX115" fmla="*/ 7796036 w 12487484"/>
              <a:gd name="connsiteY115" fmla="*/ 407687 h 3844621"/>
              <a:gd name="connsiteX116" fmla="*/ 7676021 w 12487484"/>
              <a:gd name="connsiteY116" fmla="*/ 305769 h 3844621"/>
              <a:gd name="connsiteX117" fmla="*/ 7533146 w 12487484"/>
              <a:gd name="connsiteY117" fmla="*/ 299102 h 3844621"/>
              <a:gd name="connsiteX118" fmla="*/ 6267274 w 12487484"/>
              <a:gd name="connsiteY118" fmla="*/ 306722 h 3844621"/>
              <a:gd name="connsiteX119" fmla="*/ 6111064 w 12487484"/>
              <a:gd name="connsiteY119" fmla="*/ 316247 h 3844621"/>
              <a:gd name="connsiteX120" fmla="*/ 5997716 w 12487484"/>
              <a:gd name="connsiteY120" fmla="*/ 427689 h 3844621"/>
              <a:gd name="connsiteX121" fmla="*/ 6094871 w 12487484"/>
              <a:gd name="connsiteY121" fmla="*/ 517224 h 3844621"/>
              <a:gd name="connsiteX122" fmla="*/ 6240604 w 12487484"/>
              <a:gd name="connsiteY122" fmla="*/ 523892 h 3844621"/>
              <a:gd name="connsiteX123" fmla="*/ 7596011 w 12487484"/>
              <a:gd name="connsiteY123" fmla="*/ 524844 h 3844621"/>
              <a:gd name="connsiteX124" fmla="*/ 7583629 w 12487484"/>
              <a:gd name="connsiteY124" fmla="*/ 2253632 h 3844621"/>
              <a:gd name="connsiteX125" fmla="*/ 7566484 w 12487484"/>
              <a:gd name="connsiteY125" fmla="*/ 2244107 h 3844621"/>
              <a:gd name="connsiteX126" fmla="*/ 7595059 w 12487484"/>
              <a:gd name="connsiteY126" fmla="*/ 2182194 h 3844621"/>
              <a:gd name="connsiteX127" fmla="*/ 7644589 w 12487484"/>
              <a:gd name="connsiteY127" fmla="*/ 2015507 h 3844621"/>
              <a:gd name="connsiteX128" fmla="*/ 7552196 w 12487484"/>
              <a:gd name="connsiteY128" fmla="*/ 1925019 h 3844621"/>
              <a:gd name="connsiteX129" fmla="*/ 7241681 w 12487484"/>
              <a:gd name="connsiteY129" fmla="*/ 1949784 h 3844621"/>
              <a:gd name="connsiteX130" fmla="*/ 7166434 w 12487484"/>
              <a:gd name="connsiteY130" fmla="*/ 2125997 h 3844621"/>
              <a:gd name="connsiteX131" fmla="*/ 7270256 w 12487484"/>
              <a:gd name="connsiteY131" fmla="*/ 2266967 h 3844621"/>
              <a:gd name="connsiteX132" fmla="*/ 7636969 w 12487484"/>
              <a:gd name="connsiteY132" fmla="*/ 2270777 h 3844621"/>
              <a:gd name="connsiteX133" fmla="*/ 7828421 w 12487484"/>
              <a:gd name="connsiteY133" fmla="*/ 2191719 h 3844621"/>
              <a:gd name="connsiteX134" fmla="*/ 7765556 w 12487484"/>
              <a:gd name="connsiteY134" fmla="*/ 1945974 h 3844621"/>
              <a:gd name="connsiteX135" fmla="*/ 7721741 w 12487484"/>
              <a:gd name="connsiteY135" fmla="*/ 1977407 h 3844621"/>
              <a:gd name="connsiteX136" fmla="*/ 7713169 w 12487484"/>
              <a:gd name="connsiteY136" fmla="*/ 2066942 h 3844621"/>
              <a:gd name="connsiteX137" fmla="*/ 7583629 w 12487484"/>
              <a:gd name="connsiteY137" fmla="*/ 2253632 h 3844621"/>
              <a:gd name="connsiteX138" fmla="*/ 3063064 w 12487484"/>
              <a:gd name="connsiteY138" fmla="*/ 746777 h 3844621"/>
              <a:gd name="connsiteX139" fmla="*/ 2811604 w 12487484"/>
              <a:gd name="connsiteY139" fmla="*/ 417212 h 3844621"/>
              <a:gd name="connsiteX140" fmla="*/ 2737309 w 12487484"/>
              <a:gd name="connsiteY140" fmla="*/ 448644 h 3844621"/>
              <a:gd name="connsiteX141" fmla="*/ 2666824 w 12487484"/>
              <a:gd name="connsiteY141" fmla="*/ 583899 h 3844621"/>
              <a:gd name="connsiteX142" fmla="*/ 2652536 w 12487484"/>
              <a:gd name="connsiteY142" fmla="*/ 616284 h 3844621"/>
              <a:gd name="connsiteX143" fmla="*/ 2651584 w 12487484"/>
              <a:gd name="connsiteY143" fmla="*/ 706772 h 3844621"/>
              <a:gd name="connsiteX144" fmla="*/ 2701114 w 12487484"/>
              <a:gd name="connsiteY144" fmla="*/ 755349 h 3844621"/>
              <a:gd name="connsiteX145" fmla="*/ 2967814 w 12487484"/>
              <a:gd name="connsiteY145" fmla="*/ 754397 h 3844621"/>
              <a:gd name="connsiteX146" fmla="*/ 3063064 w 12487484"/>
              <a:gd name="connsiteY146" fmla="*/ 746777 h 3844621"/>
              <a:gd name="connsiteX0" fmla="*/ 231412 w 12487484"/>
              <a:gd name="connsiteY0" fmla="*/ 965492 h 3844621"/>
              <a:gd name="connsiteX1" fmla="*/ 440831 w 12487484"/>
              <a:gd name="connsiteY1" fmla="*/ 876317 h 3844621"/>
              <a:gd name="connsiteX2" fmla="*/ 2525854 w 12487484"/>
              <a:gd name="connsiteY2" fmla="*/ 887747 h 3844621"/>
              <a:gd name="connsiteX3" fmla="*/ 2537284 w 12487484"/>
              <a:gd name="connsiteY3" fmla="*/ 192422 h 3844621"/>
              <a:gd name="connsiteX4" fmla="*/ 2573479 w 12487484"/>
              <a:gd name="connsiteY4" fmla="*/ 103839 h 3844621"/>
              <a:gd name="connsiteX5" fmla="*/ 2746834 w 12487484"/>
              <a:gd name="connsiteY5" fmla="*/ 120032 h 3844621"/>
              <a:gd name="connsiteX6" fmla="*/ 2926856 w 12487484"/>
              <a:gd name="connsiteY6" fmla="*/ 335297 h 3844621"/>
              <a:gd name="connsiteX7" fmla="*/ 3142121 w 12487484"/>
              <a:gd name="connsiteY7" fmla="*/ 589614 h 3844621"/>
              <a:gd name="connsiteX8" fmla="*/ 3206891 w 12487484"/>
              <a:gd name="connsiteY8" fmla="*/ 614379 h 3844621"/>
              <a:gd name="connsiteX9" fmla="*/ 5449076 w 12487484"/>
              <a:gd name="connsiteY9" fmla="*/ 592472 h 3844621"/>
              <a:gd name="connsiteX10" fmla="*/ 5453839 w 12487484"/>
              <a:gd name="connsiteY10" fmla="*/ 592472 h 3844621"/>
              <a:gd name="connsiteX11" fmla="*/ 5638624 w 12487484"/>
              <a:gd name="connsiteY11" fmla="*/ 731537 h 3844621"/>
              <a:gd name="connsiteX12" fmla="*/ 5795786 w 12487484"/>
              <a:gd name="connsiteY12" fmla="*/ 710582 h 3844621"/>
              <a:gd name="connsiteX13" fmla="*/ 5895799 w 12487484"/>
              <a:gd name="connsiteY13" fmla="*/ 752492 h 3844621"/>
              <a:gd name="connsiteX14" fmla="*/ 5909134 w 12487484"/>
              <a:gd name="connsiteY14" fmla="*/ 408639 h 3844621"/>
              <a:gd name="connsiteX15" fmla="*/ 6180596 w 12487484"/>
              <a:gd name="connsiteY15" fmla="*/ 174324 h 3844621"/>
              <a:gd name="connsiteX16" fmla="*/ 8174179 w 12487484"/>
              <a:gd name="connsiteY16" fmla="*/ 1922 h 3844621"/>
              <a:gd name="connsiteX17" fmla="*/ 8412304 w 12487484"/>
              <a:gd name="connsiteY17" fmla="*/ 240047 h 3844621"/>
              <a:gd name="connsiteX18" fmla="*/ 8439926 w 12487484"/>
              <a:gd name="connsiteY18" fmla="*/ 301959 h 3844621"/>
              <a:gd name="connsiteX19" fmla="*/ 8494219 w 12487484"/>
              <a:gd name="connsiteY19" fmla="*/ 399114 h 3844621"/>
              <a:gd name="connsiteX20" fmla="*/ 8544701 w 12487484"/>
              <a:gd name="connsiteY20" fmla="*/ 532464 h 3844621"/>
              <a:gd name="connsiteX21" fmla="*/ 8621854 w 12487484"/>
              <a:gd name="connsiteY21" fmla="*/ 615332 h 3844621"/>
              <a:gd name="connsiteX22" fmla="*/ 8678051 w 12487484"/>
              <a:gd name="connsiteY22" fmla="*/ 633429 h 3844621"/>
              <a:gd name="connsiteX23" fmla="*/ 8709484 w 12487484"/>
              <a:gd name="connsiteY23" fmla="*/ 695342 h 3844621"/>
              <a:gd name="connsiteX24" fmla="*/ 8712341 w 12487484"/>
              <a:gd name="connsiteY24" fmla="*/ 705819 h 3844621"/>
              <a:gd name="connsiteX25" fmla="*/ 8759013 w 12487484"/>
              <a:gd name="connsiteY25" fmla="*/ 728679 h 3844621"/>
              <a:gd name="connsiteX26" fmla="*/ 8761871 w 12487484"/>
              <a:gd name="connsiteY26" fmla="*/ 820119 h 3844621"/>
              <a:gd name="connsiteX27" fmla="*/ 9051431 w 12487484"/>
              <a:gd name="connsiteY27" fmla="*/ 869649 h 3844621"/>
              <a:gd name="connsiteX28" fmla="*/ 9117154 w 12487484"/>
              <a:gd name="connsiteY28" fmla="*/ 896319 h 3844621"/>
              <a:gd name="connsiteX29" fmla="*/ 9211451 w 12487484"/>
              <a:gd name="connsiteY29" fmla="*/ 906797 h 3844621"/>
              <a:gd name="connsiteX30" fmla="*/ 9930588 w 12487484"/>
              <a:gd name="connsiteY30" fmla="*/ 906797 h 3844621"/>
              <a:gd name="connsiteX31" fmla="*/ 10048699 w 12487484"/>
              <a:gd name="connsiteY31" fmla="*/ 869649 h 3844621"/>
              <a:gd name="connsiteX32" fmla="*/ 10082988 w 12487484"/>
              <a:gd name="connsiteY32" fmla="*/ 862029 h 3844621"/>
              <a:gd name="connsiteX33" fmla="*/ 11548886 w 12487484"/>
              <a:gd name="connsiteY33" fmla="*/ 885842 h 3844621"/>
              <a:gd name="connsiteX34" fmla="*/ 11634611 w 12487484"/>
              <a:gd name="connsiteY34" fmla="*/ 857267 h 3844621"/>
              <a:gd name="connsiteX35" fmla="*/ 12101336 w 12487484"/>
              <a:gd name="connsiteY35" fmla="*/ 481029 h 3844621"/>
              <a:gd name="connsiteX36" fmla="*/ 12187061 w 12487484"/>
              <a:gd name="connsiteY36" fmla="*/ 484839 h 3844621"/>
              <a:gd name="connsiteX37" fmla="*/ 12255641 w 12487484"/>
              <a:gd name="connsiteY37" fmla="*/ 540084 h 3844621"/>
              <a:gd name="connsiteX38" fmla="*/ 12279453 w 12487484"/>
              <a:gd name="connsiteY38" fmla="*/ 577232 h 3844621"/>
              <a:gd name="connsiteX39" fmla="*/ 12307076 w 12487484"/>
              <a:gd name="connsiteY39" fmla="*/ 687722 h 3844621"/>
              <a:gd name="connsiteX40" fmla="*/ 12382323 w 12487484"/>
              <a:gd name="connsiteY40" fmla="*/ 762017 h 3844621"/>
              <a:gd name="connsiteX41" fmla="*/ 12438521 w 12487484"/>
              <a:gd name="connsiteY41" fmla="*/ 806784 h 3844621"/>
              <a:gd name="connsiteX42" fmla="*/ 12484241 w 12487484"/>
              <a:gd name="connsiteY42" fmla="*/ 963947 h 3844621"/>
              <a:gd name="connsiteX43" fmla="*/ 12469953 w 12487484"/>
              <a:gd name="connsiteY43" fmla="*/ 2285064 h 3844621"/>
              <a:gd name="connsiteX44" fmla="*/ 12451856 w 12487484"/>
              <a:gd name="connsiteY44" fmla="*/ 2353644 h 3844621"/>
              <a:gd name="connsiteX45" fmla="*/ 12383276 w 12487484"/>
              <a:gd name="connsiteY45" fmla="*/ 2366027 h 3844621"/>
              <a:gd name="connsiteX46" fmla="*/ 11691761 w 12487484"/>
              <a:gd name="connsiteY46" fmla="*/ 2029794 h 3844621"/>
              <a:gd name="connsiteX47" fmla="*/ 11668901 w 12487484"/>
              <a:gd name="connsiteY47" fmla="*/ 2022174 h 3844621"/>
              <a:gd name="connsiteX48" fmla="*/ 11655566 w 12487484"/>
              <a:gd name="connsiteY48" fmla="*/ 2194577 h 3844621"/>
              <a:gd name="connsiteX49" fmla="*/ 11584128 w 12487484"/>
              <a:gd name="connsiteY49" fmla="*/ 2228867 h 3844621"/>
              <a:gd name="connsiteX50" fmla="*/ 11033584 w 12487484"/>
              <a:gd name="connsiteY50" fmla="*/ 1923114 h 3844621"/>
              <a:gd name="connsiteX51" fmla="*/ 10986911 w 12487484"/>
              <a:gd name="connsiteY51" fmla="*/ 1969787 h 3844621"/>
              <a:gd name="connsiteX52" fmla="*/ 10927856 w 12487484"/>
              <a:gd name="connsiteY52" fmla="*/ 2024079 h 3844621"/>
              <a:gd name="connsiteX53" fmla="*/ 10824986 w 12487484"/>
              <a:gd name="connsiteY53" fmla="*/ 1970739 h 3844621"/>
              <a:gd name="connsiteX54" fmla="*/ 10773551 w 12487484"/>
              <a:gd name="connsiteY54" fmla="*/ 1924067 h 3844621"/>
              <a:gd name="connsiteX55" fmla="*/ 10659251 w 12487484"/>
              <a:gd name="connsiteY55" fmla="*/ 1918352 h 3844621"/>
              <a:gd name="connsiteX56" fmla="*/ 10527806 w 12487484"/>
              <a:gd name="connsiteY56" fmla="*/ 1784049 h 3844621"/>
              <a:gd name="connsiteX57" fmla="*/ 10526853 w 12487484"/>
              <a:gd name="connsiteY57" fmla="*/ 1557354 h 3844621"/>
              <a:gd name="connsiteX58" fmla="*/ 10108706 w 12487484"/>
              <a:gd name="connsiteY58" fmla="*/ 1549734 h 3844621"/>
              <a:gd name="connsiteX59" fmla="*/ 9232406 w 12487484"/>
              <a:gd name="connsiteY59" fmla="*/ 1378284 h 3844621"/>
              <a:gd name="connsiteX60" fmla="*/ 9091436 w 12487484"/>
              <a:gd name="connsiteY60" fmla="*/ 1402097 h 3844621"/>
              <a:gd name="connsiteX61" fmla="*/ 8968563 w 12487484"/>
              <a:gd name="connsiteY61" fmla="*/ 1426862 h 3844621"/>
              <a:gd name="connsiteX62" fmla="*/ 8947609 w 12487484"/>
              <a:gd name="connsiteY62" fmla="*/ 1684989 h 3844621"/>
              <a:gd name="connsiteX63" fmla="*/ 8789493 w 12487484"/>
              <a:gd name="connsiteY63" fmla="*/ 1699277 h 3844621"/>
              <a:gd name="connsiteX64" fmla="*/ 8536129 w 12487484"/>
              <a:gd name="connsiteY64" fmla="*/ 1922162 h 3844621"/>
              <a:gd name="connsiteX65" fmla="*/ 8554226 w 12487484"/>
              <a:gd name="connsiteY65" fmla="*/ 2011697 h 3844621"/>
              <a:gd name="connsiteX66" fmla="*/ 9207641 w 12487484"/>
              <a:gd name="connsiteY66" fmla="*/ 3028014 h 3844621"/>
              <a:gd name="connsiteX67" fmla="*/ 9228596 w 12487484"/>
              <a:gd name="connsiteY67" fmla="*/ 3066114 h 3844621"/>
              <a:gd name="connsiteX68" fmla="*/ 9166684 w 12487484"/>
              <a:gd name="connsiteY68" fmla="*/ 3221372 h 3844621"/>
              <a:gd name="connsiteX69" fmla="*/ 8579944 w 12487484"/>
              <a:gd name="connsiteY69" fmla="*/ 3349007 h 3844621"/>
              <a:gd name="connsiteX70" fmla="*/ 8467549 w 12487484"/>
              <a:gd name="connsiteY70" fmla="*/ 3207084 h 3844621"/>
              <a:gd name="connsiteX71" fmla="*/ 8461834 w 12487484"/>
              <a:gd name="connsiteY71" fmla="*/ 3130884 h 3844621"/>
              <a:gd name="connsiteX72" fmla="*/ 8254189 w 12487484"/>
              <a:gd name="connsiteY72" fmla="*/ 2768934 h 3844621"/>
              <a:gd name="connsiteX73" fmla="*/ 8157034 w 12487484"/>
              <a:gd name="connsiteY73" fmla="*/ 2700354 h 3844621"/>
              <a:gd name="connsiteX74" fmla="*/ 8100836 w 12487484"/>
              <a:gd name="connsiteY74" fmla="*/ 2590817 h 3844621"/>
              <a:gd name="connsiteX75" fmla="*/ 8110361 w 12487484"/>
              <a:gd name="connsiteY75" fmla="*/ 2505092 h 3844621"/>
              <a:gd name="connsiteX76" fmla="*/ 7992251 w 12487484"/>
              <a:gd name="connsiteY76" fmla="*/ 2415557 h 3844621"/>
              <a:gd name="connsiteX77" fmla="*/ 7176911 w 12487484"/>
              <a:gd name="connsiteY77" fmla="*/ 2394602 h 3844621"/>
              <a:gd name="connsiteX78" fmla="*/ 7079756 w 12487484"/>
              <a:gd name="connsiteY78" fmla="*/ 2497472 h 3844621"/>
              <a:gd name="connsiteX79" fmla="*/ 6839726 w 12487484"/>
              <a:gd name="connsiteY79" fmla="*/ 3675714 h 3844621"/>
              <a:gd name="connsiteX80" fmla="*/ 6826391 w 12487484"/>
              <a:gd name="connsiteY80" fmla="*/ 3735722 h 3844621"/>
              <a:gd name="connsiteX81" fmla="*/ 6663514 w 12487484"/>
              <a:gd name="connsiteY81" fmla="*/ 3839544 h 3844621"/>
              <a:gd name="connsiteX82" fmla="*/ 5959616 w 12487484"/>
              <a:gd name="connsiteY82" fmla="*/ 3651902 h 3844621"/>
              <a:gd name="connsiteX83" fmla="*/ 5924374 w 12487484"/>
              <a:gd name="connsiteY83" fmla="*/ 3638567 h 3844621"/>
              <a:gd name="connsiteX84" fmla="*/ 5887226 w 12487484"/>
              <a:gd name="connsiteY84" fmla="*/ 3551889 h 3844621"/>
              <a:gd name="connsiteX85" fmla="*/ 6127256 w 12487484"/>
              <a:gd name="connsiteY85" fmla="*/ 2304114 h 3844621"/>
              <a:gd name="connsiteX86" fmla="*/ 6078679 w 12487484"/>
              <a:gd name="connsiteY86" fmla="*/ 2234582 h 3844621"/>
              <a:gd name="connsiteX87" fmla="*/ 6045341 w 12487484"/>
              <a:gd name="connsiteY87" fmla="*/ 2173622 h 3844621"/>
              <a:gd name="connsiteX88" fmla="*/ 6071059 w 12487484"/>
              <a:gd name="connsiteY88" fmla="*/ 1761189 h 3844621"/>
              <a:gd name="connsiteX89" fmla="*/ 6008194 w 12487484"/>
              <a:gd name="connsiteY89" fmla="*/ 1606884 h 3844621"/>
              <a:gd name="connsiteX90" fmla="*/ 5916754 w 12487484"/>
              <a:gd name="connsiteY90" fmla="*/ 1394477 h 3844621"/>
              <a:gd name="connsiteX91" fmla="*/ 5913896 w 12487484"/>
              <a:gd name="connsiteY91" fmla="*/ 1378284 h 3844621"/>
              <a:gd name="connsiteX92" fmla="*/ 5899609 w 12487484"/>
              <a:gd name="connsiteY92" fmla="*/ 1377332 h 3844621"/>
              <a:gd name="connsiteX93" fmla="*/ 5870081 w 12487484"/>
              <a:gd name="connsiteY93" fmla="*/ 1530684 h 3844621"/>
              <a:gd name="connsiteX94" fmla="*/ 5684344 w 12487484"/>
              <a:gd name="connsiteY94" fmla="*/ 1505919 h 3844621"/>
              <a:gd name="connsiteX95" fmla="*/ 5612906 w 12487484"/>
              <a:gd name="connsiteY95" fmla="*/ 1546877 h 3844621"/>
              <a:gd name="connsiteX96" fmla="*/ 5476699 w 12487484"/>
              <a:gd name="connsiteY96" fmla="*/ 1633554 h 3844621"/>
              <a:gd name="connsiteX97" fmla="*/ 3397391 w 12487484"/>
              <a:gd name="connsiteY97" fmla="*/ 1566879 h 3844621"/>
              <a:gd name="connsiteX98" fmla="*/ 3293569 w 12487484"/>
              <a:gd name="connsiteY98" fmla="*/ 1495442 h 3844621"/>
              <a:gd name="connsiteX99" fmla="*/ 3277376 w 12487484"/>
              <a:gd name="connsiteY99" fmla="*/ 1461152 h 3844621"/>
              <a:gd name="connsiteX100" fmla="*/ 3192604 w 12487484"/>
              <a:gd name="connsiteY100" fmla="*/ 1450674 h 3844621"/>
              <a:gd name="connsiteX101" fmla="*/ 3053539 w 12487484"/>
              <a:gd name="connsiteY101" fmla="*/ 1438292 h 3844621"/>
              <a:gd name="connsiteX102" fmla="*/ 3013534 w 12487484"/>
              <a:gd name="connsiteY102" fmla="*/ 1331612 h 3844621"/>
              <a:gd name="connsiteX103" fmla="*/ 2981149 w 12487484"/>
              <a:gd name="connsiteY103" fmla="*/ 1301132 h 3844621"/>
              <a:gd name="connsiteX104" fmla="*/ 2736356 w 12487484"/>
              <a:gd name="connsiteY104" fmla="*/ 1256364 h 3844621"/>
              <a:gd name="connsiteX105" fmla="*/ 2726831 w 12487484"/>
              <a:gd name="connsiteY105" fmla="*/ 1360187 h 3844621"/>
              <a:gd name="connsiteX106" fmla="*/ 2604911 w 12487484"/>
              <a:gd name="connsiteY106" fmla="*/ 1417337 h 3844621"/>
              <a:gd name="connsiteX107" fmla="*/ 2537284 w 12487484"/>
              <a:gd name="connsiteY107" fmla="*/ 1391619 h 3844621"/>
              <a:gd name="connsiteX108" fmla="*/ 2446796 w 12487484"/>
              <a:gd name="connsiteY108" fmla="*/ 1294464 h 3844621"/>
              <a:gd name="connsiteX109" fmla="*/ 2455369 w 12487484"/>
              <a:gd name="connsiteY109" fmla="*/ 1223979 h 3844621"/>
              <a:gd name="connsiteX110" fmla="*/ 217583 w 12487484"/>
              <a:gd name="connsiteY110" fmla="*/ 1308347 h 3844621"/>
              <a:gd name="connsiteX111" fmla="*/ 80809 w 12487484"/>
              <a:gd name="connsiteY111" fmla="*/ 1283808 h 3844621"/>
              <a:gd name="connsiteX112" fmla="*/ 231412 w 12487484"/>
              <a:gd name="connsiteY112" fmla="*/ 965492 h 3844621"/>
              <a:gd name="connsiteX113" fmla="*/ 7596011 w 12487484"/>
              <a:gd name="connsiteY113" fmla="*/ 524844 h 3844621"/>
              <a:gd name="connsiteX114" fmla="*/ 7695071 w 12487484"/>
              <a:gd name="connsiteY114" fmla="*/ 515319 h 3844621"/>
              <a:gd name="connsiteX115" fmla="*/ 7796036 w 12487484"/>
              <a:gd name="connsiteY115" fmla="*/ 407687 h 3844621"/>
              <a:gd name="connsiteX116" fmla="*/ 7676021 w 12487484"/>
              <a:gd name="connsiteY116" fmla="*/ 305769 h 3844621"/>
              <a:gd name="connsiteX117" fmla="*/ 7533146 w 12487484"/>
              <a:gd name="connsiteY117" fmla="*/ 299102 h 3844621"/>
              <a:gd name="connsiteX118" fmla="*/ 6267274 w 12487484"/>
              <a:gd name="connsiteY118" fmla="*/ 306722 h 3844621"/>
              <a:gd name="connsiteX119" fmla="*/ 6111064 w 12487484"/>
              <a:gd name="connsiteY119" fmla="*/ 316247 h 3844621"/>
              <a:gd name="connsiteX120" fmla="*/ 5997716 w 12487484"/>
              <a:gd name="connsiteY120" fmla="*/ 427689 h 3844621"/>
              <a:gd name="connsiteX121" fmla="*/ 6094871 w 12487484"/>
              <a:gd name="connsiteY121" fmla="*/ 517224 h 3844621"/>
              <a:gd name="connsiteX122" fmla="*/ 6240604 w 12487484"/>
              <a:gd name="connsiteY122" fmla="*/ 523892 h 3844621"/>
              <a:gd name="connsiteX123" fmla="*/ 7596011 w 12487484"/>
              <a:gd name="connsiteY123" fmla="*/ 524844 h 3844621"/>
              <a:gd name="connsiteX124" fmla="*/ 7583629 w 12487484"/>
              <a:gd name="connsiteY124" fmla="*/ 2253632 h 3844621"/>
              <a:gd name="connsiteX125" fmla="*/ 7566484 w 12487484"/>
              <a:gd name="connsiteY125" fmla="*/ 2244107 h 3844621"/>
              <a:gd name="connsiteX126" fmla="*/ 7595059 w 12487484"/>
              <a:gd name="connsiteY126" fmla="*/ 2182194 h 3844621"/>
              <a:gd name="connsiteX127" fmla="*/ 7644589 w 12487484"/>
              <a:gd name="connsiteY127" fmla="*/ 2015507 h 3844621"/>
              <a:gd name="connsiteX128" fmla="*/ 7552196 w 12487484"/>
              <a:gd name="connsiteY128" fmla="*/ 1925019 h 3844621"/>
              <a:gd name="connsiteX129" fmla="*/ 7241681 w 12487484"/>
              <a:gd name="connsiteY129" fmla="*/ 1949784 h 3844621"/>
              <a:gd name="connsiteX130" fmla="*/ 7166434 w 12487484"/>
              <a:gd name="connsiteY130" fmla="*/ 2125997 h 3844621"/>
              <a:gd name="connsiteX131" fmla="*/ 7270256 w 12487484"/>
              <a:gd name="connsiteY131" fmla="*/ 2266967 h 3844621"/>
              <a:gd name="connsiteX132" fmla="*/ 7636969 w 12487484"/>
              <a:gd name="connsiteY132" fmla="*/ 2270777 h 3844621"/>
              <a:gd name="connsiteX133" fmla="*/ 7828421 w 12487484"/>
              <a:gd name="connsiteY133" fmla="*/ 2191719 h 3844621"/>
              <a:gd name="connsiteX134" fmla="*/ 7765556 w 12487484"/>
              <a:gd name="connsiteY134" fmla="*/ 1945974 h 3844621"/>
              <a:gd name="connsiteX135" fmla="*/ 7721741 w 12487484"/>
              <a:gd name="connsiteY135" fmla="*/ 1977407 h 3844621"/>
              <a:gd name="connsiteX136" fmla="*/ 7713169 w 12487484"/>
              <a:gd name="connsiteY136" fmla="*/ 2066942 h 3844621"/>
              <a:gd name="connsiteX137" fmla="*/ 7583629 w 12487484"/>
              <a:gd name="connsiteY137" fmla="*/ 2253632 h 3844621"/>
              <a:gd name="connsiteX138" fmla="*/ 3063064 w 12487484"/>
              <a:gd name="connsiteY138" fmla="*/ 746777 h 3844621"/>
              <a:gd name="connsiteX139" fmla="*/ 2811604 w 12487484"/>
              <a:gd name="connsiteY139" fmla="*/ 417212 h 3844621"/>
              <a:gd name="connsiteX140" fmla="*/ 2737309 w 12487484"/>
              <a:gd name="connsiteY140" fmla="*/ 448644 h 3844621"/>
              <a:gd name="connsiteX141" fmla="*/ 2666824 w 12487484"/>
              <a:gd name="connsiteY141" fmla="*/ 583899 h 3844621"/>
              <a:gd name="connsiteX142" fmla="*/ 2652536 w 12487484"/>
              <a:gd name="connsiteY142" fmla="*/ 616284 h 3844621"/>
              <a:gd name="connsiteX143" fmla="*/ 2651584 w 12487484"/>
              <a:gd name="connsiteY143" fmla="*/ 706772 h 3844621"/>
              <a:gd name="connsiteX144" fmla="*/ 2701114 w 12487484"/>
              <a:gd name="connsiteY144" fmla="*/ 755349 h 3844621"/>
              <a:gd name="connsiteX145" fmla="*/ 2967814 w 12487484"/>
              <a:gd name="connsiteY145" fmla="*/ 754397 h 3844621"/>
              <a:gd name="connsiteX146" fmla="*/ 3063064 w 12487484"/>
              <a:gd name="connsiteY146" fmla="*/ 746777 h 384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2487484" h="3844621">
                <a:moveTo>
                  <a:pt x="231412" y="965492"/>
                </a:moveTo>
                <a:cubicBezTo>
                  <a:pt x="301218" y="935767"/>
                  <a:pt x="58424" y="889274"/>
                  <a:pt x="440831" y="876317"/>
                </a:cubicBezTo>
                <a:cubicBezTo>
                  <a:pt x="823238" y="863360"/>
                  <a:pt x="2414411" y="887747"/>
                  <a:pt x="2525854" y="887747"/>
                </a:cubicBezTo>
                <a:cubicBezTo>
                  <a:pt x="2526806" y="862029"/>
                  <a:pt x="2533474" y="413402"/>
                  <a:pt x="2537284" y="192422"/>
                </a:cubicBezTo>
                <a:cubicBezTo>
                  <a:pt x="2538236" y="158132"/>
                  <a:pt x="2532521" y="111459"/>
                  <a:pt x="2573479" y="103839"/>
                </a:cubicBezTo>
                <a:cubicBezTo>
                  <a:pt x="2630629" y="93362"/>
                  <a:pt x="2695399" y="60024"/>
                  <a:pt x="2746834" y="120032"/>
                </a:cubicBezTo>
                <a:cubicBezTo>
                  <a:pt x="2807794" y="190517"/>
                  <a:pt x="2866849" y="263859"/>
                  <a:pt x="2926856" y="335297"/>
                </a:cubicBezTo>
                <a:cubicBezTo>
                  <a:pt x="2998294" y="420069"/>
                  <a:pt x="3067826" y="506747"/>
                  <a:pt x="3142121" y="589614"/>
                </a:cubicBezTo>
                <a:cubicBezTo>
                  <a:pt x="3156409" y="604854"/>
                  <a:pt x="3184984" y="614379"/>
                  <a:pt x="3206891" y="614379"/>
                </a:cubicBezTo>
                <a:lnTo>
                  <a:pt x="5449076" y="592472"/>
                </a:lnTo>
                <a:lnTo>
                  <a:pt x="5453839" y="592472"/>
                </a:lnTo>
                <a:cubicBezTo>
                  <a:pt x="5624336" y="596282"/>
                  <a:pt x="5592904" y="593424"/>
                  <a:pt x="5638624" y="731537"/>
                </a:cubicBezTo>
                <a:lnTo>
                  <a:pt x="5795786" y="710582"/>
                </a:lnTo>
                <a:cubicBezTo>
                  <a:pt x="5836744" y="703914"/>
                  <a:pt x="5878654" y="694389"/>
                  <a:pt x="5895799" y="752492"/>
                </a:cubicBezTo>
                <a:cubicBezTo>
                  <a:pt x="5896751" y="736299"/>
                  <a:pt x="5903419" y="506747"/>
                  <a:pt x="5909134" y="408639"/>
                </a:cubicBezTo>
                <a:cubicBezTo>
                  <a:pt x="5915801" y="281957"/>
                  <a:pt x="6027244" y="187659"/>
                  <a:pt x="6180596" y="174324"/>
                </a:cubicBezTo>
                <a:lnTo>
                  <a:pt x="8174179" y="1922"/>
                </a:lnTo>
                <a:cubicBezTo>
                  <a:pt x="8323721" y="-17128"/>
                  <a:pt x="8415161" y="108602"/>
                  <a:pt x="8412304" y="240047"/>
                </a:cubicBezTo>
                <a:cubicBezTo>
                  <a:pt x="8411351" y="266717"/>
                  <a:pt x="8415161" y="282909"/>
                  <a:pt x="8439926" y="301959"/>
                </a:cubicBezTo>
                <a:cubicBezTo>
                  <a:pt x="8467549" y="322914"/>
                  <a:pt x="8478979" y="366729"/>
                  <a:pt x="8494219" y="399114"/>
                </a:cubicBezTo>
                <a:cubicBezTo>
                  <a:pt x="8514221" y="441977"/>
                  <a:pt x="8530414" y="487697"/>
                  <a:pt x="8544701" y="532464"/>
                </a:cubicBezTo>
                <a:cubicBezTo>
                  <a:pt x="8558036" y="573422"/>
                  <a:pt x="8579944" y="602949"/>
                  <a:pt x="8621854" y="615332"/>
                </a:cubicBezTo>
                <a:cubicBezTo>
                  <a:pt x="8640904" y="621047"/>
                  <a:pt x="8661859" y="621047"/>
                  <a:pt x="8678051" y="633429"/>
                </a:cubicBezTo>
                <a:cubicBezTo>
                  <a:pt x="8695196" y="645812"/>
                  <a:pt x="8707579" y="663909"/>
                  <a:pt x="8709484" y="695342"/>
                </a:cubicBezTo>
                <a:cubicBezTo>
                  <a:pt x="8709484" y="700104"/>
                  <a:pt x="8708531" y="704867"/>
                  <a:pt x="8712341" y="705819"/>
                </a:cubicBezTo>
                <a:cubicBezTo>
                  <a:pt x="8734249" y="712487"/>
                  <a:pt x="8750441" y="713439"/>
                  <a:pt x="8759013" y="728679"/>
                </a:cubicBezTo>
                <a:cubicBezTo>
                  <a:pt x="8771396" y="751539"/>
                  <a:pt x="8761871" y="786782"/>
                  <a:pt x="8761871" y="820119"/>
                </a:cubicBezTo>
                <a:cubicBezTo>
                  <a:pt x="8861884" y="837264"/>
                  <a:pt x="8957134" y="851552"/>
                  <a:pt x="9051431" y="869649"/>
                </a:cubicBezTo>
                <a:cubicBezTo>
                  <a:pt x="9074291" y="873459"/>
                  <a:pt x="9094293" y="890604"/>
                  <a:pt x="9117154" y="896319"/>
                </a:cubicBezTo>
                <a:cubicBezTo>
                  <a:pt x="9147634" y="902987"/>
                  <a:pt x="9180018" y="906797"/>
                  <a:pt x="9211451" y="906797"/>
                </a:cubicBezTo>
                <a:lnTo>
                  <a:pt x="9930588" y="906797"/>
                </a:lnTo>
                <a:cubicBezTo>
                  <a:pt x="9972499" y="906797"/>
                  <a:pt x="10016313" y="907749"/>
                  <a:pt x="10048699" y="869649"/>
                </a:cubicBezTo>
                <a:cubicBezTo>
                  <a:pt x="10054413" y="862029"/>
                  <a:pt x="10071559" y="861077"/>
                  <a:pt x="10082988" y="862029"/>
                </a:cubicBezTo>
                <a:lnTo>
                  <a:pt x="11548886" y="885842"/>
                </a:lnTo>
                <a:cubicBezTo>
                  <a:pt x="11582223" y="886794"/>
                  <a:pt x="11607941" y="879174"/>
                  <a:pt x="11634611" y="857267"/>
                </a:cubicBezTo>
                <a:cubicBezTo>
                  <a:pt x="11788916" y="730584"/>
                  <a:pt x="11946078" y="606759"/>
                  <a:pt x="12101336" y="481029"/>
                </a:cubicBezTo>
                <a:cubicBezTo>
                  <a:pt x="12132769" y="455312"/>
                  <a:pt x="12157534" y="452454"/>
                  <a:pt x="12187061" y="484839"/>
                </a:cubicBezTo>
                <a:cubicBezTo>
                  <a:pt x="12207063" y="505794"/>
                  <a:pt x="12233734" y="520082"/>
                  <a:pt x="12255641" y="540084"/>
                </a:cubicBezTo>
                <a:cubicBezTo>
                  <a:pt x="12267071" y="550562"/>
                  <a:pt x="12274691" y="562944"/>
                  <a:pt x="12279453" y="577232"/>
                </a:cubicBezTo>
                <a:cubicBezTo>
                  <a:pt x="12289931" y="613427"/>
                  <a:pt x="12297551" y="650574"/>
                  <a:pt x="12307076" y="687722"/>
                </a:cubicBezTo>
                <a:cubicBezTo>
                  <a:pt x="12317553" y="727727"/>
                  <a:pt x="12338509" y="752492"/>
                  <a:pt x="12382323" y="762017"/>
                </a:cubicBezTo>
                <a:cubicBezTo>
                  <a:pt x="12403278" y="766779"/>
                  <a:pt x="12429949" y="786782"/>
                  <a:pt x="12438521" y="806784"/>
                </a:cubicBezTo>
                <a:cubicBezTo>
                  <a:pt x="12459476" y="857267"/>
                  <a:pt x="12484241" y="911559"/>
                  <a:pt x="12484241" y="963947"/>
                </a:cubicBezTo>
                <a:cubicBezTo>
                  <a:pt x="12485194" y="1183022"/>
                  <a:pt x="12496623" y="2063132"/>
                  <a:pt x="12469953" y="2285064"/>
                </a:cubicBezTo>
                <a:cubicBezTo>
                  <a:pt x="12467096" y="2307924"/>
                  <a:pt x="12460428" y="2331737"/>
                  <a:pt x="12451856" y="2353644"/>
                </a:cubicBezTo>
                <a:cubicBezTo>
                  <a:pt x="12439473" y="2381267"/>
                  <a:pt x="12408994" y="2381267"/>
                  <a:pt x="12383276" y="2366027"/>
                </a:cubicBezTo>
                <a:cubicBezTo>
                  <a:pt x="12305171" y="2317449"/>
                  <a:pt x="11838446" y="2096469"/>
                  <a:pt x="11691761" y="2029794"/>
                </a:cubicBezTo>
                <a:cubicBezTo>
                  <a:pt x="11686046" y="2026937"/>
                  <a:pt x="11680331" y="2025984"/>
                  <a:pt x="11668901" y="2022174"/>
                </a:cubicBezTo>
                <a:cubicBezTo>
                  <a:pt x="11664138" y="2082182"/>
                  <a:pt x="11656519" y="2138379"/>
                  <a:pt x="11655566" y="2194577"/>
                </a:cubicBezTo>
                <a:cubicBezTo>
                  <a:pt x="11654613" y="2254584"/>
                  <a:pt x="11629849" y="2259347"/>
                  <a:pt x="11584128" y="2228867"/>
                </a:cubicBezTo>
                <a:cubicBezTo>
                  <a:pt x="11489831" y="2165049"/>
                  <a:pt x="11087876" y="1930734"/>
                  <a:pt x="11033584" y="1923114"/>
                </a:cubicBezTo>
                <a:cubicBezTo>
                  <a:pt x="11005009" y="1919304"/>
                  <a:pt x="10985959" y="1938354"/>
                  <a:pt x="10986911" y="1969787"/>
                </a:cubicBezTo>
                <a:cubicBezTo>
                  <a:pt x="10988816" y="2012649"/>
                  <a:pt x="10965956" y="2026937"/>
                  <a:pt x="10927856" y="2024079"/>
                </a:cubicBezTo>
                <a:cubicBezTo>
                  <a:pt x="10905949" y="2022174"/>
                  <a:pt x="10826891" y="1986932"/>
                  <a:pt x="10824986" y="1970739"/>
                </a:cubicBezTo>
                <a:cubicBezTo>
                  <a:pt x="10822128" y="1934544"/>
                  <a:pt x="10805936" y="1924067"/>
                  <a:pt x="10773551" y="1924067"/>
                </a:cubicBezTo>
                <a:cubicBezTo>
                  <a:pt x="10735451" y="1923114"/>
                  <a:pt x="10697351" y="1921209"/>
                  <a:pt x="10659251" y="1918352"/>
                </a:cubicBezTo>
                <a:cubicBezTo>
                  <a:pt x="10574478" y="1912637"/>
                  <a:pt x="10531616" y="1868822"/>
                  <a:pt x="10527806" y="1784049"/>
                </a:cubicBezTo>
                <a:cubicBezTo>
                  <a:pt x="10525901" y="1747854"/>
                  <a:pt x="10526853" y="1604979"/>
                  <a:pt x="10526853" y="1557354"/>
                </a:cubicBezTo>
                <a:cubicBezTo>
                  <a:pt x="10468751" y="1557354"/>
                  <a:pt x="10190621" y="1556402"/>
                  <a:pt x="10108706" y="1549734"/>
                </a:cubicBezTo>
                <a:cubicBezTo>
                  <a:pt x="10074416" y="1546877"/>
                  <a:pt x="9306701" y="1384952"/>
                  <a:pt x="9232406" y="1378284"/>
                </a:cubicBezTo>
                <a:cubicBezTo>
                  <a:pt x="9183829" y="1374474"/>
                  <a:pt x="9138109" y="1374474"/>
                  <a:pt x="9091436" y="1402097"/>
                </a:cubicBezTo>
                <a:cubicBezTo>
                  <a:pt x="9059051" y="1422099"/>
                  <a:pt x="9012379" y="1419242"/>
                  <a:pt x="8968563" y="1426862"/>
                </a:cubicBezTo>
                <a:cubicBezTo>
                  <a:pt x="8961896" y="1511634"/>
                  <a:pt x="8954276" y="1598312"/>
                  <a:pt x="8947609" y="1684989"/>
                </a:cubicBezTo>
                <a:cubicBezTo>
                  <a:pt x="8893316" y="1689752"/>
                  <a:pt x="8840929" y="1693562"/>
                  <a:pt x="8789493" y="1699277"/>
                </a:cubicBezTo>
                <a:cubicBezTo>
                  <a:pt x="8685671" y="1709754"/>
                  <a:pt x="8556131" y="1820244"/>
                  <a:pt x="8536129" y="1922162"/>
                </a:cubicBezTo>
                <a:cubicBezTo>
                  <a:pt x="8530414" y="1949784"/>
                  <a:pt x="8538986" y="1986932"/>
                  <a:pt x="8554226" y="2011697"/>
                </a:cubicBezTo>
                <a:cubicBezTo>
                  <a:pt x="8638046" y="2155524"/>
                  <a:pt x="9080959" y="2839419"/>
                  <a:pt x="9207641" y="3028014"/>
                </a:cubicBezTo>
                <a:cubicBezTo>
                  <a:pt x="9215261" y="3040397"/>
                  <a:pt x="9222881" y="3052779"/>
                  <a:pt x="9228596" y="3066114"/>
                </a:cubicBezTo>
                <a:cubicBezTo>
                  <a:pt x="9263838" y="3145172"/>
                  <a:pt x="9248599" y="3196607"/>
                  <a:pt x="9166684" y="3221372"/>
                </a:cubicBezTo>
                <a:cubicBezTo>
                  <a:pt x="9027618" y="3263282"/>
                  <a:pt x="8635189" y="3346149"/>
                  <a:pt x="8579944" y="3349007"/>
                </a:cubicBezTo>
                <a:cubicBezTo>
                  <a:pt x="8485646" y="3354722"/>
                  <a:pt x="8444689" y="3298524"/>
                  <a:pt x="8467549" y="3207084"/>
                </a:cubicBezTo>
                <a:cubicBezTo>
                  <a:pt x="8473264" y="3183272"/>
                  <a:pt x="8473264" y="3151839"/>
                  <a:pt x="8461834" y="3130884"/>
                </a:cubicBezTo>
                <a:cubicBezTo>
                  <a:pt x="8395159" y="3008964"/>
                  <a:pt x="8328484" y="2886092"/>
                  <a:pt x="8254189" y="2768934"/>
                </a:cubicBezTo>
                <a:cubicBezTo>
                  <a:pt x="8234186" y="2737502"/>
                  <a:pt x="8193229" y="2715594"/>
                  <a:pt x="8157034" y="2700354"/>
                </a:cubicBezTo>
                <a:cubicBezTo>
                  <a:pt x="8100836" y="2677494"/>
                  <a:pt x="8083691" y="2648919"/>
                  <a:pt x="8100836" y="2590817"/>
                </a:cubicBezTo>
                <a:cubicBezTo>
                  <a:pt x="8108456" y="2563194"/>
                  <a:pt x="8115124" y="2532714"/>
                  <a:pt x="8110361" y="2505092"/>
                </a:cubicBezTo>
                <a:cubicBezTo>
                  <a:pt x="8099884" y="2441274"/>
                  <a:pt x="8049401" y="2420319"/>
                  <a:pt x="7992251" y="2415557"/>
                </a:cubicBezTo>
                <a:cubicBezTo>
                  <a:pt x="7840804" y="2402222"/>
                  <a:pt x="7296926" y="2383172"/>
                  <a:pt x="7176911" y="2394602"/>
                </a:cubicBezTo>
                <a:cubicBezTo>
                  <a:pt x="7090234" y="2403174"/>
                  <a:pt x="7091186" y="2412699"/>
                  <a:pt x="7079756" y="2497472"/>
                </a:cubicBezTo>
                <a:cubicBezTo>
                  <a:pt x="7053086" y="2698449"/>
                  <a:pt x="6889256" y="3490929"/>
                  <a:pt x="6839726" y="3675714"/>
                </a:cubicBezTo>
                <a:cubicBezTo>
                  <a:pt x="6834011" y="3695717"/>
                  <a:pt x="6830201" y="3715719"/>
                  <a:pt x="6826391" y="3735722"/>
                </a:cubicBezTo>
                <a:cubicBezTo>
                  <a:pt x="6811151" y="3814779"/>
                  <a:pt x="6741619" y="3860499"/>
                  <a:pt x="6663514" y="3839544"/>
                </a:cubicBezTo>
                <a:lnTo>
                  <a:pt x="5959616" y="3651902"/>
                </a:lnTo>
                <a:cubicBezTo>
                  <a:pt x="5947234" y="3649044"/>
                  <a:pt x="5935804" y="3643329"/>
                  <a:pt x="5924374" y="3638567"/>
                </a:cubicBezTo>
                <a:cubicBezTo>
                  <a:pt x="5883416" y="3621422"/>
                  <a:pt x="5871986" y="3600467"/>
                  <a:pt x="5887226" y="3551889"/>
                </a:cubicBezTo>
                <a:cubicBezTo>
                  <a:pt x="5978666" y="3262329"/>
                  <a:pt x="6119636" y="2426034"/>
                  <a:pt x="6127256" y="2304114"/>
                </a:cubicBezTo>
                <a:cubicBezTo>
                  <a:pt x="6129161" y="2267919"/>
                  <a:pt x="6116779" y="2242202"/>
                  <a:pt x="6078679" y="2234582"/>
                </a:cubicBezTo>
                <a:cubicBezTo>
                  <a:pt x="6042484" y="2227914"/>
                  <a:pt x="6034864" y="2200292"/>
                  <a:pt x="6045341" y="2173622"/>
                </a:cubicBezTo>
                <a:cubicBezTo>
                  <a:pt x="6099634" y="2038367"/>
                  <a:pt x="6078679" y="1899302"/>
                  <a:pt x="6071059" y="1761189"/>
                </a:cubicBezTo>
                <a:cubicBezTo>
                  <a:pt x="6067249" y="1702134"/>
                  <a:pt x="6053914" y="1645937"/>
                  <a:pt x="6008194" y="1606884"/>
                </a:cubicBezTo>
                <a:cubicBezTo>
                  <a:pt x="5942471" y="1549734"/>
                  <a:pt x="5905324" y="1484012"/>
                  <a:pt x="5916754" y="1394477"/>
                </a:cubicBezTo>
                <a:cubicBezTo>
                  <a:pt x="5917706" y="1389714"/>
                  <a:pt x="5914849" y="1383999"/>
                  <a:pt x="5913896" y="1378284"/>
                </a:cubicBezTo>
                <a:lnTo>
                  <a:pt x="5899609" y="1377332"/>
                </a:lnTo>
                <a:cubicBezTo>
                  <a:pt x="5890084" y="1425909"/>
                  <a:pt x="5880559" y="1475439"/>
                  <a:pt x="5870081" y="1530684"/>
                </a:cubicBezTo>
                <a:cubicBezTo>
                  <a:pt x="5808169" y="1523064"/>
                  <a:pt x="5745304" y="1518302"/>
                  <a:pt x="5684344" y="1505919"/>
                </a:cubicBezTo>
                <a:cubicBezTo>
                  <a:pt x="5643386" y="1497347"/>
                  <a:pt x="5620526" y="1511634"/>
                  <a:pt x="5612906" y="1546877"/>
                </a:cubicBezTo>
                <a:cubicBezTo>
                  <a:pt x="5595761" y="1623077"/>
                  <a:pt x="5540516" y="1635459"/>
                  <a:pt x="5476699" y="1633554"/>
                </a:cubicBezTo>
                <a:lnTo>
                  <a:pt x="3397391" y="1566879"/>
                </a:lnTo>
                <a:cubicBezTo>
                  <a:pt x="3345956" y="1564974"/>
                  <a:pt x="3309761" y="1545924"/>
                  <a:pt x="3293569" y="1495442"/>
                </a:cubicBezTo>
                <a:cubicBezTo>
                  <a:pt x="3289759" y="1484012"/>
                  <a:pt x="3283091" y="1472582"/>
                  <a:pt x="3277376" y="1461152"/>
                </a:cubicBezTo>
                <a:cubicBezTo>
                  <a:pt x="3241181" y="1389714"/>
                  <a:pt x="3237371" y="1388762"/>
                  <a:pt x="3192604" y="1450674"/>
                </a:cubicBezTo>
                <a:cubicBezTo>
                  <a:pt x="3165934" y="1487822"/>
                  <a:pt x="3073541" y="1481154"/>
                  <a:pt x="3053539" y="1438292"/>
                </a:cubicBezTo>
                <a:cubicBezTo>
                  <a:pt x="3037346" y="1404002"/>
                  <a:pt x="3028774" y="1366854"/>
                  <a:pt x="3013534" y="1331612"/>
                </a:cubicBezTo>
                <a:cubicBezTo>
                  <a:pt x="3007819" y="1319229"/>
                  <a:pt x="2990674" y="1300179"/>
                  <a:pt x="2981149" y="1301132"/>
                </a:cubicBezTo>
                <a:cubicBezTo>
                  <a:pt x="2915426" y="1309704"/>
                  <a:pt x="2759216" y="1260174"/>
                  <a:pt x="2736356" y="1256364"/>
                </a:cubicBezTo>
                <a:cubicBezTo>
                  <a:pt x="2733499" y="1291607"/>
                  <a:pt x="2730641" y="1325897"/>
                  <a:pt x="2726831" y="1360187"/>
                </a:cubicBezTo>
                <a:cubicBezTo>
                  <a:pt x="2720164" y="1425909"/>
                  <a:pt x="2661109" y="1452579"/>
                  <a:pt x="2604911" y="1417337"/>
                </a:cubicBezTo>
                <a:cubicBezTo>
                  <a:pt x="2584909" y="1404954"/>
                  <a:pt x="2561096" y="1394477"/>
                  <a:pt x="2537284" y="1391619"/>
                </a:cubicBezTo>
                <a:cubicBezTo>
                  <a:pt x="2462036" y="1382094"/>
                  <a:pt x="2447749" y="1369712"/>
                  <a:pt x="2446796" y="1294464"/>
                </a:cubicBezTo>
                <a:cubicBezTo>
                  <a:pt x="2446796" y="1272557"/>
                  <a:pt x="2451559" y="1251602"/>
                  <a:pt x="2455369" y="1223979"/>
                </a:cubicBezTo>
                <a:cubicBezTo>
                  <a:pt x="2434414" y="1222074"/>
                  <a:pt x="613343" y="1298376"/>
                  <a:pt x="217583" y="1308347"/>
                </a:cubicBezTo>
                <a:cubicBezTo>
                  <a:pt x="-178177" y="1318318"/>
                  <a:pt x="88429" y="1315240"/>
                  <a:pt x="80809" y="1283808"/>
                </a:cubicBezTo>
                <a:cubicBezTo>
                  <a:pt x="78904" y="1260948"/>
                  <a:pt x="231412" y="1000734"/>
                  <a:pt x="231412" y="965492"/>
                </a:cubicBezTo>
                <a:close/>
                <a:moveTo>
                  <a:pt x="7596011" y="524844"/>
                </a:moveTo>
                <a:cubicBezTo>
                  <a:pt x="7629349" y="524844"/>
                  <a:pt x="7662686" y="521987"/>
                  <a:pt x="7695071" y="515319"/>
                </a:cubicBezTo>
                <a:cubicBezTo>
                  <a:pt x="7757936" y="503889"/>
                  <a:pt x="7800799" y="456264"/>
                  <a:pt x="7796036" y="407687"/>
                </a:cubicBezTo>
                <a:cubicBezTo>
                  <a:pt x="7790321" y="355299"/>
                  <a:pt x="7762699" y="313389"/>
                  <a:pt x="7676021" y="305769"/>
                </a:cubicBezTo>
                <a:cubicBezTo>
                  <a:pt x="7628396" y="301959"/>
                  <a:pt x="7580771" y="299102"/>
                  <a:pt x="7533146" y="299102"/>
                </a:cubicBezTo>
                <a:lnTo>
                  <a:pt x="6267274" y="306722"/>
                </a:lnTo>
                <a:cubicBezTo>
                  <a:pt x="6214886" y="306722"/>
                  <a:pt x="6162499" y="313389"/>
                  <a:pt x="6111064" y="316247"/>
                </a:cubicBezTo>
                <a:cubicBezTo>
                  <a:pt x="6032959" y="320057"/>
                  <a:pt x="5997716" y="379112"/>
                  <a:pt x="5997716" y="427689"/>
                </a:cubicBezTo>
                <a:cubicBezTo>
                  <a:pt x="5997716" y="466742"/>
                  <a:pt x="6030101" y="505794"/>
                  <a:pt x="6094871" y="517224"/>
                </a:cubicBezTo>
                <a:cubicBezTo>
                  <a:pt x="6143449" y="525797"/>
                  <a:pt x="6192026" y="523892"/>
                  <a:pt x="6240604" y="523892"/>
                </a:cubicBezTo>
                <a:cubicBezTo>
                  <a:pt x="6466346" y="526749"/>
                  <a:pt x="7370269" y="525797"/>
                  <a:pt x="7596011" y="524844"/>
                </a:cubicBezTo>
                <a:close/>
                <a:moveTo>
                  <a:pt x="7583629" y="2253632"/>
                </a:moveTo>
                <a:cubicBezTo>
                  <a:pt x="7577914" y="2250774"/>
                  <a:pt x="7572199" y="2246964"/>
                  <a:pt x="7566484" y="2244107"/>
                </a:cubicBezTo>
                <a:cubicBezTo>
                  <a:pt x="7576009" y="2223152"/>
                  <a:pt x="7579819" y="2197434"/>
                  <a:pt x="7595059" y="2182194"/>
                </a:cubicBezTo>
                <a:cubicBezTo>
                  <a:pt x="7641731" y="2133617"/>
                  <a:pt x="7651256" y="2077419"/>
                  <a:pt x="7644589" y="2015507"/>
                </a:cubicBezTo>
                <a:cubicBezTo>
                  <a:pt x="7637921" y="1949784"/>
                  <a:pt x="7617919" y="1929782"/>
                  <a:pt x="7552196" y="1925019"/>
                </a:cubicBezTo>
                <a:cubicBezTo>
                  <a:pt x="7523621" y="1923114"/>
                  <a:pt x="7314071" y="1931687"/>
                  <a:pt x="7241681" y="1949784"/>
                </a:cubicBezTo>
                <a:cubicBezTo>
                  <a:pt x="7158814" y="1970739"/>
                  <a:pt x="7131191" y="2048844"/>
                  <a:pt x="7166434" y="2125997"/>
                </a:cubicBezTo>
                <a:cubicBezTo>
                  <a:pt x="7183579" y="2163144"/>
                  <a:pt x="7231204" y="2271729"/>
                  <a:pt x="7270256" y="2266967"/>
                </a:cubicBezTo>
                <a:cubicBezTo>
                  <a:pt x="7392176" y="2269824"/>
                  <a:pt x="7515049" y="2263157"/>
                  <a:pt x="7636969" y="2270777"/>
                </a:cubicBezTo>
                <a:cubicBezTo>
                  <a:pt x="7717931" y="2275539"/>
                  <a:pt x="7775081" y="2248869"/>
                  <a:pt x="7828421" y="2191719"/>
                </a:cubicBezTo>
                <a:cubicBezTo>
                  <a:pt x="7911289" y="2103137"/>
                  <a:pt x="7881761" y="1980264"/>
                  <a:pt x="7765556" y="1945974"/>
                </a:cubicBezTo>
                <a:cubicBezTo>
                  <a:pt x="7736981" y="1937402"/>
                  <a:pt x="7720789" y="1941212"/>
                  <a:pt x="7721741" y="1977407"/>
                </a:cubicBezTo>
                <a:cubicBezTo>
                  <a:pt x="7722694" y="2006934"/>
                  <a:pt x="7718884" y="2037414"/>
                  <a:pt x="7713169" y="2066942"/>
                </a:cubicBezTo>
                <a:cubicBezTo>
                  <a:pt x="7693166" y="2146952"/>
                  <a:pt x="7644589" y="2205054"/>
                  <a:pt x="7583629" y="2253632"/>
                </a:cubicBezTo>
                <a:close/>
                <a:moveTo>
                  <a:pt x="3063064" y="746777"/>
                </a:moveTo>
                <a:cubicBezTo>
                  <a:pt x="2992579" y="615332"/>
                  <a:pt x="2907806" y="511509"/>
                  <a:pt x="2811604" y="417212"/>
                </a:cubicBezTo>
                <a:cubicBezTo>
                  <a:pt x="2776361" y="381969"/>
                  <a:pt x="2743024" y="399114"/>
                  <a:pt x="2737309" y="448644"/>
                </a:cubicBezTo>
                <a:cubicBezTo>
                  <a:pt x="2730641" y="502937"/>
                  <a:pt x="2725879" y="556277"/>
                  <a:pt x="2666824" y="583899"/>
                </a:cubicBezTo>
                <a:cubicBezTo>
                  <a:pt x="2658251" y="587709"/>
                  <a:pt x="2653489" y="604854"/>
                  <a:pt x="2652536" y="616284"/>
                </a:cubicBezTo>
                <a:cubicBezTo>
                  <a:pt x="2650631" y="645812"/>
                  <a:pt x="2651584" y="676292"/>
                  <a:pt x="2651584" y="706772"/>
                </a:cubicBezTo>
                <a:cubicBezTo>
                  <a:pt x="2651584" y="739157"/>
                  <a:pt x="2665871" y="755349"/>
                  <a:pt x="2701114" y="755349"/>
                </a:cubicBezTo>
                <a:lnTo>
                  <a:pt x="2967814" y="754397"/>
                </a:lnTo>
                <a:cubicBezTo>
                  <a:pt x="2996389" y="754397"/>
                  <a:pt x="3024011" y="750587"/>
                  <a:pt x="3063064" y="746777"/>
                </a:cubicBezTo>
                <a:close/>
              </a:path>
            </a:pathLst>
          </a:custGeom>
          <a:solidFill>
            <a:schemeClr val="accent5"/>
          </a:solidFill>
          <a:ln w="9525" cap="flat">
            <a:noFill/>
            <a:prstDash val="solid"/>
            <a:miter/>
          </a:ln>
          <a:scene3d>
            <a:camera prst="isometricOffAxis1Top">
              <a:rot lat="18005211" lon="2939518" rev="19210971"/>
            </a:camera>
            <a:lightRig rig="threePt" dir="t"/>
          </a:scene3d>
        </p:spPr>
        <p:txBody>
          <a:bodyPr rtlCol="0" anchor="ctr"/>
          <a:lstStyle/>
          <a:p>
            <a:endParaRPr lang="en-US"/>
          </a:p>
        </p:txBody>
      </p:sp>
      <p:grpSp>
        <p:nvGrpSpPr>
          <p:cNvPr id="36" name="Group 35">
            <a:extLst>
              <a:ext uri="{FF2B5EF4-FFF2-40B4-BE49-F238E27FC236}">
                <a16:creationId xmlns:a16="http://schemas.microsoft.com/office/drawing/2014/main" id="{701B8053-AFB1-4771-A6B4-29C40EA91006}"/>
              </a:ext>
            </a:extLst>
          </p:cNvPr>
          <p:cNvGrpSpPr/>
          <p:nvPr/>
        </p:nvGrpSpPr>
        <p:grpSpPr>
          <a:xfrm>
            <a:off x="862661" y="2022447"/>
            <a:ext cx="1049026" cy="3674681"/>
            <a:chOff x="1313234" y="527908"/>
            <a:chExt cx="1001948" cy="3364875"/>
          </a:xfrm>
        </p:grpSpPr>
        <p:sp>
          <p:nvSpPr>
            <p:cNvPr id="13" name="Freeform: Shape 12">
              <a:extLst>
                <a:ext uri="{FF2B5EF4-FFF2-40B4-BE49-F238E27FC236}">
                  <a16:creationId xmlns:a16="http://schemas.microsoft.com/office/drawing/2014/main" id="{37449B3E-CA03-424B-862C-027EBE76F189}"/>
                </a:ext>
              </a:extLst>
            </p:cNvPr>
            <p:cNvSpPr/>
            <p:nvPr/>
          </p:nvSpPr>
          <p:spPr>
            <a:xfrm>
              <a:off x="1313234" y="527908"/>
              <a:ext cx="657292" cy="3364875"/>
            </a:xfrm>
            <a:custGeom>
              <a:avLst/>
              <a:gdLst>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6842 w 657292"/>
                <a:gd name="connsiteY46" fmla="*/ 517240 h 3364875"/>
                <a:gd name="connsiteX47" fmla="*/ 538495 w 657292"/>
                <a:gd name="connsiteY47" fmla="*/ 573518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38495 w 657292"/>
                <a:gd name="connsiteY47" fmla="*/ 573518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78025 w 657292"/>
                <a:gd name="connsiteY49" fmla="*/ 1198459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223443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223443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223443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575959 w 657292"/>
                <a:gd name="connsiteY50" fmla="*/ 1653438 h 3364875"/>
                <a:gd name="connsiteX51" fmla="*/ 611796 w 657292"/>
                <a:gd name="connsiteY51" fmla="*/ 158565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575959 w 657292"/>
                <a:gd name="connsiteY50" fmla="*/ 1653438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48411 w 657292"/>
                <a:gd name="connsiteY50" fmla="*/ 1620960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33421 w 657292"/>
                <a:gd name="connsiteY50" fmla="*/ 1615963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18431 w 657292"/>
                <a:gd name="connsiteY50" fmla="*/ 1603471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18431 w 657292"/>
                <a:gd name="connsiteY50" fmla="*/ 1603471 h 3364875"/>
                <a:gd name="connsiteX51" fmla="*/ 563218 w 657292"/>
                <a:gd name="connsiteY51" fmla="*/ 1681517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18431 w 657292"/>
                <a:gd name="connsiteY50" fmla="*/ 1603471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583204 w 657292"/>
                <a:gd name="connsiteY50" fmla="*/ 1669025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388335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388335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30310 w 657292"/>
                <a:gd name="connsiteY51" fmla="*/ 1772018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30310 w 657292"/>
                <a:gd name="connsiteY51" fmla="*/ 1772018 h 3364875"/>
                <a:gd name="connsiteX52" fmla="*/ 528397 w 657292"/>
                <a:gd name="connsiteY52" fmla="*/ 2016727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30310 w 657292"/>
                <a:gd name="connsiteY51" fmla="*/ 1772018 h 3364875"/>
                <a:gd name="connsiteX52" fmla="*/ 528397 w 657292"/>
                <a:gd name="connsiteY52" fmla="*/ 2016727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657292" h="3364875">
                  <a:moveTo>
                    <a:pt x="287032" y="0"/>
                  </a:moveTo>
                  <a:lnTo>
                    <a:pt x="300694" y="3904"/>
                  </a:lnTo>
                  <a:lnTo>
                    <a:pt x="314357" y="6506"/>
                  </a:lnTo>
                  <a:lnTo>
                    <a:pt x="328020" y="9109"/>
                  </a:lnTo>
                  <a:lnTo>
                    <a:pt x="334201" y="10410"/>
                  </a:lnTo>
                  <a:lnTo>
                    <a:pt x="338430" y="11060"/>
                  </a:lnTo>
                  <a:lnTo>
                    <a:pt x="341683" y="11711"/>
                  </a:lnTo>
                  <a:lnTo>
                    <a:pt x="343635" y="12687"/>
                  </a:lnTo>
                  <a:lnTo>
                    <a:pt x="344936" y="15290"/>
                  </a:lnTo>
                  <a:lnTo>
                    <a:pt x="347539" y="18868"/>
                  </a:lnTo>
                  <a:lnTo>
                    <a:pt x="348840" y="23422"/>
                  </a:lnTo>
                  <a:lnTo>
                    <a:pt x="356647" y="19844"/>
                  </a:lnTo>
                  <a:lnTo>
                    <a:pt x="362828" y="18543"/>
                  </a:lnTo>
                  <a:lnTo>
                    <a:pt x="369985" y="16916"/>
                  </a:lnTo>
                  <a:lnTo>
                    <a:pt x="379093" y="15290"/>
                  </a:lnTo>
                  <a:lnTo>
                    <a:pt x="384298" y="29928"/>
                  </a:lnTo>
                  <a:lnTo>
                    <a:pt x="386251" y="29928"/>
                  </a:lnTo>
                  <a:lnTo>
                    <a:pt x="409673" y="38386"/>
                  </a:lnTo>
                  <a:lnTo>
                    <a:pt x="431794" y="44242"/>
                  </a:lnTo>
                  <a:lnTo>
                    <a:pt x="454240" y="53025"/>
                  </a:lnTo>
                  <a:lnTo>
                    <a:pt x="460746" y="59206"/>
                  </a:lnTo>
                  <a:lnTo>
                    <a:pt x="466276" y="65387"/>
                  </a:lnTo>
                  <a:lnTo>
                    <a:pt x="473107" y="73194"/>
                  </a:lnTo>
                  <a:lnTo>
                    <a:pt x="479939" y="80351"/>
                  </a:lnTo>
                  <a:lnTo>
                    <a:pt x="489373" y="83279"/>
                  </a:lnTo>
                  <a:lnTo>
                    <a:pt x="493602" y="82954"/>
                  </a:lnTo>
                  <a:lnTo>
                    <a:pt x="487096" y="93689"/>
                  </a:lnTo>
                  <a:lnTo>
                    <a:pt x="501735" y="110605"/>
                  </a:lnTo>
                  <a:lnTo>
                    <a:pt x="512470" y="131425"/>
                  </a:lnTo>
                  <a:lnTo>
                    <a:pt x="521904" y="158100"/>
                  </a:lnTo>
                  <a:lnTo>
                    <a:pt x="528085" y="185100"/>
                  </a:lnTo>
                  <a:lnTo>
                    <a:pt x="530362" y="215029"/>
                  </a:lnTo>
                  <a:lnTo>
                    <a:pt x="528410" y="244306"/>
                  </a:lnTo>
                  <a:lnTo>
                    <a:pt x="522229" y="271307"/>
                  </a:lnTo>
                  <a:lnTo>
                    <a:pt x="513771" y="295380"/>
                  </a:lnTo>
                  <a:lnTo>
                    <a:pt x="500759" y="315224"/>
                  </a:lnTo>
                  <a:lnTo>
                    <a:pt x="484819" y="334417"/>
                  </a:lnTo>
                  <a:lnTo>
                    <a:pt x="483192" y="353935"/>
                  </a:lnTo>
                  <a:lnTo>
                    <a:pt x="463348" y="375405"/>
                  </a:lnTo>
                  <a:lnTo>
                    <a:pt x="445456" y="395574"/>
                  </a:lnTo>
                  <a:lnTo>
                    <a:pt x="440251" y="415418"/>
                  </a:lnTo>
                  <a:lnTo>
                    <a:pt x="438625" y="421274"/>
                  </a:lnTo>
                  <a:lnTo>
                    <a:pt x="439276" y="428756"/>
                  </a:lnTo>
                  <a:lnTo>
                    <a:pt x="410649" y="441443"/>
                  </a:lnTo>
                  <a:lnTo>
                    <a:pt x="402841" y="463564"/>
                  </a:lnTo>
                  <a:cubicBezTo>
                    <a:pt x="402841" y="463564"/>
                    <a:pt x="404537" y="479316"/>
                    <a:pt x="415203" y="492842"/>
                  </a:cubicBezTo>
                  <a:cubicBezTo>
                    <a:pt x="425869" y="506368"/>
                    <a:pt x="443373" y="516702"/>
                    <a:pt x="466836" y="544722"/>
                  </a:cubicBezTo>
                  <a:cubicBezTo>
                    <a:pt x="490299" y="572742"/>
                    <a:pt x="518325" y="562380"/>
                    <a:pt x="555983" y="660961"/>
                  </a:cubicBezTo>
                  <a:cubicBezTo>
                    <a:pt x="565140" y="721258"/>
                    <a:pt x="586789" y="759070"/>
                    <a:pt x="583454" y="841852"/>
                  </a:cubicBezTo>
                  <a:cubicBezTo>
                    <a:pt x="587128" y="931435"/>
                    <a:pt x="546796" y="1365498"/>
                    <a:pt x="560537" y="1403326"/>
                  </a:cubicBezTo>
                  <a:cubicBezTo>
                    <a:pt x="575485" y="1466238"/>
                    <a:pt x="568672" y="1488904"/>
                    <a:pt x="550726" y="1679018"/>
                  </a:cubicBezTo>
                  <a:cubicBezTo>
                    <a:pt x="550401" y="1696584"/>
                    <a:pt x="534539" y="1755102"/>
                    <a:pt x="530310" y="1772018"/>
                  </a:cubicBezTo>
                  <a:cubicBezTo>
                    <a:pt x="507864" y="1858225"/>
                    <a:pt x="524688" y="1927046"/>
                    <a:pt x="528397" y="2016727"/>
                  </a:cubicBezTo>
                  <a:cubicBezTo>
                    <a:pt x="524819" y="2054138"/>
                    <a:pt x="537194" y="2072862"/>
                    <a:pt x="539471" y="2110924"/>
                  </a:cubicBezTo>
                  <a:cubicBezTo>
                    <a:pt x="543700" y="2175009"/>
                    <a:pt x="545651" y="2239420"/>
                    <a:pt x="554760" y="2302855"/>
                  </a:cubicBezTo>
                  <a:cubicBezTo>
                    <a:pt x="564519" y="2369218"/>
                    <a:pt x="579158" y="2434930"/>
                    <a:pt x="595749" y="2499992"/>
                  </a:cubicBezTo>
                  <a:cubicBezTo>
                    <a:pt x="615593" y="2577741"/>
                    <a:pt x="625677" y="2655814"/>
                    <a:pt x="625677" y="2735515"/>
                  </a:cubicBezTo>
                  <a:cubicBezTo>
                    <a:pt x="625677" y="2792443"/>
                    <a:pt x="625677" y="2920940"/>
                    <a:pt x="623075" y="2927772"/>
                  </a:cubicBezTo>
                  <a:cubicBezTo>
                    <a:pt x="608436" y="2966483"/>
                    <a:pt x="619171" y="3001617"/>
                    <a:pt x="637063" y="3036099"/>
                  </a:cubicBezTo>
                  <a:cubicBezTo>
                    <a:pt x="640641" y="3042605"/>
                    <a:pt x="644220" y="3048786"/>
                    <a:pt x="647798" y="3055292"/>
                  </a:cubicBezTo>
                  <a:cubicBezTo>
                    <a:pt x="658859" y="3076763"/>
                    <a:pt x="661461" y="3098884"/>
                    <a:pt x="649100" y="3120028"/>
                  </a:cubicBezTo>
                  <a:cubicBezTo>
                    <a:pt x="634135" y="3146053"/>
                    <a:pt x="633810" y="3173054"/>
                    <a:pt x="636738" y="3201681"/>
                  </a:cubicBezTo>
                  <a:cubicBezTo>
                    <a:pt x="639665" y="3230308"/>
                    <a:pt x="639665" y="3258935"/>
                    <a:pt x="640316" y="3287562"/>
                  </a:cubicBezTo>
                  <a:cubicBezTo>
                    <a:pt x="640641" y="3306105"/>
                    <a:pt x="638690" y="3309358"/>
                    <a:pt x="620472" y="3314237"/>
                  </a:cubicBezTo>
                  <a:cubicBezTo>
                    <a:pt x="586640" y="3323672"/>
                    <a:pt x="480264" y="3350997"/>
                    <a:pt x="460746" y="3355877"/>
                  </a:cubicBezTo>
                  <a:cubicBezTo>
                    <a:pt x="404793" y="3369540"/>
                    <a:pt x="348190" y="3365311"/>
                    <a:pt x="291586" y="3358479"/>
                  </a:cubicBezTo>
                  <a:cubicBezTo>
                    <a:pt x="278899" y="3356853"/>
                    <a:pt x="265886" y="3350347"/>
                    <a:pt x="254501" y="3343840"/>
                  </a:cubicBezTo>
                  <a:cubicBezTo>
                    <a:pt x="234982" y="3332780"/>
                    <a:pt x="233355" y="3317165"/>
                    <a:pt x="248970" y="3301876"/>
                  </a:cubicBezTo>
                  <a:cubicBezTo>
                    <a:pt x="261657" y="3289189"/>
                    <a:pt x="275646" y="3277152"/>
                    <a:pt x="288658" y="3264465"/>
                  </a:cubicBezTo>
                  <a:cubicBezTo>
                    <a:pt x="293538" y="3259586"/>
                    <a:pt x="298092" y="3254706"/>
                    <a:pt x="304598" y="3247549"/>
                  </a:cubicBezTo>
                  <a:cubicBezTo>
                    <a:pt x="296140" y="3245923"/>
                    <a:pt x="290610" y="3244296"/>
                    <a:pt x="284754" y="3243971"/>
                  </a:cubicBezTo>
                  <a:cubicBezTo>
                    <a:pt x="249946" y="3242669"/>
                    <a:pt x="215139" y="3243320"/>
                    <a:pt x="180656" y="3241043"/>
                  </a:cubicBezTo>
                  <a:cubicBezTo>
                    <a:pt x="151052" y="3239091"/>
                    <a:pt x="121450" y="3235188"/>
                    <a:pt x="91847" y="3230633"/>
                  </a:cubicBezTo>
                  <a:cubicBezTo>
                    <a:pt x="76882" y="3228356"/>
                    <a:pt x="66472" y="3218272"/>
                    <a:pt x="61918" y="3202982"/>
                  </a:cubicBezTo>
                  <a:cubicBezTo>
                    <a:pt x="57689" y="3188343"/>
                    <a:pt x="59966" y="3178910"/>
                    <a:pt x="72978" y="3171753"/>
                  </a:cubicBezTo>
                  <a:cubicBezTo>
                    <a:pt x="87292" y="3163945"/>
                    <a:pt x="101931" y="3157439"/>
                    <a:pt x="117220" y="3152885"/>
                  </a:cubicBezTo>
                  <a:cubicBezTo>
                    <a:pt x="181307" y="3133041"/>
                    <a:pt x="237585" y="3097257"/>
                    <a:pt x="292237" y="3060497"/>
                  </a:cubicBezTo>
                  <a:cubicBezTo>
                    <a:pt x="317610" y="3043256"/>
                    <a:pt x="328345" y="3013653"/>
                    <a:pt x="335828" y="2985351"/>
                  </a:cubicBezTo>
                  <a:cubicBezTo>
                    <a:pt x="338430" y="2974941"/>
                    <a:pt x="334201" y="2959326"/>
                    <a:pt x="327695" y="2949893"/>
                  </a:cubicBezTo>
                  <a:cubicBezTo>
                    <a:pt x="305574" y="2917362"/>
                    <a:pt x="260681" y="2752430"/>
                    <a:pt x="247344" y="2706562"/>
                  </a:cubicBezTo>
                  <a:cubicBezTo>
                    <a:pt x="228476" y="2641175"/>
                    <a:pt x="226849" y="2574162"/>
                    <a:pt x="226524" y="2506823"/>
                  </a:cubicBezTo>
                  <a:cubicBezTo>
                    <a:pt x="226524" y="2495437"/>
                    <a:pt x="226199" y="2484051"/>
                    <a:pt x="223271" y="2473316"/>
                  </a:cubicBezTo>
                  <a:cubicBezTo>
                    <a:pt x="210259" y="2425822"/>
                    <a:pt x="166993" y="2247553"/>
                    <a:pt x="157559" y="2206239"/>
                  </a:cubicBezTo>
                  <a:cubicBezTo>
                    <a:pt x="152679" y="2184768"/>
                    <a:pt x="73955" y="1981776"/>
                    <a:pt x="68750" y="1962908"/>
                  </a:cubicBezTo>
                  <a:cubicBezTo>
                    <a:pt x="64196" y="1945667"/>
                    <a:pt x="42725" y="1854906"/>
                    <a:pt x="38171" y="1826279"/>
                  </a:cubicBezTo>
                  <a:cubicBezTo>
                    <a:pt x="32315" y="1790821"/>
                    <a:pt x="32315" y="1754061"/>
                    <a:pt x="21905" y="1719903"/>
                  </a:cubicBezTo>
                  <a:cubicBezTo>
                    <a:pt x="1085" y="1651589"/>
                    <a:pt x="16050" y="1309690"/>
                    <a:pt x="19628" y="1207868"/>
                  </a:cubicBezTo>
                  <a:cubicBezTo>
                    <a:pt x="21255" y="1157121"/>
                    <a:pt x="48255" y="957056"/>
                    <a:pt x="59641" y="906959"/>
                  </a:cubicBezTo>
                  <a:cubicBezTo>
                    <a:pt x="64521" y="886139"/>
                    <a:pt x="70051" y="865645"/>
                    <a:pt x="75581" y="845150"/>
                  </a:cubicBezTo>
                  <a:cubicBezTo>
                    <a:pt x="78834" y="833439"/>
                    <a:pt x="90871" y="820101"/>
                    <a:pt x="82087" y="811644"/>
                  </a:cubicBezTo>
                  <a:cubicBezTo>
                    <a:pt x="44677" y="775859"/>
                    <a:pt x="24182" y="745931"/>
                    <a:pt x="4013" y="710473"/>
                  </a:cubicBezTo>
                  <a:cubicBezTo>
                    <a:pt x="-4770" y="694858"/>
                    <a:pt x="1736" y="690304"/>
                    <a:pt x="15074" y="678593"/>
                  </a:cubicBezTo>
                  <a:cubicBezTo>
                    <a:pt x="17676" y="676641"/>
                    <a:pt x="14749" y="655496"/>
                    <a:pt x="34267" y="658098"/>
                  </a:cubicBezTo>
                  <a:cubicBezTo>
                    <a:pt x="52159" y="660701"/>
                    <a:pt x="41424" y="633375"/>
                    <a:pt x="61918" y="635001"/>
                  </a:cubicBezTo>
                  <a:cubicBezTo>
                    <a:pt x="77533" y="636302"/>
                    <a:pt x="78509" y="628495"/>
                    <a:pt x="85666" y="623615"/>
                  </a:cubicBezTo>
                  <a:cubicBezTo>
                    <a:pt x="94449" y="617435"/>
                    <a:pt x="108112" y="619386"/>
                    <a:pt x="120474" y="628820"/>
                  </a:cubicBezTo>
                  <a:cubicBezTo>
                    <a:pt x="127305" y="634351"/>
                    <a:pt x="150077" y="661026"/>
                    <a:pt x="157233" y="657447"/>
                  </a:cubicBezTo>
                  <a:cubicBezTo>
                    <a:pt x="179354" y="646712"/>
                    <a:pt x="202451" y="624591"/>
                    <a:pt x="202126" y="597265"/>
                  </a:cubicBezTo>
                  <a:cubicBezTo>
                    <a:pt x="201801" y="576121"/>
                    <a:pt x="194644" y="513336"/>
                    <a:pt x="194644" y="513336"/>
                  </a:cubicBezTo>
                  <a:lnTo>
                    <a:pt x="186837" y="462263"/>
                  </a:lnTo>
                  <a:lnTo>
                    <a:pt x="146824" y="444046"/>
                  </a:lnTo>
                  <a:lnTo>
                    <a:pt x="133811" y="433636"/>
                  </a:lnTo>
                  <a:lnTo>
                    <a:pt x="127956" y="423876"/>
                  </a:lnTo>
                  <a:lnTo>
                    <a:pt x="125028" y="413792"/>
                  </a:lnTo>
                  <a:cubicBezTo>
                    <a:pt x="124703" y="409780"/>
                    <a:pt x="124377" y="405767"/>
                    <a:pt x="124052" y="401755"/>
                  </a:cubicBezTo>
                  <a:lnTo>
                    <a:pt x="124052" y="389394"/>
                  </a:lnTo>
                  <a:cubicBezTo>
                    <a:pt x="123727" y="384731"/>
                    <a:pt x="123401" y="380068"/>
                    <a:pt x="123076" y="375405"/>
                  </a:cubicBezTo>
                  <a:cubicBezTo>
                    <a:pt x="122642" y="369116"/>
                    <a:pt x="122209" y="362826"/>
                    <a:pt x="121775" y="356537"/>
                  </a:cubicBezTo>
                  <a:lnTo>
                    <a:pt x="115919" y="336368"/>
                  </a:lnTo>
                  <a:lnTo>
                    <a:pt x="110064" y="316200"/>
                  </a:lnTo>
                  <a:lnTo>
                    <a:pt x="107787" y="301235"/>
                  </a:lnTo>
                  <a:cubicBezTo>
                    <a:pt x="107462" y="297223"/>
                    <a:pt x="107136" y="293211"/>
                    <a:pt x="106811" y="289199"/>
                  </a:cubicBezTo>
                  <a:lnTo>
                    <a:pt x="108112" y="278789"/>
                  </a:lnTo>
                  <a:lnTo>
                    <a:pt x="111690" y="270006"/>
                  </a:lnTo>
                  <a:lnTo>
                    <a:pt x="114944" y="260247"/>
                  </a:lnTo>
                  <a:lnTo>
                    <a:pt x="119173" y="250162"/>
                  </a:lnTo>
                  <a:lnTo>
                    <a:pt x="124377" y="239427"/>
                  </a:lnTo>
                  <a:lnTo>
                    <a:pt x="126329" y="224137"/>
                  </a:lnTo>
                  <a:lnTo>
                    <a:pt x="122751" y="178269"/>
                  </a:lnTo>
                  <a:lnTo>
                    <a:pt x="126655" y="163630"/>
                  </a:lnTo>
                  <a:lnTo>
                    <a:pt x="134462" y="144112"/>
                  </a:lnTo>
                  <a:lnTo>
                    <a:pt x="141944" y="125244"/>
                  </a:lnTo>
                  <a:lnTo>
                    <a:pt x="153981" y="108328"/>
                  </a:lnTo>
                  <a:lnTo>
                    <a:pt x="165366" y="95966"/>
                  </a:lnTo>
                  <a:lnTo>
                    <a:pt x="181632" y="75472"/>
                  </a:lnTo>
                  <a:lnTo>
                    <a:pt x="185861" y="63760"/>
                  </a:lnTo>
                  <a:lnTo>
                    <a:pt x="197572" y="51073"/>
                  </a:lnTo>
                  <a:lnTo>
                    <a:pt x="201801" y="40338"/>
                  </a:lnTo>
                  <a:lnTo>
                    <a:pt x="223271" y="28627"/>
                  </a:lnTo>
                  <a:lnTo>
                    <a:pt x="234006" y="20169"/>
                  </a:lnTo>
                  <a:lnTo>
                    <a:pt x="287032" y="0"/>
                  </a:lnTo>
                  <a:close/>
                </a:path>
              </a:pathLst>
            </a:custGeom>
            <a:solidFill>
              <a:schemeClr val="accent5"/>
            </a:solidFill>
            <a:ln w="6618"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4D785E3A-565A-4EF9-8377-7E0F3C5D23C0}"/>
                </a:ext>
              </a:extLst>
            </p:cNvPr>
            <p:cNvSpPr/>
            <p:nvPr/>
          </p:nvSpPr>
          <p:spPr>
            <a:xfrm>
              <a:off x="1479029" y="1044263"/>
              <a:ext cx="836153" cy="1204874"/>
            </a:xfrm>
            <a:custGeom>
              <a:avLst/>
              <a:gdLst>
                <a:gd name="connsiteX0" fmla="*/ 200075 w 460075"/>
                <a:gd name="connsiteY0" fmla="*/ 132699 h 1142910"/>
                <a:gd name="connsiteX1" fmla="*/ 188689 w 460075"/>
                <a:gd name="connsiteY1" fmla="*/ 142133 h 1142910"/>
                <a:gd name="connsiteX2" fmla="*/ 193894 w 460075"/>
                <a:gd name="connsiteY2" fmla="*/ 160025 h 1142910"/>
                <a:gd name="connsiteX3" fmla="*/ 249847 w 460075"/>
                <a:gd name="connsiteY3" fmla="*/ 182796 h 1142910"/>
                <a:gd name="connsiteX4" fmla="*/ 265787 w 460075"/>
                <a:gd name="connsiteY4" fmla="*/ 182146 h 1142910"/>
                <a:gd name="connsiteX5" fmla="*/ 217967 w 460075"/>
                <a:gd name="connsiteY5" fmla="*/ 134000 h 1142910"/>
                <a:gd name="connsiteX6" fmla="*/ 200075 w 460075"/>
                <a:gd name="connsiteY6" fmla="*/ 132699 h 1142910"/>
                <a:gd name="connsiteX7" fmla="*/ 0 w 460075"/>
                <a:gd name="connsiteY7" fmla="*/ 0 h 1142910"/>
                <a:gd name="connsiteX8" fmla="*/ 72229 w 460075"/>
                <a:gd name="connsiteY8" fmla="*/ 103096 h 1142910"/>
                <a:gd name="connsiteX9" fmla="*/ 91422 w 460075"/>
                <a:gd name="connsiteY9" fmla="*/ 124241 h 1142910"/>
                <a:gd name="connsiteX10" fmla="*/ 143797 w 460075"/>
                <a:gd name="connsiteY10" fmla="*/ 127494 h 1142910"/>
                <a:gd name="connsiteX11" fmla="*/ 217967 w 460075"/>
                <a:gd name="connsiteY11" fmla="*/ 118385 h 1142910"/>
                <a:gd name="connsiteX12" fmla="*/ 265136 w 460075"/>
                <a:gd name="connsiteY12" fmla="*/ 139530 h 1142910"/>
                <a:gd name="connsiteX13" fmla="*/ 308077 w 460075"/>
                <a:gd name="connsiteY13" fmla="*/ 211098 h 1142910"/>
                <a:gd name="connsiteX14" fmla="*/ 324668 w 460075"/>
                <a:gd name="connsiteY14" fmla="*/ 235171 h 1142910"/>
                <a:gd name="connsiteX15" fmla="*/ 408597 w 460075"/>
                <a:gd name="connsiteY15" fmla="*/ 352282 h 1142910"/>
                <a:gd name="connsiteX16" fmla="*/ 426815 w 460075"/>
                <a:gd name="connsiteY16" fmla="*/ 398476 h 1142910"/>
                <a:gd name="connsiteX17" fmla="*/ 459020 w 460075"/>
                <a:gd name="connsiteY17" fmla="*/ 514610 h 1142910"/>
                <a:gd name="connsiteX18" fmla="*/ 406646 w 460075"/>
                <a:gd name="connsiteY18" fmla="*/ 870823 h 1142910"/>
                <a:gd name="connsiteX19" fmla="*/ 337029 w 460075"/>
                <a:gd name="connsiteY19" fmla="*/ 1074465 h 1142910"/>
                <a:gd name="connsiteX20" fmla="*/ 344187 w 460075"/>
                <a:gd name="connsiteY20" fmla="*/ 1125864 h 1142910"/>
                <a:gd name="connsiteX21" fmla="*/ 333777 w 460075"/>
                <a:gd name="connsiteY21" fmla="*/ 1142780 h 1142910"/>
                <a:gd name="connsiteX22" fmla="*/ 313607 w 460075"/>
                <a:gd name="connsiteY22" fmla="*/ 1127491 h 1142910"/>
                <a:gd name="connsiteX23" fmla="*/ 310680 w 460075"/>
                <a:gd name="connsiteY23" fmla="*/ 1067634 h 1142910"/>
                <a:gd name="connsiteX24" fmla="*/ 290511 w 460075"/>
                <a:gd name="connsiteY24" fmla="*/ 1077393 h 1142910"/>
                <a:gd name="connsiteX25" fmla="*/ 238787 w 460075"/>
                <a:gd name="connsiteY25" fmla="*/ 1093984 h 1142910"/>
                <a:gd name="connsiteX26" fmla="*/ 219919 w 460075"/>
                <a:gd name="connsiteY26" fmla="*/ 1105044 h 1142910"/>
                <a:gd name="connsiteX27" fmla="*/ 215039 w 460075"/>
                <a:gd name="connsiteY27" fmla="*/ 1109924 h 1142910"/>
                <a:gd name="connsiteX28" fmla="*/ 207557 w 460075"/>
                <a:gd name="connsiteY28" fmla="*/ 1104068 h 1142910"/>
                <a:gd name="connsiteX29" fmla="*/ 190641 w 460075"/>
                <a:gd name="connsiteY29" fmla="*/ 1090406 h 1142910"/>
                <a:gd name="connsiteX30" fmla="*/ 83615 w 460075"/>
                <a:gd name="connsiteY30" fmla="*/ 1058200 h 1142910"/>
                <a:gd name="connsiteX31" fmla="*/ 66535 w 460075"/>
                <a:gd name="connsiteY31" fmla="*/ 1061242 h 1142910"/>
                <a:gd name="connsiteX0" fmla="*/ 200075 w 460075"/>
                <a:gd name="connsiteY0" fmla="*/ 132699 h 1142910"/>
                <a:gd name="connsiteX1" fmla="*/ 188689 w 460075"/>
                <a:gd name="connsiteY1" fmla="*/ 142133 h 1142910"/>
                <a:gd name="connsiteX2" fmla="*/ 193894 w 460075"/>
                <a:gd name="connsiteY2" fmla="*/ 160025 h 1142910"/>
                <a:gd name="connsiteX3" fmla="*/ 249847 w 460075"/>
                <a:gd name="connsiteY3" fmla="*/ 182796 h 1142910"/>
                <a:gd name="connsiteX4" fmla="*/ 265787 w 460075"/>
                <a:gd name="connsiteY4" fmla="*/ 182146 h 1142910"/>
                <a:gd name="connsiteX5" fmla="*/ 217967 w 460075"/>
                <a:gd name="connsiteY5" fmla="*/ 134000 h 1142910"/>
                <a:gd name="connsiteX6" fmla="*/ 200075 w 460075"/>
                <a:gd name="connsiteY6" fmla="*/ 132699 h 1142910"/>
                <a:gd name="connsiteX7" fmla="*/ 0 w 460075"/>
                <a:gd name="connsiteY7" fmla="*/ 0 h 1142910"/>
                <a:gd name="connsiteX8" fmla="*/ 72229 w 460075"/>
                <a:gd name="connsiteY8" fmla="*/ 103096 h 1142910"/>
                <a:gd name="connsiteX9" fmla="*/ 91422 w 460075"/>
                <a:gd name="connsiteY9" fmla="*/ 124241 h 1142910"/>
                <a:gd name="connsiteX10" fmla="*/ 143797 w 460075"/>
                <a:gd name="connsiteY10" fmla="*/ 127494 h 1142910"/>
                <a:gd name="connsiteX11" fmla="*/ 217967 w 460075"/>
                <a:gd name="connsiteY11" fmla="*/ 118385 h 1142910"/>
                <a:gd name="connsiteX12" fmla="*/ 265136 w 460075"/>
                <a:gd name="connsiteY12" fmla="*/ 139530 h 1142910"/>
                <a:gd name="connsiteX13" fmla="*/ 308077 w 460075"/>
                <a:gd name="connsiteY13" fmla="*/ 211098 h 1142910"/>
                <a:gd name="connsiteX14" fmla="*/ 324668 w 460075"/>
                <a:gd name="connsiteY14" fmla="*/ 235171 h 1142910"/>
                <a:gd name="connsiteX15" fmla="*/ 408597 w 460075"/>
                <a:gd name="connsiteY15" fmla="*/ 352282 h 1142910"/>
                <a:gd name="connsiteX16" fmla="*/ 426815 w 460075"/>
                <a:gd name="connsiteY16" fmla="*/ 398476 h 1142910"/>
                <a:gd name="connsiteX17" fmla="*/ 459020 w 460075"/>
                <a:gd name="connsiteY17" fmla="*/ 514610 h 1142910"/>
                <a:gd name="connsiteX18" fmla="*/ 406646 w 460075"/>
                <a:gd name="connsiteY18" fmla="*/ 870823 h 1142910"/>
                <a:gd name="connsiteX19" fmla="*/ 337029 w 460075"/>
                <a:gd name="connsiteY19" fmla="*/ 1074465 h 1142910"/>
                <a:gd name="connsiteX20" fmla="*/ 344187 w 460075"/>
                <a:gd name="connsiteY20" fmla="*/ 1125864 h 1142910"/>
                <a:gd name="connsiteX21" fmla="*/ 333777 w 460075"/>
                <a:gd name="connsiteY21" fmla="*/ 1142780 h 1142910"/>
                <a:gd name="connsiteX22" fmla="*/ 313607 w 460075"/>
                <a:gd name="connsiteY22" fmla="*/ 1127491 h 1142910"/>
                <a:gd name="connsiteX23" fmla="*/ 310680 w 460075"/>
                <a:gd name="connsiteY23" fmla="*/ 1067634 h 1142910"/>
                <a:gd name="connsiteX24" fmla="*/ 290511 w 460075"/>
                <a:gd name="connsiteY24" fmla="*/ 1077393 h 1142910"/>
                <a:gd name="connsiteX25" fmla="*/ 238787 w 460075"/>
                <a:gd name="connsiteY25" fmla="*/ 1093984 h 1142910"/>
                <a:gd name="connsiteX26" fmla="*/ 219919 w 460075"/>
                <a:gd name="connsiteY26" fmla="*/ 1105044 h 1142910"/>
                <a:gd name="connsiteX27" fmla="*/ 215039 w 460075"/>
                <a:gd name="connsiteY27" fmla="*/ 1109924 h 1142910"/>
                <a:gd name="connsiteX28" fmla="*/ 207557 w 460075"/>
                <a:gd name="connsiteY28" fmla="*/ 1104068 h 1142910"/>
                <a:gd name="connsiteX29" fmla="*/ 190641 w 460075"/>
                <a:gd name="connsiteY29" fmla="*/ 1090406 h 1142910"/>
                <a:gd name="connsiteX30" fmla="*/ 83615 w 460075"/>
                <a:gd name="connsiteY30" fmla="*/ 1058200 h 1142910"/>
                <a:gd name="connsiteX31" fmla="*/ 41551 w 460075"/>
                <a:gd name="connsiteY31" fmla="*/ 1071235 h 1142910"/>
                <a:gd name="connsiteX32" fmla="*/ 0 w 460075"/>
                <a:gd name="connsiteY32" fmla="*/ 0 h 1142910"/>
                <a:gd name="connsiteX0" fmla="*/ 200075 w 460075"/>
                <a:gd name="connsiteY0" fmla="*/ 132699 h 1142910"/>
                <a:gd name="connsiteX1" fmla="*/ 188689 w 460075"/>
                <a:gd name="connsiteY1" fmla="*/ 142133 h 1142910"/>
                <a:gd name="connsiteX2" fmla="*/ 193894 w 460075"/>
                <a:gd name="connsiteY2" fmla="*/ 160025 h 1142910"/>
                <a:gd name="connsiteX3" fmla="*/ 249847 w 460075"/>
                <a:gd name="connsiteY3" fmla="*/ 182796 h 1142910"/>
                <a:gd name="connsiteX4" fmla="*/ 265787 w 460075"/>
                <a:gd name="connsiteY4" fmla="*/ 182146 h 1142910"/>
                <a:gd name="connsiteX5" fmla="*/ 217967 w 460075"/>
                <a:gd name="connsiteY5" fmla="*/ 134000 h 1142910"/>
                <a:gd name="connsiteX6" fmla="*/ 200075 w 460075"/>
                <a:gd name="connsiteY6" fmla="*/ 132699 h 1142910"/>
                <a:gd name="connsiteX7" fmla="*/ 0 w 460075"/>
                <a:gd name="connsiteY7" fmla="*/ 0 h 1142910"/>
                <a:gd name="connsiteX8" fmla="*/ 72229 w 460075"/>
                <a:gd name="connsiteY8" fmla="*/ 103096 h 1142910"/>
                <a:gd name="connsiteX9" fmla="*/ 91422 w 460075"/>
                <a:gd name="connsiteY9" fmla="*/ 124241 h 1142910"/>
                <a:gd name="connsiteX10" fmla="*/ 143797 w 460075"/>
                <a:gd name="connsiteY10" fmla="*/ 127494 h 1142910"/>
                <a:gd name="connsiteX11" fmla="*/ 217967 w 460075"/>
                <a:gd name="connsiteY11" fmla="*/ 118385 h 1142910"/>
                <a:gd name="connsiteX12" fmla="*/ 265136 w 460075"/>
                <a:gd name="connsiteY12" fmla="*/ 139530 h 1142910"/>
                <a:gd name="connsiteX13" fmla="*/ 308077 w 460075"/>
                <a:gd name="connsiteY13" fmla="*/ 211098 h 1142910"/>
                <a:gd name="connsiteX14" fmla="*/ 324668 w 460075"/>
                <a:gd name="connsiteY14" fmla="*/ 235171 h 1142910"/>
                <a:gd name="connsiteX15" fmla="*/ 408597 w 460075"/>
                <a:gd name="connsiteY15" fmla="*/ 352282 h 1142910"/>
                <a:gd name="connsiteX16" fmla="*/ 426815 w 460075"/>
                <a:gd name="connsiteY16" fmla="*/ 398476 h 1142910"/>
                <a:gd name="connsiteX17" fmla="*/ 459020 w 460075"/>
                <a:gd name="connsiteY17" fmla="*/ 514610 h 1142910"/>
                <a:gd name="connsiteX18" fmla="*/ 406646 w 460075"/>
                <a:gd name="connsiteY18" fmla="*/ 870823 h 1142910"/>
                <a:gd name="connsiteX19" fmla="*/ 337029 w 460075"/>
                <a:gd name="connsiteY19" fmla="*/ 1074465 h 1142910"/>
                <a:gd name="connsiteX20" fmla="*/ 344187 w 460075"/>
                <a:gd name="connsiteY20" fmla="*/ 1125864 h 1142910"/>
                <a:gd name="connsiteX21" fmla="*/ 333777 w 460075"/>
                <a:gd name="connsiteY21" fmla="*/ 1142780 h 1142910"/>
                <a:gd name="connsiteX22" fmla="*/ 313607 w 460075"/>
                <a:gd name="connsiteY22" fmla="*/ 1127491 h 1142910"/>
                <a:gd name="connsiteX23" fmla="*/ 310680 w 460075"/>
                <a:gd name="connsiteY23" fmla="*/ 1067634 h 1142910"/>
                <a:gd name="connsiteX24" fmla="*/ 290511 w 460075"/>
                <a:gd name="connsiteY24" fmla="*/ 1077393 h 1142910"/>
                <a:gd name="connsiteX25" fmla="*/ 238787 w 460075"/>
                <a:gd name="connsiteY25" fmla="*/ 1093984 h 1142910"/>
                <a:gd name="connsiteX26" fmla="*/ 219919 w 460075"/>
                <a:gd name="connsiteY26" fmla="*/ 1105044 h 1142910"/>
                <a:gd name="connsiteX27" fmla="*/ 215039 w 460075"/>
                <a:gd name="connsiteY27" fmla="*/ 1109924 h 1142910"/>
                <a:gd name="connsiteX28" fmla="*/ 207557 w 460075"/>
                <a:gd name="connsiteY28" fmla="*/ 1104068 h 1142910"/>
                <a:gd name="connsiteX29" fmla="*/ 190641 w 460075"/>
                <a:gd name="connsiteY29" fmla="*/ 1090406 h 1142910"/>
                <a:gd name="connsiteX30" fmla="*/ 83615 w 460075"/>
                <a:gd name="connsiteY30" fmla="*/ 1058200 h 1142910"/>
                <a:gd name="connsiteX31" fmla="*/ 34056 w 460075"/>
                <a:gd name="connsiteY31" fmla="*/ 1071235 h 1142910"/>
                <a:gd name="connsiteX32" fmla="*/ 0 w 460075"/>
                <a:gd name="connsiteY32" fmla="*/ 0 h 1142910"/>
                <a:gd name="connsiteX0" fmla="*/ 172609 w 432609"/>
                <a:gd name="connsiteY0" fmla="*/ 29603 h 1039814"/>
                <a:gd name="connsiteX1" fmla="*/ 161223 w 432609"/>
                <a:gd name="connsiteY1" fmla="*/ 39037 h 1039814"/>
                <a:gd name="connsiteX2" fmla="*/ 166428 w 432609"/>
                <a:gd name="connsiteY2" fmla="*/ 56929 h 1039814"/>
                <a:gd name="connsiteX3" fmla="*/ 222381 w 432609"/>
                <a:gd name="connsiteY3" fmla="*/ 79700 h 1039814"/>
                <a:gd name="connsiteX4" fmla="*/ 238321 w 432609"/>
                <a:gd name="connsiteY4" fmla="*/ 79050 h 1039814"/>
                <a:gd name="connsiteX5" fmla="*/ 190501 w 432609"/>
                <a:gd name="connsiteY5" fmla="*/ 30904 h 1039814"/>
                <a:gd name="connsiteX6" fmla="*/ 172609 w 432609"/>
                <a:gd name="connsiteY6" fmla="*/ 29603 h 1039814"/>
                <a:gd name="connsiteX7" fmla="*/ 5012 w 432609"/>
                <a:gd name="connsiteY7" fmla="*/ 51803 h 1039814"/>
                <a:gd name="connsiteX8" fmla="*/ 44763 w 432609"/>
                <a:gd name="connsiteY8" fmla="*/ 0 h 1039814"/>
                <a:gd name="connsiteX9" fmla="*/ 63956 w 432609"/>
                <a:gd name="connsiteY9" fmla="*/ 21145 h 1039814"/>
                <a:gd name="connsiteX10" fmla="*/ 116331 w 432609"/>
                <a:gd name="connsiteY10" fmla="*/ 24398 h 1039814"/>
                <a:gd name="connsiteX11" fmla="*/ 190501 w 432609"/>
                <a:gd name="connsiteY11" fmla="*/ 15289 h 1039814"/>
                <a:gd name="connsiteX12" fmla="*/ 237670 w 432609"/>
                <a:gd name="connsiteY12" fmla="*/ 36434 h 1039814"/>
                <a:gd name="connsiteX13" fmla="*/ 280611 w 432609"/>
                <a:gd name="connsiteY13" fmla="*/ 108002 h 1039814"/>
                <a:gd name="connsiteX14" fmla="*/ 297202 w 432609"/>
                <a:gd name="connsiteY14" fmla="*/ 132075 h 1039814"/>
                <a:gd name="connsiteX15" fmla="*/ 381131 w 432609"/>
                <a:gd name="connsiteY15" fmla="*/ 249186 h 1039814"/>
                <a:gd name="connsiteX16" fmla="*/ 399349 w 432609"/>
                <a:gd name="connsiteY16" fmla="*/ 295380 h 1039814"/>
                <a:gd name="connsiteX17" fmla="*/ 431554 w 432609"/>
                <a:gd name="connsiteY17" fmla="*/ 411514 h 1039814"/>
                <a:gd name="connsiteX18" fmla="*/ 379180 w 432609"/>
                <a:gd name="connsiteY18" fmla="*/ 767727 h 1039814"/>
                <a:gd name="connsiteX19" fmla="*/ 309563 w 432609"/>
                <a:gd name="connsiteY19" fmla="*/ 971369 h 1039814"/>
                <a:gd name="connsiteX20" fmla="*/ 316721 w 432609"/>
                <a:gd name="connsiteY20" fmla="*/ 1022768 h 1039814"/>
                <a:gd name="connsiteX21" fmla="*/ 306311 w 432609"/>
                <a:gd name="connsiteY21" fmla="*/ 1039684 h 1039814"/>
                <a:gd name="connsiteX22" fmla="*/ 286141 w 432609"/>
                <a:gd name="connsiteY22" fmla="*/ 1024395 h 1039814"/>
                <a:gd name="connsiteX23" fmla="*/ 283214 w 432609"/>
                <a:gd name="connsiteY23" fmla="*/ 964538 h 1039814"/>
                <a:gd name="connsiteX24" fmla="*/ 263045 w 432609"/>
                <a:gd name="connsiteY24" fmla="*/ 974297 h 1039814"/>
                <a:gd name="connsiteX25" fmla="*/ 211321 w 432609"/>
                <a:gd name="connsiteY25" fmla="*/ 990888 h 1039814"/>
                <a:gd name="connsiteX26" fmla="*/ 192453 w 432609"/>
                <a:gd name="connsiteY26" fmla="*/ 1001948 h 1039814"/>
                <a:gd name="connsiteX27" fmla="*/ 187573 w 432609"/>
                <a:gd name="connsiteY27" fmla="*/ 1006828 h 1039814"/>
                <a:gd name="connsiteX28" fmla="*/ 180091 w 432609"/>
                <a:gd name="connsiteY28" fmla="*/ 1000972 h 1039814"/>
                <a:gd name="connsiteX29" fmla="*/ 163175 w 432609"/>
                <a:gd name="connsiteY29" fmla="*/ 987310 h 1039814"/>
                <a:gd name="connsiteX30" fmla="*/ 56149 w 432609"/>
                <a:gd name="connsiteY30" fmla="*/ 955104 h 1039814"/>
                <a:gd name="connsiteX31" fmla="*/ 6590 w 432609"/>
                <a:gd name="connsiteY31" fmla="*/ 968139 h 1039814"/>
                <a:gd name="connsiteX32" fmla="*/ 5012 w 432609"/>
                <a:gd name="connsiteY32" fmla="*/ 51803 h 1039814"/>
                <a:gd name="connsiteX0" fmla="*/ 292737 w 552737"/>
                <a:gd name="connsiteY0" fmla="*/ 194494 h 1204705"/>
                <a:gd name="connsiteX1" fmla="*/ 281351 w 552737"/>
                <a:gd name="connsiteY1" fmla="*/ 203928 h 1204705"/>
                <a:gd name="connsiteX2" fmla="*/ 286556 w 552737"/>
                <a:gd name="connsiteY2" fmla="*/ 221820 h 1204705"/>
                <a:gd name="connsiteX3" fmla="*/ 342509 w 552737"/>
                <a:gd name="connsiteY3" fmla="*/ 244591 h 1204705"/>
                <a:gd name="connsiteX4" fmla="*/ 358449 w 552737"/>
                <a:gd name="connsiteY4" fmla="*/ 243941 h 1204705"/>
                <a:gd name="connsiteX5" fmla="*/ 310629 w 552737"/>
                <a:gd name="connsiteY5" fmla="*/ 195795 h 1204705"/>
                <a:gd name="connsiteX6" fmla="*/ 292737 w 552737"/>
                <a:gd name="connsiteY6" fmla="*/ 194494 h 1204705"/>
                <a:gd name="connsiteX7" fmla="*/ 125140 w 552737"/>
                <a:gd name="connsiteY7" fmla="*/ 216694 h 1204705"/>
                <a:gd name="connsiteX8" fmla="*/ 0 w 552737"/>
                <a:gd name="connsiteY8" fmla="*/ 0 h 1204705"/>
                <a:gd name="connsiteX9" fmla="*/ 184084 w 552737"/>
                <a:gd name="connsiteY9" fmla="*/ 186036 h 1204705"/>
                <a:gd name="connsiteX10" fmla="*/ 236459 w 552737"/>
                <a:gd name="connsiteY10" fmla="*/ 189289 h 1204705"/>
                <a:gd name="connsiteX11" fmla="*/ 310629 w 552737"/>
                <a:gd name="connsiteY11" fmla="*/ 180180 h 1204705"/>
                <a:gd name="connsiteX12" fmla="*/ 357798 w 552737"/>
                <a:gd name="connsiteY12" fmla="*/ 201325 h 1204705"/>
                <a:gd name="connsiteX13" fmla="*/ 400739 w 552737"/>
                <a:gd name="connsiteY13" fmla="*/ 272893 h 1204705"/>
                <a:gd name="connsiteX14" fmla="*/ 417330 w 552737"/>
                <a:gd name="connsiteY14" fmla="*/ 296966 h 1204705"/>
                <a:gd name="connsiteX15" fmla="*/ 501259 w 552737"/>
                <a:gd name="connsiteY15" fmla="*/ 414077 h 1204705"/>
                <a:gd name="connsiteX16" fmla="*/ 519477 w 552737"/>
                <a:gd name="connsiteY16" fmla="*/ 460271 h 1204705"/>
                <a:gd name="connsiteX17" fmla="*/ 551682 w 552737"/>
                <a:gd name="connsiteY17" fmla="*/ 576405 h 1204705"/>
                <a:gd name="connsiteX18" fmla="*/ 499308 w 552737"/>
                <a:gd name="connsiteY18" fmla="*/ 932618 h 1204705"/>
                <a:gd name="connsiteX19" fmla="*/ 429691 w 552737"/>
                <a:gd name="connsiteY19" fmla="*/ 1136260 h 1204705"/>
                <a:gd name="connsiteX20" fmla="*/ 436849 w 552737"/>
                <a:gd name="connsiteY20" fmla="*/ 1187659 h 1204705"/>
                <a:gd name="connsiteX21" fmla="*/ 426439 w 552737"/>
                <a:gd name="connsiteY21" fmla="*/ 1204575 h 1204705"/>
                <a:gd name="connsiteX22" fmla="*/ 406269 w 552737"/>
                <a:gd name="connsiteY22" fmla="*/ 1189286 h 1204705"/>
                <a:gd name="connsiteX23" fmla="*/ 403342 w 552737"/>
                <a:gd name="connsiteY23" fmla="*/ 1129429 h 1204705"/>
                <a:gd name="connsiteX24" fmla="*/ 383173 w 552737"/>
                <a:gd name="connsiteY24" fmla="*/ 1139188 h 1204705"/>
                <a:gd name="connsiteX25" fmla="*/ 331449 w 552737"/>
                <a:gd name="connsiteY25" fmla="*/ 1155779 h 1204705"/>
                <a:gd name="connsiteX26" fmla="*/ 312581 w 552737"/>
                <a:gd name="connsiteY26" fmla="*/ 1166839 h 1204705"/>
                <a:gd name="connsiteX27" fmla="*/ 307701 w 552737"/>
                <a:gd name="connsiteY27" fmla="*/ 1171719 h 1204705"/>
                <a:gd name="connsiteX28" fmla="*/ 300219 w 552737"/>
                <a:gd name="connsiteY28" fmla="*/ 1165863 h 1204705"/>
                <a:gd name="connsiteX29" fmla="*/ 283303 w 552737"/>
                <a:gd name="connsiteY29" fmla="*/ 1152201 h 1204705"/>
                <a:gd name="connsiteX30" fmla="*/ 176277 w 552737"/>
                <a:gd name="connsiteY30" fmla="*/ 1119995 h 1204705"/>
                <a:gd name="connsiteX31" fmla="*/ 126718 w 552737"/>
                <a:gd name="connsiteY31" fmla="*/ 1133030 h 1204705"/>
                <a:gd name="connsiteX32" fmla="*/ 125140 w 552737"/>
                <a:gd name="connsiteY32" fmla="*/ 216694 h 1204705"/>
                <a:gd name="connsiteX0" fmla="*/ 292737 w 552737"/>
                <a:gd name="connsiteY0" fmla="*/ 194494 h 1204705"/>
                <a:gd name="connsiteX1" fmla="*/ 281351 w 552737"/>
                <a:gd name="connsiteY1" fmla="*/ 203928 h 1204705"/>
                <a:gd name="connsiteX2" fmla="*/ 286556 w 552737"/>
                <a:gd name="connsiteY2" fmla="*/ 221820 h 1204705"/>
                <a:gd name="connsiteX3" fmla="*/ 342509 w 552737"/>
                <a:gd name="connsiteY3" fmla="*/ 244591 h 1204705"/>
                <a:gd name="connsiteX4" fmla="*/ 358449 w 552737"/>
                <a:gd name="connsiteY4" fmla="*/ 243941 h 1204705"/>
                <a:gd name="connsiteX5" fmla="*/ 310629 w 552737"/>
                <a:gd name="connsiteY5" fmla="*/ 195795 h 1204705"/>
                <a:gd name="connsiteX6" fmla="*/ 292737 w 552737"/>
                <a:gd name="connsiteY6" fmla="*/ 194494 h 1204705"/>
                <a:gd name="connsiteX7" fmla="*/ 125140 w 552737"/>
                <a:gd name="connsiteY7" fmla="*/ 216694 h 1204705"/>
                <a:gd name="connsiteX8" fmla="*/ 0 w 552737"/>
                <a:gd name="connsiteY8" fmla="*/ 0 h 1204705"/>
                <a:gd name="connsiteX9" fmla="*/ 184084 w 552737"/>
                <a:gd name="connsiteY9" fmla="*/ 186036 h 1204705"/>
                <a:gd name="connsiteX10" fmla="*/ 236459 w 552737"/>
                <a:gd name="connsiteY10" fmla="*/ 189289 h 1204705"/>
                <a:gd name="connsiteX11" fmla="*/ 310629 w 552737"/>
                <a:gd name="connsiteY11" fmla="*/ 180180 h 1204705"/>
                <a:gd name="connsiteX12" fmla="*/ 357798 w 552737"/>
                <a:gd name="connsiteY12" fmla="*/ 201325 h 1204705"/>
                <a:gd name="connsiteX13" fmla="*/ 400739 w 552737"/>
                <a:gd name="connsiteY13" fmla="*/ 272893 h 1204705"/>
                <a:gd name="connsiteX14" fmla="*/ 417330 w 552737"/>
                <a:gd name="connsiteY14" fmla="*/ 296966 h 1204705"/>
                <a:gd name="connsiteX15" fmla="*/ 501259 w 552737"/>
                <a:gd name="connsiteY15" fmla="*/ 414077 h 1204705"/>
                <a:gd name="connsiteX16" fmla="*/ 519477 w 552737"/>
                <a:gd name="connsiteY16" fmla="*/ 460271 h 1204705"/>
                <a:gd name="connsiteX17" fmla="*/ 551682 w 552737"/>
                <a:gd name="connsiteY17" fmla="*/ 576405 h 1204705"/>
                <a:gd name="connsiteX18" fmla="*/ 499308 w 552737"/>
                <a:gd name="connsiteY18" fmla="*/ 932618 h 1204705"/>
                <a:gd name="connsiteX19" fmla="*/ 429691 w 552737"/>
                <a:gd name="connsiteY19" fmla="*/ 1136260 h 1204705"/>
                <a:gd name="connsiteX20" fmla="*/ 436849 w 552737"/>
                <a:gd name="connsiteY20" fmla="*/ 1187659 h 1204705"/>
                <a:gd name="connsiteX21" fmla="*/ 426439 w 552737"/>
                <a:gd name="connsiteY21" fmla="*/ 1204575 h 1204705"/>
                <a:gd name="connsiteX22" fmla="*/ 406269 w 552737"/>
                <a:gd name="connsiteY22" fmla="*/ 1189286 h 1204705"/>
                <a:gd name="connsiteX23" fmla="*/ 403342 w 552737"/>
                <a:gd name="connsiteY23" fmla="*/ 1129429 h 1204705"/>
                <a:gd name="connsiteX24" fmla="*/ 383173 w 552737"/>
                <a:gd name="connsiteY24" fmla="*/ 1139188 h 1204705"/>
                <a:gd name="connsiteX25" fmla="*/ 331449 w 552737"/>
                <a:gd name="connsiteY25" fmla="*/ 1155779 h 1204705"/>
                <a:gd name="connsiteX26" fmla="*/ 312581 w 552737"/>
                <a:gd name="connsiteY26" fmla="*/ 1166839 h 1204705"/>
                <a:gd name="connsiteX27" fmla="*/ 307701 w 552737"/>
                <a:gd name="connsiteY27" fmla="*/ 1171719 h 1204705"/>
                <a:gd name="connsiteX28" fmla="*/ 300219 w 552737"/>
                <a:gd name="connsiteY28" fmla="*/ 1165863 h 1204705"/>
                <a:gd name="connsiteX29" fmla="*/ 283303 w 552737"/>
                <a:gd name="connsiteY29" fmla="*/ 1152201 h 1204705"/>
                <a:gd name="connsiteX30" fmla="*/ 176277 w 552737"/>
                <a:gd name="connsiteY30" fmla="*/ 1119995 h 1204705"/>
                <a:gd name="connsiteX31" fmla="*/ 126718 w 552737"/>
                <a:gd name="connsiteY31" fmla="*/ 1133030 h 1204705"/>
                <a:gd name="connsiteX32" fmla="*/ 125140 w 552737"/>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89963 w 558616"/>
                <a:gd name="connsiteY9" fmla="*/ 186036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89963 w 558616"/>
                <a:gd name="connsiteY9" fmla="*/ 186036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77471 w 558616"/>
                <a:gd name="connsiteY9" fmla="*/ 178541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77471 w 558616"/>
                <a:gd name="connsiteY9" fmla="*/ 178541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314735 w 574735"/>
                <a:gd name="connsiteY0" fmla="*/ 201997 h 1212208"/>
                <a:gd name="connsiteX1" fmla="*/ 303349 w 574735"/>
                <a:gd name="connsiteY1" fmla="*/ 211431 h 1212208"/>
                <a:gd name="connsiteX2" fmla="*/ 308554 w 574735"/>
                <a:gd name="connsiteY2" fmla="*/ 229323 h 1212208"/>
                <a:gd name="connsiteX3" fmla="*/ 364507 w 574735"/>
                <a:gd name="connsiteY3" fmla="*/ 252094 h 1212208"/>
                <a:gd name="connsiteX4" fmla="*/ 380447 w 574735"/>
                <a:gd name="connsiteY4" fmla="*/ 251444 h 1212208"/>
                <a:gd name="connsiteX5" fmla="*/ 332627 w 574735"/>
                <a:gd name="connsiteY5" fmla="*/ 203298 h 1212208"/>
                <a:gd name="connsiteX6" fmla="*/ 314735 w 574735"/>
                <a:gd name="connsiteY6" fmla="*/ 201997 h 1212208"/>
                <a:gd name="connsiteX7" fmla="*/ 147138 w 574735"/>
                <a:gd name="connsiteY7" fmla="*/ 224197 h 1212208"/>
                <a:gd name="connsiteX8" fmla="*/ 15900 w 574735"/>
                <a:gd name="connsiteY8" fmla="*/ 52356 h 1212208"/>
                <a:gd name="connsiteX9" fmla="*/ 21998 w 574735"/>
                <a:gd name="connsiteY9" fmla="*/ 7503 h 1212208"/>
                <a:gd name="connsiteX10" fmla="*/ 193590 w 574735"/>
                <a:gd name="connsiteY10" fmla="*/ 186044 h 1212208"/>
                <a:gd name="connsiteX11" fmla="*/ 258457 w 574735"/>
                <a:gd name="connsiteY11" fmla="*/ 196792 h 1212208"/>
                <a:gd name="connsiteX12" fmla="*/ 332627 w 574735"/>
                <a:gd name="connsiteY12" fmla="*/ 187683 h 1212208"/>
                <a:gd name="connsiteX13" fmla="*/ 379796 w 574735"/>
                <a:gd name="connsiteY13" fmla="*/ 208828 h 1212208"/>
                <a:gd name="connsiteX14" fmla="*/ 422737 w 574735"/>
                <a:gd name="connsiteY14" fmla="*/ 280396 h 1212208"/>
                <a:gd name="connsiteX15" fmla="*/ 439328 w 574735"/>
                <a:gd name="connsiteY15" fmla="*/ 304469 h 1212208"/>
                <a:gd name="connsiteX16" fmla="*/ 523257 w 574735"/>
                <a:gd name="connsiteY16" fmla="*/ 421580 h 1212208"/>
                <a:gd name="connsiteX17" fmla="*/ 541475 w 574735"/>
                <a:gd name="connsiteY17" fmla="*/ 467774 h 1212208"/>
                <a:gd name="connsiteX18" fmla="*/ 573680 w 574735"/>
                <a:gd name="connsiteY18" fmla="*/ 583908 h 1212208"/>
                <a:gd name="connsiteX19" fmla="*/ 521306 w 574735"/>
                <a:gd name="connsiteY19" fmla="*/ 940121 h 1212208"/>
                <a:gd name="connsiteX20" fmla="*/ 451689 w 574735"/>
                <a:gd name="connsiteY20" fmla="*/ 1143763 h 1212208"/>
                <a:gd name="connsiteX21" fmla="*/ 458847 w 574735"/>
                <a:gd name="connsiteY21" fmla="*/ 1195162 h 1212208"/>
                <a:gd name="connsiteX22" fmla="*/ 448437 w 574735"/>
                <a:gd name="connsiteY22" fmla="*/ 1212078 h 1212208"/>
                <a:gd name="connsiteX23" fmla="*/ 428267 w 574735"/>
                <a:gd name="connsiteY23" fmla="*/ 1196789 h 1212208"/>
                <a:gd name="connsiteX24" fmla="*/ 425340 w 574735"/>
                <a:gd name="connsiteY24" fmla="*/ 1136932 h 1212208"/>
                <a:gd name="connsiteX25" fmla="*/ 405171 w 574735"/>
                <a:gd name="connsiteY25" fmla="*/ 1146691 h 1212208"/>
                <a:gd name="connsiteX26" fmla="*/ 353447 w 574735"/>
                <a:gd name="connsiteY26" fmla="*/ 1163282 h 1212208"/>
                <a:gd name="connsiteX27" fmla="*/ 334579 w 574735"/>
                <a:gd name="connsiteY27" fmla="*/ 1174342 h 1212208"/>
                <a:gd name="connsiteX28" fmla="*/ 329699 w 574735"/>
                <a:gd name="connsiteY28" fmla="*/ 1179222 h 1212208"/>
                <a:gd name="connsiteX29" fmla="*/ 322217 w 574735"/>
                <a:gd name="connsiteY29" fmla="*/ 1173366 h 1212208"/>
                <a:gd name="connsiteX30" fmla="*/ 305301 w 574735"/>
                <a:gd name="connsiteY30" fmla="*/ 1159704 h 1212208"/>
                <a:gd name="connsiteX31" fmla="*/ 198275 w 574735"/>
                <a:gd name="connsiteY31" fmla="*/ 1127498 h 1212208"/>
                <a:gd name="connsiteX32" fmla="*/ 148716 w 574735"/>
                <a:gd name="connsiteY32" fmla="*/ 1140533 h 1212208"/>
                <a:gd name="connsiteX33" fmla="*/ 147138 w 574735"/>
                <a:gd name="connsiteY33" fmla="*/ 224197 h 1212208"/>
                <a:gd name="connsiteX0" fmla="*/ 577282 w 837282"/>
                <a:gd name="connsiteY0" fmla="*/ 196946 h 1207157"/>
                <a:gd name="connsiteX1" fmla="*/ 565896 w 837282"/>
                <a:gd name="connsiteY1" fmla="*/ 206380 h 1207157"/>
                <a:gd name="connsiteX2" fmla="*/ 571101 w 837282"/>
                <a:gd name="connsiteY2" fmla="*/ 224272 h 1207157"/>
                <a:gd name="connsiteX3" fmla="*/ 627054 w 837282"/>
                <a:gd name="connsiteY3" fmla="*/ 247043 h 1207157"/>
                <a:gd name="connsiteX4" fmla="*/ 642994 w 837282"/>
                <a:gd name="connsiteY4" fmla="*/ 246393 h 1207157"/>
                <a:gd name="connsiteX5" fmla="*/ 595174 w 837282"/>
                <a:gd name="connsiteY5" fmla="*/ 198247 h 1207157"/>
                <a:gd name="connsiteX6" fmla="*/ 577282 w 837282"/>
                <a:gd name="connsiteY6" fmla="*/ 196946 h 1207157"/>
                <a:gd name="connsiteX7" fmla="*/ 409685 w 837282"/>
                <a:gd name="connsiteY7" fmla="*/ 219146 h 1207157"/>
                <a:gd name="connsiteX8" fmla="*/ 1129 w 837282"/>
                <a:gd name="connsiteY8" fmla="*/ 152236 h 1207157"/>
                <a:gd name="connsiteX9" fmla="*/ 284545 w 837282"/>
                <a:gd name="connsiteY9" fmla="*/ 2452 h 1207157"/>
                <a:gd name="connsiteX10" fmla="*/ 456137 w 837282"/>
                <a:gd name="connsiteY10" fmla="*/ 180993 h 1207157"/>
                <a:gd name="connsiteX11" fmla="*/ 521004 w 837282"/>
                <a:gd name="connsiteY11" fmla="*/ 191741 h 1207157"/>
                <a:gd name="connsiteX12" fmla="*/ 595174 w 837282"/>
                <a:gd name="connsiteY12" fmla="*/ 182632 h 1207157"/>
                <a:gd name="connsiteX13" fmla="*/ 642343 w 837282"/>
                <a:gd name="connsiteY13" fmla="*/ 203777 h 1207157"/>
                <a:gd name="connsiteX14" fmla="*/ 685284 w 837282"/>
                <a:gd name="connsiteY14" fmla="*/ 275345 h 1207157"/>
                <a:gd name="connsiteX15" fmla="*/ 701875 w 837282"/>
                <a:gd name="connsiteY15" fmla="*/ 299418 h 1207157"/>
                <a:gd name="connsiteX16" fmla="*/ 785804 w 837282"/>
                <a:gd name="connsiteY16" fmla="*/ 416529 h 1207157"/>
                <a:gd name="connsiteX17" fmla="*/ 804022 w 837282"/>
                <a:gd name="connsiteY17" fmla="*/ 462723 h 1207157"/>
                <a:gd name="connsiteX18" fmla="*/ 836227 w 837282"/>
                <a:gd name="connsiteY18" fmla="*/ 578857 h 1207157"/>
                <a:gd name="connsiteX19" fmla="*/ 783853 w 837282"/>
                <a:gd name="connsiteY19" fmla="*/ 935070 h 1207157"/>
                <a:gd name="connsiteX20" fmla="*/ 714236 w 837282"/>
                <a:gd name="connsiteY20" fmla="*/ 1138712 h 1207157"/>
                <a:gd name="connsiteX21" fmla="*/ 721394 w 837282"/>
                <a:gd name="connsiteY21" fmla="*/ 1190111 h 1207157"/>
                <a:gd name="connsiteX22" fmla="*/ 710984 w 837282"/>
                <a:gd name="connsiteY22" fmla="*/ 1207027 h 1207157"/>
                <a:gd name="connsiteX23" fmla="*/ 690814 w 837282"/>
                <a:gd name="connsiteY23" fmla="*/ 1191738 h 1207157"/>
                <a:gd name="connsiteX24" fmla="*/ 687887 w 837282"/>
                <a:gd name="connsiteY24" fmla="*/ 1131881 h 1207157"/>
                <a:gd name="connsiteX25" fmla="*/ 667718 w 837282"/>
                <a:gd name="connsiteY25" fmla="*/ 1141640 h 1207157"/>
                <a:gd name="connsiteX26" fmla="*/ 615994 w 837282"/>
                <a:gd name="connsiteY26" fmla="*/ 1158231 h 1207157"/>
                <a:gd name="connsiteX27" fmla="*/ 597126 w 837282"/>
                <a:gd name="connsiteY27" fmla="*/ 1169291 h 1207157"/>
                <a:gd name="connsiteX28" fmla="*/ 592246 w 837282"/>
                <a:gd name="connsiteY28" fmla="*/ 1174171 h 1207157"/>
                <a:gd name="connsiteX29" fmla="*/ 584764 w 837282"/>
                <a:gd name="connsiteY29" fmla="*/ 1168315 h 1207157"/>
                <a:gd name="connsiteX30" fmla="*/ 567848 w 837282"/>
                <a:gd name="connsiteY30" fmla="*/ 1154653 h 1207157"/>
                <a:gd name="connsiteX31" fmla="*/ 460822 w 837282"/>
                <a:gd name="connsiteY31" fmla="*/ 1122447 h 1207157"/>
                <a:gd name="connsiteX32" fmla="*/ 411263 w 837282"/>
                <a:gd name="connsiteY32" fmla="*/ 1135482 h 1207157"/>
                <a:gd name="connsiteX33" fmla="*/ 409685 w 837282"/>
                <a:gd name="connsiteY33" fmla="*/ 219146 h 1207157"/>
                <a:gd name="connsiteX0" fmla="*/ 576153 w 836153"/>
                <a:gd name="connsiteY0" fmla="*/ 197301 h 1207512"/>
                <a:gd name="connsiteX1" fmla="*/ 564767 w 836153"/>
                <a:gd name="connsiteY1" fmla="*/ 206735 h 1207512"/>
                <a:gd name="connsiteX2" fmla="*/ 569972 w 836153"/>
                <a:gd name="connsiteY2" fmla="*/ 224627 h 1207512"/>
                <a:gd name="connsiteX3" fmla="*/ 625925 w 836153"/>
                <a:gd name="connsiteY3" fmla="*/ 247398 h 1207512"/>
                <a:gd name="connsiteX4" fmla="*/ 641865 w 836153"/>
                <a:gd name="connsiteY4" fmla="*/ 246748 h 1207512"/>
                <a:gd name="connsiteX5" fmla="*/ 594045 w 836153"/>
                <a:gd name="connsiteY5" fmla="*/ 198602 h 1207512"/>
                <a:gd name="connsiteX6" fmla="*/ 576153 w 836153"/>
                <a:gd name="connsiteY6" fmla="*/ 197301 h 1207512"/>
                <a:gd name="connsiteX7" fmla="*/ 408556 w 836153"/>
                <a:gd name="connsiteY7" fmla="*/ 219501 h 1207512"/>
                <a:gd name="connsiteX8" fmla="*/ 0 w 836153"/>
                <a:gd name="connsiteY8" fmla="*/ 152591 h 1207512"/>
                <a:gd name="connsiteX9" fmla="*/ 283416 w 836153"/>
                <a:gd name="connsiteY9" fmla="*/ 2807 h 1207512"/>
                <a:gd name="connsiteX10" fmla="*/ 455008 w 836153"/>
                <a:gd name="connsiteY10" fmla="*/ 181348 h 1207512"/>
                <a:gd name="connsiteX11" fmla="*/ 519875 w 836153"/>
                <a:gd name="connsiteY11" fmla="*/ 192096 h 1207512"/>
                <a:gd name="connsiteX12" fmla="*/ 594045 w 836153"/>
                <a:gd name="connsiteY12" fmla="*/ 182987 h 1207512"/>
                <a:gd name="connsiteX13" fmla="*/ 641214 w 836153"/>
                <a:gd name="connsiteY13" fmla="*/ 204132 h 1207512"/>
                <a:gd name="connsiteX14" fmla="*/ 684155 w 836153"/>
                <a:gd name="connsiteY14" fmla="*/ 275700 h 1207512"/>
                <a:gd name="connsiteX15" fmla="*/ 700746 w 836153"/>
                <a:gd name="connsiteY15" fmla="*/ 299773 h 1207512"/>
                <a:gd name="connsiteX16" fmla="*/ 784675 w 836153"/>
                <a:gd name="connsiteY16" fmla="*/ 416884 h 1207512"/>
                <a:gd name="connsiteX17" fmla="*/ 802893 w 836153"/>
                <a:gd name="connsiteY17" fmla="*/ 463078 h 1207512"/>
                <a:gd name="connsiteX18" fmla="*/ 835098 w 836153"/>
                <a:gd name="connsiteY18" fmla="*/ 579212 h 1207512"/>
                <a:gd name="connsiteX19" fmla="*/ 782724 w 836153"/>
                <a:gd name="connsiteY19" fmla="*/ 935425 h 1207512"/>
                <a:gd name="connsiteX20" fmla="*/ 713107 w 836153"/>
                <a:gd name="connsiteY20" fmla="*/ 1139067 h 1207512"/>
                <a:gd name="connsiteX21" fmla="*/ 720265 w 836153"/>
                <a:gd name="connsiteY21" fmla="*/ 1190466 h 1207512"/>
                <a:gd name="connsiteX22" fmla="*/ 709855 w 836153"/>
                <a:gd name="connsiteY22" fmla="*/ 1207382 h 1207512"/>
                <a:gd name="connsiteX23" fmla="*/ 689685 w 836153"/>
                <a:gd name="connsiteY23" fmla="*/ 1192093 h 1207512"/>
                <a:gd name="connsiteX24" fmla="*/ 686758 w 836153"/>
                <a:gd name="connsiteY24" fmla="*/ 1132236 h 1207512"/>
                <a:gd name="connsiteX25" fmla="*/ 666589 w 836153"/>
                <a:gd name="connsiteY25" fmla="*/ 1141995 h 1207512"/>
                <a:gd name="connsiteX26" fmla="*/ 614865 w 836153"/>
                <a:gd name="connsiteY26" fmla="*/ 1158586 h 1207512"/>
                <a:gd name="connsiteX27" fmla="*/ 595997 w 836153"/>
                <a:gd name="connsiteY27" fmla="*/ 1169646 h 1207512"/>
                <a:gd name="connsiteX28" fmla="*/ 591117 w 836153"/>
                <a:gd name="connsiteY28" fmla="*/ 1174526 h 1207512"/>
                <a:gd name="connsiteX29" fmla="*/ 583635 w 836153"/>
                <a:gd name="connsiteY29" fmla="*/ 1168670 h 1207512"/>
                <a:gd name="connsiteX30" fmla="*/ 566719 w 836153"/>
                <a:gd name="connsiteY30" fmla="*/ 1155008 h 1207512"/>
                <a:gd name="connsiteX31" fmla="*/ 459693 w 836153"/>
                <a:gd name="connsiteY31" fmla="*/ 1122802 h 1207512"/>
                <a:gd name="connsiteX32" fmla="*/ 410134 w 836153"/>
                <a:gd name="connsiteY32" fmla="*/ 1135837 h 1207512"/>
                <a:gd name="connsiteX33" fmla="*/ 408556 w 836153"/>
                <a:gd name="connsiteY33" fmla="*/ 219501 h 1207512"/>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5008 w 836153"/>
                <a:gd name="connsiteY10" fmla="*/ 178710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5008 w 836153"/>
                <a:gd name="connsiteY10" fmla="*/ 178710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5008 w 836153"/>
                <a:gd name="connsiteY10" fmla="*/ 178710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00140 w 836153"/>
                <a:gd name="connsiteY32" fmla="*/ 1058248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00140 w 836153"/>
                <a:gd name="connsiteY32" fmla="*/ 1058248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219856 w 836153"/>
                <a:gd name="connsiteY33" fmla="*/ 772045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17227 w 836153"/>
                <a:gd name="connsiteY33" fmla="*/ 1009389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17227 w 836153"/>
                <a:gd name="connsiteY33" fmla="*/ 1009389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394741 w 836153"/>
                <a:gd name="connsiteY33" fmla="*/ 1021881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394741 w 836153"/>
                <a:gd name="connsiteY33" fmla="*/ 1021881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392243 w 836153"/>
                <a:gd name="connsiteY33" fmla="*/ 1009389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110329 w 836153"/>
                <a:gd name="connsiteY32" fmla="*/ 815907 h 1204874"/>
                <a:gd name="connsiteX33" fmla="*/ 392243 w 836153"/>
                <a:gd name="connsiteY33" fmla="*/ 1009389 h 1204874"/>
                <a:gd name="connsiteX34" fmla="*/ 408556 w 836153"/>
                <a:gd name="connsiteY34" fmla="*/ 216863 h 120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36153" h="1204874">
                  <a:moveTo>
                    <a:pt x="576153" y="194663"/>
                  </a:moveTo>
                  <a:cubicBezTo>
                    <a:pt x="571599" y="195964"/>
                    <a:pt x="565093" y="200519"/>
                    <a:pt x="564767" y="204097"/>
                  </a:cubicBezTo>
                  <a:cubicBezTo>
                    <a:pt x="564117" y="209952"/>
                    <a:pt x="566069" y="220037"/>
                    <a:pt x="569972" y="221989"/>
                  </a:cubicBezTo>
                  <a:cubicBezTo>
                    <a:pt x="587864" y="230772"/>
                    <a:pt x="607057" y="237929"/>
                    <a:pt x="625925" y="244760"/>
                  </a:cubicBezTo>
                  <a:cubicBezTo>
                    <a:pt x="629829" y="246061"/>
                    <a:pt x="634708" y="244435"/>
                    <a:pt x="641865" y="244110"/>
                  </a:cubicBezTo>
                  <a:cubicBezTo>
                    <a:pt x="630479" y="221013"/>
                    <a:pt x="615190" y="205398"/>
                    <a:pt x="594045" y="195964"/>
                  </a:cubicBezTo>
                  <a:cubicBezTo>
                    <a:pt x="588840" y="193687"/>
                    <a:pt x="581683" y="193362"/>
                    <a:pt x="576153" y="194663"/>
                  </a:cubicBezTo>
                  <a:close/>
                  <a:moveTo>
                    <a:pt x="408556" y="216863"/>
                  </a:moveTo>
                  <a:cubicBezTo>
                    <a:pt x="333569" y="-87957"/>
                    <a:pt x="198241" y="71145"/>
                    <a:pt x="0" y="149953"/>
                  </a:cubicBezTo>
                  <a:cubicBezTo>
                    <a:pt x="64087" y="93850"/>
                    <a:pt x="248804" y="-4624"/>
                    <a:pt x="283416" y="169"/>
                  </a:cubicBezTo>
                  <a:cubicBezTo>
                    <a:pt x="368893" y="5478"/>
                    <a:pt x="419763" y="137584"/>
                    <a:pt x="457507" y="168716"/>
                  </a:cubicBezTo>
                  <a:cubicBezTo>
                    <a:pt x="495251" y="199848"/>
                    <a:pt x="487125" y="185021"/>
                    <a:pt x="509881" y="186960"/>
                  </a:cubicBezTo>
                  <a:cubicBezTo>
                    <a:pt x="532637" y="188899"/>
                    <a:pt x="572156" y="177927"/>
                    <a:pt x="594045" y="180349"/>
                  </a:cubicBezTo>
                  <a:cubicBezTo>
                    <a:pt x="615934" y="182771"/>
                    <a:pt x="628528" y="187832"/>
                    <a:pt x="641214" y="201494"/>
                  </a:cubicBezTo>
                  <a:cubicBezTo>
                    <a:pt x="660408" y="222314"/>
                    <a:pt x="676999" y="244435"/>
                    <a:pt x="684155" y="273062"/>
                  </a:cubicBezTo>
                  <a:cubicBezTo>
                    <a:pt x="686432" y="282171"/>
                    <a:pt x="694240" y="289978"/>
                    <a:pt x="700746" y="297135"/>
                  </a:cubicBezTo>
                  <a:cubicBezTo>
                    <a:pt x="720265" y="317629"/>
                    <a:pt x="783374" y="392775"/>
                    <a:pt x="784675" y="414246"/>
                  </a:cubicBezTo>
                  <a:cubicBezTo>
                    <a:pt x="785651" y="431812"/>
                    <a:pt x="791832" y="446451"/>
                    <a:pt x="802893" y="460440"/>
                  </a:cubicBezTo>
                  <a:cubicBezTo>
                    <a:pt x="829568" y="494272"/>
                    <a:pt x="839653" y="532983"/>
                    <a:pt x="835098" y="576574"/>
                  </a:cubicBezTo>
                  <a:cubicBezTo>
                    <a:pt x="824363" y="696288"/>
                    <a:pt x="804519" y="814700"/>
                    <a:pt x="782724" y="932787"/>
                  </a:cubicBezTo>
                  <a:cubicBezTo>
                    <a:pt x="770362" y="998824"/>
                    <a:pt x="712457" y="1131225"/>
                    <a:pt x="713107" y="1136429"/>
                  </a:cubicBezTo>
                  <a:cubicBezTo>
                    <a:pt x="715060" y="1153670"/>
                    <a:pt x="717662" y="1170587"/>
                    <a:pt x="720265" y="1187828"/>
                  </a:cubicBezTo>
                  <a:cubicBezTo>
                    <a:pt x="721566" y="1196286"/>
                    <a:pt x="722867" y="1204419"/>
                    <a:pt x="709855" y="1204744"/>
                  </a:cubicBezTo>
                  <a:cubicBezTo>
                    <a:pt x="692613" y="1205395"/>
                    <a:pt x="690011" y="1204093"/>
                    <a:pt x="689685" y="1189455"/>
                  </a:cubicBezTo>
                  <a:cubicBezTo>
                    <a:pt x="689685" y="1177093"/>
                    <a:pt x="688059" y="1137080"/>
                    <a:pt x="686758" y="1129598"/>
                  </a:cubicBezTo>
                  <a:cubicBezTo>
                    <a:pt x="680251" y="1132851"/>
                    <a:pt x="673420" y="1136429"/>
                    <a:pt x="666589" y="1139357"/>
                  </a:cubicBezTo>
                  <a:cubicBezTo>
                    <a:pt x="653576" y="1145213"/>
                    <a:pt x="619094" y="1156924"/>
                    <a:pt x="614865" y="1155948"/>
                  </a:cubicBezTo>
                  <a:cubicBezTo>
                    <a:pt x="604780" y="1153670"/>
                    <a:pt x="596973" y="1153670"/>
                    <a:pt x="595997" y="1167008"/>
                  </a:cubicBezTo>
                  <a:cubicBezTo>
                    <a:pt x="595997" y="1168960"/>
                    <a:pt x="592093" y="1172213"/>
                    <a:pt x="591117" y="1171888"/>
                  </a:cubicBezTo>
                  <a:cubicBezTo>
                    <a:pt x="588189" y="1170587"/>
                    <a:pt x="584286" y="1168635"/>
                    <a:pt x="583635" y="1166032"/>
                  </a:cubicBezTo>
                  <a:cubicBezTo>
                    <a:pt x="581683" y="1156924"/>
                    <a:pt x="574526" y="1154647"/>
                    <a:pt x="566719" y="1152370"/>
                  </a:cubicBezTo>
                  <a:lnTo>
                    <a:pt x="459693" y="1120164"/>
                  </a:lnTo>
                  <a:cubicBezTo>
                    <a:pt x="454000" y="1121178"/>
                    <a:pt x="116022" y="814893"/>
                    <a:pt x="110329" y="815907"/>
                  </a:cubicBezTo>
                  <a:cubicBezTo>
                    <a:pt x="70356" y="757887"/>
                    <a:pt x="305480" y="989309"/>
                    <a:pt x="392243" y="1009389"/>
                  </a:cubicBezTo>
                  <a:cubicBezTo>
                    <a:pt x="399058" y="912047"/>
                    <a:pt x="351071" y="311521"/>
                    <a:pt x="408556" y="216863"/>
                  </a:cubicBezTo>
                  <a:close/>
                </a:path>
              </a:pathLst>
            </a:custGeom>
            <a:solidFill>
              <a:schemeClr val="accent3"/>
            </a:solidFill>
            <a:ln w="6618" cap="flat">
              <a:noFill/>
              <a:prstDash val="solid"/>
              <a:miter/>
            </a:ln>
          </p:spPr>
          <p:txBody>
            <a:bodyPr wrap="square" rtlCol="0" anchor="ctr">
              <a:noAutofit/>
            </a:bodyPr>
            <a:lstStyle/>
            <a:p>
              <a:endParaRPr lang="en-US"/>
            </a:p>
          </p:txBody>
        </p:sp>
      </p:grpSp>
      <p:pic>
        <p:nvPicPr>
          <p:cNvPr id="7" name="Picture 6">
            <a:extLst>
              <a:ext uri="{FF2B5EF4-FFF2-40B4-BE49-F238E27FC236}">
                <a16:creationId xmlns:a16="http://schemas.microsoft.com/office/drawing/2014/main" id="{7F3DB461-60C0-4EAC-A81B-223572939E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44681" y="678325"/>
            <a:ext cx="7683563" cy="5501350"/>
          </a:xfrm>
          <a:prstGeom prst="rect">
            <a:avLst/>
          </a:prstGeom>
          <a:noFill/>
          <a:ln>
            <a:noFill/>
          </a:ln>
        </p:spPr>
      </p:pic>
    </p:spTree>
    <p:extLst>
      <p:ext uri="{BB962C8B-B14F-4D97-AF65-F5344CB8AC3E}">
        <p14:creationId xmlns:p14="http://schemas.microsoft.com/office/powerpoint/2010/main" val="201789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0AF012FE-1872-49D3-B100-59799DFAF5F2}"/>
              </a:ext>
            </a:extLst>
          </p:cNvPr>
          <p:cNvSpPr/>
          <p:nvPr/>
        </p:nvSpPr>
        <p:spPr>
          <a:xfrm rot="1594962">
            <a:off x="8813341" y="4293830"/>
            <a:ext cx="3846856" cy="1990600"/>
          </a:xfrm>
          <a:custGeom>
            <a:avLst/>
            <a:gdLst>
              <a:gd name="connsiteX0" fmla="*/ 2861569 w 4033651"/>
              <a:gd name="connsiteY0" fmla="*/ 138396 h 2123114"/>
              <a:gd name="connsiteX1" fmla="*/ 2853861 w 4033651"/>
              <a:gd name="connsiteY1" fmla="*/ 157070 h 2123114"/>
              <a:gd name="connsiteX2" fmla="*/ 2880243 w 4033651"/>
              <a:gd name="connsiteY2" fmla="*/ 183454 h 2123114"/>
              <a:gd name="connsiteX3" fmla="*/ 2906627 w 4033651"/>
              <a:gd name="connsiteY3" fmla="*/ 157071 h 2123114"/>
              <a:gd name="connsiteX4" fmla="*/ 2880244 w 4033651"/>
              <a:gd name="connsiteY4" fmla="*/ 130687 h 2123114"/>
              <a:gd name="connsiteX5" fmla="*/ 2861569 w 4033651"/>
              <a:gd name="connsiteY5" fmla="*/ 138396 h 2123114"/>
              <a:gd name="connsiteX6" fmla="*/ 1492252 w 4033651"/>
              <a:gd name="connsiteY6" fmla="*/ 758000 h 2123114"/>
              <a:gd name="connsiteX7" fmla="*/ 1407872 w 4033651"/>
              <a:gd name="connsiteY7" fmla="*/ 878952 h 2123114"/>
              <a:gd name="connsiteX8" fmla="*/ 1450466 w 4033651"/>
              <a:gd name="connsiteY8" fmla="*/ 1034391 h 2123114"/>
              <a:gd name="connsiteX9" fmla="*/ 1619891 w 4033651"/>
              <a:gd name="connsiteY9" fmla="*/ 1113540 h 2123114"/>
              <a:gd name="connsiteX10" fmla="*/ 1881179 w 4033651"/>
              <a:gd name="connsiteY10" fmla="*/ 1110044 h 2123114"/>
              <a:gd name="connsiteX11" fmla="*/ 2002924 w 4033651"/>
              <a:gd name="connsiteY11" fmla="*/ 1067449 h 2123114"/>
              <a:gd name="connsiteX12" fmla="*/ 2066180 w 4033651"/>
              <a:gd name="connsiteY12" fmla="*/ 1014683 h 2123114"/>
              <a:gd name="connsiteX13" fmla="*/ 2083345 w 4033651"/>
              <a:gd name="connsiteY13" fmla="*/ 978128 h 2123114"/>
              <a:gd name="connsiteX14" fmla="*/ 2020725 w 4033651"/>
              <a:gd name="connsiteY14" fmla="*/ 968592 h 2123114"/>
              <a:gd name="connsiteX15" fmla="*/ 1853524 w 4033651"/>
              <a:gd name="connsiteY15" fmla="*/ 970181 h 2123114"/>
              <a:gd name="connsiteX16" fmla="*/ 1769925 w 4033651"/>
              <a:gd name="connsiteY16" fmla="*/ 984167 h 2123114"/>
              <a:gd name="connsiteX17" fmla="*/ 1640870 w 4033651"/>
              <a:gd name="connsiteY17" fmla="*/ 1064588 h 2123114"/>
              <a:gd name="connsiteX18" fmla="*/ 1590011 w 4033651"/>
              <a:gd name="connsiteY18" fmla="*/ 1042337 h 2123114"/>
              <a:gd name="connsiteX19" fmla="*/ 1619891 w 4033651"/>
              <a:gd name="connsiteY19" fmla="*/ 1008643 h 2123114"/>
              <a:gd name="connsiteX20" fmla="*/ 1619255 w 4033651"/>
              <a:gd name="connsiteY20" fmla="*/ 1006736 h 2123114"/>
              <a:gd name="connsiteX21" fmla="*/ 1547735 w 4033651"/>
              <a:gd name="connsiteY21" fmla="*/ 963505 h 2123114"/>
              <a:gd name="connsiteX22" fmla="*/ 1513404 w 4033651"/>
              <a:gd name="connsiteY22" fmla="*/ 830000 h 2123114"/>
              <a:gd name="connsiteX23" fmla="*/ 1603679 w 4033651"/>
              <a:gd name="connsiteY23" fmla="*/ 730825 h 2123114"/>
              <a:gd name="connsiteX24" fmla="*/ 1537637 w 4033651"/>
              <a:gd name="connsiteY24" fmla="*/ 736582 h 2123114"/>
              <a:gd name="connsiteX25" fmla="*/ 1492252 w 4033651"/>
              <a:gd name="connsiteY25" fmla="*/ 758000 h 2123114"/>
              <a:gd name="connsiteX26" fmla="*/ 7417 w 4033651"/>
              <a:gd name="connsiteY26" fmla="*/ 108675 h 2123114"/>
              <a:gd name="connsiteX27" fmla="*/ 27681 w 4033651"/>
              <a:gd name="connsiteY27" fmla="*/ 102397 h 2123114"/>
              <a:gd name="connsiteX28" fmla="*/ 90938 w 4033651"/>
              <a:gd name="connsiteY28" fmla="*/ 102397 h 2123114"/>
              <a:gd name="connsiteX29" fmla="*/ 106513 w 4033651"/>
              <a:gd name="connsiteY29" fmla="*/ 88411 h 2123114"/>
              <a:gd name="connsiteX30" fmla="*/ 125268 w 4033651"/>
              <a:gd name="connsiteY30" fmla="*/ 62663 h 2123114"/>
              <a:gd name="connsiteX31" fmla="*/ 265131 w 4033651"/>
              <a:gd name="connsiteY31" fmla="*/ 16890 h 2123114"/>
              <a:gd name="connsiteX32" fmla="*/ 284838 w 4033651"/>
              <a:gd name="connsiteY32" fmla="*/ 33101 h 2123114"/>
              <a:gd name="connsiteX33" fmla="*/ 296917 w 4033651"/>
              <a:gd name="connsiteY33" fmla="*/ 57260 h 2123114"/>
              <a:gd name="connsiteX34" fmla="*/ 308042 w 4033651"/>
              <a:gd name="connsiteY34" fmla="*/ 63299 h 2123114"/>
              <a:gd name="connsiteX35" fmla="*/ 342373 w 4033651"/>
              <a:gd name="connsiteY35" fmla="*/ 84596 h 2123114"/>
              <a:gd name="connsiteX36" fmla="*/ 367166 w 4033651"/>
              <a:gd name="connsiteY36" fmla="*/ 102079 h 2123114"/>
              <a:gd name="connsiteX37" fmla="*/ 1760390 w 4033651"/>
              <a:gd name="connsiteY37" fmla="*/ 107483 h 2123114"/>
              <a:gd name="connsiteX38" fmla="*/ 1774058 w 4033651"/>
              <a:gd name="connsiteY38" fmla="*/ 96039 h 2123114"/>
              <a:gd name="connsiteX39" fmla="*/ 1780733 w 4033651"/>
              <a:gd name="connsiteY39" fmla="*/ 76014 h 2123114"/>
              <a:gd name="connsiteX40" fmla="*/ 1797580 w 4033651"/>
              <a:gd name="connsiteY40" fmla="*/ 69338 h 2123114"/>
              <a:gd name="connsiteX41" fmla="*/ 1808069 w 4033651"/>
              <a:gd name="connsiteY41" fmla="*/ 69975 h 2123114"/>
              <a:gd name="connsiteX42" fmla="*/ 2016592 w 4033651"/>
              <a:gd name="connsiteY42" fmla="*/ 72835 h 2123114"/>
              <a:gd name="connsiteX43" fmla="*/ 2040432 w 4033651"/>
              <a:gd name="connsiteY43" fmla="*/ 65842 h 2123114"/>
              <a:gd name="connsiteX44" fmla="*/ 2095741 w 4033651"/>
              <a:gd name="connsiteY44" fmla="*/ 69657 h 2123114"/>
              <a:gd name="connsiteX45" fmla="*/ 2117357 w 4033651"/>
              <a:gd name="connsiteY45" fmla="*/ 73788 h 2123114"/>
              <a:gd name="connsiteX46" fmla="*/ 2496893 w 4033651"/>
              <a:gd name="connsiteY46" fmla="*/ 63935 h 2123114"/>
              <a:gd name="connsiteX47" fmla="*/ 2503886 w 4033651"/>
              <a:gd name="connsiteY47" fmla="*/ 53763 h 2123114"/>
              <a:gd name="connsiteX48" fmla="*/ 2518508 w 4033651"/>
              <a:gd name="connsiteY48" fmla="*/ 10215 h 2123114"/>
              <a:gd name="connsiteX49" fmla="*/ 2556971 w 4033651"/>
              <a:gd name="connsiteY49" fmla="*/ 9579 h 2123114"/>
              <a:gd name="connsiteX50" fmla="*/ 2573818 w 4033651"/>
              <a:gd name="connsiteY50" fmla="*/ 35645 h 2123114"/>
              <a:gd name="connsiteX51" fmla="*/ 2579222 w 4033651"/>
              <a:gd name="connsiteY51" fmla="*/ 51220 h 2123114"/>
              <a:gd name="connsiteX52" fmla="*/ 2594479 w 4033651"/>
              <a:gd name="connsiteY52" fmla="*/ 61710 h 2123114"/>
              <a:gd name="connsiteX53" fmla="*/ 2613233 w 4033651"/>
              <a:gd name="connsiteY53" fmla="*/ 63935 h 2123114"/>
              <a:gd name="connsiteX54" fmla="*/ 2717176 w 4033651"/>
              <a:gd name="connsiteY54" fmla="*/ 88092 h 2123114"/>
              <a:gd name="connsiteX55" fmla="*/ 2755640 w 4033651"/>
              <a:gd name="connsiteY55" fmla="*/ 123694 h 2123114"/>
              <a:gd name="connsiteX56" fmla="*/ 2765811 w 4033651"/>
              <a:gd name="connsiteY56" fmla="*/ 129098 h 2123114"/>
              <a:gd name="connsiteX57" fmla="*/ 2820802 w 4033651"/>
              <a:gd name="connsiteY57" fmla="*/ 127827 h 2123114"/>
              <a:gd name="connsiteX58" fmla="*/ 2856403 w 4033651"/>
              <a:gd name="connsiteY58" fmla="*/ 112887 h 2123114"/>
              <a:gd name="connsiteX59" fmla="*/ 2906309 w 4033651"/>
              <a:gd name="connsiteY59" fmla="*/ 110662 h 2123114"/>
              <a:gd name="connsiteX60" fmla="*/ 2930785 w 4033651"/>
              <a:gd name="connsiteY60" fmla="*/ 153256 h 2123114"/>
              <a:gd name="connsiteX61" fmla="*/ 2916798 w 4033651"/>
              <a:gd name="connsiteY61" fmla="*/ 214605 h 2123114"/>
              <a:gd name="connsiteX62" fmla="*/ 2884694 w 4033651"/>
              <a:gd name="connsiteY62" fmla="*/ 281675 h 2123114"/>
              <a:gd name="connsiteX63" fmla="*/ 2873887 w 4033651"/>
              <a:gd name="connsiteY63" fmla="*/ 302655 h 2123114"/>
              <a:gd name="connsiteX64" fmla="*/ 2873886 w 4033651"/>
              <a:gd name="connsiteY64" fmla="*/ 324906 h 2123114"/>
              <a:gd name="connsiteX65" fmla="*/ 3090038 w 4033651"/>
              <a:gd name="connsiteY65" fmla="*/ 540739 h 2123114"/>
              <a:gd name="connsiteX66" fmla="*/ 3140261 w 4033651"/>
              <a:gd name="connsiteY66" fmla="*/ 555997 h 2123114"/>
              <a:gd name="connsiteX67" fmla="*/ 3157745 w 4033651"/>
              <a:gd name="connsiteY67" fmla="*/ 598591 h 2123114"/>
              <a:gd name="connsiteX68" fmla="*/ 3156790 w 4033651"/>
              <a:gd name="connsiteY68" fmla="*/ 613849 h 2123114"/>
              <a:gd name="connsiteX69" fmla="*/ 3130407 w 4033651"/>
              <a:gd name="connsiteY69" fmla="*/ 647543 h 2123114"/>
              <a:gd name="connsiteX70" fmla="*/ 3111335 w 4033651"/>
              <a:gd name="connsiteY70" fmla="*/ 655172 h 2123114"/>
              <a:gd name="connsiteX71" fmla="*/ 3130089 w 4033651"/>
              <a:gd name="connsiteY71" fmla="*/ 667569 h 2123114"/>
              <a:gd name="connsiteX72" fmla="*/ 3652032 w 4033651"/>
              <a:gd name="connsiteY72" fmla="*/ 1122123 h 2123114"/>
              <a:gd name="connsiteX73" fmla="*/ 3733406 w 4033651"/>
              <a:gd name="connsiteY73" fmla="*/ 1158996 h 2123114"/>
              <a:gd name="connsiteX74" fmla="*/ 3793106 w 4033651"/>
              <a:gd name="connsiteY74" fmla="*/ 1171641 h 2123114"/>
              <a:gd name="connsiteX75" fmla="*/ 3805062 w 4033651"/>
              <a:gd name="connsiteY75" fmla="*/ 1174044 h 2123114"/>
              <a:gd name="connsiteX76" fmla="*/ 4032612 w 4033651"/>
              <a:gd name="connsiteY76" fmla="*/ 1628795 h 2123114"/>
              <a:gd name="connsiteX77" fmla="*/ 4033395 w 4033651"/>
              <a:gd name="connsiteY77" fmla="*/ 1750392 h 2123114"/>
              <a:gd name="connsiteX78" fmla="*/ 4033651 w 4033651"/>
              <a:gd name="connsiteY78" fmla="*/ 1815949 h 2123114"/>
              <a:gd name="connsiteX79" fmla="*/ 3460875 w 4033651"/>
              <a:gd name="connsiteY79" fmla="*/ 2102558 h 2123114"/>
              <a:gd name="connsiteX80" fmla="*/ 3447319 w 4033651"/>
              <a:gd name="connsiteY80" fmla="*/ 2099702 h 2123114"/>
              <a:gd name="connsiteX81" fmla="*/ 3406318 w 4033651"/>
              <a:gd name="connsiteY81" fmla="*/ 2093850 h 2123114"/>
              <a:gd name="connsiteX82" fmla="*/ 3258827 w 4033651"/>
              <a:gd name="connsiteY82" fmla="*/ 2090989 h 2123114"/>
              <a:gd name="connsiteX83" fmla="*/ 3159015 w 4033651"/>
              <a:gd name="connsiteY83" fmla="*/ 2112604 h 2123114"/>
              <a:gd name="connsiteX84" fmla="*/ 2973697 w 4033651"/>
              <a:gd name="connsiteY84" fmla="*/ 2110379 h 2123114"/>
              <a:gd name="connsiteX85" fmla="*/ 2707323 w 4033651"/>
              <a:gd name="connsiteY85" fmla="*/ 2071281 h 2123114"/>
              <a:gd name="connsiteX86" fmla="*/ 2576997 w 4033651"/>
              <a:gd name="connsiteY86" fmla="*/ 2077638 h 2123114"/>
              <a:gd name="connsiteX87" fmla="*/ 2275020 w 4033651"/>
              <a:gd name="connsiteY87" fmla="*/ 2083996 h 2123114"/>
              <a:gd name="connsiteX88" fmla="*/ 2289006 w 4033651"/>
              <a:gd name="connsiteY88" fmla="*/ 1926969 h 2123114"/>
              <a:gd name="connsiteX89" fmla="*/ 2279151 w 4033651"/>
              <a:gd name="connsiteY89" fmla="*/ 1918704 h 2123114"/>
              <a:gd name="connsiteX90" fmla="*/ 2141197 w 4033651"/>
              <a:gd name="connsiteY90" fmla="*/ 1903128 h 2123114"/>
              <a:gd name="connsiteX91" fmla="*/ 2084616 w 4033651"/>
              <a:gd name="connsiteY91" fmla="*/ 1794099 h 2123114"/>
              <a:gd name="connsiteX92" fmla="*/ 2162812 w 4033651"/>
              <a:gd name="connsiteY92" fmla="*/ 1670766 h 2123114"/>
              <a:gd name="connsiteX93" fmla="*/ 2164084 w 4033651"/>
              <a:gd name="connsiteY93" fmla="*/ 1668540 h 2123114"/>
              <a:gd name="connsiteX94" fmla="*/ 1991163 w 4033651"/>
              <a:gd name="connsiteY94" fmla="*/ 1593841 h 2123114"/>
              <a:gd name="connsiteX95" fmla="*/ 2029943 w 4033651"/>
              <a:gd name="connsiteY95" fmla="*/ 1410112 h 2123114"/>
              <a:gd name="connsiteX96" fmla="*/ 2022949 w 4033651"/>
              <a:gd name="connsiteY96" fmla="*/ 1392947 h 2123114"/>
              <a:gd name="connsiteX97" fmla="*/ 1904702 w 4033651"/>
              <a:gd name="connsiteY97" fmla="*/ 1295997 h 2123114"/>
              <a:gd name="connsiteX98" fmla="*/ 1927271 w 4033651"/>
              <a:gd name="connsiteY98" fmla="*/ 1152956 h 2123114"/>
              <a:gd name="connsiteX99" fmla="*/ 1709848 w 4033651"/>
              <a:gd name="connsiteY99" fmla="*/ 1177750 h 2123114"/>
              <a:gd name="connsiteX100" fmla="*/ 1425355 w 4033651"/>
              <a:gd name="connsiteY100" fmla="*/ 1118944 h 2123114"/>
              <a:gd name="connsiteX101" fmla="*/ 1376720 w 4033651"/>
              <a:gd name="connsiteY101" fmla="*/ 1094786 h 2123114"/>
              <a:gd name="connsiteX102" fmla="*/ 1369410 w 4033651"/>
              <a:gd name="connsiteY102" fmla="*/ 1086203 h 2123114"/>
              <a:gd name="connsiteX103" fmla="*/ 1363369 w 4033651"/>
              <a:gd name="connsiteY103" fmla="*/ 1053781 h 2123114"/>
              <a:gd name="connsiteX104" fmla="*/ 1351291 w 4033651"/>
              <a:gd name="connsiteY104" fmla="*/ 897389 h 2123114"/>
              <a:gd name="connsiteX105" fmla="*/ 1286763 w 4033651"/>
              <a:gd name="connsiteY105" fmla="*/ 743858 h 2123114"/>
              <a:gd name="connsiteX106" fmla="*/ 988602 w 4033651"/>
              <a:gd name="connsiteY106" fmla="*/ 663437 h 2123114"/>
              <a:gd name="connsiteX107" fmla="*/ 385921 w 4033651"/>
              <a:gd name="connsiteY107" fmla="*/ 668205 h 2123114"/>
              <a:gd name="connsiteX108" fmla="*/ 361763 w 4033651"/>
              <a:gd name="connsiteY108" fmla="*/ 645318 h 2123114"/>
              <a:gd name="connsiteX109" fmla="*/ 361763 w 4033651"/>
              <a:gd name="connsiteY109" fmla="*/ 632286 h 2123114"/>
              <a:gd name="connsiteX110" fmla="*/ 346187 w 4033651"/>
              <a:gd name="connsiteY110" fmla="*/ 617346 h 2123114"/>
              <a:gd name="connsiteX111" fmla="*/ 101428 w 4033651"/>
              <a:gd name="connsiteY111" fmla="*/ 609399 h 2123114"/>
              <a:gd name="connsiteX112" fmla="*/ 87759 w 4033651"/>
              <a:gd name="connsiteY112" fmla="*/ 596048 h 2123114"/>
              <a:gd name="connsiteX113" fmla="*/ 77905 w 4033651"/>
              <a:gd name="connsiteY113" fmla="*/ 475576 h 2123114"/>
              <a:gd name="connsiteX114" fmla="*/ 68687 w 4033651"/>
              <a:gd name="connsiteY114" fmla="*/ 325223 h 2123114"/>
              <a:gd name="connsiteX115" fmla="*/ 23867 w 4033651"/>
              <a:gd name="connsiteY115" fmla="*/ 313462 h 2123114"/>
              <a:gd name="connsiteX116" fmla="*/ 5113 w 4033651"/>
              <a:gd name="connsiteY116" fmla="*/ 291212 h 2123114"/>
              <a:gd name="connsiteX117" fmla="*/ 27 w 4033651"/>
              <a:gd name="connsiteY117" fmla="*/ 126873 h 2123114"/>
              <a:gd name="connsiteX118" fmla="*/ 7417 w 4033651"/>
              <a:gd name="connsiteY118" fmla="*/ 108675 h 212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033651" h="2123114">
                <a:moveTo>
                  <a:pt x="2861569" y="138396"/>
                </a:moveTo>
                <a:cubicBezTo>
                  <a:pt x="2856802" y="143164"/>
                  <a:pt x="2853861" y="149759"/>
                  <a:pt x="2853861" y="157070"/>
                </a:cubicBezTo>
                <a:cubicBezTo>
                  <a:pt x="2853860" y="171693"/>
                  <a:pt x="2865623" y="183772"/>
                  <a:pt x="2880243" y="183454"/>
                </a:cubicBezTo>
                <a:cubicBezTo>
                  <a:pt x="2894866" y="183453"/>
                  <a:pt x="2906627" y="171693"/>
                  <a:pt x="2906627" y="157071"/>
                </a:cubicBezTo>
                <a:cubicBezTo>
                  <a:pt x="2906627" y="142449"/>
                  <a:pt x="2894866" y="130687"/>
                  <a:pt x="2880244" y="130687"/>
                </a:cubicBezTo>
                <a:cubicBezTo>
                  <a:pt x="2872933" y="130687"/>
                  <a:pt x="2866338" y="133627"/>
                  <a:pt x="2861569" y="138396"/>
                </a:cubicBezTo>
                <a:close/>
                <a:moveTo>
                  <a:pt x="1492252" y="758000"/>
                </a:moveTo>
                <a:cubicBezTo>
                  <a:pt x="1449756" y="785607"/>
                  <a:pt x="1417348" y="830318"/>
                  <a:pt x="1407872" y="878952"/>
                </a:cubicBezTo>
                <a:cubicBezTo>
                  <a:pt x="1397382" y="933626"/>
                  <a:pt x="1415182" y="991796"/>
                  <a:pt x="1450466" y="1034391"/>
                </a:cubicBezTo>
                <a:cubicBezTo>
                  <a:pt x="1493696" y="1086203"/>
                  <a:pt x="1556635" y="1100189"/>
                  <a:pt x="1619891" y="1113540"/>
                </a:cubicBezTo>
                <a:cubicBezTo>
                  <a:pt x="1705715" y="1131341"/>
                  <a:pt x="1795673" y="1129752"/>
                  <a:pt x="1881179" y="1110044"/>
                </a:cubicBezTo>
                <a:cubicBezTo>
                  <a:pt x="1923139" y="1100508"/>
                  <a:pt x="1964143" y="1086203"/>
                  <a:pt x="2002924" y="1067449"/>
                </a:cubicBezTo>
                <a:cubicBezTo>
                  <a:pt x="2028671" y="1055052"/>
                  <a:pt x="2049651" y="1038205"/>
                  <a:pt x="2066180" y="1014683"/>
                </a:cubicBezTo>
                <a:cubicBezTo>
                  <a:pt x="2071902" y="1006736"/>
                  <a:pt x="2089067" y="986392"/>
                  <a:pt x="2083345" y="978128"/>
                </a:cubicBezTo>
                <a:cubicBezTo>
                  <a:pt x="2077306" y="969545"/>
                  <a:pt x="2031214" y="969545"/>
                  <a:pt x="2020725" y="968592"/>
                </a:cubicBezTo>
                <a:cubicBezTo>
                  <a:pt x="1965097" y="963188"/>
                  <a:pt x="1908834" y="963506"/>
                  <a:pt x="1853524" y="970181"/>
                </a:cubicBezTo>
                <a:cubicBezTo>
                  <a:pt x="1825552" y="973360"/>
                  <a:pt x="1797262" y="977492"/>
                  <a:pt x="1769925" y="984167"/>
                </a:cubicBezTo>
                <a:cubicBezTo>
                  <a:pt x="1715251" y="997836"/>
                  <a:pt x="1704444" y="1013729"/>
                  <a:pt x="1640870" y="1064588"/>
                </a:cubicBezTo>
                <a:cubicBezTo>
                  <a:pt x="1632606" y="1071263"/>
                  <a:pt x="1583336" y="1050920"/>
                  <a:pt x="1590011" y="1042337"/>
                </a:cubicBezTo>
                <a:cubicBezTo>
                  <a:pt x="1602726" y="1026126"/>
                  <a:pt x="1611626" y="1018497"/>
                  <a:pt x="1619891" y="1008643"/>
                </a:cubicBezTo>
                <a:cubicBezTo>
                  <a:pt x="1620526" y="1007690"/>
                  <a:pt x="1620209" y="1006736"/>
                  <a:pt x="1619255" y="1006736"/>
                </a:cubicBezTo>
                <a:cubicBezTo>
                  <a:pt x="1603679" y="1007689"/>
                  <a:pt x="1558541" y="974313"/>
                  <a:pt x="1547735" y="963505"/>
                </a:cubicBezTo>
                <a:cubicBezTo>
                  <a:pt x="1514676" y="930765"/>
                  <a:pt x="1504504" y="873231"/>
                  <a:pt x="1513404" y="830000"/>
                </a:cubicBezTo>
                <a:cubicBezTo>
                  <a:pt x="1523576" y="780731"/>
                  <a:pt x="1559495" y="754665"/>
                  <a:pt x="1603679" y="730825"/>
                </a:cubicBezTo>
                <a:cubicBezTo>
                  <a:pt x="1581270" y="727726"/>
                  <a:pt x="1558880" y="730030"/>
                  <a:pt x="1537637" y="736582"/>
                </a:cubicBezTo>
                <a:cubicBezTo>
                  <a:pt x="1521705" y="741495"/>
                  <a:pt x="1506418" y="748797"/>
                  <a:pt x="1492252" y="758000"/>
                </a:cubicBezTo>
                <a:close/>
                <a:moveTo>
                  <a:pt x="7417" y="108675"/>
                </a:moveTo>
                <a:cubicBezTo>
                  <a:pt x="12186" y="104463"/>
                  <a:pt x="19099" y="102238"/>
                  <a:pt x="27681" y="102397"/>
                </a:cubicBezTo>
                <a:cubicBezTo>
                  <a:pt x="48661" y="102079"/>
                  <a:pt x="69958" y="101762"/>
                  <a:pt x="90938" y="102397"/>
                </a:cubicBezTo>
                <a:cubicBezTo>
                  <a:pt x="101427" y="102397"/>
                  <a:pt x="106195" y="99854"/>
                  <a:pt x="106513" y="88411"/>
                </a:cubicBezTo>
                <a:cubicBezTo>
                  <a:pt x="106831" y="76649"/>
                  <a:pt x="113189" y="67749"/>
                  <a:pt x="125268" y="62663"/>
                </a:cubicBezTo>
                <a:cubicBezTo>
                  <a:pt x="140526" y="55988"/>
                  <a:pt x="231118" y="12440"/>
                  <a:pt x="265131" y="16890"/>
                </a:cubicBezTo>
                <a:cubicBezTo>
                  <a:pt x="272441" y="17844"/>
                  <a:pt x="279753" y="26426"/>
                  <a:pt x="284838" y="33101"/>
                </a:cubicBezTo>
                <a:cubicBezTo>
                  <a:pt x="290242" y="40094"/>
                  <a:pt x="292149" y="49631"/>
                  <a:pt x="296917" y="57260"/>
                </a:cubicBezTo>
                <a:cubicBezTo>
                  <a:pt x="299142" y="60438"/>
                  <a:pt x="305182" y="64253"/>
                  <a:pt x="308042" y="63299"/>
                </a:cubicBezTo>
                <a:cubicBezTo>
                  <a:pt x="327115" y="57577"/>
                  <a:pt x="336015" y="67113"/>
                  <a:pt x="342373" y="84596"/>
                </a:cubicBezTo>
                <a:cubicBezTo>
                  <a:pt x="348730" y="102079"/>
                  <a:pt x="348413" y="102079"/>
                  <a:pt x="367166" y="102079"/>
                </a:cubicBezTo>
                <a:cubicBezTo>
                  <a:pt x="395774" y="102079"/>
                  <a:pt x="1727331" y="107165"/>
                  <a:pt x="1760390" y="107483"/>
                </a:cubicBezTo>
                <a:cubicBezTo>
                  <a:pt x="1768972" y="107483"/>
                  <a:pt x="1773740" y="106211"/>
                  <a:pt x="1774058" y="96039"/>
                </a:cubicBezTo>
                <a:cubicBezTo>
                  <a:pt x="1774375" y="89365"/>
                  <a:pt x="1777236" y="82054"/>
                  <a:pt x="1780733" y="76014"/>
                </a:cubicBezTo>
                <a:cubicBezTo>
                  <a:pt x="1784230" y="70610"/>
                  <a:pt x="1789316" y="65524"/>
                  <a:pt x="1797580" y="69338"/>
                </a:cubicBezTo>
                <a:cubicBezTo>
                  <a:pt x="1800440" y="70610"/>
                  <a:pt x="1804573" y="69975"/>
                  <a:pt x="1808069" y="69975"/>
                </a:cubicBezTo>
                <a:cubicBezTo>
                  <a:pt x="1852889" y="69975"/>
                  <a:pt x="1992117" y="71882"/>
                  <a:pt x="2016592" y="72835"/>
                </a:cubicBezTo>
                <a:cubicBezTo>
                  <a:pt x="2025174" y="73153"/>
                  <a:pt x="2032803" y="72835"/>
                  <a:pt x="2040432" y="65842"/>
                </a:cubicBezTo>
                <a:cubicBezTo>
                  <a:pt x="2049650" y="57577"/>
                  <a:pt x="2085252" y="60756"/>
                  <a:pt x="2095741" y="69657"/>
                </a:cubicBezTo>
                <a:cubicBezTo>
                  <a:pt x="2102417" y="75378"/>
                  <a:pt x="2109092" y="76968"/>
                  <a:pt x="2117357" y="73788"/>
                </a:cubicBezTo>
                <a:cubicBezTo>
                  <a:pt x="2120218" y="72517"/>
                  <a:pt x="2478775" y="66796"/>
                  <a:pt x="2496893" y="63935"/>
                </a:cubicBezTo>
                <a:cubicBezTo>
                  <a:pt x="2499754" y="63299"/>
                  <a:pt x="2502615" y="57577"/>
                  <a:pt x="2503886" y="53763"/>
                </a:cubicBezTo>
                <a:cubicBezTo>
                  <a:pt x="2508972" y="39459"/>
                  <a:pt x="2511833" y="23883"/>
                  <a:pt x="2518508" y="10215"/>
                </a:cubicBezTo>
                <a:cubicBezTo>
                  <a:pt x="2524865" y="-3136"/>
                  <a:pt x="2542348" y="-3454"/>
                  <a:pt x="2556971" y="9579"/>
                </a:cubicBezTo>
                <a:cubicBezTo>
                  <a:pt x="2564599" y="16254"/>
                  <a:pt x="2568731" y="26426"/>
                  <a:pt x="2573818" y="35645"/>
                </a:cubicBezTo>
                <a:cubicBezTo>
                  <a:pt x="2576360" y="40412"/>
                  <a:pt x="2577950" y="45816"/>
                  <a:pt x="2579222" y="51220"/>
                </a:cubicBezTo>
                <a:cubicBezTo>
                  <a:pt x="2581446" y="59167"/>
                  <a:pt x="2586851" y="61709"/>
                  <a:pt x="2594479" y="61710"/>
                </a:cubicBezTo>
                <a:cubicBezTo>
                  <a:pt x="2600836" y="61710"/>
                  <a:pt x="2606876" y="63299"/>
                  <a:pt x="2613233" y="63935"/>
                </a:cubicBezTo>
                <a:cubicBezTo>
                  <a:pt x="2647246" y="67113"/>
                  <a:pt x="2690475" y="65207"/>
                  <a:pt x="2717176" y="88092"/>
                </a:cubicBezTo>
                <a:cubicBezTo>
                  <a:pt x="2730210" y="99536"/>
                  <a:pt x="2742607" y="111933"/>
                  <a:pt x="2755640" y="123694"/>
                </a:cubicBezTo>
                <a:cubicBezTo>
                  <a:pt x="2758500" y="126237"/>
                  <a:pt x="2762315" y="129098"/>
                  <a:pt x="2765811" y="129098"/>
                </a:cubicBezTo>
                <a:cubicBezTo>
                  <a:pt x="2784247" y="129416"/>
                  <a:pt x="2802684" y="130687"/>
                  <a:pt x="2820802" y="127827"/>
                </a:cubicBezTo>
                <a:cubicBezTo>
                  <a:pt x="2833199" y="125919"/>
                  <a:pt x="2844325" y="117019"/>
                  <a:pt x="2856403" y="112887"/>
                </a:cubicBezTo>
                <a:cubicBezTo>
                  <a:pt x="2872615" y="107483"/>
                  <a:pt x="2888826" y="103350"/>
                  <a:pt x="2906309" y="110662"/>
                </a:cubicBezTo>
                <a:cubicBezTo>
                  <a:pt x="2926018" y="118927"/>
                  <a:pt x="2929196" y="135774"/>
                  <a:pt x="2930785" y="153256"/>
                </a:cubicBezTo>
                <a:cubicBezTo>
                  <a:pt x="2932692" y="174871"/>
                  <a:pt x="2926652" y="195215"/>
                  <a:pt x="2916798" y="214605"/>
                </a:cubicBezTo>
                <a:cubicBezTo>
                  <a:pt x="2905992" y="236855"/>
                  <a:pt x="2895501" y="259425"/>
                  <a:pt x="2884694" y="281675"/>
                </a:cubicBezTo>
                <a:cubicBezTo>
                  <a:pt x="2881198" y="288669"/>
                  <a:pt x="2877701" y="295662"/>
                  <a:pt x="2873887" y="302655"/>
                </a:cubicBezTo>
                <a:cubicBezTo>
                  <a:pt x="2869754" y="309966"/>
                  <a:pt x="2870707" y="316959"/>
                  <a:pt x="2873886" y="324906"/>
                </a:cubicBezTo>
                <a:cubicBezTo>
                  <a:pt x="2912030" y="423763"/>
                  <a:pt x="2967976" y="536607"/>
                  <a:pt x="3090038" y="540739"/>
                </a:cubicBezTo>
                <a:cubicBezTo>
                  <a:pt x="3106885" y="541375"/>
                  <a:pt x="3125321" y="547732"/>
                  <a:pt x="3140261" y="555997"/>
                </a:cubicBezTo>
                <a:cubicBezTo>
                  <a:pt x="3155201" y="564261"/>
                  <a:pt x="3158698" y="581744"/>
                  <a:pt x="3157745" y="598591"/>
                </a:cubicBezTo>
                <a:cubicBezTo>
                  <a:pt x="3157426" y="603677"/>
                  <a:pt x="3156791" y="608763"/>
                  <a:pt x="3156790" y="613849"/>
                </a:cubicBezTo>
                <a:cubicBezTo>
                  <a:pt x="3156790" y="635782"/>
                  <a:pt x="3151705" y="642457"/>
                  <a:pt x="3130407" y="647543"/>
                </a:cubicBezTo>
                <a:cubicBezTo>
                  <a:pt x="3124685" y="648815"/>
                  <a:pt x="3119282" y="651994"/>
                  <a:pt x="3111335" y="655172"/>
                </a:cubicBezTo>
                <a:cubicBezTo>
                  <a:pt x="3119282" y="660258"/>
                  <a:pt x="3125003" y="663437"/>
                  <a:pt x="3130089" y="667569"/>
                </a:cubicBezTo>
                <a:cubicBezTo>
                  <a:pt x="3140897" y="676787"/>
                  <a:pt x="3570657" y="1070946"/>
                  <a:pt x="3652032" y="1122123"/>
                </a:cubicBezTo>
                <a:cubicBezTo>
                  <a:pt x="3677143" y="1137698"/>
                  <a:pt x="3705116" y="1150413"/>
                  <a:pt x="3733406" y="1158996"/>
                </a:cubicBezTo>
                <a:cubicBezTo>
                  <a:pt x="3741353" y="1161379"/>
                  <a:pt x="3763843" y="1165829"/>
                  <a:pt x="3793106" y="1171641"/>
                </a:cubicBezTo>
                <a:lnTo>
                  <a:pt x="3805062" y="1174044"/>
                </a:lnTo>
                <a:lnTo>
                  <a:pt x="4032612" y="1628795"/>
                </a:lnTo>
                <a:lnTo>
                  <a:pt x="4033395" y="1750392"/>
                </a:lnTo>
                <a:lnTo>
                  <a:pt x="4033651" y="1815949"/>
                </a:lnTo>
                <a:lnTo>
                  <a:pt x="3460875" y="2102558"/>
                </a:lnTo>
                <a:lnTo>
                  <a:pt x="3447319" y="2099702"/>
                </a:lnTo>
                <a:cubicBezTo>
                  <a:pt x="3428941" y="2096259"/>
                  <a:pt x="3414782" y="2094168"/>
                  <a:pt x="3406318" y="2093850"/>
                </a:cubicBezTo>
                <a:cubicBezTo>
                  <a:pt x="3357366" y="2091943"/>
                  <a:pt x="3308096" y="2091943"/>
                  <a:pt x="3258827" y="2090989"/>
                </a:cubicBezTo>
                <a:cubicBezTo>
                  <a:pt x="3255330" y="2090989"/>
                  <a:pt x="3188260" y="2104340"/>
                  <a:pt x="3159015" y="2112604"/>
                </a:cubicBezTo>
                <a:cubicBezTo>
                  <a:pt x="3102435" y="2128498"/>
                  <a:pt x="3030914" y="2119597"/>
                  <a:pt x="2973697" y="2110379"/>
                </a:cubicBezTo>
                <a:cubicBezTo>
                  <a:pt x="2896456" y="2097982"/>
                  <a:pt x="2728938" y="2074778"/>
                  <a:pt x="2707323" y="2071281"/>
                </a:cubicBezTo>
                <a:cubicBezTo>
                  <a:pt x="2663139" y="2064288"/>
                  <a:pt x="2621498" y="2074460"/>
                  <a:pt x="2576997" y="2077638"/>
                </a:cubicBezTo>
                <a:cubicBezTo>
                  <a:pt x="2510561" y="2083043"/>
                  <a:pt x="2341773" y="2173000"/>
                  <a:pt x="2275020" y="2083996"/>
                </a:cubicBezTo>
                <a:cubicBezTo>
                  <a:pt x="2225432" y="2017562"/>
                  <a:pt x="2282649" y="1937458"/>
                  <a:pt x="2289006" y="1926969"/>
                </a:cubicBezTo>
                <a:cubicBezTo>
                  <a:pt x="2292503" y="1921564"/>
                  <a:pt x="2285828" y="1917432"/>
                  <a:pt x="2279151" y="1918704"/>
                </a:cubicBezTo>
                <a:cubicBezTo>
                  <a:pt x="2252451" y="1923472"/>
                  <a:pt x="2164719" y="1915843"/>
                  <a:pt x="2141197" y="1903128"/>
                </a:cubicBezTo>
                <a:cubicBezTo>
                  <a:pt x="2135793" y="1900268"/>
                  <a:pt x="2088748" y="1847501"/>
                  <a:pt x="2084616" y="1794099"/>
                </a:cubicBezTo>
                <a:cubicBezTo>
                  <a:pt x="2079530" y="1729572"/>
                  <a:pt x="2131343" y="1724168"/>
                  <a:pt x="2162812" y="1670766"/>
                </a:cubicBezTo>
                <a:cubicBezTo>
                  <a:pt x="2163130" y="1670130"/>
                  <a:pt x="2163766" y="1669177"/>
                  <a:pt x="2164084" y="1668540"/>
                </a:cubicBezTo>
                <a:cubicBezTo>
                  <a:pt x="2113860" y="1666316"/>
                  <a:pt x="2011188" y="1645654"/>
                  <a:pt x="1991163" y="1593841"/>
                </a:cubicBezTo>
                <a:cubicBezTo>
                  <a:pt x="1965733" y="1528678"/>
                  <a:pt x="2027718" y="1413927"/>
                  <a:pt x="2029943" y="1410112"/>
                </a:cubicBezTo>
                <a:cubicBezTo>
                  <a:pt x="2036618" y="1398669"/>
                  <a:pt x="2036300" y="1395808"/>
                  <a:pt x="2022949" y="1392947"/>
                </a:cubicBezTo>
                <a:cubicBezTo>
                  <a:pt x="1995931" y="1386908"/>
                  <a:pt x="1913602" y="1353214"/>
                  <a:pt x="1904702" y="1295997"/>
                </a:cubicBezTo>
                <a:cubicBezTo>
                  <a:pt x="1894530" y="1231152"/>
                  <a:pt x="1926635" y="1161221"/>
                  <a:pt x="1927271" y="1152956"/>
                </a:cubicBezTo>
                <a:cubicBezTo>
                  <a:pt x="1850664" y="1164082"/>
                  <a:pt x="1784229" y="1179340"/>
                  <a:pt x="1709848" y="1177750"/>
                </a:cubicBezTo>
                <a:cubicBezTo>
                  <a:pt x="1596368" y="1175525"/>
                  <a:pt x="1520715" y="1146281"/>
                  <a:pt x="1425355" y="1118944"/>
                </a:cubicBezTo>
                <a:cubicBezTo>
                  <a:pt x="1411050" y="1114812"/>
                  <a:pt x="1390389" y="1100826"/>
                  <a:pt x="1376720" y="1094786"/>
                </a:cubicBezTo>
                <a:cubicBezTo>
                  <a:pt x="1373541" y="1093515"/>
                  <a:pt x="1370363" y="1089700"/>
                  <a:pt x="1369410" y="1086203"/>
                </a:cubicBezTo>
                <a:cubicBezTo>
                  <a:pt x="1366548" y="1075714"/>
                  <a:pt x="1364006" y="1064588"/>
                  <a:pt x="1363369" y="1053781"/>
                </a:cubicBezTo>
                <a:cubicBezTo>
                  <a:pt x="1362417" y="1035662"/>
                  <a:pt x="1353516" y="931719"/>
                  <a:pt x="1351291" y="897389"/>
                </a:cubicBezTo>
                <a:cubicBezTo>
                  <a:pt x="1344933" y="795670"/>
                  <a:pt x="1296300" y="755937"/>
                  <a:pt x="1286763" y="743858"/>
                </a:cubicBezTo>
                <a:cubicBezTo>
                  <a:pt x="1218421" y="655490"/>
                  <a:pt x="1089367" y="663436"/>
                  <a:pt x="988602" y="663437"/>
                </a:cubicBezTo>
                <a:cubicBezTo>
                  <a:pt x="787390" y="663437"/>
                  <a:pt x="587450" y="668205"/>
                  <a:pt x="385921" y="668205"/>
                </a:cubicBezTo>
                <a:cubicBezTo>
                  <a:pt x="369709" y="668205"/>
                  <a:pt x="362717" y="661529"/>
                  <a:pt x="361763" y="645318"/>
                </a:cubicBezTo>
                <a:cubicBezTo>
                  <a:pt x="361762" y="641186"/>
                  <a:pt x="362080" y="636736"/>
                  <a:pt x="361763" y="632286"/>
                </a:cubicBezTo>
                <a:cubicBezTo>
                  <a:pt x="361127" y="623067"/>
                  <a:pt x="357312" y="617028"/>
                  <a:pt x="346187" y="617346"/>
                </a:cubicBezTo>
                <a:cubicBezTo>
                  <a:pt x="325844" y="617981"/>
                  <a:pt x="111918" y="610670"/>
                  <a:pt x="101428" y="609399"/>
                </a:cubicBezTo>
                <a:cubicBezTo>
                  <a:pt x="93799" y="608763"/>
                  <a:pt x="89031" y="604949"/>
                  <a:pt x="87759" y="596048"/>
                </a:cubicBezTo>
                <a:cubicBezTo>
                  <a:pt x="84898" y="574115"/>
                  <a:pt x="81084" y="492423"/>
                  <a:pt x="77905" y="475576"/>
                </a:cubicBezTo>
                <a:cubicBezTo>
                  <a:pt x="69005" y="428531"/>
                  <a:pt x="68687" y="327131"/>
                  <a:pt x="68687" y="325223"/>
                </a:cubicBezTo>
                <a:cubicBezTo>
                  <a:pt x="53111" y="321091"/>
                  <a:pt x="38489" y="316959"/>
                  <a:pt x="23867" y="313462"/>
                </a:cubicBezTo>
                <a:cubicBezTo>
                  <a:pt x="11788" y="310601"/>
                  <a:pt x="6384" y="301383"/>
                  <a:pt x="5113" y="291212"/>
                </a:cubicBezTo>
                <a:cubicBezTo>
                  <a:pt x="2252" y="269279"/>
                  <a:pt x="-291" y="159613"/>
                  <a:pt x="27" y="126873"/>
                </a:cubicBezTo>
                <a:cubicBezTo>
                  <a:pt x="27" y="119085"/>
                  <a:pt x="2649" y="112887"/>
                  <a:pt x="7417" y="108675"/>
                </a:cubicBezTo>
                <a:close/>
              </a:path>
            </a:pathLst>
          </a:custGeom>
          <a:solidFill>
            <a:schemeClr val="accent1"/>
          </a:solidFill>
          <a:ln w="9525" cap="flat">
            <a:noFill/>
            <a:prstDash val="solid"/>
            <a:miter/>
          </a:ln>
        </p:spPr>
        <p:txBody>
          <a:bodyPr wrap="square" rtlCol="0" anchor="ctr">
            <a:noAutofit/>
          </a:bodyPr>
          <a:lstStyle/>
          <a:p>
            <a:endParaRPr lang="en-US"/>
          </a:p>
        </p:txBody>
      </p:sp>
      <p:graphicFrame>
        <p:nvGraphicFramePr>
          <p:cNvPr id="4" name="Chart 3">
            <a:extLst>
              <a:ext uri="{FF2B5EF4-FFF2-40B4-BE49-F238E27FC236}">
                <a16:creationId xmlns:a16="http://schemas.microsoft.com/office/drawing/2014/main" id="{7E7C1B8E-472A-4E39-BDE1-3307409B5D7E}"/>
              </a:ext>
            </a:extLst>
          </p:cNvPr>
          <p:cNvGraphicFramePr/>
          <p:nvPr>
            <p:extLst>
              <p:ext uri="{D42A27DB-BD31-4B8C-83A1-F6EECF244321}">
                <p14:modId xmlns:p14="http://schemas.microsoft.com/office/powerpoint/2010/main" val="4294711644"/>
              </p:ext>
            </p:extLst>
          </p:nvPr>
        </p:nvGraphicFramePr>
        <p:xfrm>
          <a:off x="649357" y="777323"/>
          <a:ext cx="8878956" cy="53033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92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2ABE7FE-3C8B-461A-9358-9CE615E054F9}"/>
              </a:ext>
            </a:extLst>
          </p:cNvPr>
          <p:cNvGrpSpPr/>
          <p:nvPr/>
        </p:nvGrpSpPr>
        <p:grpSpPr>
          <a:xfrm>
            <a:off x="9785964" y="1731970"/>
            <a:ext cx="1837466" cy="4261813"/>
            <a:chOff x="9648228" y="2699074"/>
            <a:chExt cx="1585116" cy="3676512"/>
          </a:xfrm>
        </p:grpSpPr>
        <p:sp>
          <p:nvSpPr>
            <p:cNvPr id="20" name="Freeform: Shape 19">
              <a:extLst>
                <a:ext uri="{FF2B5EF4-FFF2-40B4-BE49-F238E27FC236}">
                  <a16:creationId xmlns:a16="http://schemas.microsoft.com/office/drawing/2014/main" id="{EB12B2BB-9C65-45A1-9CE0-96C2B5C67007}"/>
                </a:ext>
              </a:extLst>
            </p:cNvPr>
            <p:cNvSpPr/>
            <p:nvPr/>
          </p:nvSpPr>
          <p:spPr>
            <a:xfrm>
              <a:off x="10381353" y="2715881"/>
              <a:ext cx="412546" cy="606086"/>
            </a:xfrm>
            <a:custGeom>
              <a:avLst/>
              <a:gdLst>
                <a:gd name="connsiteX0" fmla="*/ 669502 w 768323"/>
                <a:gd name="connsiteY0" fmla="*/ 787653 h 1128771"/>
                <a:gd name="connsiteX1" fmla="*/ 669502 w 768323"/>
                <a:gd name="connsiteY1" fmla="*/ 787653 h 1128771"/>
                <a:gd name="connsiteX2" fmla="*/ 652428 w 768323"/>
                <a:gd name="connsiteY2" fmla="*/ 672879 h 1128771"/>
                <a:gd name="connsiteX3" fmla="*/ 684679 w 768323"/>
                <a:gd name="connsiteY3" fmla="*/ 599841 h 1128771"/>
                <a:gd name="connsiteX4" fmla="*/ 730209 w 768323"/>
                <a:gd name="connsiteY4" fmla="*/ 407285 h 1128771"/>
                <a:gd name="connsiteX5" fmla="*/ 668554 w 768323"/>
                <a:gd name="connsiteY5" fmla="*/ 163509 h 1128771"/>
                <a:gd name="connsiteX6" fmla="*/ 600258 w 768323"/>
                <a:gd name="connsiteY6" fmla="*/ 103750 h 1128771"/>
                <a:gd name="connsiteX7" fmla="*/ 474101 w 768323"/>
                <a:gd name="connsiteY7" fmla="*/ 17432 h 1128771"/>
                <a:gd name="connsiteX8" fmla="*/ 432365 w 768323"/>
                <a:gd name="connsiteY8" fmla="*/ 11741 h 1128771"/>
                <a:gd name="connsiteX9" fmla="*/ 278700 w 768323"/>
                <a:gd name="connsiteY9" fmla="*/ 11741 h 1128771"/>
                <a:gd name="connsiteX10" fmla="*/ 114602 w 768323"/>
                <a:gd name="connsiteY10" fmla="*/ 57271 h 1128771"/>
                <a:gd name="connsiteX11" fmla="*/ 51049 w 768323"/>
                <a:gd name="connsiteY11" fmla="*/ 112287 h 1128771"/>
                <a:gd name="connsiteX12" fmla="*/ 9313 w 768323"/>
                <a:gd name="connsiteY12" fmla="*/ 192914 h 1128771"/>
                <a:gd name="connsiteX13" fmla="*/ 4570 w 768323"/>
                <a:gd name="connsiteY13" fmla="*/ 265003 h 1128771"/>
                <a:gd name="connsiteX14" fmla="*/ 6467 w 768323"/>
                <a:gd name="connsiteY14" fmla="*/ 414874 h 1128771"/>
                <a:gd name="connsiteX15" fmla="*/ 15004 w 768323"/>
                <a:gd name="connsiteY15" fmla="*/ 456610 h 1128771"/>
                <a:gd name="connsiteX16" fmla="*/ 39666 w 768323"/>
                <a:gd name="connsiteY16" fmla="*/ 491706 h 1128771"/>
                <a:gd name="connsiteX17" fmla="*/ 58637 w 768323"/>
                <a:gd name="connsiteY17" fmla="*/ 538185 h 1128771"/>
                <a:gd name="connsiteX18" fmla="*/ 17850 w 768323"/>
                <a:gd name="connsiteY18" fmla="*/ 652959 h 1128771"/>
                <a:gd name="connsiteX19" fmla="*/ 74762 w 768323"/>
                <a:gd name="connsiteY19" fmla="*/ 675724 h 1128771"/>
                <a:gd name="connsiteX20" fmla="*/ 79505 w 768323"/>
                <a:gd name="connsiteY20" fmla="*/ 685210 h 1128771"/>
                <a:gd name="connsiteX21" fmla="*/ 86145 w 768323"/>
                <a:gd name="connsiteY21" fmla="*/ 722203 h 1128771"/>
                <a:gd name="connsiteX22" fmla="*/ 81402 w 768323"/>
                <a:gd name="connsiteY22" fmla="*/ 751608 h 1128771"/>
                <a:gd name="connsiteX23" fmla="*/ 81402 w 768323"/>
                <a:gd name="connsiteY23" fmla="*/ 751608 h 1128771"/>
                <a:gd name="connsiteX24" fmla="*/ 83300 w 768323"/>
                <a:gd name="connsiteY24" fmla="*/ 748763 h 1128771"/>
                <a:gd name="connsiteX25" fmla="*/ 184794 w 768323"/>
                <a:gd name="connsiteY25" fmla="*/ 774373 h 1128771"/>
                <a:gd name="connsiteX26" fmla="*/ 103219 w 768323"/>
                <a:gd name="connsiteY26" fmla="*/ 802830 h 1128771"/>
                <a:gd name="connsiteX27" fmla="*/ 99425 w 768323"/>
                <a:gd name="connsiteY27" fmla="*/ 800933 h 1128771"/>
                <a:gd name="connsiteX28" fmla="*/ 99425 w 768323"/>
                <a:gd name="connsiteY28" fmla="*/ 800933 h 1128771"/>
                <a:gd name="connsiteX29" fmla="*/ 110807 w 768323"/>
                <a:gd name="connsiteY29" fmla="*/ 830338 h 1128771"/>
                <a:gd name="connsiteX30" fmla="*/ 139264 w 768323"/>
                <a:gd name="connsiteY30" fmla="*/ 933729 h 1128771"/>
                <a:gd name="connsiteX31" fmla="*/ 157286 w 768323"/>
                <a:gd name="connsiteY31" fmla="*/ 940369 h 1128771"/>
                <a:gd name="connsiteX32" fmla="*/ 248347 w 768323"/>
                <a:gd name="connsiteY32" fmla="*/ 954597 h 1128771"/>
                <a:gd name="connsiteX33" fmla="*/ 198074 w 768323"/>
                <a:gd name="connsiteY33" fmla="*/ 1008665 h 1128771"/>
                <a:gd name="connsiteX34" fmla="*/ 270164 w 768323"/>
                <a:gd name="connsiteY34" fmla="*/ 1104468 h 1128771"/>
                <a:gd name="connsiteX35" fmla="*/ 414342 w 768323"/>
                <a:gd name="connsiteY35" fmla="*/ 1131027 h 1128771"/>
                <a:gd name="connsiteX36" fmla="*/ 776688 w 768323"/>
                <a:gd name="connsiteY36" fmla="*/ 947009 h 1128771"/>
                <a:gd name="connsiteX37" fmla="*/ 669502 w 768323"/>
                <a:gd name="connsiteY37" fmla="*/ 787653 h 112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68323" h="1128771">
                  <a:moveTo>
                    <a:pt x="669502" y="787653"/>
                  </a:moveTo>
                  <a:lnTo>
                    <a:pt x="669502" y="787653"/>
                  </a:lnTo>
                  <a:cubicBezTo>
                    <a:pt x="654325" y="760145"/>
                    <a:pt x="644840" y="691850"/>
                    <a:pt x="652428" y="672879"/>
                  </a:cubicBezTo>
                  <a:cubicBezTo>
                    <a:pt x="661914" y="650114"/>
                    <a:pt x="678039" y="621657"/>
                    <a:pt x="684679" y="599841"/>
                  </a:cubicBezTo>
                  <a:cubicBezTo>
                    <a:pt x="698907" y="564744"/>
                    <a:pt x="723569" y="449970"/>
                    <a:pt x="730209" y="407285"/>
                  </a:cubicBezTo>
                  <a:cubicBezTo>
                    <a:pt x="738746" y="320019"/>
                    <a:pt x="715981" y="238444"/>
                    <a:pt x="668554" y="163509"/>
                  </a:cubicBezTo>
                  <a:cubicBezTo>
                    <a:pt x="656222" y="144538"/>
                    <a:pt x="645788" y="124618"/>
                    <a:pt x="600258" y="103750"/>
                  </a:cubicBezTo>
                  <a:cubicBezTo>
                    <a:pt x="585081" y="83831"/>
                    <a:pt x="527220" y="22175"/>
                    <a:pt x="474101" y="17432"/>
                  </a:cubicBezTo>
                  <a:lnTo>
                    <a:pt x="432365" y="11741"/>
                  </a:lnTo>
                  <a:cubicBezTo>
                    <a:pt x="390629" y="-3436"/>
                    <a:pt x="321385" y="-4384"/>
                    <a:pt x="278700" y="11741"/>
                  </a:cubicBezTo>
                  <a:cubicBezTo>
                    <a:pt x="217993" y="26918"/>
                    <a:pt x="174360" y="43043"/>
                    <a:pt x="114602" y="57271"/>
                  </a:cubicBezTo>
                  <a:cubicBezTo>
                    <a:pt x="85197" y="63911"/>
                    <a:pt x="61483" y="80985"/>
                    <a:pt x="51049" y="112287"/>
                  </a:cubicBezTo>
                  <a:cubicBezTo>
                    <a:pt x="42512" y="138846"/>
                    <a:pt x="20695" y="167303"/>
                    <a:pt x="9313" y="192914"/>
                  </a:cubicBezTo>
                  <a:cubicBezTo>
                    <a:pt x="-173" y="196708"/>
                    <a:pt x="6467" y="253621"/>
                    <a:pt x="4570" y="265003"/>
                  </a:cubicBezTo>
                  <a:cubicBezTo>
                    <a:pt x="-5864" y="304842"/>
                    <a:pt x="4570" y="395903"/>
                    <a:pt x="6467" y="414874"/>
                  </a:cubicBezTo>
                  <a:cubicBezTo>
                    <a:pt x="7416" y="429102"/>
                    <a:pt x="11210" y="440485"/>
                    <a:pt x="15004" y="456610"/>
                  </a:cubicBezTo>
                  <a:cubicBezTo>
                    <a:pt x="20695" y="473684"/>
                    <a:pt x="24490" y="477478"/>
                    <a:pt x="39666" y="491706"/>
                  </a:cubicBezTo>
                  <a:cubicBezTo>
                    <a:pt x="44409" y="497397"/>
                    <a:pt x="60534" y="520163"/>
                    <a:pt x="58637" y="538185"/>
                  </a:cubicBezTo>
                  <a:cubicBezTo>
                    <a:pt x="57689" y="543876"/>
                    <a:pt x="15004" y="640628"/>
                    <a:pt x="17850" y="652959"/>
                  </a:cubicBezTo>
                  <a:cubicBezTo>
                    <a:pt x="18798" y="656753"/>
                    <a:pt x="55791" y="673827"/>
                    <a:pt x="74762" y="675724"/>
                  </a:cubicBezTo>
                  <a:cubicBezTo>
                    <a:pt x="77608" y="675724"/>
                    <a:pt x="79505" y="680467"/>
                    <a:pt x="79505" y="685210"/>
                  </a:cubicBezTo>
                  <a:cubicBezTo>
                    <a:pt x="79505" y="687107"/>
                    <a:pt x="88991" y="714615"/>
                    <a:pt x="86145" y="722203"/>
                  </a:cubicBezTo>
                  <a:cubicBezTo>
                    <a:pt x="81402" y="733586"/>
                    <a:pt x="70020" y="736431"/>
                    <a:pt x="81402" y="751608"/>
                  </a:cubicBezTo>
                  <a:cubicBezTo>
                    <a:pt x="81402" y="751608"/>
                    <a:pt x="81402" y="751608"/>
                    <a:pt x="81402" y="751608"/>
                  </a:cubicBezTo>
                  <a:cubicBezTo>
                    <a:pt x="81402" y="750660"/>
                    <a:pt x="82351" y="749711"/>
                    <a:pt x="83300" y="748763"/>
                  </a:cubicBezTo>
                  <a:cubicBezTo>
                    <a:pt x="137367" y="741174"/>
                    <a:pt x="132624" y="752557"/>
                    <a:pt x="184794" y="774373"/>
                  </a:cubicBezTo>
                  <a:cubicBezTo>
                    <a:pt x="148749" y="791447"/>
                    <a:pt x="155389" y="795241"/>
                    <a:pt x="103219" y="802830"/>
                  </a:cubicBezTo>
                  <a:cubicBezTo>
                    <a:pt x="102271" y="802830"/>
                    <a:pt x="100373" y="801881"/>
                    <a:pt x="99425" y="800933"/>
                  </a:cubicBezTo>
                  <a:cubicBezTo>
                    <a:pt x="99425" y="800933"/>
                    <a:pt x="99425" y="800933"/>
                    <a:pt x="99425" y="800933"/>
                  </a:cubicBezTo>
                  <a:cubicBezTo>
                    <a:pt x="87093" y="818007"/>
                    <a:pt x="107013" y="818007"/>
                    <a:pt x="110807" y="830338"/>
                  </a:cubicBezTo>
                  <a:cubicBezTo>
                    <a:pt x="111756" y="839823"/>
                    <a:pt x="127881" y="928038"/>
                    <a:pt x="139264" y="933729"/>
                  </a:cubicBezTo>
                  <a:cubicBezTo>
                    <a:pt x="144955" y="936575"/>
                    <a:pt x="150646" y="939421"/>
                    <a:pt x="157286" y="940369"/>
                  </a:cubicBezTo>
                  <a:cubicBezTo>
                    <a:pt x="179103" y="943215"/>
                    <a:pt x="228427" y="943215"/>
                    <a:pt x="248347" y="954597"/>
                  </a:cubicBezTo>
                  <a:cubicBezTo>
                    <a:pt x="265421" y="967877"/>
                    <a:pt x="231273" y="995385"/>
                    <a:pt x="198074" y="1008665"/>
                  </a:cubicBezTo>
                  <a:cubicBezTo>
                    <a:pt x="198074" y="1012459"/>
                    <a:pt x="254038" y="1094982"/>
                    <a:pt x="270164" y="1104468"/>
                  </a:cubicBezTo>
                  <a:cubicBezTo>
                    <a:pt x="302414" y="1119645"/>
                    <a:pt x="379247" y="1131976"/>
                    <a:pt x="414342" y="1131027"/>
                  </a:cubicBezTo>
                  <a:cubicBezTo>
                    <a:pt x="455130" y="1130079"/>
                    <a:pt x="752974" y="1108262"/>
                    <a:pt x="776688" y="947009"/>
                  </a:cubicBezTo>
                  <a:cubicBezTo>
                    <a:pt x="737798" y="915707"/>
                    <a:pt x="679936" y="812315"/>
                    <a:pt x="669502" y="787653"/>
                  </a:cubicBezTo>
                  <a:close/>
                </a:path>
              </a:pathLst>
            </a:custGeom>
            <a:solidFill>
              <a:srgbClr val="FDC095"/>
            </a:solidFill>
            <a:ln w="948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33BE4EF0-EB78-45B2-827C-2B1559796C75}"/>
                </a:ext>
              </a:extLst>
            </p:cNvPr>
            <p:cNvSpPr/>
            <p:nvPr/>
          </p:nvSpPr>
          <p:spPr>
            <a:xfrm>
              <a:off x="10485670" y="2944247"/>
              <a:ext cx="35652" cy="30559"/>
            </a:xfrm>
            <a:custGeom>
              <a:avLst/>
              <a:gdLst>
                <a:gd name="connsiteX0" fmla="*/ 66399 w 66398"/>
                <a:gd name="connsiteY0" fmla="*/ 29405 h 56912"/>
                <a:gd name="connsiteX1" fmla="*/ 33199 w 66398"/>
                <a:gd name="connsiteY1" fmla="*/ 58810 h 56912"/>
                <a:gd name="connsiteX2" fmla="*/ 0 w 66398"/>
                <a:gd name="connsiteY2" fmla="*/ 29405 h 56912"/>
                <a:gd name="connsiteX3" fmla="*/ 33199 w 66398"/>
                <a:gd name="connsiteY3" fmla="*/ 0 h 56912"/>
                <a:gd name="connsiteX4" fmla="*/ 66399 w 66398"/>
                <a:gd name="connsiteY4" fmla="*/ 29405 h 56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98" h="56912">
                  <a:moveTo>
                    <a:pt x="66399" y="29405"/>
                  </a:moveTo>
                  <a:cubicBezTo>
                    <a:pt x="66399" y="45645"/>
                    <a:pt x="51535" y="58810"/>
                    <a:pt x="33199" y="58810"/>
                  </a:cubicBezTo>
                  <a:cubicBezTo>
                    <a:pt x="14864" y="58810"/>
                    <a:pt x="0" y="45645"/>
                    <a:pt x="0" y="29405"/>
                  </a:cubicBezTo>
                  <a:cubicBezTo>
                    <a:pt x="0" y="13165"/>
                    <a:pt x="14864" y="0"/>
                    <a:pt x="33199" y="0"/>
                  </a:cubicBezTo>
                  <a:cubicBezTo>
                    <a:pt x="51535" y="0"/>
                    <a:pt x="66399" y="13165"/>
                    <a:pt x="66399" y="29405"/>
                  </a:cubicBezTo>
                  <a:close/>
                </a:path>
              </a:pathLst>
            </a:custGeom>
            <a:solidFill>
              <a:srgbClr val="F2F2F2"/>
            </a:solidFill>
            <a:ln w="948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F1B7C3-B7D0-4F7C-88E6-C1D5639367A0}"/>
                </a:ext>
              </a:extLst>
            </p:cNvPr>
            <p:cNvSpPr/>
            <p:nvPr/>
          </p:nvSpPr>
          <p:spPr>
            <a:xfrm>
              <a:off x="9933484" y="6086631"/>
              <a:ext cx="443105" cy="213913"/>
            </a:xfrm>
            <a:custGeom>
              <a:avLst/>
              <a:gdLst>
                <a:gd name="connsiteX0" fmla="*/ 295161 w 825236"/>
                <a:gd name="connsiteY0" fmla="*/ 55192 h 398390"/>
                <a:gd name="connsiteX1" fmla="*/ 334052 w 825236"/>
                <a:gd name="connsiteY1" fmla="*/ 9661 h 398390"/>
                <a:gd name="connsiteX2" fmla="*/ 355869 w 825236"/>
                <a:gd name="connsiteY2" fmla="*/ 176 h 398390"/>
                <a:gd name="connsiteX3" fmla="*/ 754259 w 825236"/>
                <a:gd name="connsiteY3" fmla="*/ 49501 h 398390"/>
                <a:gd name="connsiteX4" fmla="*/ 781767 w 825236"/>
                <a:gd name="connsiteY4" fmla="*/ 77009 h 398390"/>
                <a:gd name="connsiteX5" fmla="*/ 818760 w 825236"/>
                <a:gd name="connsiteY5" fmla="*/ 232570 h 398390"/>
                <a:gd name="connsiteX6" fmla="*/ 826348 w 825236"/>
                <a:gd name="connsiteY6" fmla="*/ 294226 h 398390"/>
                <a:gd name="connsiteX7" fmla="*/ 778921 w 825236"/>
                <a:gd name="connsiteY7" fmla="*/ 327425 h 398390"/>
                <a:gd name="connsiteX8" fmla="*/ 474437 w 825236"/>
                <a:gd name="connsiteY8" fmla="*/ 356830 h 398390"/>
                <a:gd name="connsiteX9" fmla="*/ 132960 w 825236"/>
                <a:gd name="connsiteY9" fmla="*/ 404258 h 398390"/>
                <a:gd name="connsiteX10" fmla="*/ 41899 w 825236"/>
                <a:gd name="connsiteY10" fmla="*/ 390978 h 398390"/>
                <a:gd name="connsiteX11" fmla="*/ 163 w 825236"/>
                <a:gd name="connsiteY11" fmla="*/ 300866 h 398390"/>
                <a:gd name="connsiteX12" fmla="*/ 163 w 825236"/>
                <a:gd name="connsiteY12" fmla="*/ 300866 h 398390"/>
                <a:gd name="connsiteX13" fmla="*/ 22929 w 825236"/>
                <a:gd name="connsiteY13" fmla="*/ 263873 h 398390"/>
                <a:gd name="connsiteX14" fmla="*/ 72253 w 825236"/>
                <a:gd name="connsiteY14" fmla="*/ 245850 h 398390"/>
                <a:gd name="connsiteX15" fmla="*/ 167107 w 825236"/>
                <a:gd name="connsiteY15" fmla="*/ 199371 h 398390"/>
                <a:gd name="connsiteX16" fmla="*/ 237300 w 825236"/>
                <a:gd name="connsiteY16" fmla="*/ 127282 h 398390"/>
                <a:gd name="connsiteX17" fmla="*/ 295161 w 825236"/>
                <a:gd name="connsiteY17" fmla="*/ 55192 h 39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25236" h="398390">
                  <a:moveTo>
                    <a:pt x="295161" y="55192"/>
                  </a:moveTo>
                  <a:cubicBezTo>
                    <a:pt x="310338" y="41912"/>
                    <a:pt x="321721" y="25787"/>
                    <a:pt x="334052" y="9661"/>
                  </a:cubicBezTo>
                  <a:cubicBezTo>
                    <a:pt x="339743" y="2073"/>
                    <a:pt x="345435" y="-772"/>
                    <a:pt x="355869" y="176"/>
                  </a:cubicBezTo>
                  <a:cubicBezTo>
                    <a:pt x="488665" y="17250"/>
                    <a:pt x="621462" y="34324"/>
                    <a:pt x="754259" y="49501"/>
                  </a:cubicBezTo>
                  <a:cubicBezTo>
                    <a:pt x="774178" y="51398"/>
                    <a:pt x="777024" y="62780"/>
                    <a:pt x="781767" y="77009"/>
                  </a:cubicBezTo>
                  <a:cubicBezTo>
                    <a:pt x="794098" y="129179"/>
                    <a:pt x="810223" y="180400"/>
                    <a:pt x="818760" y="232570"/>
                  </a:cubicBezTo>
                  <a:cubicBezTo>
                    <a:pt x="823502" y="257233"/>
                    <a:pt x="821605" y="272409"/>
                    <a:pt x="826348" y="294226"/>
                  </a:cubicBezTo>
                  <a:cubicBezTo>
                    <a:pt x="828245" y="316043"/>
                    <a:pt x="792201" y="323631"/>
                    <a:pt x="778921" y="327425"/>
                  </a:cubicBezTo>
                  <a:cubicBezTo>
                    <a:pt x="715368" y="343550"/>
                    <a:pt x="500048" y="355881"/>
                    <a:pt x="474437" y="356830"/>
                  </a:cubicBezTo>
                  <a:cubicBezTo>
                    <a:pt x="408987" y="360624"/>
                    <a:pt x="198410" y="405206"/>
                    <a:pt x="132960" y="404258"/>
                  </a:cubicBezTo>
                  <a:cubicBezTo>
                    <a:pt x="107349" y="404258"/>
                    <a:pt x="76995" y="404258"/>
                    <a:pt x="41899" y="390978"/>
                  </a:cubicBezTo>
                  <a:cubicBezTo>
                    <a:pt x="1111" y="372956"/>
                    <a:pt x="-785" y="337859"/>
                    <a:pt x="163" y="300866"/>
                  </a:cubicBezTo>
                  <a:lnTo>
                    <a:pt x="163" y="300866"/>
                  </a:lnTo>
                  <a:cubicBezTo>
                    <a:pt x="3958" y="287586"/>
                    <a:pt x="9649" y="272409"/>
                    <a:pt x="22929" y="263873"/>
                  </a:cubicBezTo>
                  <a:cubicBezTo>
                    <a:pt x="36208" y="252490"/>
                    <a:pt x="58024" y="246798"/>
                    <a:pt x="72253" y="245850"/>
                  </a:cubicBezTo>
                  <a:cubicBezTo>
                    <a:pt x="110194" y="243953"/>
                    <a:pt x="140548" y="225931"/>
                    <a:pt x="167107" y="199371"/>
                  </a:cubicBezTo>
                  <a:cubicBezTo>
                    <a:pt x="168056" y="197474"/>
                    <a:pt x="218329" y="152893"/>
                    <a:pt x="237300" y="127282"/>
                  </a:cubicBezTo>
                  <a:cubicBezTo>
                    <a:pt x="244888" y="118744"/>
                    <a:pt x="278088" y="76060"/>
                    <a:pt x="295161" y="55192"/>
                  </a:cubicBezTo>
                  <a:close/>
                </a:path>
              </a:pathLst>
            </a:custGeom>
            <a:solidFill>
              <a:schemeClr val="accent6"/>
            </a:solidFill>
            <a:ln w="948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4B27147-88A0-4E6F-A1A4-BACC00B83AD4}"/>
                </a:ext>
              </a:extLst>
            </p:cNvPr>
            <p:cNvSpPr/>
            <p:nvPr/>
          </p:nvSpPr>
          <p:spPr>
            <a:xfrm>
              <a:off x="10871732" y="6090369"/>
              <a:ext cx="269937" cy="285217"/>
            </a:xfrm>
            <a:custGeom>
              <a:avLst/>
              <a:gdLst>
                <a:gd name="connsiteX0" fmla="*/ 498936 w 502730"/>
                <a:gd name="connsiteY0" fmla="*/ 220865 h 531186"/>
                <a:gd name="connsiteX1" fmla="*/ 434435 w 502730"/>
                <a:gd name="connsiteY1" fmla="*/ 352713 h 531186"/>
                <a:gd name="connsiteX2" fmla="*/ 402184 w 502730"/>
                <a:gd name="connsiteY2" fmla="*/ 422906 h 531186"/>
                <a:gd name="connsiteX3" fmla="*/ 321557 w 502730"/>
                <a:gd name="connsiteY3" fmla="*/ 509223 h 531186"/>
                <a:gd name="connsiteX4" fmla="*/ 244725 w 502730"/>
                <a:gd name="connsiteY4" fmla="*/ 529143 h 531186"/>
                <a:gd name="connsiteX5" fmla="*/ 53118 w 502730"/>
                <a:gd name="connsiteY5" fmla="*/ 537680 h 531186"/>
                <a:gd name="connsiteX6" fmla="*/ 28456 w 502730"/>
                <a:gd name="connsiteY6" fmla="*/ 527246 h 531186"/>
                <a:gd name="connsiteX7" fmla="*/ 0 w 502730"/>
                <a:gd name="connsiteY7" fmla="*/ 472230 h 531186"/>
                <a:gd name="connsiteX8" fmla="*/ 12331 w 502730"/>
                <a:gd name="connsiteY8" fmla="*/ 409626 h 531186"/>
                <a:gd name="connsiteX9" fmla="*/ 62604 w 502730"/>
                <a:gd name="connsiteY9" fmla="*/ 277778 h 531186"/>
                <a:gd name="connsiteX10" fmla="*/ 115723 w 502730"/>
                <a:gd name="connsiteY10" fmla="*/ 130753 h 531186"/>
                <a:gd name="connsiteX11" fmla="*/ 185915 w 502730"/>
                <a:gd name="connsiteY11" fmla="*/ 65303 h 531186"/>
                <a:gd name="connsiteX12" fmla="*/ 427795 w 502730"/>
                <a:gd name="connsiteY12" fmla="*/ 1750 h 531186"/>
                <a:gd name="connsiteX13" fmla="*/ 458148 w 502730"/>
                <a:gd name="connsiteY13" fmla="*/ 12184 h 531186"/>
                <a:gd name="connsiteX14" fmla="*/ 493245 w 502730"/>
                <a:gd name="connsiteY14" fmla="*/ 77634 h 531186"/>
                <a:gd name="connsiteX15" fmla="*/ 498936 w 502730"/>
                <a:gd name="connsiteY15" fmla="*/ 220865 h 53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2730" h="531186">
                  <a:moveTo>
                    <a:pt x="498936" y="220865"/>
                  </a:moveTo>
                  <a:cubicBezTo>
                    <a:pt x="497039" y="236990"/>
                    <a:pt x="448663" y="322359"/>
                    <a:pt x="434435" y="352713"/>
                  </a:cubicBezTo>
                  <a:cubicBezTo>
                    <a:pt x="426846" y="365993"/>
                    <a:pt x="406927" y="410574"/>
                    <a:pt x="402184" y="422906"/>
                  </a:cubicBezTo>
                  <a:cubicBezTo>
                    <a:pt x="387007" y="462744"/>
                    <a:pt x="361396" y="493098"/>
                    <a:pt x="321557" y="509223"/>
                  </a:cubicBezTo>
                  <a:cubicBezTo>
                    <a:pt x="297844" y="522503"/>
                    <a:pt x="270336" y="523452"/>
                    <a:pt x="244725" y="529143"/>
                  </a:cubicBezTo>
                  <a:cubicBezTo>
                    <a:pt x="225754" y="532937"/>
                    <a:pt x="80627" y="542423"/>
                    <a:pt x="53118" y="537680"/>
                  </a:cubicBezTo>
                  <a:cubicBezTo>
                    <a:pt x="44582" y="535783"/>
                    <a:pt x="36045" y="532937"/>
                    <a:pt x="28456" y="527246"/>
                  </a:cubicBezTo>
                  <a:cubicBezTo>
                    <a:pt x="7588" y="514915"/>
                    <a:pt x="0" y="495944"/>
                    <a:pt x="0" y="472230"/>
                  </a:cubicBezTo>
                  <a:cubicBezTo>
                    <a:pt x="0" y="450413"/>
                    <a:pt x="3794" y="429545"/>
                    <a:pt x="12331" y="409626"/>
                  </a:cubicBezTo>
                  <a:cubicBezTo>
                    <a:pt x="12331" y="409626"/>
                    <a:pt x="42685" y="321411"/>
                    <a:pt x="62604" y="277778"/>
                  </a:cubicBezTo>
                  <a:cubicBezTo>
                    <a:pt x="73038" y="257858"/>
                    <a:pt x="115723" y="132650"/>
                    <a:pt x="115723" y="130753"/>
                  </a:cubicBezTo>
                  <a:cubicBezTo>
                    <a:pt x="119517" y="87120"/>
                    <a:pt x="147025" y="73840"/>
                    <a:pt x="185915" y="65303"/>
                  </a:cubicBezTo>
                  <a:cubicBezTo>
                    <a:pt x="267491" y="47281"/>
                    <a:pt x="347168" y="23567"/>
                    <a:pt x="427795" y="1750"/>
                  </a:cubicBezTo>
                  <a:cubicBezTo>
                    <a:pt x="441075" y="-2044"/>
                    <a:pt x="451508" y="-147"/>
                    <a:pt x="458148" y="12184"/>
                  </a:cubicBezTo>
                  <a:cubicBezTo>
                    <a:pt x="461943" y="14081"/>
                    <a:pt x="484708" y="58663"/>
                    <a:pt x="493245" y="77634"/>
                  </a:cubicBezTo>
                  <a:cubicBezTo>
                    <a:pt x="516959" y="124113"/>
                    <a:pt x="516010" y="172489"/>
                    <a:pt x="498936" y="220865"/>
                  </a:cubicBezTo>
                  <a:close/>
                </a:path>
              </a:pathLst>
            </a:custGeom>
            <a:solidFill>
              <a:schemeClr val="accent6"/>
            </a:solidFill>
            <a:ln w="948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3C9323D-168F-41D6-B5FD-6BBF736C5375}"/>
                </a:ext>
              </a:extLst>
            </p:cNvPr>
            <p:cNvSpPr/>
            <p:nvPr/>
          </p:nvSpPr>
          <p:spPr>
            <a:xfrm>
              <a:off x="9648228" y="3274982"/>
              <a:ext cx="269937" cy="478757"/>
            </a:xfrm>
            <a:custGeom>
              <a:avLst/>
              <a:gdLst>
                <a:gd name="connsiteX0" fmla="*/ 504865 w 502730"/>
                <a:gd name="connsiteY0" fmla="*/ 482458 h 891634"/>
                <a:gd name="connsiteX1" fmla="*/ 427084 w 502730"/>
                <a:gd name="connsiteY1" fmla="*/ 392346 h 891634"/>
                <a:gd name="connsiteX2" fmla="*/ 95092 w 502730"/>
                <a:gd name="connsiteY2" fmla="*/ 10082 h 891634"/>
                <a:gd name="connsiteX3" fmla="*/ 62841 w 502730"/>
                <a:gd name="connsiteY3" fmla="*/ 9133 h 891634"/>
                <a:gd name="connsiteX4" fmla="*/ 15414 w 502730"/>
                <a:gd name="connsiteY4" fmla="*/ 62252 h 891634"/>
                <a:gd name="connsiteX5" fmla="*/ 14465 w 502730"/>
                <a:gd name="connsiteY5" fmla="*/ 109679 h 891634"/>
                <a:gd name="connsiteX6" fmla="*/ 88452 w 502730"/>
                <a:gd name="connsiteY6" fmla="*/ 182717 h 891634"/>
                <a:gd name="connsiteX7" fmla="*/ 93195 w 502730"/>
                <a:gd name="connsiteY7" fmla="*/ 202637 h 891634"/>
                <a:gd name="connsiteX8" fmla="*/ 97937 w 502730"/>
                <a:gd name="connsiteY8" fmla="*/ 226350 h 891634"/>
                <a:gd name="connsiteX9" fmla="*/ 189947 w 502730"/>
                <a:gd name="connsiteY9" fmla="*/ 335433 h 891634"/>
                <a:gd name="connsiteX10" fmla="*/ 190895 w 502730"/>
                <a:gd name="connsiteY10" fmla="*/ 406575 h 891634"/>
                <a:gd name="connsiteX11" fmla="*/ 197535 w 502730"/>
                <a:gd name="connsiteY11" fmla="*/ 481510 h 891634"/>
                <a:gd name="connsiteX12" fmla="*/ 219351 w 502730"/>
                <a:gd name="connsiteY12" fmla="*/ 493841 h 891634"/>
                <a:gd name="connsiteX13" fmla="*/ 235477 w 502730"/>
                <a:gd name="connsiteY13" fmla="*/ 510915 h 891634"/>
                <a:gd name="connsiteX14" fmla="*/ 283853 w 502730"/>
                <a:gd name="connsiteY14" fmla="*/ 542217 h 891634"/>
                <a:gd name="connsiteX15" fmla="*/ 211763 w 502730"/>
                <a:gd name="connsiteY15" fmla="*/ 740463 h 891634"/>
                <a:gd name="connsiteX16" fmla="*/ 212712 w 502730"/>
                <a:gd name="connsiteY16" fmla="*/ 808759 h 891634"/>
                <a:gd name="connsiteX17" fmla="*/ 244014 w 502730"/>
                <a:gd name="connsiteY17" fmla="*/ 846701 h 891634"/>
                <a:gd name="connsiteX18" fmla="*/ 354045 w 502730"/>
                <a:gd name="connsiteY18" fmla="*/ 887488 h 891634"/>
                <a:gd name="connsiteX19" fmla="*/ 358788 w 502730"/>
                <a:gd name="connsiteY19" fmla="*/ 886540 h 891634"/>
                <a:gd name="connsiteX20" fmla="*/ 389142 w 502730"/>
                <a:gd name="connsiteY20" fmla="*/ 856186 h 891634"/>
                <a:gd name="connsiteX21" fmla="*/ 402422 w 502730"/>
                <a:gd name="connsiteY21" fmla="*/ 777457 h 891634"/>
                <a:gd name="connsiteX22" fmla="*/ 481151 w 502730"/>
                <a:gd name="connsiteY22" fmla="*/ 566879 h 891634"/>
                <a:gd name="connsiteX23" fmla="*/ 510556 w 502730"/>
                <a:gd name="connsiteY23" fmla="*/ 503326 h 891634"/>
                <a:gd name="connsiteX24" fmla="*/ 504865 w 502730"/>
                <a:gd name="connsiteY24" fmla="*/ 482458 h 89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2730" h="891634">
                  <a:moveTo>
                    <a:pt x="504865" y="482458"/>
                  </a:moveTo>
                  <a:cubicBezTo>
                    <a:pt x="477356" y="454002"/>
                    <a:pt x="453643" y="421751"/>
                    <a:pt x="427084" y="392346"/>
                  </a:cubicBezTo>
                  <a:cubicBezTo>
                    <a:pt x="370171" y="327845"/>
                    <a:pt x="99835" y="18619"/>
                    <a:pt x="95092" y="10082"/>
                  </a:cubicBezTo>
                  <a:cubicBezTo>
                    <a:pt x="84658" y="-4147"/>
                    <a:pt x="74224" y="-2249"/>
                    <a:pt x="62841" y="9133"/>
                  </a:cubicBezTo>
                  <a:cubicBezTo>
                    <a:pt x="45767" y="25258"/>
                    <a:pt x="33436" y="47075"/>
                    <a:pt x="15414" y="62252"/>
                  </a:cubicBezTo>
                  <a:cubicBezTo>
                    <a:pt x="-5454" y="80274"/>
                    <a:pt x="-4506" y="87863"/>
                    <a:pt x="14465" y="109679"/>
                  </a:cubicBezTo>
                  <a:cubicBezTo>
                    <a:pt x="24899" y="120113"/>
                    <a:pt x="74224" y="168489"/>
                    <a:pt x="88452" y="182717"/>
                  </a:cubicBezTo>
                  <a:cubicBezTo>
                    <a:pt x="94144" y="188409"/>
                    <a:pt x="101732" y="194100"/>
                    <a:pt x="93195" y="202637"/>
                  </a:cubicBezTo>
                  <a:cubicBezTo>
                    <a:pt x="86555" y="212122"/>
                    <a:pt x="93195" y="218762"/>
                    <a:pt x="97937" y="226350"/>
                  </a:cubicBezTo>
                  <a:cubicBezTo>
                    <a:pt x="110268" y="243424"/>
                    <a:pt x="174770" y="318360"/>
                    <a:pt x="189947" y="335433"/>
                  </a:cubicBezTo>
                  <a:cubicBezTo>
                    <a:pt x="221249" y="370530"/>
                    <a:pt x="222197" y="369581"/>
                    <a:pt x="190895" y="406575"/>
                  </a:cubicBezTo>
                  <a:cubicBezTo>
                    <a:pt x="157696" y="444516"/>
                    <a:pt x="158645" y="447362"/>
                    <a:pt x="197535" y="481510"/>
                  </a:cubicBezTo>
                  <a:cubicBezTo>
                    <a:pt x="200380" y="483407"/>
                    <a:pt x="211763" y="492892"/>
                    <a:pt x="219351" y="493841"/>
                  </a:cubicBezTo>
                  <a:cubicBezTo>
                    <a:pt x="222197" y="492892"/>
                    <a:pt x="233580" y="509018"/>
                    <a:pt x="235477" y="510915"/>
                  </a:cubicBezTo>
                  <a:cubicBezTo>
                    <a:pt x="260139" y="528937"/>
                    <a:pt x="260139" y="528937"/>
                    <a:pt x="283853" y="542217"/>
                  </a:cubicBezTo>
                  <a:lnTo>
                    <a:pt x="211763" y="740463"/>
                  </a:lnTo>
                  <a:cubicBezTo>
                    <a:pt x="187101" y="762280"/>
                    <a:pt x="191844" y="783148"/>
                    <a:pt x="212712" y="808759"/>
                  </a:cubicBezTo>
                  <a:cubicBezTo>
                    <a:pt x="223146" y="821090"/>
                    <a:pt x="233580" y="833421"/>
                    <a:pt x="244014" y="846701"/>
                  </a:cubicBezTo>
                  <a:cubicBezTo>
                    <a:pt x="286699" y="899819"/>
                    <a:pt x="286699" y="899819"/>
                    <a:pt x="354045" y="887488"/>
                  </a:cubicBezTo>
                  <a:cubicBezTo>
                    <a:pt x="355942" y="887488"/>
                    <a:pt x="356891" y="886540"/>
                    <a:pt x="358788" y="886540"/>
                  </a:cubicBezTo>
                  <a:cubicBezTo>
                    <a:pt x="372068" y="886540"/>
                    <a:pt x="387244" y="869466"/>
                    <a:pt x="389142" y="856186"/>
                  </a:cubicBezTo>
                  <a:cubicBezTo>
                    <a:pt x="393884" y="829627"/>
                    <a:pt x="397679" y="804016"/>
                    <a:pt x="402422" y="777457"/>
                  </a:cubicBezTo>
                  <a:cubicBezTo>
                    <a:pt x="404318" y="774611"/>
                    <a:pt x="481151" y="566879"/>
                    <a:pt x="481151" y="566879"/>
                  </a:cubicBezTo>
                  <a:cubicBezTo>
                    <a:pt x="501070" y="550754"/>
                    <a:pt x="504865" y="526092"/>
                    <a:pt x="510556" y="503326"/>
                  </a:cubicBezTo>
                  <a:cubicBezTo>
                    <a:pt x="513401" y="495738"/>
                    <a:pt x="510556" y="487201"/>
                    <a:pt x="504865" y="482458"/>
                  </a:cubicBezTo>
                  <a:close/>
                </a:path>
              </a:pathLst>
            </a:custGeom>
            <a:solidFill>
              <a:srgbClr val="050301"/>
            </a:solidFill>
            <a:ln w="948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9F04FDE-C044-482C-B076-5925623EA735}"/>
                </a:ext>
              </a:extLst>
            </p:cNvPr>
            <p:cNvSpPr/>
            <p:nvPr/>
          </p:nvSpPr>
          <p:spPr>
            <a:xfrm>
              <a:off x="9706336" y="3519905"/>
              <a:ext cx="646831" cy="575527"/>
            </a:xfrm>
            <a:custGeom>
              <a:avLst/>
              <a:gdLst>
                <a:gd name="connsiteX0" fmla="*/ 1204807 w 1204655"/>
                <a:gd name="connsiteY0" fmla="*/ 462648 h 1071858"/>
                <a:gd name="connsiteX1" fmla="*/ 856689 w 1204655"/>
                <a:gd name="connsiteY1" fmla="*/ 323211 h 1071858"/>
                <a:gd name="connsiteX2" fmla="*/ 733378 w 1204655"/>
                <a:gd name="connsiteY2" fmla="*/ 628644 h 1071858"/>
                <a:gd name="connsiteX3" fmla="*/ 509521 w 1204655"/>
                <a:gd name="connsiteY3" fmla="*/ 489207 h 1071858"/>
                <a:gd name="connsiteX4" fmla="*/ 452608 w 1204655"/>
                <a:gd name="connsiteY4" fmla="*/ 432294 h 1071858"/>
                <a:gd name="connsiteX5" fmla="*/ 437431 w 1204655"/>
                <a:gd name="connsiteY5" fmla="*/ 392455 h 1071858"/>
                <a:gd name="connsiteX6" fmla="*/ 439328 w 1204655"/>
                <a:gd name="connsiteY6" fmla="*/ 280527 h 1071858"/>
                <a:gd name="connsiteX7" fmla="*/ 435534 w 1204655"/>
                <a:gd name="connsiteY7" fmla="*/ 211283 h 1071858"/>
                <a:gd name="connsiteX8" fmla="*/ 415615 w 1204655"/>
                <a:gd name="connsiteY8" fmla="*/ 144884 h 1071858"/>
                <a:gd name="connsiteX9" fmla="*/ 378621 w 1204655"/>
                <a:gd name="connsiteY9" fmla="*/ 107891 h 1071858"/>
                <a:gd name="connsiteX10" fmla="*/ 262898 w 1204655"/>
                <a:gd name="connsiteY10" fmla="*/ 26316 h 1071858"/>
                <a:gd name="connsiteX11" fmla="*/ 131050 w 1204655"/>
                <a:gd name="connsiteY11" fmla="*/ 15882 h 1071858"/>
                <a:gd name="connsiteX12" fmla="*/ 111131 w 1204655"/>
                <a:gd name="connsiteY12" fmla="*/ 46235 h 1071858"/>
                <a:gd name="connsiteX13" fmla="*/ 67498 w 1204655"/>
                <a:gd name="connsiteY13" fmla="*/ 79435 h 1071858"/>
                <a:gd name="connsiteX14" fmla="*/ 55167 w 1204655"/>
                <a:gd name="connsiteY14" fmla="*/ 123068 h 1071858"/>
                <a:gd name="connsiteX15" fmla="*/ 31453 w 1204655"/>
                <a:gd name="connsiteY15" fmla="*/ 150576 h 1071858"/>
                <a:gd name="connsiteX16" fmla="*/ 31453 w 1204655"/>
                <a:gd name="connsiteY16" fmla="*/ 193260 h 1071858"/>
                <a:gd name="connsiteX17" fmla="*/ 9636 w 1204655"/>
                <a:gd name="connsiteY17" fmla="*/ 216974 h 1071858"/>
                <a:gd name="connsiteX18" fmla="*/ 20070 w 1204655"/>
                <a:gd name="connsiteY18" fmla="*/ 260607 h 1071858"/>
                <a:gd name="connsiteX19" fmla="*/ 1099 w 1204655"/>
                <a:gd name="connsiteY19" fmla="*/ 302343 h 1071858"/>
                <a:gd name="connsiteX20" fmla="*/ 90263 w 1204655"/>
                <a:gd name="connsiteY20" fmla="*/ 441780 h 1071858"/>
                <a:gd name="connsiteX21" fmla="*/ 232545 w 1204655"/>
                <a:gd name="connsiteY21" fmla="*/ 521458 h 1071858"/>
                <a:gd name="connsiteX22" fmla="*/ 259104 w 1204655"/>
                <a:gd name="connsiteY22" fmla="*/ 536635 h 1071858"/>
                <a:gd name="connsiteX23" fmla="*/ 305583 w 1204655"/>
                <a:gd name="connsiteY23" fmla="*/ 582165 h 1071858"/>
                <a:gd name="connsiteX24" fmla="*/ 673620 w 1204655"/>
                <a:gd name="connsiteY24" fmla="*/ 1015651 h 1071858"/>
                <a:gd name="connsiteX25" fmla="*/ 857638 w 1204655"/>
                <a:gd name="connsiteY25" fmla="*/ 1068770 h 1071858"/>
                <a:gd name="connsiteX26" fmla="*/ 980949 w 1204655"/>
                <a:gd name="connsiteY26" fmla="*/ 969172 h 1071858"/>
                <a:gd name="connsiteX27" fmla="*/ 1179196 w 1204655"/>
                <a:gd name="connsiteY27" fmla="*/ 555605 h 1071858"/>
                <a:gd name="connsiteX28" fmla="*/ 1204807 w 1204655"/>
                <a:gd name="connsiteY28" fmla="*/ 462648 h 1071858"/>
                <a:gd name="connsiteX29" fmla="*/ 303686 w 1204655"/>
                <a:gd name="connsiteY29" fmla="*/ 227408 h 1071858"/>
                <a:gd name="connsiteX30" fmla="*/ 272384 w 1204655"/>
                <a:gd name="connsiteY30" fmla="*/ 399095 h 1071858"/>
                <a:gd name="connsiteX31" fmla="*/ 251516 w 1204655"/>
                <a:gd name="connsiteY31" fmla="*/ 419963 h 1071858"/>
                <a:gd name="connsiteX32" fmla="*/ 246773 w 1204655"/>
                <a:gd name="connsiteY32" fmla="*/ 420912 h 1071858"/>
                <a:gd name="connsiteX33" fmla="*/ 136741 w 1204655"/>
                <a:gd name="connsiteY33" fmla="*/ 380124 h 1071858"/>
                <a:gd name="connsiteX34" fmla="*/ 105439 w 1204655"/>
                <a:gd name="connsiteY34" fmla="*/ 342182 h 1071858"/>
                <a:gd name="connsiteX35" fmla="*/ 111131 w 1204655"/>
                <a:gd name="connsiteY35" fmla="*/ 288115 h 1071858"/>
                <a:gd name="connsiteX36" fmla="*/ 137690 w 1204655"/>
                <a:gd name="connsiteY36" fmla="*/ 286218 h 1071858"/>
                <a:gd name="connsiteX37" fmla="*/ 178478 w 1204655"/>
                <a:gd name="connsiteY37" fmla="*/ 259659 h 1071858"/>
                <a:gd name="connsiteX38" fmla="*/ 187014 w 1204655"/>
                <a:gd name="connsiteY38" fmla="*/ 234996 h 1071858"/>
                <a:gd name="connsiteX39" fmla="*/ 221162 w 1204655"/>
                <a:gd name="connsiteY39" fmla="*/ 232151 h 1071858"/>
                <a:gd name="connsiteX40" fmla="*/ 249619 w 1204655"/>
                <a:gd name="connsiteY40" fmla="*/ 210334 h 1071858"/>
                <a:gd name="connsiteX41" fmla="*/ 255310 w 1204655"/>
                <a:gd name="connsiteY41" fmla="*/ 177135 h 1071858"/>
                <a:gd name="connsiteX42" fmla="*/ 272384 w 1204655"/>
                <a:gd name="connsiteY42" fmla="*/ 156267 h 1071858"/>
                <a:gd name="connsiteX43" fmla="*/ 292304 w 1204655"/>
                <a:gd name="connsiteY43" fmla="*/ 170495 h 1071858"/>
                <a:gd name="connsiteX44" fmla="*/ 303686 w 1204655"/>
                <a:gd name="connsiteY44" fmla="*/ 227408 h 107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204655" h="1071858">
                  <a:moveTo>
                    <a:pt x="1204807" y="462648"/>
                  </a:moveTo>
                  <a:cubicBezTo>
                    <a:pt x="1026479" y="379176"/>
                    <a:pt x="1046399" y="445574"/>
                    <a:pt x="856689" y="323211"/>
                  </a:cubicBezTo>
                  <a:cubicBezTo>
                    <a:pt x="850049" y="327006"/>
                    <a:pt x="776063" y="547069"/>
                    <a:pt x="733378" y="628644"/>
                  </a:cubicBezTo>
                  <a:cubicBezTo>
                    <a:pt x="724841" y="645718"/>
                    <a:pt x="515212" y="494898"/>
                    <a:pt x="509521" y="489207"/>
                  </a:cubicBezTo>
                  <a:cubicBezTo>
                    <a:pt x="496241" y="479722"/>
                    <a:pt x="460197" y="446522"/>
                    <a:pt x="452608" y="432294"/>
                  </a:cubicBezTo>
                  <a:cubicBezTo>
                    <a:pt x="446917" y="420912"/>
                    <a:pt x="442174" y="406684"/>
                    <a:pt x="437431" y="392455"/>
                  </a:cubicBezTo>
                  <a:cubicBezTo>
                    <a:pt x="427946" y="365896"/>
                    <a:pt x="436483" y="305189"/>
                    <a:pt x="439328" y="280527"/>
                  </a:cubicBezTo>
                  <a:cubicBezTo>
                    <a:pt x="442174" y="256813"/>
                    <a:pt x="439328" y="234048"/>
                    <a:pt x="435534" y="211283"/>
                  </a:cubicBezTo>
                  <a:cubicBezTo>
                    <a:pt x="435534" y="207488"/>
                    <a:pt x="426997" y="162907"/>
                    <a:pt x="415615" y="144884"/>
                  </a:cubicBezTo>
                  <a:cubicBezTo>
                    <a:pt x="408975" y="136347"/>
                    <a:pt x="386209" y="113582"/>
                    <a:pt x="378621" y="107891"/>
                  </a:cubicBezTo>
                  <a:cubicBezTo>
                    <a:pt x="336885" y="77537"/>
                    <a:pt x="303686" y="45287"/>
                    <a:pt x="262898" y="26316"/>
                  </a:cubicBezTo>
                  <a:cubicBezTo>
                    <a:pt x="208831" y="2602"/>
                    <a:pt x="157610" y="-13523"/>
                    <a:pt x="131050" y="15882"/>
                  </a:cubicBezTo>
                  <a:cubicBezTo>
                    <a:pt x="122513" y="23470"/>
                    <a:pt x="120616" y="39596"/>
                    <a:pt x="111131" y="46235"/>
                  </a:cubicBezTo>
                  <a:cubicBezTo>
                    <a:pt x="102594" y="54772"/>
                    <a:pt x="76983" y="66155"/>
                    <a:pt x="67498" y="79435"/>
                  </a:cubicBezTo>
                  <a:cubicBezTo>
                    <a:pt x="59909" y="87971"/>
                    <a:pt x="60858" y="115479"/>
                    <a:pt x="55167" y="123068"/>
                  </a:cubicBezTo>
                  <a:cubicBezTo>
                    <a:pt x="52321" y="127811"/>
                    <a:pt x="33350" y="144884"/>
                    <a:pt x="31453" y="150576"/>
                  </a:cubicBezTo>
                  <a:cubicBezTo>
                    <a:pt x="21967" y="174289"/>
                    <a:pt x="35247" y="185672"/>
                    <a:pt x="31453" y="193260"/>
                  </a:cubicBezTo>
                  <a:cubicBezTo>
                    <a:pt x="30504" y="197054"/>
                    <a:pt x="12482" y="210334"/>
                    <a:pt x="9636" y="216974"/>
                  </a:cubicBezTo>
                  <a:cubicBezTo>
                    <a:pt x="2048" y="235945"/>
                    <a:pt x="19122" y="252070"/>
                    <a:pt x="20070" y="260607"/>
                  </a:cubicBezTo>
                  <a:cubicBezTo>
                    <a:pt x="20070" y="264401"/>
                    <a:pt x="-5541" y="267247"/>
                    <a:pt x="1099" y="302343"/>
                  </a:cubicBezTo>
                  <a:cubicBezTo>
                    <a:pt x="11533" y="341234"/>
                    <a:pt x="62755" y="413323"/>
                    <a:pt x="90263" y="441780"/>
                  </a:cubicBezTo>
                  <a:cubicBezTo>
                    <a:pt x="99748" y="454111"/>
                    <a:pt x="219265" y="512921"/>
                    <a:pt x="232545" y="521458"/>
                  </a:cubicBezTo>
                  <a:cubicBezTo>
                    <a:pt x="238236" y="525252"/>
                    <a:pt x="258155" y="534737"/>
                    <a:pt x="259104" y="536635"/>
                  </a:cubicBezTo>
                  <a:cubicBezTo>
                    <a:pt x="281869" y="559400"/>
                    <a:pt x="301789" y="577422"/>
                    <a:pt x="305583" y="582165"/>
                  </a:cubicBezTo>
                  <a:cubicBezTo>
                    <a:pt x="324554" y="605879"/>
                    <a:pt x="666980" y="1013754"/>
                    <a:pt x="673620" y="1015651"/>
                  </a:cubicBezTo>
                  <a:cubicBezTo>
                    <a:pt x="713458" y="1049799"/>
                    <a:pt x="820645" y="1095329"/>
                    <a:pt x="857638" y="1068770"/>
                  </a:cubicBezTo>
                  <a:cubicBezTo>
                    <a:pt x="887991" y="1057387"/>
                    <a:pt x="946801" y="1029879"/>
                    <a:pt x="980949" y="969172"/>
                  </a:cubicBezTo>
                  <a:cubicBezTo>
                    <a:pt x="980949" y="969172"/>
                    <a:pt x="1162122" y="680814"/>
                    <a:pt x="1179196" y="555605"/>
                  </a:cubicBezTo>
                  <a:cubicBezTo>
                    <a:pt x="1186784" y="523355"/>
                    <a:pt x="1201960" y="477825"/>
                    <a:pt x="1204807" y="462648"/>
                  </a:cubicBezTo>
                  <a:close/>
                  <a:moveTo>
                    <a:pt x="303686" y="227408"/>
                  </a:moveTo>
                  <a:cubicBezTo>
                    <a:pt x="292304" y="284321"/>
                    <a:pt x="281869" y="342182"/>
                    <a:pt x="272384" y="399095"/>
                  </a:cubicBezTo>
                  <a:cubicBezTo>
                    <a:pt x="270487" y="412375"/>
                    <a:pt x="265744" y="419963"/>
                    <a:pt x="251516" y="419963"/>
                  </a:cubicBezTo>
                  <a:cubicBezTo>
                    <a:pt x="249619" y="419963"/>
                    <a:pt x="248670" y="420912"/>
                    <a:pt x="246773" y="420912"/>
                  </a:cubicBezTo>
                  <a:cubicBezTo>
                    <a:pt x="179426" y="433243"/>
                    <a:pt x="179426" y="433243"/>
                    <a:pt x="136741" y="380124"/>
                  </a:cubicBezTo>
                  <a:cubicBezTo>
                    <a:pt x="126308" y="367793"/>
                    <a:pt x="115873" y="355462"/>
                    <a:pt x="105439" y="342182"/>
                  </a:cubicBezTo>
                  <a:cubicBezTo>
                    <a:pt x="83623" y="315623"/>
                    <a:pt x="84571" y="309932"/>
                    <a:pt x="111131" y="288115"/>
                  </a:cubicBezTo>
                  <a:cubicBezTo>
                    <a:pt x="119668" y="279578"/>
                    <a:pt x="128205" y="283372"/>
                    <a:pt x="137690" y="286218"/>
                  </a:cubicBezTo>
                  <a:cubicBezTo>
                    <a:pt x="166147" y="292858"/>
                    <a:pt x="174683" y="288115"/>
                    <a:pt x="178478" y="259659"/>
                  </a:cubicBezTo>
                  <a:cubicBezTo>
                    <a:pt x="179426" y="251122"/>
                    <a:pt x="180375" y="242585"/>
                    <a:pt x="187014" y="234996"/>
                  </a:cubicBezTo>
                  <a:cubicBezTo>
                    <a:pt x="197449" y="222665"/>
                    <a:pt x="209780" y="232151"/>
                    <a:pt x="221162" y="232151"/>
                  </a:cubicBezTo>
                  <a:cubicBezTo>
                    <a:pt x="237288" y="232151"/>
                    <a:pt x="247722" y="228356"/>
                    <a:pt x="249619" y="210334"/>
                  </a:cubicBezTo>
                  <a:cubicBezTo>
                    <a:pt x="250567" y="198952"/>
                    <a:pt x="253413" y="187569"/>
                    <a:pt x="255310" y="177135"/>
                  </a:cubicBezTo>
                  <a:cubicBezTo>
                    <a:pt x="257207" y="166701"/>
                    <a:pt x="261950" y="158164"/>
                    <a:pt x="272384" y="156267"/>
                  </a:cubicBezTo>
                  <a:cubicBezTo>
                    <a:pt x="282818" y="153421"/>
                    <a:pt x="288509" y="161958"/>
                    <a:pt x="292304" y="170495"/>
                  </a:cubicBezTo>
                  <a:cubicBezTo>
                    <a:pt x="309377" y="186620"/>
                    <a:pt x="308429" y="205591"/>
                    <a:pt x="303686" y="227408"/>
                  </a:cubicBezTo>
                  <a:close/>
                </a:path>
              </a:pathLst>
            </a:custGeom>
            <a:solidFill>
              <a:srgbClr val="FDC095"/>
            </a:solidFill>
            <a:ln w="948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CE395EF-07DA-403D-980B-EACF7E6ECDEA}"/>
                </a:ext>
              </a:extLst>
            </p:cNvPr>
            <p:cNvSpPr/>
            <p:nvPr/>
          </p:nvSpPr>
          <p:spPr>
            <a:xfrm>
              <a:off x="10111763" y="4430954"/>
              <a:ext cx="1039004" cy="1736767"/>
            </a:xfrm>
            <a:custGeom>
              <a:avLst/>
              <a:gdLst>
                <a:gd name="connsiteX0" fmla="*/ 666010 w 1935037"/>
                <a:gd name="connsiteY0" fmla="*/ 1642858 h 3234547"/>
                <a:gd name="connsiteX1" fmla="*/ 513293 w 1935037"/>
                <a:gd name="connsiteY1" fmla="*/ 2867433 h 3234547"/>
                <a:gd name="connsiteX2" fmla="*/ 448792 w 1935037"/>
                <a:gd name="connsiteY2" fmla="*/ 3161482 h 3234547"/>
                <a:gd name="connsiteX3" fmla="*/ 248649 w 1935037"/>
                <a:gd name="connsiteY3" fmla="*/ 3119747 h 3234547"/>
                <a:gd name="connsiteX4" fmla="*/ 1078 w 1935037"/>
                <a:gd name="connsiteY4" fmla="*/ 3094136 h 3234547"/>
                <a:gd name="connsiteX5" fmla="*/ 113955 w 1935037"/>
                <a:gd name="connsiteY5" fmla="*/ 2768784 h 3234547"/>
                <a:gd name="connsiteX6" fmla="*/ 143360 w 1935037"/>
                <a:gd name="connsiteY6" fmla="*/ 2211986 h 3234547"/>
                <a:gd name="connsiteX7" fmla="*/ 261928 w 1935037"/>
                <a:gd name="connsiteY7" fmla="*/ 746480 h 3234547"/>
                <a:gd name="connsiteX8" fmla="*/ 286591 w 1935037"/>
                <a:gd name="connsiteY8" fmla="*/ 323428 h 3234547"/>
                <a:gd name="connsiteX9" fmla="*/ 298922 w 1935037"/>
                <a:gd name="connsiteY9" fmla="*/ 111901 h 3234547"/>
                <a:gd name="connsiteX10" fmla="*/ 383343 w 1935037"/>
                <a:gd name="connsiteY10" fmla="*/ 922 h 3234547"/>
                <a:gd name="connsiteX11" fmla="*/ 952472 w 1935037"/>
                <a:gd name="connsiteY11" fmla="*/ 17047 h 3234547"/>
                <a:gd name="connsiteX12" fmla="*/ 1604123 w 1935037"/>
                <a:gd name="connsiteY12" fmla="*/ 922 h 3234547"/>
                <a:gd name="connsiteX13" fmla="*/ 1673368 w 1935037"/>
                <a:gd name="connsiteY13" fmla="*/ 369907 h 3234547"/>
                <a:gd name="connsiteX14" fmla="*/ 1880151 w 1935037"/>
                <a:gd name="connsiteY14" fmla="*/ 2706180 h 3234547"/>
                <a:gd name="connsiteX15" fmla="*/ 1926630 w 1935037"/>
                <a:gd name="connsiteY15" fmla="*/ 3004972 h 3234547"/>
                <a:gd name="connsiteX16" fmla="*/ 1936115 w 1935037"/>
                <a:gd name="connsiteY16" fmla="*/ 3166225 h 3234547"/>
                <a:gd name="connsiteX17" fmla="*/ 1733126 w 1935037"/>
                <a:gd name="connsiteY17" fmla="*/ 3239264 h 3234547"/>
                <a:gd name="connsiteX18" fmla="*/ 1494092 w 1935037"/>
                <a:gd name="connsiteY18" fmla="*/ 3201322 h 3234547"/>
                <a:gd name="connsiteX19" fmla="*/ 1457098 w 1935037"/>
                <a:gd name="connsiteY19" fmla="*/ 2764990 h 3234547"/>
                <a:gd name="connsiteX20" fmla="*/ 952472 w 1935037"/>
                <a:gd name="connsiteY20" fmla="*/ 615580 h 3234547"/>
                <a:gd name="connsiteX21" fmla="*/ 666010 w 1935037"/>
                <a:gd name="connsiteY21" fmla="*/ 1642858 h 323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35037" h="3234547">
                  <a:moveTo>
                    <a:pt x="666010" y="1642858"/>
                  </a:moveTo>
                  <a:cubicBezTo>
                    <a:pt x="654627" y="1734867"/>
                    <a:pt x="552184" y="2806726"/>
                    <a:pt x="513293" y="2867433"/>
                  </a:cubicBezTo>
                  <a:cubicBezTo>
                    <a:pt x="536059" y="2955648"/>
                    <a:pt x="448792" y="3161482"/>
                    <a:pt x="448792" y="3161482"/>
                  </a:cubicBezTo>
                  <a:cubicBezTo>
                    <a:pt x="448792" y="3161482"/>
                    <a:pt x="384291" y="3151049"/>
                    <a:pt x="248649" y="3119747"/>
                  </a:cubicBezTo>
                  <a:cubicBezTo>
                    <a:pt x="165177" y="3100776"/>
                    <a:pt x="96881" y="3121643"/>
                    <a:pt x="1078" y="3094136"/>
                  </a:cubicBezTo>
                  <a:cubicBezTo>
                    <a:pt x="-10304" y="2996436"/>
                    <a:pt x="71270" y="2858896"/>
                    <a:pt x="113955" y="2768784"/>
                  </a:cubicBezTo>
                  <a:cubicBezTo>
                    <a:pt x="205015" y="2576228"/>
                    <a:pt x="129132" y="2458609"/>
                    <a:pt x="143360" y="2211986"/>
                  </a:cubicBezTo>
                  <a:cubicBezTo>
                    <a:pt x="143360" y="1642858"/>
                    <a:pt x="228729" y="1314660"/>
                    <a:pt x="261928" y="746480"/>
                  </a:cubicBezTo>
                  <a:cubicBezTo>
                    <a:pt x="270465" y="605146"/>
                    <a:pt x="279003" y="464761"/>
                    <a:pt x="286591" y="323428"/>
                  </a:cubicBezTo>
                  <a:cubicBezTo>
                    <a:pt x="290385" y="256081"/>
                    <a:pt x="284694" y="177351"/>
                    <a:pt x="298922" y="111901"/>
                  </a:cubicBezTo>
                  <a:cubicBezTo>
                    <a:pt x="318841" y="22738"/>
                    <a:pt x="292282" y="-5718"/>
                    <a:pt x="383343" y="922"/>
                  </a:cubicBezTo>
                  <a:cubicBezTo>
                    <a:pt x="694466" y="23687"/>
                    <a:pt x="666958" y="23687"/>
                    <a:pt x="952472" y="17047"/>
                  </a:cubicBezTo>
                  <a:cubicBezTo>
                    <a:pt x="1047326" y="14201"/>
                    <a:pt x="1495040" y="3767"/>
                    <a:pt x="1604123" y="922"/>
                  </a:cubicBezTo>
                  <a:cubicBezTo>
                    <a:pt x="1640169" y="125181"/>
                    <a:pt x="1662933" y="255132"/>
                    <a:pt x="1673368" y="369907"/>
                  </a:cubicBezTo>
                  <a:cubicBezTo>
                    <a:pt x="1742612" y="1148664"/>
                    <a:pt x="1811856" y="1927422"/>
                    <a:pt x="1880151" y="2706180"/>
                  </a:cubicBezTo>
                  <a:cubicBezTo>
                    <a:pt x="1894379" y="2868382"/>
                    <a:pt x="1912401" y="2841822"/>
                    <a:pt x="1926630" y="3004972"/>
                  </a:cubicBezTo>
                  <a:cubicBezTo>
                    <a:pt x="1930424" y="3048606"/>
                    <a:pt x="1955086" y="3127335"/>
                    <a:pt x="1936115" y="3166225"/>
                  </a:cubicBezTo>
                  <a:cubicBezTo>
                    <a:pt x="1908608" y="3223138"/>
                    <a:pt x="1794782" y="3248749"/>
                    <a:pt x="1733126" y="3239264"/>
                  </a:cubicBezTo>
                  <a:cubicBezTo>
                    <a:pt x="1671471" y="3229778"/>
                    <a:pt x="1496938" y="3264874"/>
                    <a:pt x="1494092" y="3201322"/>
                  </a:cubicBezTo>
                  <a:cubicBezTo>
                    <a:pt x="1487452" y="3052399"/>
                    <a:pt x="1472276" y="2930986"/>
                    <a:pt x="1457098" y="2764990"/>
                  </a:cubicBezTo>
                  <a:cubicBezTo>
                    <a:pt x="1389752" y="2010894"/>
                    <a:pt x="1222808" y="1323197"/>
                    <a:pt x="952472" y="615580"/>
                  </a:cubicBezTo>
                  <a:cubicBezTo>
                    <a:pt x="760865" y="1222651"/>
                    <a:pt x="714386" y="1265336"/>
                    <a:pt x="666010" y="1642858"/>
                  </a:cubicBezTo>
                  <a:close/>
                </a:path>
              </a:pathLst>
            </a:custGeom>
            <a:solidFill>
              <a:schemeClr val="accent5"/>
            </a:solidFill>
            <a:ln w="948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5B859B1-DD39-4697-936E-8BCBD397F9D3}"/>
                </a:ext>
              </a:extLst>
            </p:cNvPr>
            <p:cNvSpPr/>
            <p:nvPr/>
          </p:nvSpPr>
          <p:spPr>
            <a:xfrm>
              <a:off x="10158180" y="3222333"/>
              <a:ext cx="1013538" cy="1227451"/>
            </a:xfrm>
            <a:custGeom>
              <a:avLst/>
              <a:gdLst>
                <a:gd name="connsiteX0" fmla="*/ 1530008 w 1887609"/>
                <a:gd name="connsiteY0" fmla="*/ 2269875 h 2286000"/>
                <a:gd name="connsiteX1" fmla="*/ 757890 w 1887609"/>
                <a:gd name="connsiteY1" fmla="*/ 2288846 h 2286000"/>
                <a:gd name="connsiteX2" fmla="*/ 211527 w 1887609"/>
                <a:gd name="connsiteY2" fmla="*/ 2264183 h 2286000"/>
                <a:gd name="connsiteX3" fmla="*/ 243777 w 1887609"/>
                <a:gd name="connsiteY3" fmla="*/ 1979619 h 2286000"/>
                <a:gd name="connsiteX4" fmla="*/ 311124 w 1887609"/>
                <a:gd name="connsiteY4" fmla="*/ 1561310 h 2286000"/>
                <a:gd name="connsiteX5" fmla="*/ 282668 w 1887609"/>
                <a:gd name="connsiteY5" fmla="*/ 1007358 h 2286000"/>
                <a:gd name="connsiteX6" fmla="*/ 0 w 1887609"/>
                <a:gd name="connsiteY6" fmla="*/ 897326 h 2286000"/>
                <a:gd name="connsiteX7" fmla="*/ 192556 w 1887609"/>
                <a:gd name="connsiteY7" fmla="*/ 293101 h 2286000"/>
                <a:gd name="connsiteX8" fmla="*/ 622248 w 1887609"/>
                <a:gd name="connsiteY8" fmla="*/ 62604 h 2286000"/>
                <a:gd name="connsiteX9" fmla="*/ 1026329 w 1887609"/>
                <a:gd name="connsiteY9" fmla="*/ 134694 h 2286000"/>
                <a:gd name="connsiteX10" fmla="*/ 1189479 w 1887609"/>
                <a:gd name="connsiteY10" fmla="*/ 0 h 2286000"/>
                <a:gd name="connsiteX11" fmla="*/ 1725409 w 1887609"/>
                <a:gd name="connsiteY11" fmla="*/ 239034 h 2286000"/>
                <a:gd name="connsiteX12" fmla="*/ 1877176 w 1887609"/>
                <a:gd name="connsiteY12" fmla="*/ 846105 h 2286000"/>
                <a:gd name="connsiteX13" fmla="*/ 1543287 w 1887609"/>
                <a:gd name="connsiteY13" fmla="*/ 1024432 h 2286000"/>
                <a:gd name="connsiteX14" fmla="*/ 1530008 w 1887609"/>
                <a:gd name="connsiteY14" fmla="*/ 2269875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7609" h="2286000">
                  <a:moveTo>
                    <a:pt x="1530008" y="2269875"/>
                  </a:moveTo>
                  <a:cubicBezTo>
                    <a:pt x="1492066" y="2269875"/>
                    <a:pt x="757890" y="2288846"/>
                    <a:pt x="757890" y="2288846"/>
                  </a:cubicBezTo>
                  <a:cubicBezTo>
                    <a:pt x="672521" y="2293589"/>
                    <a:pt x="305432" y="2277463"/>
                    <a:pt x="211527" y="2264183"/>
                  </a:cubicBezTo>
                  <a:cubicBezTo>
                    <a:pt x="219115" y="2179763"/>
                    <a:pt x="238086" y="2039378"/>
                    <a:pt x="243777" y="1979619"/>
                  </a:cubicBezTo>
                  <a:cubicBezTo>
                    <a:pt x="261800" y="1794652"/>
                    <a:pt x="294050" y="1746276"/>
                    <a:pt x="311124" y="1561310"/>
                  </a:cubicBezTo>
                  <a:cubicBezTo>
                    <a:pt x="326301" y="1394365"/>
                    <a:pt x="263697" y="1242598"/>
                    <a:pt x="282668" y="1007358"/>
                  </a:cubicBezTo>
                  <a:cubicBezTo>
                    <a:pt x="90112" y="917246"/>
                    <a:pt x="151768" y="1004512"/>
                    <a:pt x="0" y="897326"/>
                  </a:cubicBezTo>
                  <a:cubicBezTo>
                    <a:pt x="43634" y="590945"/>
                    <a:pt x="113826" y="332940"/>
                    <a:pt x="192556" y="293101"/>
                  </a:cubicBezTo>
                  <a:cubicBezTo>
                    <a:pt x="271285" y="253262"/>
                    <a:pt x="542569" y="97700"/>
                    <a:pt x="622248" y="62604"/>
                  </a:cubicBezTo>
                  <a:cubicBezTo>
                    <a:pt x="697183" y="215320"/>
                    <a:pt x="863178" y="180224"/>
                    <a:pt x="1026329" y="134694"/>
                  </a:cubicBezTo>
                  <a:cubicBezTo>
                    <a:pt x="1093676" y="115723"/>
                    <a:pt x="1167663" y="58810"/>
                    <a:pt x="1189479" y="0"/>
                  </a:cubicBezTo>
                  <a:cubicBezTo>
                    <a:pt x="1300459" y="20868"/>
                    <a:pt x="1643834" y="165996"/>
                    <a:pt x="1725409" y="239034"/>
                  </a:cubicBezTo>
                  <a:cubicBezTo>
                    <a:pt x="1792755" y="324403"/>
                    <a:pt x="1938832" y="825237"/>
                    <a:pt x="1877176" y="846105"/>
                  </a:cubicBezTo>
                  <a:cubicBezTo>
                    <a:pt x="1829749" y="862230"/>
                    <a:pt x="1554670" y="912503"/>
                    <a:pt x="1543287" y="1024432"/>
                  </a:cubicBezTo>
                  <a:cubicBezTo>
                    <a:pt x="1532854" y="1120235"/>
                    <a:pt x="1544236" y="2154152"/>
                    <a:pt x="1530008" y="2269875"/>
                  </a:cubicBezTo>
                  <a:close/>
                </a:path>
              </a:pathLst>
            </a:custGeom>
            <a:solidFill>
              <a:schemeClr val="accent3"/>
            </a:solidFill>
            <a:ln w="948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62612607-6AA9-4515-8503-97E994135562}"/>
                </a:ext>
              </a:extLst>
            </p:cNvPr>
            <p:cNvSpPr/>
            <p:nvPr/>
          </p:nvSpPr>
          <p:spPr>
            <a:xfrm>
              <a:off x="10973593" y="3668494"/>
              <a:ext cx="259751" cy="1074656"/>
            </a:xfrm>
            <a:custGeom>
              <a:avLst/>
              <a:gdLst>
                <a:gd name="connsiteX0" fmla="*/ 339582 w 483759"/>
                <a:gd name="connsiteY0" fmla="*/ 0 h 2001435"/>
                <a:gd name="connsiteX1" fmla="*/ 491350 w 483759"/>
                <a:gd name="connsiteY1" fmla="*/ 1386777 h 2001435"/>
                <a:gd name="connsiteX2" fmla="*/ 492298 w 483759"/>
                <a:gd name="connsiteY2" fmla="*/ 1723511 h 2001435"/>
                <a:gd name="connsiteX3" fmla="*/ 453408 w 483759"/>
                <a:gd name="connsiteY3" fmla="*/ 1875279 h 2001435"/>
                <a:gd name="connsiteX4" fmla="*/ 442974 w 483759"/>
                <a:gd name="connsiteY4" fmla="*/ 1894250 h 2001435"/>
                <a:gd name="connsiteX5" fmla="*/ 442974 w 483759"/>
                <a:gd name="connsiteY5" fmla="*/ 1894250 h 2001435"/>
                <a:gd name="connsiteX6" fmla="*/ 394598 w 483759"/>
                <a:gd name="connsiteY6" fmla="*/ 1955905 h 2001435"/>
                <a:gd name="connsiteX7" fmla="*/ 354759 w 483759"/>
                <a:gd name="connsiteY7" fmla="*/ 1962545 h 2001435"/>
                <a:gd name="connsiteX8" fmla="*/ 312074 w 483759"/>
                <a:gd name="connsiteY8" fmla="*/ 1999539 h 2001435"/>
                <a:gd name="connsiteX9" fmla="*/ 276978 w 483759"/>
                <a:gd name="connsiteY9" fmla="*/ 1991002 h 2001435"/>
                <a:gd name="connsiteX10" fmla="*/ 246625 w 483759"/>
                <a:gd name="connsiteY10" fmla="*/ 2009973 h 2001435"/>
                <a:gd name="connsiteX11" fmla="*/ 206786 w 483759"/>
                <a:gd name="connsiteY11" fmla="*/ 2002384 h 2001435"/>
                <a:gd name="connsiteX12" fmla="*/ 161256 w 483759"/>
                <a:gd name="connsiteY12" fmla="*/ 1984362 h 2001435"/>
                <a:gd name="connsiteX13" fmla="*/ 132799 w 483759"/>
                <a:gd name="connsiteY13" fmla="*/ 1917015 h 2001435"/>
                <a:gd name="connsiteX14" fmla="*/ 195403 w 483759"/>
                <a:gd name="connsiteY14" fmla="*/ 1813623 h 2001435"/>
                <a:gd name="connsiteX15" fmla="*/ 204888 w 483759"/>
                <a:gd name="connsiteY15" fmla="*/ 1770939 h 2001435"/>
                <a:gd name="connsiteX16" fmla="*/ 173587 w 483759"/>
                <a:gd name="connsiteY16" fmla="*/ 1807932 h 2001435"/>
                <a:gd name="connsiteX17" fmla="*/ 134696 w 483759"/>
                <a:gd name="connsiteY17" fmla="*/ 1850617 h 2001435"/>
                <a:gd name="connsiteX18" fmla="*/ 102445 w 483759"/>
                <a:gd name="connsiteY18" fmla="*/ 1867691 h 2001435"/>
                <a:gd name="connsiteX19" fmla="*/ 98651 w 483759"/>
                <a:gd name="connsiteY19" fmla="*/ 1829749 h 2001435"/>
                <a:gd name="connsiteX20" fmla="*/ 156513 w 483759"/>
                <a:gd name="connsiteY20" fmla="*/ 1659958 h 2001435"/>
                <a:gd name="connsiteX21" fmla="*/ 259904 w 483759"/>
                <a:gd name="connsiteY21" fmla="*/ 1495860 h 2001435"/>
                <a:gd name="connsiteX22" fmla="*/ 283618 w 483759"/>
                <a:gd name="connsiteY22" fmla="*/ 1365909 h 2001435"/>
                <a:gd name="connsiteX23" fmla="*/ 210580 w 483759"/>
                <a:gd name="connsiteY23" fmla="*/ 1101264 h 2001435"/>
                <a:gd name="connsiteX24" fmla="*/ 131850 w 483759"/>
                <a:gd name="connsiteY24" fmla="*/ 781603 h 2001435"/>
                <a:gd name="connsiteX25" fmla="*/ 130902 w 483759"/>
                <a:gd name="connsiteY25" fmla="*/ 620350 h 2001435"/>
                <a:gd name="connsiteX26" fmla="*/ 90114 w 483759"/>
                <a:gd name="connsiteY26" fmla="*/ 352860 h 2001435"/>
                <a:gd name="connsiteX27" fmla="*/ 26562 w 483759"/>
                <a:gd name="connsiteY27" fmla="*/ 201092 h 2001435"/>
                <a:gd name="connsiteX28" fmla="*/ 2 w 483759"/>
                <a:gd name="connsiteY28" fmla="*/ 119517 h 2001435"/>
                <a:gd name="connsiteX29" fmla="*/ 339582 w 483759"/>
                <a:gd name="connsiteY29" fmla="*/ 0 h 200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83759" h="2001435">
                  <a:moveTo>
                    <a:pt x="339582" y="0"/>
                  </a:moveTo>
                  <a:cubicBezTo>
                    <a:pt x="350016" y="52170"/>
                    <a:pt x="493247" y="1355475"/>
                    <a:pt x="491350" y="1386777"/>
                  </a:cubicBezTo>
                  <a:cubicBezTo>
                    <a:pt x="491350" y="1400056"/>
                    <a:pt x="494196" y="1675135"/>
                    <a:pt x="492298" y="1723511"/>
                  </a:cubicBezTo>
                  <a:cubicBezTo>
                    <a:pt x="492298" y="1732048"/>
                    <a:pt x="460048" y="1872433"/>
                    <a:pt x="453408" y="1875279"/>
                  </a:cubicBezTo>
                  <a:cubicBezTo>
                    <a:pt x="453408" y="1876227"/>
                    <a:pt x="448665" y="1891404"/>
                    <a:pt x="442974" y="1894250"/>
                  </a:cubicBezTo>
                  <a:lnTo>
                    <a:pt x="442974" y="1894250"/>
                  </a:lnTo>
                  <a:cubicBezTo>
                    <a:pt x="432540" y="1915118"/>
                    <a:pt x="417363" y="1949265"/>
                    <a:pt x="394598" y="1955905"/>
                  </a:cubicBezTo>
                  <a:cubicBezTo>
                    <a:pt x="381319" y="1964442"/>
                    <a:pt x="368039" y="1954957"/>
                    <a:pt x="354759" y="1962545"/>
                  </a:cubicBezTo>
                  <a:cubicBezTo>
                    <a:pt x="342428" y="1972979"/>
                    <a:pt x="329149" y="1997641"/>
                    <a:pt x="312074" y="1999539"/>
                  </a:cubicBezTo>
                  <a:cubicBezTo>
                    <a:pt x="299743" y="1999539"/>
                    <a:pt x="289309" y="1992899"/>
                    <a:pt x="276978" y="1991002"/>
                  </a:cubicBezTo>
                  <a:cubicBezTo>
                    <a:pt x="271287" y="1996693"/>
                    <a:pt x="252316" y="2005230"/>
                    <a:pt x="246625" y="2009973"/>
                  </a:cubicBezTo>
                  <a:cubicBezTo>
                    <a:pt x="235242" y="2011870"/>
                    <a:pt x="218168" y="2001436"/>
                    <a:pt x="206786" y="2002384"/>
                  </a:cubicBezTo>
                  <a:cubicBezTo>
                    <a:pt x="190660" y="2004281"/>
                    <a:pt x="177381" y="1989105"/>
                    <a:pt x="161256" y="1984362"/>
                  </a:cubicBezTo>
                  <a:cubicBezTo>
                    <a:pt x="116674" y="1971082"/>
                    <a:pt x="119519" y="1965391"/>
                    <a:pt x="132799" y="1917015"/>
                  </a:cubicBezTo>
                  <a:cubicBezTo>
                    <a:pt x="143233" y="1881919"/>
                    <a:pt x="178329" y="1845874"/>
                    <a:pt x="195403" y="1813623"/>
                  </a:cubicBezTo>
                  <a:cubicBezTo>
                    <a:pt x="199197" y="1807932"/>
                    <a:pt x="205837" y="1779475"/>
                    <a:pt x="204888" y="1770939"/>
                  </a:cubicBezTo>
                  <a:cubicBezTo>
                    <a:pt x="198249" y="1770939"/>
                    <a:pt x="176432" y="1804138"/>
                    <a:pt x="173587" y="1807932"/>
                  </a:cubicBezTo>
                  <a:cubicBezTo>
                    <a:pt x="163153" y="1825006"/>
                    <a:pt x="147976" y="1837337"/>
                    <a:pt x="134696" y="1850617"/>
                  </a:cubicBezTo>
                  <a:cubicBezTo>
                    <a:pt x="125211" y="1860102"/>
                    <a:pt x="113828" y="1873382"/>
                    <a:pt x="102445" y="1867691"/>
                  </a:cubicBezTo>
                  <a:cubicBezTo>
                    <a:pt x="89166" y="1860102"/>
                    <a:pt x="95806" y="1843028"/>
                    <a:pt x="98651" y="1829749"/>
                  </a:cubicBezTo>
                  <a:cubicBezTo>
                    <a:pt x="110034" y="1770939"/>
                    <a:pt x="132799" y="1714974"/>
                    <a:pt x="156513" y="1659958"/>
                  </a:cubicBezTo>
                  <a:cubicBezTo>
                    <a:pt x="182124" y="1600200"/>
                    <a:pt x="217220" y="1546133"/>
                    <a:pt x="259904" y="1495860"/>
                  </a:cubicBezTo>
                  <a:cubicBezTo>
                    <a:pt x="292155" y="1457918"/>
                    <a:pt x="292155" y="1411439"/>
                    <a:pt x="283618" y="1365909"/>
                  </a:cubicBezTo>
                  <a:cubicBezTo>
                    <a:pt x="267493" y="1275797"/>
                    <a:pt x="236190" y="1189479"/>
                    <a:pt x="210580" y="1101264"/>
                  </a:cubicBezTo>
                  <a:cubicBezTo>
                    <a:pt x="179278" y="995975"/>
                    <a:pt x="142285" y="891635"/>
                    <a:pt x="131850" y="781603"/>
                  </a:cubicBezTo>
                  <a:cubicBezTo>
                    <a:pt x="127107" y="728485"/>
                    <a:pt x="129954" y="674417"/>
                    <a:pt x="130902" y="620350"/>
                  </a:cubicBezTo>
                  <a:cubicBezTo>
                    <a:pt x="132799" y="528341"/>
                    <a:pt x="118571" y="439178"/>
                    <a:pt x="90114" y="352860"/>
                  </a:cubicBezTo>
                  <a:cubicBezTo>
                    <a:pt x="69246" y="288358"/>
                    <a:pt x="54070" y="263696"/>
                    <a:pt x="26562" y="201092"/>
                  </a:cubicBezTo>
                  <a:cubicBezTo>
                    <a:pt x="18973" y="184967"/>
                    <a:pt x="8539" y="149871"/>
                    <a:pt x="2" y="119517"/>
                  </a:cubicBezTo>
                  <a:cubicBezTo>
                    <a:pt x="-946" y="122363"/>
                    <a:pt x="277927" y="10434"/>
                    <a:pt x="339582" y="0"/>
                  </a:cubicBezTo>
                  <a:close/>
                </a:path>
              </a:pathLst>
            </a:custGeom>
            <a:solidFill>
              <a:srgbClr val="FDC095"/>
            </a:solidFill>
            <a:ln w="948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0F974D7-062F-4D67-B7A0-E6CA7B93A9DE}"/>
                </a:ext>
              </a:extLst>
            </p:cNvPr>
            <p:cNvSpPr/>
            <p:nvPr/>
          </p:nvSpPr>
          <p:spPr>
            <a:xfrm>
              <a:off x="10376498" y="2699074"/>
              <a:ext cx="407453" cy="376894"/>
            </a:xfrm>
            <a:custGeom>
              <a:avLst/>
              <a:gdLst>
                <a:gd name="connsiteX0" fmla="*/ 170122 w 758838"/>
                <a:gd name="connsiteY0" fmla="*/ 202399 h 701925"/>
                <a:gd name="connsiteX1" fmla="*/ 75268 w 758838"/>
                <a:gd name="connsiteY1" fmla="*/ 266900 h 701925"/>
                <a:gd name="connsiteX2" fmla="*/ 13612 w 758838"/>
                <a:gd name="connsiteY2" fmla="*/ 296305 h 701925"/>
                <a:gd name="connsiteX3" fmla="*/ 3178 w 758838"/>
                <a:gd name="connsiteY3" fmla="*/ 192914 h 701925"/>
                <a:gd name="connsiteX4" fmla="*/ 46811 w 758838"/>
                <a:gd name="connsiteY4" fmla="*/ 112287 h 701925"/>
                <a:gd name="connsiteX5" fmla="*/ 113210 w 758838"/>
                <a:gd name="connsiteY5" fmla="*/ 57271 h 701925"/>
                <a:gd name="connsiteX6" fmla="*/ 284897 w 758838"/>
                <a:gd name="connsiteY6" fmla="*/ 11741 h 701925"/>
                <a:gd name="connsiteX7" fmla="*/ 445201 w 758838"/>
                <a:gd name="connsiteY7" fmla="*/ 11741 h 701925"/>
                <a:gd name="connsiteX8" fmla="*/ 488834 w 758838"/>
                <a:gd name="connsiteY8" fmla="*/ 17432 h 701925"/>
                <a:gd name="connsiteX9" fmla="*/ 620683 w 758838"/>
                <a:gd name="connsiteY9" fmla="*/ 103750 h 701925"/>
                <a:gd name="connsiteX10" fmla="*/ 692772 w 758838"/>
                <a:gd name="connsiteY10" fmla="*/ 163509 h 701925"/>
                <a:gd name="connsiteX11" fmla="*/ 757273 w 758838"/>
                <a:gd name="connsiteY11" fmla="*/ 407285 h 701925"/>
                <a:gd name="connsiteX12" fmla="*/ 709846 w 758838"/>
                <a:gd name="connsiteY12" fmla="*/ 599841 h 701925"/>
                <a:gd name="connsiteX13" fmla="*/ 664316 w 758838"/>
                <a:gd name="connsiteY13" fmla="*/ 710821 h 701925"/>
                <a:gd name="connsiteX14" fmla="*/ 661470 w 758838"/>
                <a:gd name="connsiteY14" fmla="*/ 697541 h 701925"/>
                <a:gd name="connsiteX15" fmla="*/ 668110 w 758838"/>
                <a:gd name="connsiteY15" fmla="*/ 627348 h 701925"/>
                <a:gd name="connsiteX16" fmla="*/ 695618 w 758838"/>
                <a:gd name="connsiteY16" fmla="*/ 502140 h 701925"/>
                <a:gd name="connsiteX17" fmla="*/ 636808 w 758838"/>
                <a:gd name="connsiteY17" fmla="*/ 432896 h 701925"/>
                <a:gd name="connsiteX18" fmla="*/ 636808 w 758838"/>
                <a:gd name="connsiteY18" fmla="*/ 432896 h 701925"/>
                <a:gd name="connsiteX19" fmla="*/ 554284 w 758838"/>
                <a:gd name="connsiteY19" fmla="*/ 457558 h 701925"/>
                <a:gd name="connsiteX20" fmla="*/ 499268 w 758838"/>
                <a:gd name="connsiteY20" fmla="*/ 509729 h 701925"/>
                <a:gd name="connsiteX21" fmla="*/ 465121 w 758838"/>
                <a:gd name="connsiteY21" fmla="*/ 493603 h 701925"/>
                <a:gd name="connsiteX22" fmla="*/ 453738 w 758838"/>
                <a:gd name="connsiteY22" fmla="*/ 447124 h 701925"/>
                <a:gd name="connsiteX23" fmla="*/ 412950 w 758838"/>
                <a:gd name="connsiteY23" fmla="*/ 315276 h 701925"/>
                <a:gd name="connsiteX24" fmla="*/ 367420 w 758838"/>
                <a:gd name="connsiteY24" fmla="*/ 233701 h 701925"/>
                <a:gd name="connsiteX25" fmla="*/ 284897 w 758838"/>
                <a:gd name="connsiteY25" fmla="*/ 199553 h 701925"/>
                <a:gd name="connsiteX26" fmla="*/ 170122 w 758838"/>
                <a:gd name="connsiteY26" fmla="*/ 202399 h 70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58838" h="701925">
                  <a:moveTo>
                    <a:pt x="170122" y="202399"/>
                  </a:moveTo>
                  <a:cubicBezTo>
                    <a:pt x="138820" y="207142"/>
                    <a:pt x="86650" y="274489"/>
                    <a:pt x="75268" y="266900"/>
                  </a:cubicBezTo>
                  <a:cubicBezTo>
                    <a:pt x="47760" y="248878"/>
                    <a:pt x="29737" y="278283"/>
                    <a:pt x="13612" y="296305"/>
                  </a:cubicBezTo>
                  <a:cubicBezTo>
                    <a:pt x="7920" y="276386"/>
                    <a:pt x="-6308" y="196708"/>
                    <a:pt x="3178" y="192914"/>
                  </a:cubicBezTo>
                  <a:cubicBezTo>
                    <a:pt x="14560" y="167303"/>
                    <a:pt x="38274" y="138846"/>
                    <a:pt x="46811" y="112287"/>
                  </a:cubicBezTo>
                  <a:cubicBezTo>
                    <a:pt x="57245" y="80985"/>
                    <a:pt x="81907" y="64860"/>
                    <a:pt x="113210" y="57271"/>
                  </a:cubicBezTo>
                  <a:cubicBezTo>
                    <a:pt x="176762" y="43043"/>
                    <a:pt x="221344" y="25969"/>
                    <a:pt x="284897" y="11741"/>
                  </a:cubicBezTo>
                  <a:cubicBezTo>
                    <a:pt x="329478" y="-4384"/>
                    <a:pt x="400619" y="-3436"/>
                    <a:pt x="445201" y="11741"/>
                  </a:cubicBezTo>
                  <a:lnTo>
                    <a:pt x="488834" y="17432"/>
                  </a:lnTo>
                  <a:cubicBezTo>
                    <a:pt x="544799" y="21226"/>
                    <a:pt x="605506" y="83831"/>
                    <a:pt x="620683" y="103750"/>
                  </a:cubicBezTo>
                  <a:cubicBezTo>
                    <a:pt x="668110" y="124618"/>
                    <a:pt x="679492" y="143589"/>
                    <a:pt x="692772" y="163509"/>
                  </a:cubicBezTo>
                  <a:cubicBezTo>
                    <a:pt x="742097" y="237495"/>
                    <a:pt x="766759" y="320019"/>
                    <a:pt x="757273" y="407285"/>
                  </a:cubicBezTo>
                  <a:cubicBezTo>
                    <a:pt x="750633" y="449970"/>
                    <a:pt x="725023" y="564744"/>
                    <a:pt x="709846" y="599841"/>
                  </a:cubicBezTo>
                  <a:cubicBezTo>
                    <a:pt x="698463" y="636834"/>
                    <a:pt x="675698" y="672879"/>
                    <a:pt x="664316" y="710821"/>
                  </a:cubicBezTo>
                  <a:cubicBezTo>
                    <a:pt x="662418" y="707975"/>
                    <a:pt x="662418" y="700387"/>
                    <a:pt x="661470" y="697541"/>
                  </a:cubicBezTo>
                  <a:cubicBezTo>
                    <a:pt x="658625" y="661496"/>
                    <a:pt x="625425" y="655805"/>
                    <a:pt x="668110" y="627348"/>
                  </a:cubicBezTo>
                  <a:cubicBezTo>
                    <a:pt x="685184" y="615966"/>
                    <a:pt x="699412" y="511626"/>
                    <a:pt x="695618" y="502140"/>
                  </a:cubicBezTo>
                  <a:cubicBezTo>
                    <a:pt x="690875" y="467044"/>
                    <a:pt x="669058" y="446176"/>
                    <a:pt x="636808" y="432896"/>
                  </a:cubicBezTo>
                  <a:lnTo>
                    <a:pt x="636808" y="432896"/>
                  </a:lnTo>
                  <a:cubicBezTo>
                    <a:pt x="609300" y="419617"/>
                    <a:pt x="559027" y="454713"/>
                    <a:pt x="554284" y="457558"/>
                  </a:cubicBezTo>
                  <a:cubicBezTo>
                    <a:pt x="544799" y="467992"/>
                    <a:pt x="510651" y="504986"/>
                    <a:pt x="499268" y="509729"/>
                  </a:cubicBezTo>
                  <a:cubicBezTo>
                    <a:pt x="482194" y="515420"/>
                    <a:pt x="467018" y="519214"/>
                    <a:pt x="465121" y="493603"/>
                  </a:cubicBezTo>
                  <a:cubicBezTo>
                    <a:pt x="464172" y="478426"/>
                    <a:pt x="457532" y="463250"/>
                    <a:pt x="453738" y="447124"/>
                  </a:cubicBezTo>
                  <a:cubicBezTo>
                    <a:pt x="450892" y="437639"/>
                    <a:pt x="424333" y="340887"/>
                    <a:pt x="412950" y="315276"/>
                  </a:cubicBezTo>
                  <a:cubicBezTo>
                    <a:pt x="405362" y="295357"/>
                    <a:pt x="375957" y="240341"/>
                    <a:pt x="367420" y="233701"/>
                  </a:cubicBezTo>
                  <a:cubicBezTo>
                    <a:pt x="338015" y="207142"/>
                    <a:pt x="284897" y="199553"/>
                    <a:pt x="284897" y="199553"/>
                  </a:cubicBezTo>
                  <a:cubicBezTo>
                    <a:pt x="255492" y="189119"/>
                    <a:pt x="199527" y="200502"/>
                    <a:pt x="170122" y="202399"/>
                  </a:cubicBezTo>
                  <a:close/>
                </a:path>
              </a:pathLst>
            </a:custGeom>
            <a:solidFill>
              <a:srgbClr val="040200"/>
            </a:solidFill>
            <a:ln w="948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B7E70FD-2147-470F-B0C0-91EC9015AC39}"/>
                </a:ext>
              </a:extLst>
            </p:cNvPr>
            <p:cNvSpPr/>
            <p:nvPr/>
          </p:nvSpPr>
          <p:spPr>
            <a:xfrm>
              <a:off x="10465807" y="3189228"/>
              <a:ext cx="157888" cy="66211"/>
            </a:xfrm>
            <a:custGeom>
              <a:avLst/>
              <a:gdLst>
                <a:gd name="connsiteX0" fmla="*/ 0 w 294049"/>
                <a:gd name="connsiteY0" fmla="*/ 57861 h 123311"/>
                <a:gd name="connsiteX1" fmla="*/ 0 w 294049"/>
                <a:gd name="connsiteY1" fmla="*/ 53119 h 123311"/>
                <a:gd name="connsiteX2" fmla="*/ 178327 w 294049"/>
                <a:gd name="connsiteY2" fmla="*/ 36045 h 123311"/>
                <a:gd name="connsiteX3" fmla="*/ 294050 w 294049"/>
                <a:gd name="connsiteY3" fmla="*/ 0 h 123311"/>
                <a:gd name="connsiteX4" fmla="*/ 230497 w 294049"/>
                <a:gd name="connsiteY4" fmla="*/ 108134 h 123311"/>
                <a:gd name="connsiteX5" fmla="*/ 163150 w 294049"/>
                <a:gd name="connsiteY5" fmla="*/ 116671 h 123311"/>
                <a:gd name="connsiteX6" fmla="*/ 114774 w 294049"/>
                <a:gd name="connsiteY6" fmla="*/ 80627 h 123311"/>
                <a:gd name="connsiteX7" fmla="*/ 92958 w 294049"/>
                <a:gd name="connsiteY7" fmla="*/ 73038 h 123311"/>
                <a:gd name="connsiteX8" fmla="*/ 83472 w 294049"/>
                <a:gd name="connsiteY8" fmla="*/ 67347 h 123311"/>
                <a:gd name="connsiteX9" fmla="*/ 81575 w 294049"/>
                <a:gd name="connsiteY9" fmla="*/ 67347 h 123311"/>
                <a:gd name="connsiteX10" fmla="*/ 79678 w 294049"/>
                <a:gd name="connsiteY10" fmla="*/ 67347 h 123311"/>
                <a:gd name="connsiteX11" fmla="*/ 30354 w 294049"/>
                <a:gd name="connsiteY11" fmla="*/ 63553 h 123311"/>
                <a:gd name="connsiteX12" fmla="*/ 0 w 294049"/>
                <a:gd name="connsiteY12" fmla="*/ 57861 h 12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049" h="123311">
                  <a:moveTo>
                    <a:pt x="0" y="57861"/>
                  </a:moveTo>
                  <a:cubicBezTo>
                    <a:pt x="0" y="55964"/>
                    <a:pt x="0" y="55016"/>
                    <a:pt x="0" y="53119"/>
                  </a:cubicBezTo>
                  <a:cubicBezTo>
                    <a:pt x="59758" y="51222"/>
                    <a:pt x="118568" y="40788"/>
                    <a:pt x="178327" y="36045"/>
                  </a:cubicBezTo>
                  <a:cubicBezTo>
                    <a:pt x="220063" y="33199"/>
                    <a:pt x="258953" y="25611"/>
                    <a:pt x="294050" y="0"/>
                  </a:cubicBezTo>
                  <a:cubicBezTo>
                    <a:pt x="278873" y="40788"/>
                    <a:pt x="258953" y="76832"/>
                    <a:pt x="230497" y="108134"/>
                  </a:cubicBezTo>
                  <a:cubicBezTo>
                    <a:pt x="210578" y="130900"/>
                    <a:pt x="188761" y="132797"/>
                    <a:pt x="163150" y="116671"/>
                  </a:cubicBezTo>
                  <a:cubicBezTo>
                    <a:pt x="146077" y="106237"/>
                    <a:pt x="129951" y="92958"/>
                    <a:pt x="114774" y="80627"/>
                  </a:cubicBezTo>
                  <a:cubicBezTo>
                    <a:pt x="108135" y="74935"/>
                    <a:pt x="102443" y="71141"/>
                    <a:pt x="92958" y="73038"/>
                  </a:cubicBezTo>
                  <a:cubicBezTo>
                    <a:pt x="90112" y="71141"/>
                    <a:pt x="87267" y="69244"/>
                    <a:pt x="83472" y="67347"/>
                  </a:cubicBezTo>
                  <a:lnTo>
                    <a:pt x="81575" y="67347"/>
                  </a:lnTo>
                  <a:lnTo>
                    <a:pt x="79678" y="67347"/>
                  </a:lnTo>
                  <a:cubicBezTo>
                    <a:pt x="63553" y="61656"/>
                    <a:pt x="46479" y="68295"/>
                    <a:pt x="30354" y="63553"/>
                  </a:cubicBezTo>
                  <a:cubicBezTo>
                    <a:pt x="19919" y="60707"/>
                    <a:pt x="8537" y="65450"/>
                    <a:pt x="0" y="57861"/>
                  </a:cubicBezTo>
                  <a:close/>
                </a:path>
              </a:pathLst>
            </a:custGeom>
            <a:solidFill>
              <a:srgbClr val="E2A37A"/>
            </a:solidFill>
            <a:ln w="948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FBCF1C4-7D8C-4564-8F68-D4DD6F3C7513}"/>
                </a:ext>
              </a:extLst>
            </p:cNvPr>
            <p:cNvSpPr/>
            <p:nvPr/>
          </p:nvSpPr>
          <p:spPr>
            <a:xfrm>
              <a:off x="10491423" y="2944094"/>
              <a:ext cx="20373" cy="30559"/>
            </a:xfrm>
            <a:custGeom>
              <a:avLst/>
              <a:gdLst>
                <a:gd name="connsiteX0" fmla="*/ 1618 w 37941"/>
                <a:gd name="connsiteY0" fmla="*/ 11668 h 56912"/>
                <a:gd name="connsiteX1" fmla="*/ 31972 w 37941"/>
                <a:gd name="connsiteY1" fmla="*/ 2183 h 56912"/>
                <a:gd name="connsiteX2" fmla="*/ 43354 w 37941"/>
                <a:gd name="connsiteY2" fmla="*/ 45816 h 56912"/>
                <a:gd name="connsiteX3" fmla="*/ 9207 w 37941"/>
                <a:gd name="connsiteY3" fmla="*/ 48662 h 56912"/>
                <a:gd name="connsiteX4" fmla="*/ 1618 w 37941"/>
                <a:gd name="connsiteY4" fmla="*/ 11668 h 56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1" h="56912">
                  <a:moveTo>
                    <a:pt x="1618" y="11668"/>
                  </a:moveTo>
                  <a:cubicBezTo>
                    <a:pt x="8258" y="-1611"/>
                    <a:pt x="19640" y="-1611"/>
                    <a:pt x="31972" y="2183"/>
                  </a:cubicBezTo>
                  <a:cubicBezTo>
                    <a:pt x="40509" y="15463"/>
                    <a:pt x="49046" y="28742"/>
                    <a:pt x="43354" y="45816"/>
                  </a:cubicBezTo>
                  <a:cubicBezTo>
                    <a:pt x="33869" y="62890"/>
                    <a:pt x="22486" y="63838"/>
                    <a:pt x="9207" y="48662"/>
                  </a:cubicBezTo>
                  <a:cubicBezTo>
                    <a:pt x="3516" y="37279"/>
                    <a:pt x="-3124" y="24948"/>
                    <a:pt x="1618" y="11668"/>
                  </a:cubicBezTo>
                  <a:close/>
                </a:path>
              </a:pathLst>
            </a:custGeom>
            <a:solidFill>
              <a:srgbClr val="0D0B0D"/>
            </a:solidFill>
            <a:ln w="948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D3E709D-38E7-49BE-9189-4EDD58266877}"/>
                </a:ext>
              </a:extLst>
            </p:cNvPr>
            <p:cNvSpPr/>
            <p:nvPr/>
          </p:nvSpPr>
          <p:spPr>
            <a:xfrm>
              <a:off x="10479049" y="2916896"/>
              <a:ext cx="45838" cy="15279"/>
            </a:xfrm>
            <a:custGeom>
              <a:avLst/>
              <a:gdLst>
                <a:gd name="connsiteX0" fmla="*/ 62604 w 85369"/>
                <a:gd name="connsiteY0" fmla="*/ 3510 h 28456"/>
                <a:gd name="connsiteX1" fmla="*/ 93906 w 85369"/>
                <a:gd name="connsiteY1" fmla="*/ 12047 h 28456"/>
                <a:gd name="connsiteX2" fmla="*/ 0 w 85369"/>
                <a:gd name="connsiteY2" fmla="*/ 31966 h 28456"/>
                <a:gd name="connsiteX3" fmla="*/ 26560 w 85369"/>
                <a:gd name="connsiteY3" fmla="*/ 4458 h 28456"/>
                <a:gd name="connsiteX4" fmla="*/ 62604 w 85369"/>
                <a:gd name="connsiteY4" fmla="*/ 3510 h 28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69" h="28456">
                  <a:moveTo>
                    <a:pt x="62604" y="3510"/>
                  </a:moveTo>
                  <a:cubicBezTo>
                    <a:pt x="71141" y="7304"/>
                    <a:pt x="80627" y="6355"/>
                    <a:pt x="93906" y="12047"/>
                  </a:cubicBezTo>
                  <a:cubicBezTo>
                    <a:pt x="64502" y="17738"/>
                    <a:pt x="26560" y="27223"/>
                    <a:pt x="0" y="31966"/>
                  </a:cubicBezTo>
                  <a:cubicBezTo>
                    <a:pt x="6640" y="15841"/>
                    <a:pt x="15177" y="12047"/>
                    <a:pt x="26560" y="4458"/>
                  </a:cubicBezTo>
                  <a:cubicBezTo>
                    <a:pt x="33199" y="-284"/>
                    <a:pt x="56913" y="-2181"/>
                    <a:pt x="62604" y="3510"/>
                  </a:cubicBezTo>
                  <a:close/>
                </a:path>
              </a:pathLst>
            </a:custGeom>
            <a:solidFill>
              <a:srgbClr val="180E08"/>
            </a:solidFill>
            <a:ln w="948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646C974-E394-4DF0-AAF1-25F0A13917B4}"/>
                </a:ext>
              </a:extLst>
            </p:cNvPr>
            <p:cNvSpPr/>
            <p:nvPr/>
          </p:nvSpPr>
          <p:spPr>
            <a:xfrm>
              <a:off x="10397050" y="2930880"/>
              <a:ext cx="35652" cy="10186"/>
            </a:xfrm>
            <a:custGeom>
              <a:avLst/>
              <a:gdLst>
                <a:gd name="connsiteX0" fmla="*/ 53118 w 66398"/>
                <a:gd name="connsiteY0" fmla="*/ 19203 h 18970"/>
                <a:gd name="connsiteX1" fmla="*/ 0 w 66398"/>
                <a:gd name="connsiteY1" fmla="*/ 25843 h 18970"/>
                <a:gd name="connsiteX2" fmla="*/ 73987 w 66398"/>
                <a:gd name="connsiteY2" fmla="*/ 15409 h 18970"/>
                <a:gd name="connsiteX3" fmla="*/ 53118 w 66398"/>
                <a:gd name="connsiteY3" fmla="*/ 19203 h 18970"/>
              </a:gdLst>
              <a:ahLst/>
              <a:cxnLst>
                <a:cxn ang="0">
                  <a:pos x="connsiteX0" y="connsiteY0"/>
                </a:cxn>
                <a:cxn ang="0">
                  <a:pos x="connsiteX1" y="connsiteY1"/>
                </a:cxn>
                <a:cxn ang="0">
                  <a:pos x="connsiteX2" y="connsiteY2"/>
                </a:cxn>
                <a:cxn ang="0">
                  <a:pos x="connsiteX3" y="connsiteY3"/>
                </a:cxn>
              </a:cxnLst>
              <a:rect l="l" t="t" r="r" b="b"/>
              <a:pathLst>
                <a:path w="66398" h="18970">
                  <a:moveTo>
                    <a:pt x="53118" y="19203"/>
                  </a:moveTo>
                  <a:cubicBezTo>
                    <a:pt x="35096" y="22049"/>
                    <a:pt x="19919" y="22997"/>
                    <a:pt x="0" y="25843"/>
                  </a:cubicBezTo>
                  <a:cubicBezTo>
                    <a:pt x="21816" y="-4511"/>
                    <a:pt x="56913" y="-8305"/>
                    <a:pt x="73987" y="15409"/>
                  </a:cubicBezTo>
                  <a:cubicBezTo>
                    <a:pt x="65450" y="19203"/>
                    <a:pt x="59758" y="18255"/>
                    <a:pt x="53118" y="19203"/>
                  </a:cubicBezTo>
                  <a:close/>
                </a:path>
              </a:pathLst>
            </a:custGeom>
            <a:solidFill>
              <a:srgbClr val="190D0C"/>
            </a:solidFill>
            <a:ln w="948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A48D63D-391B-4463-90F7-3C4BC03F179F}"/>
                </a:ext>
              </a:extLst>
            </p:cNvPr>
            <p:cNvSpPr/>
            <p:nvPr/>
          </p:nvSpPr>
          <p:spPr>
            <a:xfrm>
              <a:off x="10399087" y="2951887"/>
              <a:ext cx="35652" cy="30559"/>
            </a:xfrm>
            <a:custGeom>
              <a:avLst/>
              <a:gdLst>
                <a:gd name="connsiteX0" fmla="*/ 66399 w 66398"/>
                <a:gd name="connsiteY0" fmla="*/ 29405 h 56912"/>
                <a:gd name="connsiteX1" fmla="*/ 33199 w 66398"/>
                <a:gd name="connsiteY1" fmla="*/ 58810 h 56912"/>
                <a:gd name="connsiteX2" fmla="*/ 0 w 66398"/>
                <a:gd name="connsiteY2" fmla="*/ 29405 h 56912"/>
                <a:gd name="connsiteX3" fmla="*/ 33199 w 66398"/>
                <a:gd name="connsiteY3" fmla="*/ 0 h 56912"/>
                <a:gd name="connsiteX4" fmla="*/ 66399 w 66398"/>
                <a:gd name="connsiteY4" fmla="*/ 29405 h 56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98" h="56912">
                  <a:moveTo>
                    <a:pt x="66399" y="29405"/>
                  </a:moveTo>
                  <a:cubicBezTo>
                    <a:pt x="66399" y="45645"/>
                    <a:pt x="51535" y="58810"/>
                    <a:pt x="33199" y="58810"/>
                  </a:cubicBezTo>
                  <a:cubicBezTo>
                    <a:pt x="14864" y="58810"/>
                    <a:pt x="0" y="45645"/>
                    <a:pt x="0" y="29405"/>
                  </a:cubicBezTo>
                  <a:cubicBezTo>
                    <a:pt x="0" y="13165"/>
                    <a:pt x="14864" y="0"/>
                    <a:pt x="33199" y="0"/>
                  </a:cubicBezTo>
                  <a:cubicBezTo>
                    <a:pt x="51535" y="0"/>
                    <a:pt x="66399" y="13165"/>
                    <a:pt x="66399" y="29405"/>
                  </a:cubicBezTo>
                  <a:close/>
                </a:path>
              </a:pathLst>
            </a:custGeom>
            <a:solidFill>
              <a:srgbClr val="F2F2F2"/>
            </a:solidFill>
            <a:ln w="948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E38C016-86FA-4CE6-B718-28E4585FCAD3}"/>
                </a:ext>
              </a:extLst>
            </p:cNvPr>
            <p:cNvSpPr/>
            <p:nvPr/>
          </p:nvSpPr>
          <p:spPr>
            <a:xfrm>
              <a:off x="10404839" y="2951733"/>
              <a:ext cx="20373" cy="30559"/>
            </a:xfrm>
            <a:custGeom>
              <a:avLst/>
              <a:gdLst>
                <a:gd name="connsiteX0" fmla="*/ 1618 w 37941"/>
                <a:gd name="connsiteY0" fmla="*/ 11668 h 56912"/>
                <a:gd name="connsiteX1" fmla="*/ 31972 w 37941"/>
                <a:gd name="connsiteY1" fmla="*/ 2183 h 56912"/>
                <a:gd name="connsiteX2" fmla="*/ 43354 w 37941"/>
                <a:gd name="connsiteY2" fmla="*/ 45816 h 56912"/>
                <a:gd name="connsiteX3" fmla="*/ 9207 w 37941"/>
                <a:gd name="connsiteY3" fmla="*/ 48662 h 56912"/>
                <a:gd name="connsiteX4" fmla="*/ 1618 w 37941"/>
                <a:gd name="connsiteY4" fmla="*/ 11668 h 56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41" h="56912">
                  <a:moveTo>
                    <a:pt x="1618" y="11668"/>
                  </a:moveTo>
                  <a:cubicBezTo>
                    <a:pt x="8258" y="-1611"/>
                    <a:pt x="19640" y="-1611"/>
                    <a:pt x="31972" y="2183"/>
                  </a:cubicBezTo>
                  <a:cubicBezTo>
                    <a:pt x="40509" y="15463"/>
                    <a:pt x="49046" y="28742"/>
                    <a:pt x="43354" y="45816"/>
                  </a:cubicBezTo>
                  <a:cubicBezTo>
                    <a:pt x="33869" y="62890"/>
                    <a:pt x="22486" y="63838"/>
                    <a:pt x="9207" y="48662"/>
                  </a:cubicBezTo>
                  <a:cubicBezTo>
                    <a:pt x="3516" y="37279"/>
                    <a:pt x="-3124" y="24948"/>
                    <a:pt x="1618" y="11668"/>
                  </a:cubicBezTo>
                  <a:close/>
                </a:path>
              </a:pathLst>
            </a:custGeom>
            <a:solidFill>
              <a:srgbClr val="0D0B0D"/>
            </a:solidFill>
            <a:ln w="9484" cap="flat">
              <a:noFill/>
              <a:prstDash val="solid"/>
              <a:miter/>
            </a:ln>
          </p:spPr>
          <p:txBody>
            <a:bodyPr rtlCol="0" anchor="ctr"/>
            <a:lstStyle/>
            <a:p>
              <a:endParaRPr lang="en-US"/>
            </a:p>
          </p:txBody>
        </p:sp>
      </p:grpSp>
      <p:pic>
        <p:nvPicPr>
          <p:cNvPr id="36" name="Picture 35">
            <a:extLst>
              <a:ext uri="{FF2B5EF4-FFF2-40B4-BE49-F238E27FC236}">
                <a16:creationId xmlns:a16="http://schemas.microsoft.com/office/drawing/2014/main" id="{07529A6D-136A-472A-9DA7-EB9EA8860C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74986" y="527478"/>
            <a:ext cx="7603679" cy="5803044"/>
          </a:xfrm>
          <a:prstGeom prst="rect">
            <a:avLst/>
          </a:prstGeom>
          <a:noFill/>
          <a:ln>
            <a:noFill/>
          </a:ln>
        </p:spPr>
      </p:pic>
    </p:spTree>
    <p:extLst>
      <p:ext uri="{BB962C8B-B14F-4D97-AF65-F5344CB8AC3E}">
        <p14:creationId xmlns:p14="http://schemas.microsoft.com/office/powerpoint/2010/main" val="203849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a:extLst>
              <a:ext uri="{FF2B5EF4-FFF2-40B4-BE49-F238E27FC236}">
                <a16:creationId xmlns:a16="http://schemas.microsoft.com/office/drawing/2014/main" id="{355F620F-1E42-4836-8D7D-F3DB460339C6}"/>
              </a:ext>
            </a:extLst>
          </p:cNvPr>
          <p:cNvGraphicFramePr/>
          <p:nvPr>
            <p:extLst>
              <p:ext uri="{D42A27DB-BD31-4B8C-83A1-F6EECF244321}">
                <p14:modId xmlns:p14="http://schemas.microsoft.com/office/powerpoint/2010/main" val="1061285338"/>
              </p:ext>
            </p:extLst>
          </p:nvPr>
        </p:nvGraphicFramePr>
        <p:xfrm>
          <a:off x="2679321" y="54886"/>
          <a:ext cx="3548629" cy="33250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CF6F8FD6-7C12-4715-8089-237B034E5D6F}"/>
              </a:ext>
            </a:extLst>
          </p:cNvPr>
          <p:cNvGraphicFramePr/>
          <p:nvPr>
            <p:extLst>
              <p:ext uri="{D42A27DB-BD31-4B8C-83A1-F6EECF244321}">
                <p14:modId xmlns:p14="http://schemas.microsoft.com/office/powerpoint/2010/main" val="1904345481"/>
              </p:ext>
            </p:extLst>
          </p:nvPr>
        </p:nvGraphicFramePr>
        <p:xfrm>
          <a:off x="6361136" y="54887"/>
          <a:ext cx="3522606" cy="33250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D9A6B0C3-8F52-408D-A60A-54E06B684812}"/>
              </a:ext>
            </a:extLst>
          </p:cNvPr>
          <p:cNvGraphicFramePr/>
          <p:nvPr>
            <p:extLst>
              <p:ext uri="{D42A27DB-BD31-4B8C-83A1-F6EECF244321}">
                <p14:modId xmlns:p14="http://schemas.microsoft.com/office/powerpoint/2010/main" val="1840069570"/>
              </p:ext>
            </p:extLst>
          </p:nvPr>
        </p:nvGraphicFramePr>
        <p:xfrm>
          <a:off x="2679321" y="3483055"/>
          <a:ext cx="3548629" cy="332505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BC88282D-E50C-4FB0-B021-26D567380A51}"/>
              </a:ext>
            </a:extLst>
          </p:cNvPr>
          <p:cNvGraphicFramePr/>
          <p:nvPr>
            <p:extLst>
              <p:ext uri="{D42A27DB-BD31-4B8C-83A1-F6EECF244321}">
                <p14:modId xmlns:p14="http://schemas.microsoft.com/office/powerpoint/2010/main" val="1818472789"/>
              </p:ext>
            </p:extLst>
          </p:nvPr>
        </p:nvGraphicFramePr>
        <p:xfrm>
          <a:off x="6361137" y="3483055"/>
          <a:ext cx="3522396" cy="3325056"/>
        </p:xfrm>
        <a:graphic>
          <a:graphicData uri="http://schemas.openxmlformats.org/drawingml/2006/chart">
            <c:chart xmlns:c="http://schemas.openxmlformats.org/drawingml/2006/chart" xmlns:r="http://schemas.openxmlformats.org/officeDocument/2006/relationships" r:id="rId5"/>
          </a:graphicData>
        </a:graphic>
      </p:graphicFrame>
      <p:sp>
        <p:nvSpPr>
          <p:cNvPr id="21" name="Rectangle 7">
            <a:extLst>
              <a:ext uri="{FF2B5EF4-FFF2-40B4-BE49-F238E27FC236}">
                <a16:creationId xmlns:a16="http://schemas.microsoft.com/office/drawing/2014/main" id="{0470A00F-5BE5-477F-9BB8-F4E4973D58DE}"/>
              </a:ext>
            </a:extLst>
          </p:cNvPr>
          <p:cNvSpPr>
            <a:spLocks noChangeArrowheads="1"/>
          </p:cNvSpPr>
          <p:nvPr/>
        </p:nvSpPr>
        <p:spPr bwMode="auto">
          <a:xfrm>
            <a:off x="0" y="7334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8">
            <a:extLst>
              <a:ext uri="{FF2B5EF4-FFF2-40B4-BE49-F238E27FC236}">
                <a16:creationId xmlns:a16="http://schemas.microsoft.com/office/drawing/2014/main" id="{580F11D2-F300-454A-8EDB-4D1E5F4F674D}"/>
              </a:ext>
            </a:extLst>
          </p:cNvPr>
          <p:cNvSpPr>
            <a:spLocks noChangeArrowheads="1"/>
          </p:cNvSpPr>
          <p:nvPr/>
        </p:nvSpPr>
        <p:spPr bwMode="auto">
          <a:xfrm>
            <a:off x="0" y="11001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9">
            <a:extLst>
              <a:ext uri="{FF2B5EF4-FFF2-40B4-BE49-F238E27FC236}">
                <a16:creationId xmlns:a16="http://schemas.microsoft.com/office/drawing/2014/main" id="{C69E02CD-260D-475B-84F9-A2F0960ED85A}"/>
              </a:ext>
            </a:extLst>
          </p:cNvPr>
          <p:cNvSpPr>
            <a:spLocks noChangeArrowheads="1"/>
          </p:cNvSpPr>
          <p:nvPr/>
        </p:nvSpPr>
        <p:spPr bwMode="auto">
          <a:xfrm>
            <a:off x="0" y="14668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Freeform: Shape 23">
            <a:extLst>
              <a:ext uri="{FF2B5EF4-FFF2-40B4-BE49-F238E27FC236}">
                <a16:creationId xmlns:a16="http://schemas.microsoft.com/office/drawing/2014/main" id="{65106626-C9D7-42B2-B570-62DDA1A0CABB}"/>
              </a:ext>
            </a:extLst>
          </p:cNvPr>
          <p:cNvSpPr/>
          <p:nvPr/>
        </p:nvSpPr>
        <p:spPr>
          <a:xfrm>
            <a:off x="10362507" y="1069687"/>
            <a:ext cx="1674193" cy="5292796"/>
          </a:xfrm>
          <a:custGeom>
            <a:avLst/>
            <a:gdLst>
              <a:gd name="connsiteX0" fmla="*/ 694909 w 1674193"/>
              <a:gd name="connsiteY0" fmla="*/ 0 h 5292796"/>
              <a:gd name="connsiteX1" fmla="*/ 803325 w 1674193"/>
              <a:gd name="connsiteY1" fmla="*/ 0 h 5292796"/>
              <a:gd name="connsiteX2" fmla="*/ 803325 w 1674193"/>
              <a:gd name="connsiteY2" fmla="*/ 53555 h 5292796"/>
              <a:gd name="connsiteX3" fmla="*/ 1499539 w 1674193"/>
              <a:gd name="connsiteY3" fmla="*/ 53555 h 5292796"/>
              <a:gd name="connsiteX4" fmla="*/ 1499539 w 1674193"/>
              <a:gd name="connsiteY4" fmla="*/ 993379 h 5292796"/>
              <a:gd name="connsiteX5" fmla="*/ 805937 w 1674193"/>
              <a:gd name="connsiteY5" fmla="*/ 993379 h 5292796"/>
              <a:gd name="connsiteX6" fmla="*/ 804631 w 1674193"/>
              <a:gd name="connsiteY6" fmla="*/ 1020156 h 5292796"/>
              <a:gd name="connsiteX7" fmla="*/ 803988 w 1674193"/>
              <a:gd name="connsiteY7" fmla="*/ 1796050 h 5292796"/>
              <a:gd name="connsiteX8" fmla="*/ 803764 w 1674193"/>
              <a:gd name="connsiteY8" fmla="*/ 1899315 h 5292796"/>
              <a:gd name="connsiteX9" fmla="*/ 804499 w 1674193"/>
              <a:gd name="connsiteY9" fmla="*/ 1899739 h 5292796"/>
              <a:gd name="connsiteX10" fmla="*/ 816574 w 1674193"/>
              <a:gd name="connsiteY10" fmla="*/ 1910151 h 5292796"/>
              <a:gd name="connsiteX11" fmla="*/ 811153 w 1674193"/>
              <a:gd name="connsiteY11" fmla="*/ 1985561 h 5292796"/>
              <a:gd name="connsiteX12" fmla="*/ 803333 w 1674193"/>
              <a:gd name="connsiteY12" fmla="*/ 2006352 h 5292796"/>
              <a:gd name="connsiteX13" fmla="*/ 803325 w 1674193"/>
              <a:gd name="connsiteY13" fmla="*/ 2008310 h 5292796"/>
              <a:gd name="connsiteX14" fmla="*/ 802597 w 1674193"/>
              <a:gd name="connsiteY14" fmla="*/ 2008310 h 5292796"/>
              <a:gd name="connsiteX15" fmla="*/ 787494 w 1674193"/>
              <a:gd name="connsiteY15" fmla="*/ 2048465 h 5292796"/>
              <a:gd name="connsiteX16" fmla="*/ 765315 w 1674193"/>
              <a:gd name="connsiteY16" fmla="*/ 2111738 h 5292796"/>
              <a:gd name="connsiteX17" fmla="*/ 748557 w 1674193"/>
              <a:gd name="connsiteY17" fmla="*/ 2244815 h 5292796"/>
              <a:gd name="connsiteX18" fmla="*/ 760879 w 1674193"/>
              <a:gd name="connsiteY18" fmla="*/ 2252208 h 5292796"/>
              <a:gd name="connsiteX19" fmla="*/ 736728 w 1674193"/>
              <a:gd name="connsiteY19" fmla="*/ 2434080 h 5292796"/>
              <a:gd name="connsiteX20" fmla="*/ 853540 w 1674193"/>
              <a:gd name="connsiteY20" fmla="*/ 2516884 h 5292796"/>
              <a:gd name="connsiteX21" fmla="*/ 1051677 w 1674193"/>
              <a:gd name="connsiteY21" fmla="*/ 2598701 h 5292796"/>
              <a:gd name="connsiteX22" fmla="*/ 1138917 w 1674193"/>
              <a:gd name="connsiteY22" fmla="*/ 2617430 h 5292796"/>
              <a:gd name="connsiteX23" fmla="*/ 1153210 w 1674193"/>
              <a:gd name="connsiteY23" fmla="*/ 2557793 h 5292796"/>
              <a:gd name="connsiteX24" fmla="*/ 1124623 w 1674193"/>
              <a:gd name="connsiteY24" fmla="*/ 2525755 h 5292796"/>
              <a:gd name="connsiteX25" fmla="*/ 1097515 w 1674193"/>
              <a:gd name="connsiteY25" fmla="*/ 2462174 h 5292796"/>
              <a:gd name="connsiteX26" fmla="*/ 1108358 w 1674193"/>
              <a:gd name="connsiteY26" fmla="*/ 2363106 h 5292796"/>
              <a:gd name="connsiteX27" fmla="*/ 1168982 w 1674193"/>
              <a:gd name="connsiteY27" fmla="*/ 2314803 h 5292796"/>
              <a:gd name="connsiteX28" fmla="*/ 1190175 w 1674193"/>
              <a:gd name="connsiteY28" fmla="*/ 2271924 h 5292796"/>
              <a:gd name="connsiteX29" fmla="*/ 1198062 w 1674193"/>
              <a:gd name="connsiteY29" fmla="*/ 2236929 h 5292796"/>
              <a:gd name="connsiteX30" fmla="*/ 1205948 w 1674193"/>
              <a:gd name="connsiteY30" fmla="*/ 2190106 h 5292796"/>
              <a:gd name="connsiteX31" fmla="*/ 1229113 w 1674193"/>
              <a:gd name="connsiteY31" fmla="*/ 2190106 h 5292796"/>
              <a:gd name="connsiteX32" fmla="*/ 1229606 w 1674193"/>
              <a:gd name="connsiteY32" fmla="*/ 2190106 h 5292796"/>
              <a:gd name="connsiteX33" fmla="*/ 1227634 w 1674193"/>
              <a:gd name="connsiteY33" fmla="*/ 2197006 h 5292796"/>
              <a:gd name="connsiteX34" fmla="*/ 1236999 w 1674193"/>
              <a:gd name="connsiteY34" fmla="*/ 2204399 h 5292796"/>
              <a:gd name="connsiteX35" fmla="*/ 1248828 w 1674193"/>
              <a:gd name="connsiteY35" fmla="*/ 2195527 h 5292796"/>
              <a:gd name="connsiteX36" fmla="*/ 1346911 w 1674193"/>
              <a:gd name="connsiteY36" fmla="*/ 2197006 h 5292796"/>
              <a:gd name="connsiteX37" fmla="*/ 1497239 w 1674193"/>
              <a:gd name="connsiteY37" fmla="*/ 2396621 h 5292796"/>
              <a:gd name="connsiteX38" fmla="*/ 1454358 w 1674193"/>
              <a:gd name="connsiteY38" fmla="*/ 2524769 h 5292796"/>
              <a:gd name="connsiteX39" fmla="*/ 1303537 w 1674193"/>
              <a:gd name="connsiteY39" fmla="*/ 2588844 h 5292796"/>
              <a:gd name="connsiteX40" fmla="*/ 1312409 w 1674193"/>
              <a:gd name="connsiteY40" fmla="*/ 2627781 h 5292796"/>
              <a:gd name="connsiteX41" fmla="*/ 1420842 w 1674193"/>
              <a:gd name="connsiteY41" fmla="*/ 2641089 h 5292796"/>
              <a:gd name="connsiteX42" fmla="*/ 1482452 w 1674193"/>
              <a:gd name="connsiteY42" fmla="*/ 2673619 h 5292796"/>
              <a:gd name="connsiteX43" fmla="*/ 1552934 w 1674193"/>
              <a:gd name="connsiteY43" fmla="*/ 2793388 h 5292796"/>
              <a:gd name="connsiteX44" fmla="*/ 1567227 w 1674193"/>
              <a:gd name="connsiteY44" fmla="*/ 2918086 h 5292796"/>
              <a:gd name="connsiteX45" fmla="*/ 1559834 w 1674193"/>
              <a:gd name="connsiteY45" fmla="*/ 2930408 h 5292796"/>
              <a:gd name="connsiteX46" fmla="*/ 1542091 w 1674193"/>
              <a:gd name="connsiteY46" fmla="*/ 2952587 h 5292796"/>
              <a:gd name="connsiteX47" fmla="*/ 1519911 w 1674193"/>
              <a:gd name="connsiteY47" fmla="*/ 3088621 h 5292796"/>
              <a:gd name="connsiteX48" fmla="*/ 1524347 w 1674193"/>
              <a:gd name="connsiteY48" fmla="*/ 3110801 h 5292796"/>
              <a:gd name="connsiteX49" fmla="*/ 1519911 w 1674193"/>
              <a:gd name="connsiteY49" fmla="*/ 3147767 h 5292796"/>
              <a:gd name="connsiteX50" fmla="*/ 1463230 w 1674193"/>
              <a:gd name="connsiteY50" fmla="*/ 3265565 h 5292796"/>
              <a:gd name="connsiteX51" fmla="*/ 1451894 w 1674193"/>
              <a:gd name="connsiteY51" fmla="*/ 3288730 h 5292796"/>
              <a:gd name="connsiteX52" fmla="*/ 1450908 w 1674193"/>
              <a:gd name="connsiteY52" fmla="*/ 3335060 h 5292796"/>
              <a:gd name="connsiteX53" fmla="*/ 1475552 w 1674193"/>
              <a:gd name="connsiteY53" fmla="*/ 3373998 h 5292796"/>
              <a:gd name="connsiteX54" fmla="*/ 1494281 w 1674193"/>
              <a:gd name="connsiteY54" fmla="*/ 3432157 h 5292796"/>
              <a:gd name="connsiteX55" fmla="*/ 1481959 w 1674193"/>
              <a:gd name="connsiteY55" fmla="*/ 3465180 h 5292796"/>
              <a:gd name="connsiteX56" fmla="*/ 1459287 w 1674193"/>
              <a:gd name="connsiteY56" fmla="*/ 3473066 h 5292796"/>
              <a:gd name="connsiteX57" fmla="*/ 1453372 w 1674193"/>
              <a:gd name="connsiteY57" fmla="*/ 3528268 h 5292796"/>
              <a:gd name="connsiteX58" fmla="*/ 1450908 w 1674193"/>
              <a:gd name="connsiteY58" fmla="*/ 3612550 h 5292796"/>
              <a:gd name="connsiteX59" fmla="*/ 1455344 w 1674193"/>
              <a:gd name="connsiteY59" fmla="*/ 3652966 h 5292796"/>
              <a:gd name="connsiteX60" fmla="*/ 1456822 w 1674193"/>
              <a:gd name="connsiteY60" fmla="*/ 3825967 h 5292796"/>
              <a:gd name="connsiteX61" fmla="*/ 1425771 w 1674193"/>
              <a:gd name="connsiteY61" fmla="*/ 4132043 h 5292796"/>
              <a:gd name="connsiteX62" fmla="*/ 1441543 w 1674193"/>
              <a:gd name="connsiteY62" fmla="*/ 4237519 h 5292796"/>
              <a:gd name="connsiteX63" fmla="*/ 1545047 w 1674193"/>
              <a:gd name="connsiteY63" fmla="*/ 4520431 h 5292796"/>
              <a:gd name="connsiteX64" fmla="*/ 1626373 w 1674193"/>
              <a:gd name="connsiteY64" fmla="*/ 4758490 h 5292796"/>
              <a:gd name="connsiteX65" fmla="*/ 1626373 w 1674193"/>
              <a:gd name="connsiteY65" fmla="*/ 4794964 h 5292796"/>
              <a:gd name="connsiteX66" fmla="*/ 1623415 w 1674193"/>
              <a:gd name="connsiteY66" fmla="*/ 4856080 h 5292796"/>
              <a:gd name="connsiteX67" fmla="*/ 1664324 w 1674193"/>
              <a:gd name="connsiteY67" fmla="*/ 4946277 h 5292796"/>
              <a:gd name="connsiteX68" fmla="*/ 1671717 w 1674193"/>
              <a:gd name="connsiteY68" fmla="*/ 4968949 h 5292796"/>
              <a:gd name="connsiteX69" fmla="*/ 1652002 w 1674193"/>
              <a:gd name="connsiteY69" fmla="*/ 5027602 h 5292796"/>
              <a:gd name="connsiteX70" fmla="*/ 1651509 w 1674193"/>
              <a:gd name="connsiteY70" fmla="*/ 5132585 h 5292796"/>
              <a:gd name="connsiteX71" fmla="*/ 1613557 w 1674193"/>
              <a:gd name="connsiteY71" fmla="*/ 5201588 h 5292796"/>
              <a:gd name="connsiteX72" fmla="*/ 1604686 w 1674193"/>
              <a:gd name="connsiteY72" fmla="*/ 5203559 h 5292796"/>
              <a:gd name="connsiteX73" fmla="*/ 1471609 w 1674193"/>
              <a:gd name="connsiteY73" fmla="*/ 5203559 h 5292796"/>
              <a:gd name="connsiteX74" fmla="*/ 1463723 w 1674193"/>
              <a:gd name="connsiteY74" fmla="*/ 5249397 h 5292796"/>
              <a:gd name="connsiteX75" fmla="*/ 1432179 w 1674193"/>
              <a:gd name="connsiteY75" fmla="*/ 5282912 h 5292796"/>
              <a:gd name="connsiteX76" fmla="*/ 1355290 w 1674193"/>
              <a:gd name="connsiteY76" fmla="*/ 5292770 h 5292796"/>
              <a:gd name="connsiteX77" fmla="*/ 977253 w 1674193"/>
              <a:gd name="connsiteY77" fmla="*/ 5283898 h 5292796"/>
              <a:gd name="connsiteX78" fmla="*/ 931908 w 1674193"/>
              <a:gd name="connsiteY78" fmla="*/ 5244468 h 5292796"/>
              <a:gd name="connsiteX79" fmla="*/ 938315 w 1674193"/>
              <a:gd name="connsiteY79" fmla="*/ 5194194 h 5292796"/>
              <a:gd name="connsiteX80" fmla="*/ 970352 w 1674193"/>
              <a:gd name="connsiteY80" fmla="*/ 5188280 h 5292796"/>
              <a:gd name="connsiteX81" fmla="*/ 1114272 w 1674193"/>
              <a:gd name="connsiteY81" fmla="*/ 5168564 h 5292796"/>
              <a:gd name="connsiteX82" fmla="*/ 1151239 w 1674193"/>
              <a:gd name="connsiteY82" fmla="*/ 5114841 h 5292796"/>
              <a:gd name="connsiteX83" fmla="*/ 1158139 w 1674193"/>
              <a:gd name="connsiteY83" fmla="*/ 5095126 h 5292796"/>
              <a:gd name="connsiteX84" fmla="*/ 1183275 w 1674193"/>
              <a:gd name="connsiteY84" fmla="*/ 5097591 h 5292796"/>
              <a:gd name="connsiteX85" fmla="*/ 1174403 w 1674193"/>
              <a:gd name="connsiteY85" fmla="*/ 5029573 h 5292796"/>
              <a:gd name="connsiteX86" fmla="*/ 1171939 w 1674193"/>
              <a:gd name="connsiteY86" fmla="*/ 5024644 h 5292796"/>
              <a:gd name="connsiteX87" fmla="*/ 1153703 w 1674193"/>
              <a:gd name="connsiteY87" fmla="*/ 4978807 h 5292796"/>
              <a:gd name="connsiteX88" fmla="*/ 1080264 w 1674193"/>
              <a:gd name="connsiteY88" fmla="*/ 4523881 h 5292796"/>
              <a:gd name="connsiteX89" fmla="*/ 960495 w 1674193"/>
              <a:gd name="connsiteY89" fmla="*/ 4090149 h 5292796"/>
              <a:gd name="connsiteX90" fmla="*/ 900364 w 1674193"/>
              <a:gd name="connsiteY90" fmla="*/ 3763371 h 5292796"/>
              <a:gd name="connsiteX91" fmla="*/ 899378 w 1674193"/>
              <a:gd name="connsiteY91" fmla="*/ 3748091 h 5292796"/>
              <a:gd name="connsiteX92" fmla="*/ 899871 w 1674193"/>
              <a:gd name="connsiteY92" fmla="*/ 3530240 h 5292796"/>
              <a:gd name="connsiteX93" fmla="*/ 903814 w 1674193"/>
              <a:gd name="connsiteY93" fmla="*/ 3499188 h 5292796"/>
              <a:gd name="connsiteX94" fmla="*/ 893463 w 1674193"/>
              <a:gd name="connsiteY94" fmla="*/ 3496724 h 5292796"/>
              <a:gd name="connsiteX95" fmla="*/ 901350 w 1674193"/>
              <a:gd name="connsiteY95" fmla="*/ 3367590 h 5292796"/>
              <a:gd name="connsiteX96" fmla="*/ 911700 w 1674193"/>
              <a:gd name="connsiteY96" fmla="*/ 3265072 h 5292796"/>
              <a:gd name="connsiteX97" fmla="*/ 904306 w 1674193"/>
              <a:gd name="connsiteY97" fmla="*/ 3049191 h 5292796"/>
              <a:gd name="connsiteX98" fmla="*/ 895435 w 1674193"/>
              <a:gd name="connsiteY98" fmla="*/ 3004339 h 5292796"/>
              <a:gd name="connsiteX99" fmla="*/ 900856 w 1674193"/>
              <a:gd name="connsiteY99" fmla="*/ 2961952 h 5292796"/>
              <a:gd name="connsiteX100" fmla="*/ 896913 w 1674193"/>
              <a:gd name="connsiteY100" fmla="*/ 2938294 h 5292796"/>
              <a:gd name="connsiteX101" fmla="*/ 888042 w 1674193"/>
              <a:gd name="connsiteY101" fmla="*/ 2859434 h 5292796"/>
              <a:gd name="connsiteX102" fmla="*/ 892971 w 1674193"/>
              <a:gd name="connsiteY102" fmla="*/ 2800288 h 5292796"/>
              <a:gd name="connsiteX103" fmla="*/ 828403 w 1674193"/>
              <a:gd name="connsiteY103" fmla="*/ 2737200 h 5292796"/>
              <a:gd name="connsiteX104" fmla="*/ 595272 w 1674193"/>
              <a:gd name="connsiteY104" fmla="*/ 2544977 h 5292796"/>
              <a:gd name="connsiteX105" fmla="*/ 576050 w 1674193"/>
              <a:gd name="connsiteY105" fmla="*/ 2482382 h 5292796"/>
              <a:gd name="connsiteX106" fmla="*/ 589358 w 1674193"/>
              <a:gd name="connsiteY106" fmla="*/ 2416830 h 5292796"/>
              <a:gd name="connsiteX107" fmla="*/ 631253 w 1674193"/>
              <a:gd name="connsiteY107" fmla="*/ 2229536 h 5292796"/>
              <a:gd name="connsiteX108" fmla="*/ 651460 w 1674193"/>
              <a:gd name="connsiteY108" fmla="*/ 2230522 h 5292796"/>
              <a:gd name="connsiteX109" fmla="*/ 692862 w 1674193"/>
              <a:gd name="connsiteY109" fmla="*/ 2099909 h 5292796"/>
              <a:gd name="connsiteX110" fmla="*/ 679061 w 1674193"/>
              <a:gd name="connsiteY110" fmla="*/ 1957960 h 5292796"/>
              <a:gd name="connsiteX111" fmla="*/ 678076 w 1674193"/>
              <a:gd name="connsiteY111" fmla="*/ 1902758 h 5292796"/>
              <a:gd name="connsiteX112" fmla="*/ 683490 w 1674193"/>
              <a:gd name="connsiteY112" fmla="*/ 1895242 h 5292796"/>
              <a:gd name="connsiteX113" fmla="*/ 694909 w 1674193"/>
              <a:gd name="connsiteY113" fmla="*/ 1889822 h 5292796"/>
              <a:gd name="connsiteX114" fmla="*/ 694909 w 1674193"/>
              <a:gd name="connsiteY114" fmla="*/ 1792417 h 5292796"/>
              <a:gd name="connsiteX115" fmla="*/ 694909 w 1674193"/>
              <a:gd name="connsiteY115" fmla="*/ 1005135 h 5292796"/>
              <a:gd name="connsiteX116" fmla="*/ 692949 w 1674193"/>
              <a:gd name="connsiteY116" fmla="*/ 993379 h 5292796"/>
              <a:gd name="connsiteX117" fmla="*/ 0 w 1674193"/>
              <a:gd name="connsiteY117" fmla="*/ 993379 h 5292796"/>
              <a:gd name="connsiteX118" fmla="*/ 0 w 1674193"/>
              <a:gd name="connsiteY118" fmla="*/ 55514 h 5292796"/>
              <a:gd name="connsiteX119" fmla="*/ 694909 w 1674193"/>
              <a:gd name="connsiteY119" fmla="*/ 55514 h 5292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1674193" h="5292796">
                <a:moveTo>
                  <a:pt x="694909" y="0"/>
                </a:moveTo>
                <a:lnTo>
                  <a:pt x="803325" y="0"/>
                </a:lnTo>
                <a:lnTo>
                  <a:pt x="803325" y="53555"/>
                </a:lnTo>
                <a:lnTo>
                  <a:pt x="1499539" y="53555"/>
                </a:lnTo>
                <a:lnTo>
                  <a:pt x="1499539" y="993379"/>
                </a:lnTo>
                <a:lnTo>
                  <a:pt x="805937" y="993379"/>
                </a:lnTo>
                <a:cubicBezTo>
                  <a:pt x="805284" y="1004481"/>
                  <a:pt x="804631" y="1012319"/>
                  <a:pt x="804631" y="1020156"/>
                </a:cubicBezTo>
                <a:cubicBezTo>
                  <a:pt x="804141" y="1174453"/>
                  <a:pt x="804386" y="1537418"/>
                  <a:pt x="803988" y="1796050"/>
                </a:cubicBezTo>
                <a:lnTo>
                  <a:pt x="803764" y="1899315"/>
                </a:lnTo>
                <a:lnTo>
                  <a:pt x="804499" y="1899739"/>
                </a:lnTo>
                <a:cubicBezTo>
                  <a:pt x="808072" y="1903005"/>
                  <a:pt x="811399" y="1906701"/>
                  <a:pt x="816574" y="1910151"/>
                </a:cubicBezTo>
                <a:cubicBezTo>
                  <a:pt x="835796" y="1922966"/>
                  <a:pt x="817560" y="1962889"/>
                  <a:pt x="811153" y="1985561"/>
                </a:cubicBezTo>
                <a:lnTo>
                  <a:pt x="803333" y="2006352"/>
                </a:lnTo>
                <a:lnTo>
                  <a:pt x="803325" y="2008310"/>
                </a:lnTo>
                <a:lnTo>
                  <a:pt x="802597" y="2008310"/>
                </a:lnTo>
                <a:lnTo>
                  <a:pt x="787494" y="2048465"/>
                </a:lnTo>
                <a:cubicBezTo>
                  <a:pt x="778746" y="2069351"/>
                  <a:pt x="770244" y="2090298"/>
                  <a:pt x="765315" y="2111738"/>
                </a:cubicBezTo>
                <a:cubicBezTo>
                  <a:pt x="759400" y="2137861"/>
                  <a:pt x="748557" y="2230029"/>
                  <a:pt x="748557" y="2244815"/>
                </a:cubicBezTo>
                <a:cubicBezTo>
                  <a:pt x="750529" y="2244815"/>
                  <a:pt x="758415" y="2252208"/>
                  <a:pt x="760879" y="2252208"/>
                </a:cubicBezTo>
                <a:cubicBezTo>
                  <a:pt x="760387" y="2272909"/>
                  <a:pt x="725885" y="2408451"/>
                  <a:pt x="736728" y="2434080"/>
                </a:cubicBezTo>
                <a:cubicBezTo>
                  <a:pt x="755458" y="2476961"/>
                  <a:pt x="817560" y="2495197"/>
                  <a:pt x="853540" y="2516884"/>
                </a:cubicBezTo>
                <a:cubicBezTo>
                  <a:pt x="881634" y="2533642"/>
                  <a:pt x="1006333" y="2562228"/>
                  <a:pt x="1051677" y="2598701"/>
                </a:cubicBezTo>
                <a:cubicBezTo>
                  <a:pt x="1093572" y="2632217"/>
                  <a:pt x="1100965" y="2616938"/>
                  <a:pt x="1138917" y="2617430"/>
                </a:cubicBezTo>
                <a:cubicBezTo>
                  <a:pt x="1151731" y="2594758"/>
                  <a:pt x="1155181" y="2577015"/>
                  <a:pt x="1153210" y="2557793"/>
                </a:cubicBezTo>
                <a:cubicBezTo>
                  <a:pt x="1152224" y="2547442"/>
                  <a:pt x="1133002" y="2531177"/>
                  <a:pt x="1124623" y="2525755"/>
                </a:cubicBezTo>
                <a:cubicBezTo>
                  <a:pt x="1099979" y="2509983"/>
                  <a:pt x="1093572" y="2488790"/>
                  <a:pt x="1097515" y="2462174"/>
                </a:cubicBezTo>
                <a:cubicBezTo>
                  <a:pt x="1102937" y="2427673"/>
                  <a:pt x="1132016" y="2388735"/>
                  <a:pt x="1108358" y="2363106"/>
                </a:cubicBezTo>
                <a:cubicBezTo>
                  <a:pt x="1081250" y="2333533"/>
                  <a:pt x="1162574" y="2325154"/>
                  <a:pt x="1168982" y="2314803"/>
                </a:cubicBezTo>
                <a:cubicBezTo>
                  <a:pt x="1181797" y="2293610"/>
                  <a:pt x="1172925" y="2290160"/>
                  <a:pt x="1190175" y="2271924"/>
                </a:cubicBezTo>
                <a:cubicBezTo>
                  <a:pt x="1200526" y="2261080"/>
                  <a:pt x="1206933" y="2252208"/>
                  <a:pt x="1198062" y="2236929"/>
                </a:cubicBezTo>
                <a:cubicBezTo>
                  <a:pt x="1187219" y="2218200"/>
                  <a:pt x="1191162" y="2205878"/>
                  <a:pt x="1205948" y="2190106"/>
                </a:cubicBezTo>
                <a:cubicBezTo>
                  <a:pt x="1214326" y="2181727"/>
                  <a:pt x="1215805" y="2181234"/>
                  <a:pt x="1229113" y="2190106"/>
                </a:cubicBezTo>
                <a:cubicBezTo>
                  <a:pt x="1228620" y="2191584"/>
                  <a:pt x="1227634" y="2193556"/>
                  <a:pt x="1229606" y="2190106"/>
                </a:cubicBezTo>
                <a:cubicBezTo>
                  <a:pt x="1228620" y="2192077"/>
                  <a:pt x="1228127" y="2194541"/>
                  <a:pt x="1227634" y="2197006"/>
                </a:cubicBezTo>
                <a:cubicBezTo>
                  <a:pt x="1226649" y="2202428"/>
                  <a:pt x="1232071" y="2205878"/>
                  <a:pt x="1236999" y="2204399"/>
                </a:cubicBezTo>
                <a:cubicBezTo>
                  <a:pt x="1237492" y="2203906"/>
                  <a:pt x="1247842" y="2196513"/>
                  <a:pt x="1248828" y="2195527"/>
                </a:cubicBezTo>
                <a:cubicBezTo>
                  <a:pt x="1272980" y="2172362"/>
                  <a:pt x="1324238" y="2183205"/>
                  <a:pt x="1346911" y="2197006"/>
                </a:cubicBezTo>
                <a:cubicBezTo>
                  <a:pt x="1425278" y="2249744"/>
                  <a:pt x="1484917" y="2302482"/>
                  <a:pt x="1497239" y="2396621"/>
                </a:cubicBezTo>
                <a:cubicBezTo>
                  <a:pt x="1502168" y="2435558"/>
                  <a:pt x="1477031" y="2493225"/>
                  <a:pt x="1454358" y="2524769"/>
                </a:cubicBezTo>
                <a:cubicBezTo>
                  <a:pt x="1417392" y="2576521"/>
                  <a:pt x="1366626" y="2578986"/>
                  <a:pt x="1303537" y="2588844"/>
                </a:cubicBezTo>
                <a:cubicBezTo>
                  <a:pt x="1299595" y="2589337"/>
                  <a:pt x="1305509" y="2626795"/>
                  <a:pt x="1312409" y="2627781"/>
                </a:cubicBezTo>
                <a:cubicBezTo>
                  <a:pt x="1348389" y="2632217"/>
                  <a:pt x="1384863" y="2636160"/>
                  <a:pt x="1420842" y="2641089"/>
                </a:cubicBezTo>
                <a:cubicBezTo>
                  <a:pt x="1444501" y="2644046"/>
                  <a:pt x="1466187" y="2655875"/>
                  <a:pt x="1482452" y="2673619"/>
                </a:cubicBezTo>
                <a:cubicBezTo>
                  <a:pt x="1514489" y="2708613"/>
                  <a:pt x="1535190" y="2749522"/>
                  <a:pt x="1552934" y="2793388"/>
                </a:cubicBezTo>
                <a:cubicBezTo>
                  <a:pt x="1569692" y="2834789"/>
                  <a:pt x="1573635" y="2875206"/>
                  <a:pt x="1567227" y="2918086"/>
                </a:cubicBezTo>
                <a:cubicBezTo>
                  <a:pt x="1566734" y="2922522"/>
                  <a:pt x="1562791" y="2929915"/>
                  <a:pt x="1559834" y="2930408"/>
                </a:cubicBezTo>
                <a:cubicBezTo>
                  <a:pt x="1545541" y="2932379"/>
                  <a:pt x="1544062" y="2941744"/>
                  <a:pt x="1542091" y="2952587"/>
                </a:cubicBezTo>
                <a:cubicBezTo>
                  <a:pt x="1534698" y="2997932"/>
                  <a:pt x="1526811" y="3043277"/>
                  <a:pt x="1519911" y="3088621"/>
                </a:cubicBezTo>
                <a:cubicBezTo>
                  <a:pt x="1518925" y="3096014"/>
                  <a:pt x="1520404" y="3103901"/>
                  <a:pt x="1524347" y="3110801"/>
                </a:cubicBezTo>
                <a:cubicBezTo>
                  <a:pt x="1531740" y="3125094"/>
                  <a:pt x="1529769" y="3135937"/>
                  <a:pt x="1519911" y="3147767"/>
                </a:cubicBezTo>
                <a:cubicBezTo>
                  <a:pt x="1490831" y="3181775"/>
                  <a:pt x="1480481" y="3225642"/>
                  <a:pt x="1463230" y="3265565"/>
                </a:cubicBezTo>
                <a:cubicBezTo>
                  <a:pt x="1459780" y="3273450"/>
                  <a:pt x="1457316" y="3282815"/>
                  <a:pt x="1451894" y="3288730"/>
                </a:cubicBezTo>
                <a:cubicBezTo>
                  <a:pt x="1436614" y="3304502"/>
                  <a:pt x="1437600" y="3318795"/>
                  <a:pt x="1450908" y="3335060"/>
                </a:cubicBezTo>
                <a:cubicBezTo>
                  <a:pt x="1460273" y="3346889"/>
                  <a:pt x="1466680" y="3361183"/>
                  <a:pt x="1475552" y="3373998"/>
                </a:cubicBezTo>
                <a:cubicBezTo>
                  <a:pt x="1488367" y="3391741"/>
                  <a:pt x="1499210" y="3408992"/>
                  <a:pt x="1494281" y="3432157"/>
                </a:cubicBezTo>
                <a:cubicBezTo>
                  <a:pt x="1491817" y="3442014"/>
                  <a:pt x="1488367" y="3451379"/>
                  <a:pt x="1481959" y="3465180"/>
                </a:cubicBezTo>
                <a:cubicBezTo>
                  <a:pt x="1469638" y="3464194"/>
                  <a:pt x="1475552" y="3474544"/>
                  <a:pt x="1459287" y="3473066"/>
                </a:cubicBezTo>
                <a:cubicBezTo>
                  <a:pt x="1456822" y="3494753"/>
                  <a:pt x="1454851" y="3506582"/>
                  <a:pt x="1453372" y="3528268"/>
                </a:cubicBezTo>
                <a:cubicBezTo>
                  <a:pt x="1451401" y="3556362"/>
                  <a:pt x="1450908" y="3584456"/>
                  <a:pt x="1450908" y="3612550"/>
                </a:cubicBezTo>
                <a:cubicBezTo>
                  <a:pt x="1450908" y="3625858"/>
                  <a:pt x="1451894" y="3640152"/>
                  <a:pt x="1455344" y="3652966"/>
                </a:cubicBezTo>
                <a:cubicBezTo>
                  <a:pt x="1470623" y="3710633"/>
                  <a:pt x="1463230" y="3768300"/>
                  <a:pt x="1456822" y="3825967"/>
                </a:cubicBezTo>
                <a:cubicBezTo>
                  <a:pt x="1445979" y="3927992"/>
                  <a:pt x="1437108" y="4030018"/>
                  <a:pt x="1425771" y="4132043"/>
                </a:cubicBezTo>
                <a:cubicBezTo>
                  <a:pt x="1421828" y="4169009"/>
                  <a:pt x="1431193" y="4203511"/>
                  <a:pt x="1441543" y="4237519"/>
                </a:cubicBezTo>
                <a:cubicBezTo>
                  <a:pt x="1471116" y="4333630"/>
                  <a:pt x="1504632" y="4427770"/>
                  <a:pt x="1545047" y="4520431"/>
                </a:cubicBezTo>
                <a:cubicBezTo>
                  <a:pt x="1578563" y="4596826"/>
                  <a:pt x="1600743" y="4678644"/>
                  <a:pt x="1626373" y="4758490"/>
                </a:cubicBezTo>
                <a:cubicBezTo>
                  <a:pt x="1630316" y="4769334"/>
                  <a:pt x="1626865" y="4782641"/>
                  <a:pt x="1626373" y="4794964"/>
                </a:cubicBezTo>
                <a:cubicBezTo>
                  <a:pt x="1625880" y="4815665"/>
                  <a:pt x="1626865" y="4836365"/>
                  <a:pt x="1623415" y="4856080"/>
                </a:cubicBezTo>
                <a:cubicBezTo>
                  <a:pt x="1616022" y="4896496"/>
                  <a:pt x="1622923" y="4928533"/>
                  <a:pt x="1664324" y="4946277"/>
                </a:cubicBezTo>
                <a:cubicBezTo>
                  <a:pt x="1675167" y="4950713"/>
                  <a:pt x="1676153" y="4958106"/>
                  <a:pt x="1671717" y="4968949"/>
                </a:cubicBezTo>
                <a:cubicBezTo>
                  <a:pt x="1663831" y="4988172"/>
                  <a:pt x="1659395" y="5009365"/>
                  <a:pt x="1652002" y="5027602"/>
                </a:cubicBezTo>
                <a:cubicBezTo>
                  <a:pt x="1635244" y="5063089"/>
                  <a:pt x="1638695" y="5097097"/>
                  <a:pt x="1651509" y="5132585"/>
                </a:cubicBezTo>
                <a:cubicBezTo>
                  <a:pt x="1663338" y="5166100"/>
                  <a:pt x="1648059" y="5192716"/>
                  <a:pt x="1613557" y="5201588"/>
                </a:cubicBezTo>
                <a:cubicBezTo>
                  <a:pt x="1610601" y="5202573"/>
                  <a:pt x="1607643" y="5203559"/>
                  <a:pt x="1604686" y="5203559"/>
                </a:cubicBezTo>
                <a:cubicBezTo>
                  <a:pt x="1560820" y="5203559"/>
                  <a:pt x="1516954" y="5203559"/>
                  <a:pt x="1471609" y="5203559"/>
                </a:cubicBezTo>
                <a:cubicBezTo>
                  <a:pt x="1468652" y="5219331"/>
                  <a:pt x="1466187" y="5234117"/>
                  <a:pt x="1463723" y="5249397"/>
                </a:cubicBezTo>
                <a:cubicBezTo>
                  <a:pt x="1460766" y="5267633"/>
                  <a:pt x="1451401" y="5279955"/>
                  <a:pt x="1432179" y="5282912"/>
                </a:cubicBezTo>
                <a:cubicBezTo>
                  <a:pt x="1406549" y="5286855"/>
                  <a:pt x="1380919" y="5293263"/>
                  <a:pt x="1355290" y="5292770"/>
                </a:cubicBezTo>
                <a:cubicBezTo>
                  <a:pt x="1229113" y="5290798"/>
                  <a:pt x="1103429" y="5285870"/>
                  <a:pt x="977253" y="5283898"/>
                </a:cubicBezTo>
                <a:cubicBezTo>
                  <a:pt x="948173" y="5283405"/>
                  <a:pt x="941765" y="5262211"/>
                  <a:pt x="931908" y="5244468"/>
                </a:cubicBezTo>
                <a:cubicBezTo>
                  <a:pt x="922543" y="5227710"/>
                  <a:pt x="926979" y="5209473"/>
                  <a:pt x="938315" y="5194194"/>
                </a:cubicBezTo>
                <a:cubicBezTo>
                  <a:pt x="946694" y="5182858"/>
                  <a:pt x="958523" y="5184337"/>
                  <a:pt x="970352" y="5188280"/>
                </a:cubicBezTo>
                <a:cubicBezTo>
                  <a:pt x="1021611" y="5205038"/>
                  <a:pt x="1068928" y="5192223"/>
                  <a:pt x="1114272" y="5168564"/>
                </a:cubicBezTo>
                <a:cubicBezTo>
                  <a:pt x="1135467" y="5157721"/>
                  <a:pt x="1142860" y="5135542"/>
                  <a:pt x="1151239" y="5114841"/>
                </a:cubicBezTo>
                <a:cubicBezTo>
                  <a:pt x="1153703" y="5108433"/>
                  <a:pt x="1155674" y="5102026"/>
                  <a:pt x="1158139" y="5095126"/>
                </a:cubicBezTo>
                <a:cubicBezTo>
                  <a:pt x="1166024" y="5096111"/>
                  <a:pt x="1173418" y="5096605"/>
                  <a:pt x="1183275" y="5097591"/>
                </a:cubicBezTo>
                <a:cubicBezTo>
                  <a:pt x="1180318" y="5074425"/>
                  <a:pt x="1177361" y="5051753"/>
                  <a:pt x="1174403" y="5029573"/>
                </a:cubicBezTo>
                <a:cubicBezTo>
                  <a:pt x="1173911" y="5027602"/>
                  <a:pt x="1173418" y="5025630"/>
                  <a:pt x="1171939" y="5024644"/>
                </a:cubicBezTo>
                <a:cubicBezTo>
                  <a:pt x="1153703" y="5013801"/>
                  <a:pt x="1154689" y="4995565"/>
                  <a:pt x="1153703" y="4978807"/>
                </a:cubicBezTo>
                <a:cubicBezTo>
                  <a:pt x="1145324" y="4824536"/>
                  <a:pt x="1108851" y="4674701"/>
                  <a:pt x="1080264" y="4523881"/>
                </a:cubicBezTo>
                <a:cubicBezTo>
                  <a:pt x="1052170" y="4376017"/>
                  <a:pt x="1003868" y="4233576"/>
                  <a:pt x="960495" y="4090149"/>
                </a:cubicBezTo>
                <a:cubicBezTo>
                  <a:pt x="927965" y="3982702"/>
                  <a:pt x="916136" y="3873283"/>
                  <a:pt x="900364" y="3763371"/>
                </a:cubicBezTo>
                <a:cubicBezTo>
                  <a:pt x="899871" y="3759428"/>
                  <a:pt x="899378" y="3752528"/>
                  <a:pt x="899378" y="3748091"/>
                </a:cubicBezTo>
                <a:cubicBezTo>
                  <a:pt x="899378" y="3675639"/>
                  <a:pt x="899378" y="3602693"/>
                  <a:pt x="899871" y="3530240"/>
                </a:cubicBezTo>
                <a:cubicBezTo>
                  <a:pt x="899871" y="3520875"/>
                  <a:pt x="902335" y="3511511"/>
                  <a:pt x="903814" y="3499188"/>
                </a:cubicBezTo>
                <a:cubicBezTo>
                  <a:pt x="900364" y="3498695"/>
                  <a:pt x="903814" y="3499188"/>
                  <a:pt x="893463" y="3496724"/>
                </a:cubicBezTo>
                <a:cubicBezTo>
                  <a:pt x="901350" y="3464687"/>
                  <a:pt x="887548" y="3399134"/>
                  <a:pt x="901350" y="3367590"/>
                </a:cubicBezTo>
                <a:cubicBezTo>
                  <a:pt x="905292" y="3358226"/>
                  <a:pt x="912193" y="3275422"/>
                  <a:pt x="911700" y="3265072"/>
                </a:cubicBezTo>
                <a:cubicBezTo>
                  <a:pt x="909235" y="3175861"/>
                  <a:pt x="903814" y="3151217"/>
                  <a:pt x="904306" y="3049191"/>
                </a:cubicBezTo>
                <a:cubicBezTo>
                  <a:pt x="904306" y="3033912"/>
                  <a:pt x="888534" y="3018633"/>
                  <a:pt x="895435" y="3004339"/>
                </a:cubicBezTo>
                <a:cubicBezTo>
                  <a:pt x="902335" y="2990539"/>
                  <a:pt x="904306" y="2976738"/>
                  <a:pt x="900856" y="2961952"/>
                </a:cubicBezTo>
                <a:cubicBezTo>
                  <a:pt x="898885" y="2954066"/>
                  <a:pt x="898392" y="2946180"/>
                  <a:pt x="896913" y="2938294"/>
                </a:cubicBezTo>
                <a:cubicBezTo>
                  <a:pt x="891985" y="2913157"/>
                  <a:pt x="898392" y="2885063"/>
                  <a:pt x="888042" y="2859434"/>
                </a:cubicBezTo>
                <a:cubicBezTo>
                  <a:pt x="880649" y="2841197"/>
                  <a:pt x="899378" y="2817539"/>
                  <a:pt x="892971" y="2800288"/>
                </a:cubicBezTo>
                <a:cubicBezTo>
                  <a:pt x="876705" y="2758393"/>
                  <a:pt x="862905" y="2765786"/>
                  <a:pt x="828403" y="2737200"/>
                </a:cubicBezTo>
                <a:cubicBezTo>
                  <a:pt x="787494" y="2703191"/>
                  <a:pt x="638153" y="2576029"/>
                  <a:pt x="595272" y="2544977"/>
                </a:cubicBezTo>
                <a:cubicBezTo>
                  <a:pt x="585907" y="2538077"/>
                  <a:pt x="570628" y="2528713"/>
                  <a:pt x="576050" y="2482382"/>
                </a:cubicBezTo>
                <a:cubicBezTo>
                  <a:pt x="577528" y="2471046"/>
                  <a:pt x="586893" y="2427673"/>
                  <a:pt x="589358" y="2416830"/>
                </a:cubicBezTo>
                <a:cubicBezTo>
                  <a:pt x="592315" y="2405493"/>
                  <a:pt x="624352" y="2274881"/>
                  <a:pt x="631253" y="2229536"/>
                </a:cubicBezTo>
                <a:cubicBezTo>
                  <a:pt x="639631" y="2229043"/>
                  <a:pt x="644067" y="2230522"/>
                  <a:pt x="651460" y="2230522"/>
                </a:cubicBezTo>
                <a:cubicBezTo>
                  <a:pt x="665754" y="2173841"/>
                  <a:pt x="693848" y="2124060"/>
                  <a:pt x="692862" y="2099909"/>
                </a:cubicBezTo>
                <a:cubicBezTo>
                  <a:pt x="690890" y="2059000"/>
                  <a:pt x="680047" y="1998377"/>
                  <a:pt x="679061" y="1957960"/>
                </a:cubicBezTo>
                <a:cubicBezTo>
                  <a:pt x="679061" y="1938246"/>
                  <a:pt x="678076" y="1922473"/>
                  <a:pt x="678076" y="1902758"/>
                </a:cubicBezTo>
                <a:cubicBezTo>
                  <a:pt x="678076" y="1900047"/>
                  <a:pt x="680109" y="1897552"/>
                  <a:pt x="683490" y="1895242"/>
                </a:cubicBezTo>
                <a:lnTo>
                  <a:pt x="694909" y="1889822"/>
                </a:lnTo>
                <a:lnTo>
                  <a:pt x="694909" y="1792417"/>
                </a:lnTo>
                <a:cubicBezTo>
                  <a:pt x="694909" y="1529989"/>
                  <a:pt x="694909" y="1162860"/>
                  <a:pt x="694909" y="1005135"/>
                </a:cubicBezTo>
                <a:cubicBezTo>
                  <a:pt x="694909" y="1001869"/>
                  <a:pt x="694255" y="999257"/>
                  <a:pt x="692949" y="993379"/>
                </a:cubicBezTo>
                <a:lnTo>
                  <a:pt x="0" y="993379"/>
                </a:lnTo>
                <a:lnTo>
                  <a:pt x="0" y="55514"/>
                </a:lnTo>
                <a:lnTo>
                  <a:pt x="694909" y="55514"/>
                </a:lnTo>
                <a:close/>
              </a:path>
            </a:pathLst>
          </a:custGeom>
          <a:solidFill>
            <a:schemeClr val="bg1">
              <a:alpha val="40000"/>
            </a:schemeClr>
          </a:solidFill>
          <a:ln w="7539" cap="flat">
            <a:noFill/>
            <a:prstDash val="solid"/>
            <a:miter/>
          </a:ln>
        </p:spPr>
        <p:txBody>
          <a:bodyPr wrap="square" rtlCol="0" anchor="ctr">
            <a:noAutofit/>
          </a:bodyPr>
          <a:lstStyle/>
          <a:p>
            <a:endParaRPr lang="en-US" dirty="0"/>
          </a:p>
        </p:txBody>
      </p:sp>
      <p:sp>
        <p:nvSpPr>
          <p:cNvPr id="25" name="Freeform: Shape 24">
            <a:extLst>
              <a:ext uri="{FF2B5EF4-FFF2-40B4-BE49-F238E27FC236}">
                <a16:creationId xmlns:a16="http://schemas.microsoft.com/office/drawing/2014/main" id="{F6B831A8-81E1-4B26-A153-5EF04B8ADD2D}"/>
              </a:ext>
            </a:extLst>
          </p:cNvPr>
          <p:cNvSpPr/>
          <p:nvPr/>
        </p:nvSpPr>
        <p:spPr>
          <a:xfrm rot="8414484">
            <a:off x="9768436" y="6017233"/>
            <a:ext cx="1096014" cy="1094535"/>
          </a:xfrm>
          <a:custGeom>
            <a:avLst/>
            <a:gdLst>
              <a:gd name="connsiteX0" fmla="*/ 1015824 w 2230147"/>
              <a:gd name="connsiteY0" fmla="*/ 2109399 h 2227137"/>
              <a:gd name="connsiteX1" fmla="*/ 1015495 w 2230147"/>
              <a:gd name="connsiteY1" fmla="*/ 2124240 h 2227137"/>
              <a:gd name="connsiteX2" fmla="*/ 1013187 w 2230147"/>
              <a:gd name="connsiteY2" fmla="*/ 2131166 h 2227137"/>
              <a:gd name="connsiteX3" fmla="*/ 1013187 w 2230147"/>
              <a:gd name="connsiteY3" fmla="*/ 2131165 h 2227137"/>
              <a:gd name="connsiteX4" fmla="*/ 1012198 w 2230147"/>
              <a:gd name="connsiteY4" fmla="*/ 2144027 h 2227137"/>
              <a:gd name="connsiteX5" fmla="*/ 1012857 w 2230147"/>
              <a:gd name="connsiteY5" fmla="*/ 2167113 h 2227137"/>
              <a:gd name="connsiteX6" fmla="*/ 1004612 w 2230147"/>
              <a:gd name="connsiteY6" fmla="*/ 2190859 h 2227137"/>
              <a:gd name="connsiteX7" fmla="*/ 996697 w 2230147"/>
              <a:gd name="connsiteY7" fmla="*/ 2190529 h 2227137"/>
              <a:gd name="connsiteX8" fmla="*/ 992080 w 2230147"/>
              <a:gd name="connsiteY8" fmla="*/ 2179316 h 2227137"/>
              <a:gd name="connsiteX9" fmla="*/ 1001232 w 2230147"/>
              <a:gd name="connsiteY9" fmla="*/ 2152932 h 2227137"/>
              <a:gd name="connsiteX10" fmla="*/ 1010878 w 2230147"/>
              <a:gd name="connsiteY10" fmla="*/ 2126549 h 2227137"/>
              <a:gd name="connsiteX11" fmla="*/ 1010877 w 2230147"/>
              <a:gd name="connsiteY11" fmla="*/ 2126549 h 2227137"/>
              <a:gd name="connsiteX12" fmla="*/ 1015824 w 2230147"/>
              <a:gd name="connsiteY12" fmla="*/ 2109399 h 2227137"/>
              <a:gd name="connsiteX13" fmla="*/ 1219311 w 2230147"/>
              <a:gd name="connsiteY13" fmla="*/ 2015735 h 2227137"/>
              <a:gd name="connsiteX14" fmla="*/ 1233163 w 2230147"/>
              <a:gd name="connsiteY14" fmla="*/ 2027938 h 2227137"/>
              <a:gd name="connsiteX15" fmla="*/ 1233492 w 2230147"/>
              <a:gd name="connsiteY15" fmla="*/ 2050364 h 2227137"/>
              <a:gd name="connsiteX16" fmla="*/ 1233383 w 2230147"/>
              <a:gd name="connsiteY16" fmla="*/ 2059216 h 2227137"/>
              <a:gd name="connsiteX17" fmla="*/ 1237110 w 2230147"/>
              <a:gd name="connsiteY17" fmla="*/ 2050694 h 2227137"/>
              <a:gd name="connsiteX18" fmla="*/ 1237110 w 2230147"/>
              <a:gd name="connsiteY18" fmla="*/ 2077078 h 2227137"/>
              <a:gd name="connsiteX19" fmla="*/ 1233272 w 2230147"/>
              <a:gd name="connsiteY19" fmla="*/ 2068137 h 2227137"/>
              <a:gd name="connsiteX20" fmla="*/ 1233162 w 2230147"/>
              <a:gd name="connsiteY20" fmla="*/ 2077078 h 2227137"/>
              <a:gd name="connsiteX21" fmla="*/ 1239428 w 2230147"/>
              <a:gd name="connsiteY21" fmla="*/ 2098515 h 2227137"/>
              <a:gd name="connsiteX22" fmla="*/ 1235472 w 2230147"/>
              <a:gd name="connsiteY22" fmla="*/ 2140070 h 2227137"/>
              <a:gd name="connsiteX23" fmla="*/ 1213044 w 2230147"/>
              <a:gd name="connsiteY23" fmla="*/ 2173379 h 2227137"/>
              <a:gd name="connsiteX24" fmla="*/ 1187320 w 2230147"/>
              <a:gd name="connsiteY24" fmla="*/ 2222190 h 2227137"/>
              <a:gd name="connsiteX25" fmla="*/ 1179075 w 2230147"/>
              <a:gd name="connsiteY25" fmla="*/ 2227137 h 2227137"/>
              <a:gd name="connsiteX26" fmla="*/ 1150712 w 2230147"/>
              <a:gd name="connsiteY26" fmla="*/ 2203721 h 2227137"/>
              <a:gd name="connsiteX27" fmla="*/ 1154011 w 2230147"/>
              <a:gd name="connsiteY27" fmla="*/ 2162826 h 2227137"/>
              <a:gd name="connsiteX28" fmla="*/ 1163905 w 2230147"/>
              <a:gd name="connsiteY28" fmla="*/ 2119951 h 2227137"/>
              <a:gd name="connsiteX29" fmla="*/ 1183693 w 2230147"/>
              <a:gd name="connsiteY29" fmla="*/ 2071141 h 2227137"/>
              <a:gd name="connsiteX30" fmla="*/ 1199193 w 2230147"/>
              <a:gd name="connsiteY30" fmla="*/ 2035193 h 2227137"/>
              <a:gd name="connsiteX31" fmla="*/ 1219311 w 2230147"/>
              <a:gd name="connsiteY31" fmla="*/ 2015735 h 2227137"/>
              <a:gd name="connsiteX32" fmla="*/ 1028688 w 2230147"/>
              <a:gd name="connsiteY32" fmla="*/ 2033544 h 2227137"/>
              <a:gd name="connsiteX33" fmla="*/ 1019453 w 2230147"/>
              <a:gd name="connsiteY33" fmla="*/ 2101813 h 2227137"/>
              <a:gd name="connsiteX34" fmla="*/ 1028688 w 2230147"/>
              <a:gd name="connsiteY34" fmla="*/ 2033544 h 2227137"/>
              <a:gd name="connsiteX35" fmla="*/ 2155942 w 2230147"/>
              <a:gd name="connsiteY35" fmla="*/ 1661860 h 2227137"/>
              <a:gd name="connsiteX36" fmla="*/ 2218274 w 2230147"/>
              <a:gd name="connsiteY36" fmla="*/ 1700447 h 2227137"/>
              <a:gd name="connsiteX37" fmla="*/ 2220253 w 2230147"/>
              <a:gd name="connsiteY37" fmla="*/ 1714298 h 2227137"/>
              <a:gd name="connsiteX38" fmla="*/ 2201784 w 2230147"/>
              <a:gd name="connsiteY38" fmla="*/ 1722214 h 2227137"/>
              <a:gd name="connsiteX39" fmla="*/ 2157921 w 2230147"/>
              <a:gd name="connsiteY39" fmla="*/ 1691212 h 2227137"/>
              <a:gd name="connsiteX40" fmla="*/ 2150006 w 2230147"/>
              <a:gd name="connsiteY40" fmla="*/ 1670765 h 2227137"/>
              <a:gd name="connsiteX41" fmla="*/ 2148357 w 2230147"/>
              <a:gd name="connsiteY41" fmla="*/ 1664499 h 2227137"/>
              <a:gd name="connsiteX42" fmla="*/ 2155942 w 2230147"/>
              <a:gd name="connsiteY42" fmla="*/ 1661860 h 2227137"/>
              <a:gd name="connsiteX43" fmla="*/ 1496796 w 2230147"/>
              <a:gd name="connsiteY43" fmla="*/ 1837808 h 2227137"/>
              <a:gd name="connsiteX44" fmla="*/ 1503928 w 2230147"/>
              <a:gd name="connsiteY44" fmla="*/ 1837313 h 2227137"/>
              <a:gd name="connsiteX45" fmla="*/ 1533939 w 2230147"/>
              <a:gd name="connsiteY45" fmla="*/ 1855123 h 2227137"/>
              <a:gd name="connsiteX46" fmla="*/ 1519429 w 2230147"/>
              <a:gd name="connsiteY46" fmla="*/ 1879528 h 2227137"/>
              <a:gd name="connsiteX47" fmla="*/ 1499970 w 2230147"/>
              <a:gd name="connsiteY47" fmla="*/ 1861389 h 2227137"/>
              <a:gd name="connsiteX48" fmla="*/ 1496342 w 2230147"/>
              <a:gd name="connsiteY48" fmla="*/ 1844239 h 2227137"/>
              <a:gd name="connsiteX49" fmla="*/ 1496796 w 2230147"/>
              <a:gd name="connsiteY49" fmla="*/ 1837808 h 2227137"/>
              <a:gd name="connsiteX50" fmla="*/ 1109488 w 2230147"/>
              <a:gd name="connsiteY50" fmla="*/ 1946478 h 2227137"/>
              <a:gd name="connsiteX51" fmla="*/ 1118723 w 2230147"/>
              <a:gd name="connsiteY51" fmla="*/ 1955382 h 2227137"/>
              <a:gd name="connsiteX52" fmla="*/ 1109818 w 2230147"/>
              <a:gd name="connsiteY52" fmla="*/ 1966266 h 2227137"/>
              <a:gd name="connsiteX53" fmla="*/ 1099594 w 2230147"/>
              <a:gd name="connsiteY53" fmla="*/ 1956372 h 2227137"/>
              <a:gd name="connsiteX54" fmla="*/ 1109488 w 2230147"/>
              <a:gd name="connsiteY54" fmla="*/ 1946478 h 2227137"/>
              <a:gd name="connsiteX55" fmla="*/ 2225200 w 2230147"/>
              <a:gd name="connsiteY55" fmla="*/ 1603156 h 2227137"/>
              <a:gd name="connsiteX56" fmla="*/ 2230147 w 2230147"/>
              <a:gd name="connsiteY56" fmla="*/ 1607114 h 2227137"/>
              <a:gd name="connsiteX57" fmla="*/ 2227179 w 2230147"/>
              <a:gd name="connsiteY57" fmla="*/ 1611731 h 2227137"/>
              <a:gd name="connsiteX58" fmla="*/ 2221902 w 2230147"/>
              <a:gd name="connsiteY58" fmla="*/ 1607773 h 2227137"/>
              <a:gd name="connsiteX59" fmla="*/ 2225200 w 2230147"/>
              <a:gd name="connsiteY59" fmla="*/ 1603156 h 2227137"/>
              <a:gd name="connsiteX60" fmla="*/ 1051113 w 2230147"/>
              <a:gd name="connsiteY60" fmla="*/ 1949775 h 2227137"/>
              <a:gd name="connsiteX61" fmla="*/ 1056060 w 2230147"/>
              <a:gd name="connsiteY61" fmla="*/ 1952743 h 2227137"/>
              <a:gd name="connsiteX62" fmla="*/ 1053092 w 2230147"/>
              <a:gd name="connsiteY62" fmla="*/ 1956371 h 2227137"/>
              <a:gd name="connsiteX63" fmla="*/ 1048805 w 2230147"/>
              <a:gd name="connsiteY63" fmla="*/ 1952743 h 2227137"/>
              <a:gd name="connsiteX64" fmla="*/ 1051113 w 2230147"/>
              <a:gd name="connsiteY64" fmla="*/ 1949775 h 2227137"/>
              <a:gd name="connsiteX65" fmla="*/ 1166543 w 2230147"/>
              <a:gd name="connsiteY65" fmla="*/ 1907891 h 2227137"/>
              <a:gd name="connsiteX66" fmla="*/ 1169511 w 2230147"/>
              <a:gd name="connsiteY66" fmla="*/ 1911519 h 2227137"/>
              <a:gd name="connsiteX67" fmla="*/ 1165884 w 2230147"/>
              <a:gd name="connsiteY67" fmla="*/ 1914816 h 2227137"/>
              <a:gd name="connsiteX68" fmla="*/ 1163905 w 2230147"/>
              <a:gd name="connsiteY68" fmla="*/ 1910529 h 2227137"/>
              <a:gd name="connsiteX69" fmla="*/ 1166543 w 2230147"/>
              <a:gd name="connsiteY69" fmla="*/ 1907891 h 2227137"/>
              <a:gd name="connsiteX70" fmla="*/ 1273399 w 2230147"/>
              <a:gd name="connsiteY70" fmla="*/ 1871942 h 2227137"/>
              <a:gd name="connsiteX71" fmla="*/ 1306709 w 2230147"/>
              <a:gd name="connsiteY71" fmla="*/ 1890081 h 2227137"/>
              <a:gd name="connsiteX72" fmla="*/ 1275707 w 2230147"/>
              <a:gd name="connsiteY72" fmla="*/ 1930317 h 2227137"/>
              <a:gd name="connsiteX73" fmla="*/ 1256909 w 2230147"/>
              <a:gd name="connsiteY73" fmla="*/ 1920423 h 2227137"/>
              <a:gd name="connsiteX74" fmla="*/ 1256908 w 2230147"/>
              <a:gd name="connsiteY74" fmla="*/ 1911571 h 2227137"/>
              <a:gd name="connsiteX75" fmla="*/ 1254562 w 2230147"/>
              <a:gd name="connsiteY75" fmla="*/ 1907066 h 2227137"/>
              <a:gd name="connsiteX76" fmla="*/ 1256908 w 2230147"/>
              <a:gd name="connsiteY76" fmla="*/ 1902562 h 2227137"/>
              <a:gd name="connsiteX77" fmla="*/ 1256908 w 2230147"/>
              <a:gd name="connsiteY77" fmla="*/ 1894039 h 2227137"/>
              <a:gd name="connsiteX78" fmla="*/ 1273399 w 2230147"/>
              <a:gd name="connsiteY78" fmla="*/ 1871942 h 2227137"/>
              <a:gd name="connsiteX79" fmla="*/ 1688945 w 2230147"/>
              <a:gd name="connsiteY79" fmla="*/ 1726830 h 2227137"/>
              <a:gd name="connsiteX80" fmla="*/ 1693233 w 2230147"/>
              <a:gd name="connsiteY80" fmla="*/ 1731448 h 2227137"/>
              <a:gd name="connsiteX81" fmla="*/ 1686307 w 2230147"/>
              <a:gd name="connsiteY81" fmla="*/ 1739693 h 2227137"/>
              <a:gd name="connsiteX82" fmla="*/ 1683009 w 2230147"/>
              <a:gd name="connsiteY82" fmla="*/ 1733756 h 2227137"/>
              <a:gd name="connsiteX83" fmla="*/ 1688945 w 2230147"/>
              <a:gd name="connsiteY83" fmla="*/ 1726830 h 2227137"/>
              <a:gd name="connsiteX84" fmla="*/ 2056013 w 2230147"/>
              <a:gd name="connsiteY84" fmla="*/ 1589964 h 2227137"/>
              <a:gd name="connsiteX85" fmla="*/ 2100206 w 2230147"/>
              <a:gd name="connsiteY85" fmla="*/ 1598868 h 2227137"/>
              <a:gd name="connsiteX86" fmla="*/ 2110759 w 2230147"/>
              <a:gd name="connsiteY86" fmla="*/ 1612060 h 2227137"/>
              <a:gd name="connsiteX87" fmla="*/ 2117686 w 2230147"/>
              <a:gd name="connsiteY87" fmla="*/ 1633827 h 2227137"/>
              <a:gd name="connsiteX88" fmla="*/ 2090971 w 2230147"/>
              <a:gd name="connsiteY88" fmla="*/ 1626242 h 2227137"/>
              <a:gd name="connsiteX89" fmla="*/ 2079429 w 2230147"/>
              <a:gd name="connsiteY89" fmla="*/ 1611401 h 2227137"/>
              <a:gd name="connsiteX90" fmla="*/ 2064588 w 2230147"/>
              <a:gd name="connsiteY90" fmla="*/ 1605464 h 2227137"/>
              <a:gd name="connsiteX91" fmla="*/ 2049417 w 2230147"/>
              <a:gd name="connsiteY91" fmla="*/ 1603156 h 2227137"/>
              <a:gd name="connsiteX92" fmla="*/ 2046119 w 2230147"/>
              <a:gd name="connsiteY92" fmla="*/ 1595241 h 2227137"/>
              <a:gd name="connsiteX93" fmla="*/ 2056013 w 2230147"/>
              <a:gd name="connsiteY93" fmla="*/ 1589964 h 2227137"/>
              <a:gd name="connsiteX94" fmla="*/ 1110807 w 2230147"/>
              <a:gd name="connsiteY94" fmla="*/ 1876889 h 2227137"/>
              <a:gd name="connsiteX95" fmla="*/ 1117403 w 2230147"/>
              <a:gd name="connsiteY95" fmla="*/ 1880847 h 2227137"/>
              <a:gd name="connsiteX96" fmla="*/ 1113775 w 2230147"/>
              <a:gd name="connsiteY96" fmla="*/ 1885464 h 2227137"/>
              <a:gd name="connsiteX97" fmla="*/ 1108168 w 2230147"/>
              <a:gd name="connsiteY97" fmla="*/ 1880517 h 2227137"/>
              <a:gd name="connsiteX98" fmla="*/ 1110807 w 2230147"/>
              <a:gd name="connsiteY98" fmla="*/ 1876889 h 2227137"/>
              <a:gd name="connsiteX99" fmla="*/ 1441596 w 2230147"/>
              <a:gd name="connsiteY99" fmla="*/ 1773992 h 2227137"/>
              <a:gd name="connsiteX100" fmla="*/ 1446213 w 2230147"/>
              <a:gd name="connsiteY100" fmla="*/ 1773333 h 2227137"/>
              <a:gd name="connsiteX101" fmla="*/ 1449841 w 2230147"/>
              <a:gd name="connsiteY101" fmla="*/ 1778939 h 2227137"/>
              <a:gd name="connsiteX102" fmla="*/ 1445223 w 2230147"/>
              <a:gd name="connsiteY102" fmla="*/ 1782237 h 2227137"/>
              <a:gd name="connsiteX103" fmla="*/ 1441596 w 2230147"/>
              <a:gd name="connsiteY103" fmla="*/ 1773992 h 2227137"/>
              <a:gd name="connsiteX104" fmla="*/ 1905294 w 2230147"/>
              <a:gd name="connsiteY104" fmla="*/ 1621294 h 2227137"/>
              <a:gd name="connsiteX105" fmla="*/ 1909911 w 2230147"/>
              <a:gd name="connsiteY105" fmla="*/ 1624263 h 2227137"/>
              <a:gd name="connsiteX106" fmla="*/ 1903645 w 2230147"/>
              <a:gd name="connsiteY106" fmla="*/ 1634157 h 2227137"/>
              <a:gd name="connsiteX107" fmla="*/ 1897709 w 2230147"/>
              <a:gd name="connsiteY107" fmla="*/ 1628880 h 2227137"/>
              <a:gd name="connsiteX108" fmla="*/ 1905294 w 2230147"/>
              <a:gd name="connsiteY108" fmla="*/ 1621294 h 2227137"/>
              <a:gd name="connsiteX109" fmla="*/ 1371678 w 2230147"/>
              <a:gd name="connsiteY109" fmla="*/ 1784216 h 2227137"/>
              <a:gd name="connsiteX110" fmla="*/ 1377286 w 2230147"/>
              <a:gd name="connsiteY110" fmla="*/ 1788833 h 2227137"/>
              <a:gd name="connsiteX111" fmla="*/ 1371678 w 2230147"/>
              <a:gd name="connsiteY111" fmla="*/ 1792461 h 2227137"/>
              <a:gd name="connsiteX112" fmla="*/ 1367062 w 2230147"/>
              <a:gd name="connsiteY112" fmla="*/ 1788503 h 2227137"/>
              <a:gd name="connsiteX113" fmla="*/ 1371678 w 2230147"/>
              <a:gd name="connsiteY113" fmla="*/ 1784216 h 2227137"/>
              <a:gd name="connsiteX114" fmla="*/ 2034576 w 2230147"/>
              <a:gd name="connsiteY114" fmla="*/ 1548740 h 2227137"/>
              <a:gd name="connsiteX115" fmla="*/ 2053703 w 2230147"/>
              <a:gd name="connsiteY115" fmla="*/ 1567868 h 2227137"/>
              <a:gd name="connsiteX116" fmla="*/ 2041171 w 2230147"/>
              <a:gd name="connsiteY116" fmla="*/ 1579081 h 2227137"/>
              <a:gd name="connsiteX117" fmla="*/ 2023033 w 2230147"/>
              <a:gd name="connsiteY117" fmla="*/ 1557974 h 2227137"/>
              <a:gd name="connsiteX118" fmla="*/ 2034576 w 2230147"/>
              <a:gd name="connsiteY118" fmla="*/ 1548740 h 2227137"/>
              <a:gd name="connsiteX119" fmla="*/ 1154671 w 2230147"/>
              <a:gd name="connsiteY119" fmla="*/ 1784216 h 2227137"/>
              <a:gd name="connsiteX120" fmla="*/ 1158299 w 2230147"/>
              <a:gd name="connsiteY120" fmla="*/ 1787184 h 2227137"/>
              <a:gd name="connsiteX121" fmla="*/ 1154670 w 2230147"/>
              <a:gd name="connsiteY121" fmla="*/ 1790152 h 2227137"/>
              <a:gd name="connsiteX122" fmla="*/ 1151372 w 2230147"/>
              <a:gd name="connsiteY122" fmla="*/ 1787184 h 2227137"/>
              <a:gd name="connsiteX123" fmla="*/ 1154671 w 2230147"/>
              <a:gd name="connsiteY123" fmla="*/ 1784216 h 2227137"/>
              <a:gd name="connsiteX124" fmla="*/ 1883526 w 2230147"/>
              <a:gd name="connsiteY124" fmla="*/ 1551378 h 2227137"/>
              <a:gd name="connsiteX125" fmla="*/ 1891112 w 2230147"/>
              <a:gd name="connsiteY125" fmla="*/ 1557974 h 2227137"/>
              <a:gd name="connsiteX126" fmla="*/ 1883527 w 2230147"/>
              <a:gd name="connsiteY126" fmla="*/ 1563910 h 2227137"/>
              <a:gd name="connsiteX127" fmla="*/ 1876601 w 2230147"/>
              <a:gd name="connsiteY127" fmla="*/ 1555995 h 2227137"/>
              <a:gd name="connsiteX128" fmla="*/ 1883526 w 2230147"/>
              <a:gd name="connsiteY128" fmla="*/ 1551378 h 2227137"/>
              <a:gd name="connsiteX129" fmla="*/ 1220630 w 2230147"/>
              <a:gd name="connsiteY129" fmla="*/ 1747608 h 2227137"/>
              <a:gd name="connsiteX130" fmla="*/ 1220960 w 2230147"/>
              <a:gd name="connsiteY130" fmla="*/ 1761130 h 2227137"/>
              <a:gd name="connsiteX131" fmla="*/ 1217333 w 2230147"/>
              <a:gd name="connsiteY131" fmla="*/ 1760470 h 2227137"/>
              <a:gd name="connsiteX132" fmla="*/ 1220630 w 2230147"/>
              <a:gd name="connsiteY132" fmla="*/ 1747608 h 2227137"/>
              <a:gd name="connsiteX133" fmla="*/ 1799758 w 2230147"/>
              <a:gd name="connsiteY133" fmla="*/ 1562590 h 2227137"/>
              <a:gd name="connsiteX134" fmla="*/ 1804375 w 2230147"/>
              <a:gd name="connsiteY134" fmla="*/ 1566548 h 2227137"/>
              <a:gd name="connsiteX135" fmla="*/ 1799758 w 2230147"/>
              <a:gd name="connsiteY135" fmla="*/ 1571165 h 2227137"/>
              <a:gd name="connsiteX136" fmla="*/ 1795470 w 2230147"/>
              <a:gd name="connsiteY136" fmla="*/ 1567867 h 2227137"/>
              <a:gd name="connsiteX137" fmla="*/ 1799758 w 2230147"/>
              <a:gd name="connsiteY137" fmla="*/ 1562590 h 2227137"/>
              <a:gd name="connsiteX138" fmla="*/ 1015825 w 2230147"/>
              <a:gd name="connsiteY138" fmla="*/ 1795099 h 2227137"/>
              <a:gd name="connsiteX139" fmla="*/ 1020442 w 2230147"/>
              <a:gd name="connsiteY139" fmla="*/ 1799057 h 2227137"/>
              <a:gd name="connsiteX140" fmla="*/ 1016814 w 2230147"/>
              <a:gd name="connsiteY140" fmla="*/ 1805653 h 2227137"/>
              <a:gd name="connsiteX141" fmla="*/ 1012197 w 2230147"/>
              <a:gd name="connsiteY141" fmla="*/ 1801036 h 2227137"/>
              <a:gd name="connsiteX142" fmla="*/ 1015825 w 2230147"/>
              <a:gd name="connsiteY142" fmla="*/ 1795099 h 2227137"/>
              <a:gd name="connsiteX143" fmla="*/ 1160607 w 2230147"/>
              <a:gd name="connsiteY143" fmla="*/ 1731778 h 2227137"/>
              <a:gd name="connsiteX144" fmla="*/ 1163905 w 2230147"/>
              <a:gd name="connsiteY144" fmla="*/ 1735076 h 2227137"/>
              <a:gd name="connsiteX145" fmla="*/ 1160937 w 2230147"/>
              <a:gd name="connsiteY145" fmla="*/ 1738704 h 2227137"/>
              <a:gd name="connsiteX146" fmla="*/ 1156979 w 2230147"/>
              <a:gd name="connsiteY146" fmla="*/ 1734416 h 2227137"/>
              <a:gd name="connsiteX147" fmla="*/ 1160607 w 2230147"/>
              <a:gd name="connsiteY147" fmla="*/ 1731778 h 2227137"/>
              <a:gd name="connsiteX148" fmla="*/ 1009228 w 2230147"/>
              <a:gd name="connsiteY148" fmla="*/ 1773003 h 2227137"/>
              <a:gd name="connsiteX149" fmla="*/ 1017474 w 2230147"/>
              <a:gd name="connsiteY149" fmla="*/ 1779598 h 2227137"/>
              <a:gd name="connsiteX150" fmla="*/ 1012197 w 2230147"/>
              <a:gd name="connsiteY150" fmla="*/ 1783886 h 2227137"/>
              <a:gd name="connsiteX151" fmla="*/ 1005601 w 2230147"/>
              <a:gd name="connsiteY151" fmla="*/ 1778279 h 2227137"/>
              <a:gd name="connsiteX152" fmla="*/ 1009228 w 2230147"/>
              <a:gd name="connsiteY152" fmla="*/ 1773003 h 2227137"/>
              <a:gd name="connsiteX153" fmla="*/ 1437968 w 2230147"/>
              <a:gd name="connsiteY153" fmla="*/ 1637785 h 2227137"/>
              <a:gd name="connsiteX154" fmla="*/ 1440607 w 2230147"/>
              <a:gd name="connsiteY154" fmla="*/ 1637456 h 2227137"/>
              <a:gd name="connsiteX155" fmla="*/ 1441266 w 2230147"/>
              <a:gd name="connsiteY155" fmla="*/ 1648999 h 2227137"/>
              <a:gd name="connsiteX156" fmla="*/ 1437968 w 2230147"/>
              <a:gd name="connsiteY156" fmla="*/ 1637785 h 2227137"/>
              <a:gd name="connsiteX157" fmla="*/ 1089040 w 2230147"/>
              <a:gd name="connsiteY157" fmla="*/ 1721224 h 2227137"/>
              <a:gd name="connsiteX158" fmla="*/ 1093987 w 2230147"/>
              <a:gd name="connsiteY158" fmla="*/ 1726501 h 2227137"/>
              <a:gd name="connsiteX159" fmla="*/ 1090689 w 2230147"/>
              <a:gd name="connsiteY159" fmla="*/ 1731118 h 2227137"/>
              <a:gd name="connsiteX160" fmla="*/ 1085742 w 2230147"/>
              <a:gd name="connsiteY160" fmla="*/ 1723863 h 2227137"/>
              <a:gd name="connsiteX161" fmla="*/ 1089040 w 2230147"/>
              <a:gd name="connsiteY161" fmla="*/ 1721224 h 2227137"/>
              <a:gd name="connsiteX162" fmla="*/ 1469298 w 2230147"/>
              <a:gd name="connsiteY162" fmla="*/ 1604145 h 2227137"/>
              <a:gd name="connsiteX163" fmla="*/ 1477873 w 2230147"/>
              <a:gd name="connsiteY163" fmla="*/ 1604145 h 2227137"/>
              <a:gd name="connsiteX164" fmla="*/ 1498321 w 2230147"/>
              <a:gd name="connsiteY164" fmla="*/ 1601507 h 2227137"/>
              <a:gd name="connsiteX165" fmla="*/ 1510524 w 2230147"/>
              <a:gd name="connsiteY165" fmla="*/ 1610081 h 2227137"/>
              <a:gd name="connsiteX166" fmla="*/ 1503268 w 2230147"/>
              <a:gd name="connsiteY166" fmla="*/ 1622944 h 2227137"/>
              <a:gd name="connsiteX167" fmla="*/ 1466331 w 2230147"/>
              <a:gd name="connsiteY167" fmla="*/ 1609752 h 2227137"/>
              <a:gd name="connsiteX168" fmla="*/ 1469298 w 2230147"/>
              <a:gd name="connsiteY168" fmla="*/ 1604145 h 2227137"/>
              <a:gd name="connsiteX169" fmla="*/ 1099388 w 2230147"/>
              <a:gd name="connsiteY169" fmla="*/ 1693273 h 2227137"/>
              <a:gd name="connsiteX170" fmla="*/ 1109488 w 2230147"/>
              <a:gd name="connsiteY170" fmla="*/ 1690553 h 2227137"/>
              <a:gd name="connsiteX171" fmla="*/ 1120701 w 2230147"/>
              <a:gd name="connsiteY171" fmla="*/ 1701106 h 2227137"/>
              <a:gd name="connsiteX172" fmla="*/ 1106520 w 2230147"/>
              <a:gd name="connsiteY172" fmla="*/ 1715287 h 2227137"/>
              <a:gd name="connsiteX173" fmla="*/ 1094977 w 2230147"/>
              <a:gd name="connsiteY173" fmla="*/ 1702425 h 2227137"/>
              <a:gd name="connsiteX174" fmla="*/ 1099388 w 2230147"/>
              <a:gd name="connsiteY174" fmla="*/ 1693273 h 2227137"/>
              <a:gd name="connsiteX175" fmla="*/ 1162256 w 2230147"/>
              <a:gd name="connsiteY175" fmla="*/ 1651637 h 2227137"/>
              <a:gd name="connsiteX176" fmla="*/ 1166213 w 2230147"/>
              <a:gd name="connsiteY176" fmla="*/ 1654605 h 2227137"/>
              <a:gd name="connsiteX177" fmla="*/ 1164564 w 2230147"/>
              <a:gd name="connsiteY177" fmla="*/ 1658892 h 2227137"/>
              <a:gd name="connsiteX178" fmla="*/ 1160277 w 2230147"/>
              <a:gd name="connsiteY178" fmla="*/ 1655594 h 2227137"/>
              <a:gd name="connsiteX179" fmla="*/ 1162256 w 2230147"/>
              <a:gd name="connsiteY179" fmla="*/ 1651637 h 2227137"/>
              <a:gd name="connsiteX180" fmla="*/ 1431702 w 2230147"/>
              <a:gd name="connsiteY180" fmla="*/ 1551708 h 2227137"/>
              <a:gd name="connsiteX181" fmla="*/ 1434670 w 2230147"/>
              <a:gd name="connsiteY181" fmla="*/ 1555006 h 2227137"/>
              <a:gd name="connsiteX182" fmla="*/ 1431702 w 2230147"/>
              <a:gd name="connsiteY182" fmla="*/ 1558634 h 2227137"/>
              <a:gd name="connsiteX183" fmla="*/ 1428734 w 2230147"/>
              <a:gd name="connsiteY183" fmla="*/ 1555006 h 2227137"/>
              <a:gd name="connsiteX184" fmla="*/ 1431702 w 2230147"/>
              <a:gd name="connsiteY184" fmla="*/ 1551708 h 2227137"/>
              <a:gd name="connsiteX185" fmla="*/ 1192267 w 2230147"/>
              <a:gd name="connsiteY185" fmla="*/ 1599528 h 2227137"/>
              <a:gd name="connsiteX186" fmla="*/ 1195565 w 2230147"/>
              <a:gd name="connsiteY186" fmla="*/ 1605794 h 2227137"/>
              <a:gd name="connsiteX187" fmla="*/ 1191278 w 2230147"/>
              <a:gd name="connsiteY187" fmla="*/ 1613050 h 2227137"/>
              <a:gd name="connsiteX188" fmla="*/ 1188969 w 2230147"/>
              <a:gd name="connsiteY188" fmla="*/ 1607113 h 2227137"/>
              <a:gd name="connsiteX189" fmla="*/ 1192267 w 2230147"/>
              <a:gd name="connsiteY189" fmla="*/ 1599528 h 2227137"/>
              <a:gd name="connsiteX190" fmla="*/ 1143786 w 2230147"/>
              <a:gd name="connsiteY190" fmla="*/ 1590953 h 2227137"/>
              <a:gd name="connsiteX191" fmla="*/ 1151702 w 2230147"/>
              <a:gd name="connsiteY191" fmla="*/ 1596560 h 2227137"/>
              <a:gd name="connsiteX192" fmla="*/ 1144117 w 2230147"/>
              <a:gd name="connsiteY192" fmla="*/ 1603485 h 2227137"/>
              <a:gd name="connsiteX193" fmla="*/ 1136861 w 2230147"/>
              <a:gd name="connsiteY193" fmla="*/ 1598868 h 2227137"/>
              <a:gd name="connsiteX194" fmla="*/ 1143786 w 2230147"/>
              <a:gd name="connsiteY194" fmla="*/ 1590953 h 2227137"/>
              <a:gd name="connsiteX195" fmla="*/ 1222609 w 2230147"/>
              <a:gd name="connsiteY195" fmla="*/ 1552697 h 2227137"/>
              <a:gd name="connsiteX196" fmla="*/ 1234482 w 2230147"/>
              <a:gd name="connsiteY196" fmla="*/ 1550388 h 2227137"/>
              <a:gd name="connsiteX197" fmla="*/ 1240749 w 2230147"/>
              <a:gd name="connsiteY197" fmla="*/ 1557974 h 2227137"/>
              <a:gd name="connsiteX198" fmla="*/ 1248004 w 2230147"/>
              <a:gd name="connsiteY198" fmla="*/ 1617667 h 2227137"/>
              <a:gd name="connsiteX199" fmla="*/ 1234153 w 2230147"/>
              <a:gd name="connsiteY199" fmla="*/ 1631519 h 2227137"/>
              <a:gd name="connsiteX200" fmla="*/ 1214694 w 2230147"/>
              <a:gd name="connsiteY200" fmla="*/ 1626242 h 2227137"/>
              <a:gd name="connsiteX201" fmla="*/ 1213705 w 2230147"/>
              <a:gd name="connsiteY201" fmla="*/ 1622285 h 2227137"/>
              <a:gd name="connsiteX202" fmla="*/ 1211396 w 2230147"/>
              <a:gd name="connsiteY202" fmla="*/ 1594581 h 2227137"/>
              <a:gd name="connsiteX203" fmla="*/ 1222609 w 2230147"/>
              <a:gd name="connsiteY203" fmla="*/ 1552697 h 2227137"/>
              <a:gd name="connsiteX204" fmla="*/ 1409935 w 2230147"/>
              <a:gd name="connsiteY204" fmla="*/ 1494982 h 2227137"/>
              <a:gd name="connsiteX205" fmla="*/ 1417191 w 2230147"/>
              <a:gd name="connsiteY205" fmla="*/ 1502237 h 2227137"/>
              <a:gd name="connsiteX206" fmla="*/ 1406967 w 2230147"/>
              <a:gd name="connsiteY206" fmla="*/ 1509493 h 2227137"/>
              <a:gd name="connsiteX207" fmla="*/ 1400041 w 2230147"/>
              <a:gd name="connsiteY207" fmla="*/ 1503887 h 2227137"/>
              <a:gd name="connsiteX208" fmla="*/ 1409935 w 2230147"/>
              <a:gd name="connsiteY208" fmla="*/ 1494982 h 2227137"/>
              <a:gd name="connsiteX209" fmla="*/ 1468969 w 2230147"/>
              <a:gd name="connsiteY209" fmla="*/ 1476184 h 2227137"/>
              <a:gd name="connsiteX210" fmla="*/ 1474246 w 2230147"/>
              <a:gd name="connsiteY210" fmla="*/ 1483110 h 2227137"/>
              <a:gd name="connsiteX211" fmla="*/ 1471608 w 2230147"/>
              <a:gd name="connsiteY211" fmla="*/ 1490365 h 2227137"/>
              <a:gd name="connsiteX212" fmla="*/ 1466001 w 2230147"/>
              <a:gd name="connsiteY212" fmla="*/ 1496631 h 2227137"/>
              <a:gd name="connsiteX213" fmla="*/ 1465671 w 2230147"/>
              <a:gd name="connsiteY213" fmla="*/ 1489046 h 2227137"/>
              <a:gd name="connsiteX214" fmla="*/ 1466661 w 2230147"/>
              <a:gd name="connsiteY214" fmla="*/ 1482450 h 2227137"/>
              <a:gd name="connsiteX215" fmla="*/ 1468969 w 2230147"/>
              <a:gd name="connsiteY215" fmla="*/ 1476184 h 2227137"/>
              <a:gd name="connsiteX216" fmla="*/ 1113445 w 2230147"/>
              <a:gd name="connsiteY216" fmla="*/ 1573145 h 2227137"/>
              <a:gd name="connsiteX217" fmla="*/ 1116744 w 2230147"/>
              <a:gd name="connsiteY217" fmla="*/ 1576772 h 2227137"/>
              <a:gd name="connsiteX218" fmla="*/ 1114105 w 2230147"/>
              <a:gd name="connsiteY218" fmla="*/ 1579411 h 2227137"/>
              <a:gd name="connsiteX219" fmla="*/ 1109488 w 2230147"/>
              <a:gd name="connsiteY219" fmla="*/ 1576112 h 2227137"/>
              <a:gd name="connsiteX220" fmla="*/ 1113445 w 2230147"/>
              <a:gd name="connsiteY220" fmla="*/ 1573145 h 2227137"/>
              <a:gd name="connsiteX221" fmla="*/ 566968 w 2230147"/>
              <a:gd name="connsiteY221" fmla="*/ 1739033 h 2227137"/>
              <a:gd name="connsiteX222" fmla="*/ 569277 w 2230147"/>
              <a:gd name="connsiteY222" fmla="*/ 1741671 h 2227137"/>
              <a:gd name="connsiteX223" fmla="*/ 565649 w 2230147"/>
              <a:gd name="connsiteY223" fmla="*/ 1745959 h 2227137"/>
              <a:gd name="connsiteX224" fmla="*/ 563340 w 2230147"/>
              <a:gd name="connsiteY224" fmla="*/ 1743320 h 2227137"/>
              <a:gd name="connsiteX225" fmla="*/ 566968 w 2230147"/>
              <a:gd name="connsiteY225" fmla="*/ 1739033 h 2227137"/>
              <a:gd name="connsiteX226" fmla="*/ 972951 w 2230147"/>
              <a:gd name="connsiteY226" fmla="*/ 1605794 h 2227137"/>
              <a:gd name="connsiteX227" fmla="*/ 964376 w 2230147"/>
              <a:gd name="connsiteY227" fmla="*/ 1621295 h 2227137"/>
              <a:gd name="connsiteX228" fmla="*/ 972951 w 2230147"/>
              <a:gd name="connsiteY228" fmla="*/ 1605794 h 2227137"/>
              <a:gd name="connsiteX229" fmla="*/ 1410595 w 2230147"/>
              <a:gd name="connsiteY229" fmla="*/ 1460353 h 2227137"/>
              <a:gd name="connsiteX230" fmla="*/ 1417191 w 2230147"/>
              <a:gd name="connsiteY230" fmla="*/ 1473875 h 2227137"/>
              <a:gd name="connsiteX231" fmla="*/ 1413563 w 2230147"/>
              <a:gd name="connsiteY231" fmla="*/ 1474534 h 2227137"/>
              <a:gd name="connsiteX232" fmla="*/ 1410595 w 2230147"/>
              <a:gd name="connsiteY232" fmla="*/ 1460353 h 2227137"/>
              <a:gd name="connsiteX233" fmla="*/ 1452480 w 2230147"/>
              <a:gd name="connsiteY233" fmla="*/ 1434628 h 2227137"/>
              <a:gd name="connsiteX234" fmla="*/ 1457756 w 2230147"/>
              <a:gd name="connsiteY234" fmla="*/ 1439575 h 2227137"/>
              <a:gd name="connsiteX235" fmla="*/ 1447532 w 2230147"/>
              <a:gd name="connsiteY235" fmla="*/ 1446171 h 2227137"/>
              <a:gd name="connsiteX236" fmla="*/ 1441926 w 2230147"/>
              <a:gd name="connsiteY236" fmla="*/ 1441884 h 2227137"/>
              <a:gd name="connsiteX237" fmla="*/ 1452480 w 2230147"/>
              <a:gd name="connsiteY237" fmla="*/ 1434628 h 2227137"/>
              <a:gd name="connsiteX238" fmla="*/ 1070901 w 2230147"/>
              <a:gd name="connsiteY238" fmla="*/ 1549398 h 2227137"/>
              <a:gd name="connsiteX239" fmla="*/ 1075189 w 2230147"/>
              <a:gd name="connsiteY239" fmla="*/ 1553686 h 2227137"/>
              <a:gd name="connsiteX240" fmla="*/ 1057379 w 2230147"/>
              <a:gd name="connsiteY240" fmla="*/ 1568527 h 2227137"/>
              <a:gd name="connsiteX241" fmla="*/ 1055071 w 2230147"/>
              <a:gd name="connsiteY241" fmla="*/ 1576442 h 2227137"/>
              <a:gd name="connsiteX242" fmla="*/ 1050124 w 2230147"/>
              <a:gd name="connsiteY242" fmla="*/ 1581719 h 2227137"/>
              <a:gd name="connsiteX243" fmla="*/ 1047816 w 2230147"/>
              <a:gd name="connsiteY243" fmla="*/ 1574793 h 2227137"/>
              <a:gd name="connsiteX244" fmla="*/ 1056060 w 2230147"/>
              <a:gd name="connsiteY244" fmla="*/ 1566218 h 2227137"/>
              <a:gd name="connsiteX245" fmla="*/ 1056060 w 2230147"/>
              <a:gd name="connsiteY245" fmla="*/ 1566218 h 2227137"/>
              <a:gd name="connsiteX246" fmla="*/ 1405318 w 2230147"/>
              <a:gd name="connsiteY246" fmla="*/ 1426714 h 2227137"/>
              <a:gd name="connsiteX247" fmla="*/ 1418180 w 2230147"/>
              <a:gd name="connsiteY247" fmla="*/ 1452768 h 2227137"/>
              <a:gd name="connsiteX248" fmla="*/ 1416531 w 2230147"/>
              <a:gd name="connsiteY248" fmla="*/ 1457055 h 2227137"/>
              <a:gd name="connsiteX249" fmla="*/ 1411914 w 2230147"/>
              <a:gd name="connsiteY249" fmla="*/ 1453428 h 2227137"/>
              <a:gd name="connsiteX250" fmla="*/ 1405318 w 2230147"/>
              <a:gd name="connsiteY250" fmla="*/ 1426714 h 2227137"/>
              <a:gd name="connsiteX251" fmla="*/ 1164235 w 2230147"/>
              <a:gd name="connsiteY251" fmla="*/ 1486077 h 2227137"/>
              <a:gd name="connsiteX252" fmla="*/ 1166993 w 2230147"/>
              <a:gd name="connsiteY252" fmla="*/ 1488042 h 2227137"/>
              <a:gd name="connsiteX253" fmla="*/ 1167404 w 2230147"/>
              <a:gd name="connsiteY253" fmla="*/ 1486077 h 2227137"/>
              <a:gd name="connsiteX254" fmla="*/ 1167612 w 2230147"/>
              <a:gd name="connsiteY254" fmla="*/ 1488483 h 2227137"/>
              <a:gd name="connsiteX255" fmla="*/ 1169676 w 2230147"/>
              <a:gd name="connsiteY255" fmla="*/ 1489953 h 2227137"/>
              <a:gd name="connsiteX256" fmla="*/ 1169182 w 2230147"/>
              <a:gd name="connsiteY256" fmla="*/ 1496301 h 2227137"/>
              <a:gd name="connsiteX257" fmla="*/ 1168831 w 2230147"/>
              <a:gd name="connsiteY257" fmla="*/ 1502555 h 2227137"/>
              <a:gd name="connsiteX258" fmla="*/ 1169312 w 2230147"/>
              <a:gd name="connsiteY258" fmla="*/ 1508110 h 2227137"/>
              <a:gd name="connsiteX259" fmla="*/ 1173056 w 2230147"/>
              <a:gd name="connsiteY259" fmla="*/ 1496631 h 2227137"/>
              <a:gd name="connsiteX260" fmla="*/ 1167341 w 2230147"/>
              <a:gd name="connsiteY260" fmla="*/ 1531920 h 2227137"/>
              <a:gd name="connsiteX261" fmla="*/ 1167341 w 2230147"/>
              <a:gd name="connsiteY261" fmla="*/ 1529107 h 2227137"/>
              <a:gd name="connsiteX262" fmla="*/ 1167202 w 2230147"/>
              <a:gd name="connsiteY262" fmla="*/ 1531590 h 2227137"/>
              <a:gd name="connsiteX263" fmla="*/ 1166873 w 2230147"/>
              <a:gd name="connsiteY263" fmla="*/ 1531717 h 2227137"/>
              <a:gd name="connsiteX264" fmla="*/ 1166872 w 2230147"/>
              <a:gd name="connsiteY264" fmla="*/ 1532579 h 2227137"/>
              <a:gd name="connsiteX265" fmla="*/ 1167532 w 2230147"/>
              <a:gd name="connsiteY265" fmla="*/ 1544782 h 2227137"/>
              <a:gd name="connsiteX266" fmla="*/ 1163905 w 2230147"/>
              <a:gd name="connsiteY266" fmla="*/ 1545441 h 2227137"/>
              <a:gd name="connsiteX267" fmla="*/ 1162915 w 2230147"/>
              <a:gd name="connsiteY267" fmla="*/ 1533239 h 2227137"/>
              <a:gd name="connsiteX268" fmla="*/ 1162932 w 2230147"/>
              <a:gd name="connsiteY268" fmla="*/ 1533232 h 2227137"/>
              <a:gd name="connsiteX269" fmla="*/ 1162915 w 2230147"/>
              <a:gd name="connsiteY269" fmla="*/ 1533239 h 2227137"/>
              <a:gd name="connsiteX270" fmla="*/ 1162916 w 2230147"/>
              <a:gd name="connsiteY270" fmla="*/ 1530271 h 2227137"/>
              <a:gd name="connsiteX271" fmla="*/ 1163353 w 2230147"/>
              <a:gd name="connsiteY271" fmla="*/ 1515596 h 2227137"/>
              <a:gd name="connsiteX272" fmla="*/ 1162760 w 2230147"/>
              <a:gd name="connsiteY272" fmla="*/ 1508297 h 2227137"/>
              <a:gd name="connsiteX273" fmla="*/ 1163707 w 2230147"/>
              <a:gd name="connsiteY273" fmla="*/ 1503768 h 2227137"/>
              <a:gd name="connsiteX274" fmla="*/ 1453798 w 2230147"/>
              <a:gd name="connsiteY274" fmla="*/ 1364711 h 2227137"/>
              <a:gd name="connsiteX275" fmla="*/ 1458746 w 2230147"/>
              <a:gd name="connsiteY275" fmla="*/ 1369988 h 2227137"/>
              <a:gd name="connsiteX276" fmla="*/ 1455447 w 2230147"/>
              <a:gd name="connsiteY276" fmla="*/ 1373946 h 2227137"/>
              <a:gd name="connsiteX277" fmla="*/ 1450171 w 2230147"/>
              <a:gd name="connsiteY277" fmla="*/ 1367680 h 2227137"/>
              <a:gd name="connsiteX278" fmla="*/ 1453798 w 2230147"/>
              <a:gd name="connsiteY278" fmla="*/ 1364711 h 2227137"/>
              <a:gd name="connsiteX279" fmla="*/ 1368051 w 2230147"/>
              <a:gd name="connsiteY279" fmla="*/ 1355146 h 2227137"/>
              <a:gd name="connsiteX280" fmla="*/ 1380583 w 2230147"/>
              <a:gd name="connsiteY280" fmla="*/ 1370976 h 2227137"/>
              <a:gd name="connsiteX281" fmla="*/ 1380582 w 2230147"/>
              <a:gd name="connsiteY281" fmla="*/ 1370978 h 2227137"/>
              <a:gd name="connsiteX282" fmla="*/ 1380582 w 2230147"/>
              <a:gd name="connsiteY282" fmla="*/ 1370978 h 2227137"/>
              <a:gd name="connsiteX283" fmla="*/ 1399711 w 2230147"/>
              <a:gd name="connsiteY283" fmla="*/ 1413192 h 2227137"/>
              <a:gd name="connsiteX284" fmla="*/ 1377944 w 2230147"/>
              <a:gd name="connsiteY284" fmla="*/ 1374935 h 2227137"/>
              <a:gd name="connsiteX285" fmla="*/ 1378130 w 2230147"/>
              <a:gd name="connsiteY285" fmla="*/ 1374655 h 2227137"/>
              <a:gd name="connsiteX286" fmla="*/ 1037097 w 2230147"/>
              <a:gd name="connsiteY286" fmla="*/ 1434505 h 2227137"/>
              <a:gd name="connsiteX287" fmla="*/ 1043198 w 2230147"/>
              <a:gd name="connsiteY287" fmla="*/ 1433639 h 2227137"/>
              <a:gd name="connsiteX288" fmla="*/ 1051113 w 2230147"/>
              <a:gd name="connsiteY288" fmla="*/ 1440894 h 2227137"/>
              <a:gd name="connsiteX289" fmla="*/ 1042209 w 2230147"/>
              <a:gd name="connsiteY289" fmla="*/ 1448150 h 2227137"/>
              <a:gd name="connsiteX290" fmla="*/ 1034953 w 2230147"/>
              <a:gd name="connsiteY290" fmla="*/ 1439575 h 2227137"/>
              <a:gd name="connsiteX291" fmla="*/ 1037097 w 2230147"/>
              <a:gd name="connsiteY291" fmla="*/ 1434505 h 2227137"/>
              <a:gd name="connsiteX292" fmla="*/ 702845 w 2230147"/>
              <a:gd name="connsiteY292" fmla="*/ 1535547 h 2227137"/>
              <a:gd name="connsiteX293" fmla="*/ 708781 w 2230147"/>
              <a:gd name="connsiteY293" fmla="*/ 1534558 h 2227137"/>
              <a:gd name="connsiteX294" fmla="*/ 709111 w 2230147"/>
              <a:gd name="connsiteY294" fmla="*/ 1541153 h 2227137"/>
              <a:gd name="connsiteX295" fmla="*/ 703505 w 2230147"/>
              <a:gd name="connsiteY295" fmla="*/ 1542473 h 2227137"/>
              <a:gd name="connsiteX296" fmla="*/ 702845 w 2230147"/>
              <a:gd name="connsiteY296" fmla="*/ 1535547 h 2227137"/>
              <a:gd name="connsiteX297" fmla="*/ 1219970 w 2230147"/>
              <a:gd name="connsiteY297" fmla="*/ 1369988 h 2227137"/>
              <a:gd name="connsiteX298" fmla="*/ 1243056 w 2230147"/>
              <a:gd name="connsiteY298" fmla="*/ 1385158 h 2227137"/>
              <a:gd name="connsiteX299" fmla="*/ 1243386 w 2230147"/>
              <a:gd name="connsiteY299" fmla="*/ 1390765 h 2227137"/>
              <a:gd name="connsiteX300" fmla="*/ 1238109 w 2230147"/>
              <a:gd name="connsiteY300" fmla="*/ 1389116 h 2227137"/>
              <a:gd name="connsiteX301" fmla="*/ 1224587 w 2230147"/>
              <a:gd name="connsiteY301" fmla="*/ 1380541 h 2227137"/>
              <a:gd name="connsiteX302" fmla="*/ 1219970 w 2230147"/>
              <a:gd name="connsiteY302" fmla="*/ 1369988 h 2227137"/>
              <a:gd name="connsiteX303" fmla="*/ 1347933 w 2230147"/>
              <a:gd name="connsiteY303" fmla="*/ 1326124 h 2227137"/>
              <a:gd name="connsiteX304" fmla="*/ 1366072 w 2230147"/>
              <a:gd name="connsiteY304" fmla="*/ 1348551 h 2227137"/>
              <a:gd name="connsiteX305" fmla="*/ 1347933 w 2230147"/>
              <a:gd name="connsiteY305" fmla="*/ 1326124 h 2227137"/>
              <a:gd name="connsiteX306" fmla="*/ 1158958 w 2230147"/>
              <a:gd name="connsiteY306" fmla="*/ 1379552 h 2227137"/>
              <a:gd name="connsiteX307" fmla="*/ 1166873 w 2230147"/>
              <a:gd name="connsiteY307" fmla="*/ 1428362 h 2227137"/>
              <a:gd name="connsiteX308" fmla="*/ 1166802 w 2230147"/>
              <a:gd name="connsiteY308" fmla="*/ 1428893 h 2227137"/>
              <a:gd name="connsiteX309" fmla="*/ 1166873 w 2230147"/>
              <a:gd name="connsiteY309" fmla="*/ 1428692 h 2227137"/>
              <a:gd name="connsiteX310" fmla="*/ 1168522 w 2230147"/>
              <a:gd name="connsiteY310" fmla="*/ 1456395 h 2227137"/>
              <a:gd name="connsiteX311" fmla="*/ 1166543 w 2230147"/>
              <a:gd name="connsiteY311" fmla="*/ 1460683 h 2227137"/>
              <a:gd name="connsiteX312" fmla="*/ 1163245 w 2230147"/>
              <a:gd name="connsiteY312" fmla="*/ 1456396 h 2227137"/>
              <a:gd name="connsiteX313" fmla="*/ 1162915 w 2230147"/>
              <a:gd name="connsiteY313" fmla="*/ 1435948 h 2227137"/>
              <a:gd name="connsiteX314" fmla="*/ 1162915 w 2230147"/>
              <a:gd name="connsiteY314" fmla="*/ 1422096 h 2227137"/>
              <a:gd name="connsiteX315" fmla="*/ 1162586 w 2230147"/>
              <a:gd name="connsiteY315" fmla="*/ 1410553 h 2227137"/>
              <a:gd name="connsiteX316" fmla="*/ 1158958 w 2230147"/>
              <a:gd name="connsiteY316" fmla="*/ 1379552 h 2227137"/>
              <a:gd name="connsiteX317" fmla="*/ 1048402 w 2230147"/>
              <a:gd name="connsiteY317" fmla="*/ 1383180 h 2227137"/>
              <a:gd name="connsiteX318" fmla="*/ 1048681 w 2230147"/>
              <a:gd name="connsiteY318" fmla="*/ 1383738 h 2227137"/>
              <a:gd name="connsiteX319" fmla="*/ 1050013 w 2230147"/>
              <a:gd name="connsiteY319" fmla="*/ 1382849 h 2227137"/>
              <a:gd name="connsiteX320" fmla="*/ 1048998 w 2230147"/>
              <a:gd name="connsiteY320" fmla="*/ 1384373 h 2227137"/>
              <a:gd name="connsiteX321" fmla="*/ 1049354 w 2230147"/>
              <a:gd name="connsiteY321" fmla="*/ 1385085 h 2227137"/>
              <a:gd name="connsiteX322" fmla="*/ 1046496 w 2230147"/>
              <a:gd name="connsiteY322" fmla="*/ 1386990 h 2227137"/>
              <a:gd name="connsiteX323" fmla="*/ 1047462 w 2230147"/>
              <a:gd name="connsiteY323" fmla="*/ 1385059 h 2227137"/>
              <a:gd name="connsiteX324" fmla="*/ 1047157 w 2230147"/>
              <a:gd name="connsiteY324" fmla="*/ 1384754 h 2227137"/>
              <a:gd name="connsiteX325" fmla="*/ 1047843 w 2230147"/>
              <a:gd name="connsiteY325" fmla="*/ 1384296 h 2227137"/>
              <a:gd name="connsiteX326" fmla="*/ 723953 w 2230147"/>
              <a:gd name="connsiteY326" fmla="*/ 1476843 h 2227137"/>
              <a:gd name="connsiteX327" fmla="*/ 735496 w 2230147"/>
              <a:gd name="connsiteY327" fmla="*/ 1476513 h 2227137"/>
              <a:gd name="connsiteX328" fmla="*/ 737804 w 2230147"/>
              <a:gd name="connsiteY328" fmla="*/ 1488386 h 2227137"/>
              <a:gd name="connsiteX329" fmla="*/ 723293 w 2230147"/>
              <a:gd name="connsiteY329" fmla="*/ 1488386 h 2227137"/>
              <a:gd name="connsiteX330" fmla="*/ 723953 w 2230147"/>
              <a:gd name="connsiteY330" fmla="*/ 1476843 h 2227137"/>
              <a:gd name="connsiteX331" fmla="*/ 1155330 w 2230147"/>
              <a:gd name="connsiteY331" fmla="*/ 1341624 h 2227137"/>
              <a:gd name="connsiteX332" fmla="*/ 1157309 w 2230147"/>
              <a:gd name="connsiteY332" fmla="*/ 1358444 h 2227137"/>
              <a:gd name="connsiteX333" fmla="*/ 1155330 w 2230147"/>
              <a:gd name="connsiteY333" fmla="*/ 1341624 h 2227137"/>
              <a:gd name="connsiteX334" fmla="*/ 923811 w 2230147"/>
              <a:gd name="connsiteY334" fmla="*/ 1379882 h 2227137"/>
              <a:gd name="connsiteX335" fmla="*/ 933045 w 2230147"/>
              <a:gd name="connsiteY335" fmla="*/ 1388127 h 2227137"/>
              <a:gd name="connsiteX336" fmla="*/ 925460 w 2230147"/>
              <a:gd name="connsiteY336" fmla="*/ 1396702 h 2227137"/>
              <a:gd name="connsiteX337" fmla="*/ 916555 w 2230147"/>
              <a:gd name="connsiteY337" fmla="*/ 1388457 h 2227137"/>
              <a:gd name="connsiteX338" fmla="*/ 923811 w 2230147"/>
              <a:gd name="connsiteY338" fmla="*/ 1379882 h 2227137"/>
              <a:gd name="connsiteX339" fmla="*/ 1057709 w 2230147"/>
              <a:gd name="connsiteY339" fmla="*/ 1325794 h 2227137"/>
              <a:gd name="connsiteX340" fmla="*/ 1096625 w 2230147"/>
              <a:gd name="connsiteY340" fmla="*/ 1313921 h 2227137"/>
              <a:gd name="connsiteX341" fmla="*/ 1072880 w 2230147"/>
              <a:gd name="connsiteY341" fmla="*/ 1333710 h 2227137"/>
              <a:gd name="connsiteX342" fmla="*/ 1057709 w 2230147"/>
              <a:gd name="connsiteY342" fmla="*/ 1325794 h 2227137"/>
              <a:gd name="connsiteX343" fmla="*/ 964705 w 2230147"/>
              <a:gd name="connsiteY343" fmla="*/ 1332720 h 2227137"/>
              <a:gd name="connsiteX344" fmla="*/ 966024 w 2230147"/>
              <a:gd name="connsiteY344" fmla="*/ 1336348 h 2227137"/>
              <a:gd name="connsiteX345" fmla="*/ 961407 w 2230147"/>
              <a:gd name="connsiteY345" fmla="*/ 1337667 h 2227137"/>
              <a:gd name="connsiteX346" fmla="*/ 959429 w 2230147"/>
              <a:gd name="connsiteY346" fmla="*/ 1334699 h 2227137"/>
              <a:gd name="connsiteX347" fmla="*/ 964705 w 2230147"/>
              <a:gd name="connsiteY347" fmla="*/ 1332720 h 2227137"/>
              <a:gd name="connsiteX348" fmla="*/ 1083104 w 2230147"/>
              <a:gd name="connsiteY348" fmla="*/ 1293804 h 2227137"/>
              <a:gd name="connsiteX349" fmla="*/ 1091019 w 2230147"/>
              <a:gd name="connsiteY349" fmla="*/ 1301720 h 2227137"/>
              <a:gd name="connsiteX350" fmla="*/ 1086402 w 2230147"/>
              <a:gd name="connsiteY350" fmla="*/ 1309305 h 2227137"/>
              <a:gd name="connsiteX351" fmla="*/ 1077827 w 2230147"/>
              <a:gd name="connsiteY351" fmla="*/ 1312603 h 2227137"/>
              <a:gd name="connsiteX352" fmla="*/ 1080136 w 2230147"/>
              <a:gd name="connsiteY352" fmla="*/ 1302379 h 2227137"/>
              <a:gd name="connsiteX353" fmla="*/ 1083104 w 2230147"/>
              <a:gd name="connsiteY353" fmla="*/ 1293804 h 2227137"/>
              <a:gd name="connsiteX354" fmla="*/ 1579782 w 2230147"/>
              <a:gd name="connsiteY354" fmla="*/ 1136819 h 2227137"/>
              <a:gd name="connsiteX355" fmla="*/ 1598580 w 2230147"/>
              <a:gd name="connsiteY355" fmla="*/ 1148033 h 2227137"/>
              <a:gd name="connsiteX356" fmla="*/ 1601219 w 2230147"/>
              <a:gd name="connsiteY356" fmla="*/ 1154958 h 2227137"/>
              <a:gd name="connsiteX357" fmla="*/ 1595282 w 2230147"/>
              <a:gd name="connsiteY357" fmla="*/ 1152650 h 2227137"/>
              <a:gd name="connsiteX358" fmla="*/ 1578133 w 2230147"/>
              <a:gd name="connsiteY358" fmla="*/ 1138798 h 2227137"/>
              <a:gd name="connsiteX359" fmla="*/ 1579782 w 2230147"/>
              <a:gd name="connsiteY359" fmla="*/ 1136819 h 2227137"/>
              <a:gd name="connsiteX360" fmla="*/ 1107180 w 2230147"/>
              <a:gd name="connsiteY360" fmla="*/ 1270058 h 2227137"/>
              <a:gd name="connsiteX361" fmla="*/ 1112457 w 2230147"/>
              <a:gd name="connsiteY361" fmla="*/ 1275335 h 2227137"/>
              <a:gd name="connsiteX362" fmla="*/ 1109159 w 2230147"/>
              <a:gd name="connsiteY362" fmla="*/ 1278303 h 2227137"/>
              <a:gd name="connsiteX363" fmla="*/ 1104211 w 2230147"/>
              <a:gd name="connsiteY363" fmla="*/ 1272037 h 2227137"/>
              <a:gd name="connsiteX364" fmla="*/ 1107180 w 2230147"/>
              <a:gd name="connsiteY364" fmla="*/ 1270058 h 2227137"/>
              <a:gd name="connsiteX365" fmla="*/ 370407 w 2230147"/>
              <a:gd name="connsiteY365" fmla="*/ 1443533 h 2227137"/>
              <a:gd name="connsiteX366" fmla="*/ 373705 w 2230147"/>
              <a:gd name="connsiteY366" fmla="*/ 1446831 h 2227137"/>
              <a:gd name="connsiteX367" fmla="*/ 370737 w 2230147"/>
              <a:gd name="connsiteY367" fmla="*/ 1450788 h 2227137"/>
              <a:gd name="connsiteX368" fmla="*/ 366449 w 2230147"/>
              <a:gd name="connsiteY368" fmla="*/ 1447161 h 2227137"/>
              <a:gd name="connsiteX369" fmla="*/ 370407 w 2230147"/>
              <a:gd name="connsiteY369" fmla="*/ 1443533 h 2227137"/>
              <a:gd name="connsiteX370" fmla="*/ 1103881 w 2230147"/>
              <a:gd name="connsiteY370" fmla="*/ 1189917 h 2227137"/>
              <a:gd name="connsiteX371" fmla="*/ 1120701 w 2230147"/>
              <a:gd name="connsiteY371" fmla="*/ 1203109 h 2227137"/>
              <a:gd name="connsiteX372" fmla="*/ 1115754 w 2230147"/>
              <a:gd name="connsiteY372" fmla="*/ 1223557 h 2227137"/>
              <a:gd name="connsiteX373" fmla="*/ 1115094 w 2230147"/>
              <a:gd name="connsiteY373" fmla="*/ 1229163 h 2227137"/>
              <a:gd name="connsiteX374" fmla="*/ 1102892 w 2230147"/>
              <a:gd name="connsiteY374" fmla="*/ 1228504 h 2227137"/>
              <a:gd name="connsiteX375" fmla="*/ 1100584 w 2230147"/>
              <a:gd name="connsiteY375" fmla="*/ 1220259 h 2227137"/>
              <a:gd name="connsiteX376" fmla="*/ 1103881 w 2230147"/>
              <a:gd name="connsiteY376" fmla="*/ 1189917 h 2227137"/>
              <a:gd name="connsiteX377" fmla="*/ 985153 w 2230147"/>
              <a:gd name="connsiteY377" fmla="*/ 1222568 h 2227137"/>
              <a:gd name="connsiteX378" fmla="*/ 988781 w 2230147"/>
              <a:gd name="connsiteY378" fmla="*/ 1226855 h 2227137"/>
              <a:gd name="connsiteX379" fmla="*/ 983834 w 2230147"/>
              <a:gd name="connsiteY379" fmla="*/ 1230483 h 2227137"/>
              <a:gd name="connsiteX380" fmla="*/ 980206 w 2230147"/>
              <a:gd name="connsiteY380" fmla="*/ 1226195 h 2227137"/>
              <a:gd name="connsiteX381" fmla="*/ 985153 w 2230147"/>
              <a:gd name="connsiteY381" fmla="*/ 1222568 h 2227137"/>
              <a:gd name="connsiteX382" fmla="*/ 1523716 w 2230147"/>
              <a:gd name="connsiteY382" fmla="*/ 1053710 h 2227137"/>
              <a:gd name="connsiteX383" fmla="*/ 1538887 w 2230147"/>
              <a:gd name="connsiteY383" fmla="*/ 1050741 h 2227137"/>
              <a:gd name="connsiteX384" fmla="*/ 1556037 w 2230147"/>
              <a:gd name="connsiteY384" fmla="*/ 1058986 h 2227137"/>
              <a:gd name="connsiteX385" fmla="*/ 1556366 w 2230147"/>
              <a:gd name="connsiteY385" fmla="*/ 1072178 h 2227137"/>
              <a:gd name="connsiteX386" fmla="*/ 1520418 w 2230147"/>
              <a:gd name="connsiteY386" fmla="*/ 1065912 h 2227137"/>
              <a:gd name="connsiteX387" fmla="*/ 1514481 w 2230147"/>
              <a:gd name="connsiteY387" fmla="*/ 1062615 h 2227137"/>
              <a:gd name="connsiteX388" fmla="*/ 1523716 w 2230147"/>
              <a:gd name="connsiteY388" fmla="*/ 1053710 h 2227137"/>
              <a:gd name="connsiteX389" fmla="*/ 679347 w 2230147"/>
              <a:gd name="connsiteY389" fmla="*/ 1289970 h 2227137"/>
              <a:gd name="connsiteX390" fmla="*/ 688663 w 2230147"/>
              <a:gd name="connsiteY390" fmla="*/ 1287868 h 2227137"/>
              <a:gd name="connsiteX391" fmla="*/ 689983 w 2230147"/>
              <a:gd name="connsiteY391" fmla="*/ 1288528 h 2227137"/>
              <a:gd name="connsiteX392" fmla="*/ 673493 w 2230147"/>
              <a:gd name="connsiteY392" fmla="*/ 1297762 h 2227137"/>
              <a:gd name="connsiteX393" fmla="*/ 679347 w 2230147"/>
              <a:gd name="connsiteY393" fmla="*/ 1289970 h 2227137"/>
              <a:gd name="connsiteX394" fmla="*/ 694971 w 2230147"/>
              <a:gd name="connsiteY394" fmla="*/ 1283085 h 2227137"/>
              <a:gd name="connsiteX395" fmla="*/ 703505 w 2230147"/>
              <a:gd name="connsiteY395" fmla="*/ 1284240 h 2227137"/>
              <a:gd name="connsiteX396" fmla="*/ 689983 w 2230147"/>
              <a:gd name="connsiteY396" fmla="*/ 1288527 h 2227137"/>
              <a:gd name="connsiteX397" fmla="*/ 689323 w 2230147"/>
              <a:gd name="connsiteY397" fmla="*/ 1287867 h 2227137"/>
              <a:gd name="connsiteX398" fmla="*/ 688664 w 2230147"/>
              <a:gd name="connsiteY398" fmla="*/ 1287867 h 2227137"/>
              <a:gd name="connsiteX399" fmla="*/ 694971 w 2230147"/>
              <a:gd name="connsiteY399" fmla="*/ 1283085 h 2227137"/>
              <a:gd name="connsiteX400" fmla="*/ 991419 w 2230147"/>
              <a:gd name="connsiteY400" fmla="*/ 1173427 h 2227137"/>
              <a:gd name="connsiteX401" fmla="*/ 994387 w 2230147"/>
              <a:gd name="connsiteY401" fmla="*/ 1177055 h 2227137"/>
              <a:gd name="connsiteX402" fmla="*/ 989111 w 2230147"/>
              <a:gd name="connsiteY402" fmla="*/ 1180023 h 2227137"/>
              <a:gd name="connsiteX403" fmla="*/ 987132 w 2230147"/>
              <a:gd name="connsiteY403" fmla="*/ 1176066 h 2227137"/>
              <a:gd name="connsiteX404" fmla="*/ 991419 w 2230147"/>
              <a:gd name="connsiteY404" fmla="*/ 1173427 h 2227137"/>
              <a:gd name="connsiteX405" fmla="*/ 583128 w 2230147"/>
              <a:gd name="connsiteY405" fmla="*/ 1261484 h 2227137"/>
              <a:gd name="connsiteX406" fmla="*/ 587415 w 2230147"/>
              <a:gd name="connsiteY406" fmla="*/ 1263462 h 2227137"/>
              <a:gd name="connsiteX407" fmla="*/ 583787 w 2230147"/>
              <a:gd name="connsiteY407" fmla="*/ 1267420 h 2227137"/>
              <a:gd name="connsiteX408" fmla="*/ 580159 w 2230147"/>
              <a:gd name="connsiteY408" fmla="*/ 1264122 h 2227137"/>
              <a:gd name="connsiteX409" fmla="*/ 583128 w 2230147"/>
              <a:gd name="connsiteY409" fmla="*/ 1261484 h 2227137"/>
              <a:gd name="connsiteX410" fmla="*/ 1745341 w 2230147"/>
              <a:gd name="connsiteY410" fmla="*/ 903321 h 2227137"/>
              <a:gd name="connsiteX411" fmla="*/ 1750617 w 2230147"/>
              <a:gd name="connsiteY411" fmla="*/ 907938 h 2227137"/>
              <a:gd name="connsiteX412" fmla="*/ 1745011 w 2230147"/>
              <a:gd name="connsiteY412" fmla="*/ 911896 h 2227137"/>
              <a:gd name="connsiteX413" fmla="*/ 1740394 w 2230147"/>
              <a:gd name="connsiteY413" fmla="*/ 907279 h 2227137"/>
              <a:gd name="connsiteX414" fmla="*/ 1745341 w 2230147"/>
              <a:gd name="connsiteY414" fmla="*/ 903321 h 2227137"/>
              <a:gd name="connsiteX415" fmla="*/ 604565 w 2230147"/>
              <a:gd name="connsiteY415" fmla="*/ 1240046 h 2227137"/>
              <a:gd name="connsiteX416" fmla="*/ 609511 w 2230147"/>
              <a:gd name="connsiteY416" fmla="*/ 1244334 h 2227137"/>
              <a:gd name="connsiteX417" fmla="*/ 600607 w 2230147"/>
              <a:gd name="connsiteY417" fmla="*/ 1251260 h 2227137"/>
              <a:gd name="connsiteX418" fmla="*/ 596650 w 2230147"/>
              <a:gd name="connsiteY418" fmla="*/ 1245323 h 2227137"/>
              <a:gd name="connsiteX419" fmla="*/ 604565 w 2230147"/>
              <a:gd name="connsiteY419" fmla="*/ 1240046 h 2227137"/>
              <a:gd name="connsiteX420" fmla="*/ 1445553 w 2230147"/>
              <a:gd name="connsiteY420" fmla="*/ 956749 h 2227137"/>
              <a:gd name="connsiteX421" fmla="*/ 1452480 w 2230147"/>
              <a:gd name="connsiteY421" fmla="*/ 960707 h 2227137"/>
              <a:gd name="connsiteX422" fmla="*/ 1443904 w 2230147"/>
              <a:gd name="connsiteY422" fmla="*/ 970601 h 2227137"/>
              <a:gd name="connsiteX423" fmla="*/ 1434670 w 2230147"/>
              <a:gd name="connsiteY423" fmla="*/ 963675 h 2227137"/>
              <a:gd name="connsiteX424" fmla="*/ 1445553 w 2230147"/>
              <a:gd name="connsiteY424" fmla="*/ 956749 h 2227137"/>
              <a:gd name="connsiteX425" fmla="*/ 814318 w 2230147"/>
              <a:gd name="connsiteY425" fmla="*/ 1062614 h 2227137"/>
              <a:gd name="connsiteX426" fmla="*/ 816296 w 2230147"/>
              <a:gd name="connsiteY426" fmla="*/ 1064593 h 2227137"/>
              <a:gd name="connsiteX427" fmla="*/ 809041 w 2230147"/>
              <a:gd name="connsiteY427" fmla="*/ 1075146 h 2227137"/>
              <a:gd name="connsiteX428" fmla="*/ 804093 w 2230147"/>
              <a:gd name="connsiteY428" fmla="*/ 1076795 h 2227137"/>
              <a:gd name="connsiteX429" fmla="*/ 806072 w 2230147"/>
              <a:gd name="connsiteY429" fmla="*/ 1071519 h 2227137"/>
              <a:gd name="connsiteX430" fmla="*/ 814318 w 2230147"/>
              <a:gd name="connsiteY430" fmla="*/ 1062614 h 2227137"/>
              <a:gd name="connsiteX431" fmla="*/ 659641 w 2230147"/>
              <a:gd name="connsiteY431" fmla="*/ 1109776 h 2227137"/>
              <a:gd name="connsiteX432" fmla="*/ 670525 w 2230147"/>
              <a:gd name="connsiteY432" fmla="*/ 1123628 h 2227137"/>
              <a:gd name="connsiteX433" fmla="*/ 666896 w 2230147"/>
              <a:gd name="connsiteY433" fmla="*/ 1128905 h 2227137"/>
              <a:gd name="connsiteX434" fmla="*/ 632928 w 2230147"/>
              <a:gd name="connsiteY434" fmla="*/ 1151991 h 2227137"/>
              <a:gd name="connsiteX435" fmla="*/ 621715 w 2230147"/>
              <a:gd name="connsiteY435" fmla="*/ 1157597 h 2227137"/>
              <a:gd name="connsiteX436" fmla="*/ 615778 w 2230147"/>
              <a:gd name="connsiteY436" fmla="*/ 1153970 h 2227137"/>
              <a:gd name="connsiteX437" fmla="*/ 617427 w 2230147"/>
              <a:gd name="connsiteY437" fmla="*/ 1145065 h 2227137"/>
              <a:gd name="connsiteX438" fmla="*/ 649747 w 2230147"/>
              <a:gd name="connsiteY438" fmla="*/ 1122968 h 2227137"/>
              <a:gd name="connsiteX439" fmla="*/ 658322 w 2230147"/>
              <a:gd name="connsiteY439" fmla="*/ 1114724 h 2227137"/>
              <a:gd name="connsiteX440" fmla="*/ 659641 w 2230147"/>
              <a:gd name="connsiteY440" fmla="*/ 1109776 h 2227137"/>
              <a:gd name="connsiteX441" fmla="*/ 1786896 w 2230147"/>
              <a:gd name="connsiteY441" fmla="*/ 742380 h 2227137"/>
              <a:gd name="connsiteX442" fmla="*/ 1798770 w 2230147"/>
              <a:gd name="connsiteY442" fmla="*/ 753593 h 2227137"/>
              <a:gd name="connsiteX443" fmla="*/ 1788215 w 2230147"/>
              <a:gd name="connsiteY443" fmla="*/ 765136 h 2227137"/>
              <a:gd name="connsiteX444" fmla="*/ 1777332 w 2230147"/>
              <a:gd name="connsiteY444" fmla="*/ 757551 h 2227137"/>
              <a:gd name="connsiteX445" fmla="*/ 1786896 w 2230147"/>
              <a:gd name="connsiteY445" fmla="*/ 742380 h 2227137"/>
              <a:gd name="connsiteX446" fmla="*/ 470006 w 2230147"/>
              <a:gd name="connsiteY446" fmla="*/ 1129894 h 2227137"/>
              <a:gd name="connsiteX447" fmla="*/ 473964 w 2230147"/>
              <a:gd name="connsiteY447" fmla="*/ 1130224 h 2227137"/>
              <a:gd name="connsiteX448" fmla="*/ 474623 w 2230147"/>
              <a:gd name="connsiteY448" fmla="*/ 1137479 h 2227137"/>
              <a:gd name="connsiteX449" fmla="*/ 474623 w 2230147"/>
              <a:gd name="connsiteY449" fmla="*/ 1138469 h 2227137"/>
              <a:gd name="connsiteX450" fmla="*/ 473304 w 2230147"/>
              <a:gd name="connsiteY450" fmla="*/ 1147703 h 2227137"/>
              <a:gd name="connsiteX451" fmla="*/ 470336 w 2230147"/>
              <a:gd name="connsiteY451" fmla="*/ 1144281 h 2227137"/>
              <a:gd name="connsiteX452" fmla="*/ 470337 w 2230147"/>
              <a:gd name="connsiteY452" fmla="*/ 1138139 h 2227137"/>
              <a:gd name="connsiteX453" fmla="*/ 470336 w 2230147"/>
              <a:gd name="connsiteY453" fmla="*/ 1138139 h 2227137"/>
              <a:gd name="connsiteX454" fmla="*/ 470006 w 2230147"/>
              <a:gd name="connsiteY454" fmla="*/ 1129894 h 2227137"/>
              <a:gd name="connsiteX455" fmla="*/ 460772 w 2230147"/>
              <a:gd name="connsiteY455" fmla="*/ 1054039 h 2227137"/>
              <a:gd name="connsiteX456" fmla="*/ 470667 w 2230147"/>
              <a:gd name="connsiteY456" fmla="*/ 1066572 h 2227137"/>
              <a:gd name="connsiteX457" fmla="*/ 463080 w 2230147"/>
              <a:gd name="connsiteY457" fmla="*/ 1076136 h 2227137"/>
              <a:gd name="connsiteX458" fmla="*/ 455495 w 2230147"/>
              <a:gd name="connsiteY458" fmla="*/ 1062285 h 2227137"/>
              <a:gd name="connsiteX459" fmla="*/ 460772 w 2230147"/>
              <a:gd name="connsiteY459" fmla="*/ 1054039 h 2227137"/>
              <a:gd name="connsiteX460" fmla="*/ 1789204 w 2230147"/>
              <a:gd name="connsiteY460" fmla="*/ 623981 h 2227137"/>
              <a:gd name="connsiteX461" fmla="*/ 1792502 w 2230147"/>
              <a:gd name="connsiteY461" fmla="*/ 627279 h 2227137"/>
              <a:gd name="connsiteX462" fmla="*/ 1788874 w 2230147"/>
              <a:gd name="connsiteY462" fmla="*/ 630248 h 2227137"/>
              <a:gd name="connsiteX463" fmla="*/ 1785577 w 2230147"/>
              <a:gd name="connsiteY463" fmla="*/ 626950 h 2227137"/>
              <a:gd name="connsiteX464" fmla="*/ 1789204 w 2230147"/>
              <a:gd name="connsiteY464" fmla="*/ 623981 h 2227137"/>
              <a:gd name="connsiteX465" fmla="*/ 1654976 w 2230147"/>
              <a:gd name="connsiteY465" fmla="*/ 660918 h 2227137"/>
              <a:gd name="connsiteX466" fmla="*/ 1661243 w 2230147"/>
              <a:gd name="connsiteY466" fmla="*/ 677079 h 2227137"/>
              <a:gd name="connsiteX467" fmla="*/ 1647392 w 2230147"/>
              <a:gd name="connsiteY467" fmla="*/ 667845 h 2227137"/>
              <a:gd name="connsiteX468" fmla="*/ 1654976 w 2230147"/>
              <a:gd name="connsiteY468" fmla="*/ 660918 h 2227137"/>
              <a:gd name="connsiteX469" fmla="*/ 1720937 w 2230147"/>
              <a:gd name="connsiteY469" fmla="*/ 562968 h 2227137"/>
              <a:gd name="connsiteX470" fmla="*/ 1724234 w 2230147"/>
              <a:gd name="connsiteY470" fmla="*/ 566267 h 2227137"/>
              <a:gd name="connsiteX471" fmla="*/ 1719947 w 2230147"/>
              <a:gd name="connsiteY471" fmla="*/ 569565 h 2227137"/>
              <a:gd name="connsiteX472" fmla="*/ 1716320 w 2230147"/>
              <a:gd name="connsiteY472" fmla="*/ 565607 h 2227137"/>
              <a:gd name="connsiteX473" fmla="*/ 1720937 w 2230147"/>
              <a:gd name="connsiteY473" fmla="*/ 562968 h 2227137"/>
              <a:gd name="connsiteX474" fmla="*/ 563011 w 2230147"/>
              <a:gd name="connsiteY474" fmla="*/ 883533 h 2227137"/>
              <a:gd name="connsiteX475" fmla="*/ 515849 w 2230147"/>
              <a:gd name="connsiteY475" fmla="*/ 919811 h 2227137"/>
              <a:gd name="connsiteX476" fmla="*/ 563011 w 2230147"/>
              <a:gd name="connsiteY476" fmla="*/ 883533 h 2227137"/>
              <a:gd name="connsiteX477" fmla="*/ 1534599 w 2230147"/>
              <a:gd name="connsiteY477" fmla="*/ 540212 h 2227137"/>
              <a:gd name="connsiteX478" fmla="*/ 1541525 w 2230147"/>
              <a:gd name="connsiteY478" fmla="*/ 545489 h 2227137"/>
              <a:gd name="connsiteX479" fmla="*/ 1534929 w 2230147"/>
              <a:gd name="connsiteY479" fmla="*/ 550106 h 2227137"/>
              <a:gd name="connsiteX480" fmla="*/ 1529322 w 2230147"/>
              <a:gd name="connsiteY480" fmla="*/ 544829 h 2227137"/>
              <a:gd name="connsiteX481" fmla="*/ 1534599 w 2230147"/>
              <a:gd name="connsiteY481" fmla="*/ 540212 h 2227137"/>
              <a:gd name="connsiteX482" fmla="*/ 688334 w 2230147"/>
              <a:gd name="connsiteY482" fmla="*/ 777998 h 2227137"/>
              <a:gd name="connsiteX483" fmla="*/ 683387 w 2230147"/>
              <a:gd name="connsiteY483" fmla="*/ 782945 h 2227137"/>
              <a:gd name="connsiteX484" fmla="*/ 705484 w 2230147"/>
              <a:gd name="connsiteY484" fmla="*/ 814606 h 2227137"/>
              <a:gd name="connsiteX485" fmla="*/ 732527 w 2230147"/>
              <a:gd name="connsiteY485" fmla="*/ 827138 h 2227137"/>
              <a:gd name="connsiteX486" fmla="*/ 721644 w 2230147"/>
              <a:gd name="connsiteY486" fmla="*/ 815265 h 2227137"/>
              <a:gd name="connsiteX487" fmla="*/ 707133 w 2230147"/>
              <a:gd name="connsiteY487" fmla="*/ 799765 h 2227137"/>
              <a:gd name="connsiteX488" fmla="*/ 707133 w 2230147"/>
              <a:gd name="connsiteY488" fmla="*/ 791520 h 2227137"/>
              <a:gd name="connsiteX489" fmla="*/ 705813 w 2230147"/>
              <a:gd name="connsiteY489" fmla="*/ 785583 h 2227137"/>
              <a:gd name="connsiteX490" fmla="*/ 688334 w 2230147"/>
              <a:gd name="connsiteY490" fmla="*/ 777998 h 2227137"/>
              <a:gd name="connsiteX491" fmla="*/ 933128 w 2230147"/>
              <a:gd name="connsiteY491" fmla="*/ 632309 h 2227137"/>
              <a:gd name="connsiteX492" fmla="*/ 928098 w 2230147"/>
              <a:gd name="connsiteY492" fmla="*/ 636844 h 2227137"/>
              <a:gd name="connsiteX493" fmla="*/ 923481 w 2230147"/>
              <a:gd name="connsiteY493" fmla="*/ 670483 h 2227137"/>
              <a:gd name="connsiteX494" fmla="*/ 956462 w 2230147"/>
              <a:gd name="connsiteY494" fmla="*/ 717644 h 2227137"/>
              <a:gd name="connsiteX495" fmla="*/ 964706 w 2230147"/>
              <a:gd name="connsiteY495" fmla="*/ 713687 h 2227137"/>
              <a:gd name="connsiteX496" fmla="*/ 956461 w 2230147"/>
              <a:gd name="connsiteY496" fmla="*/ 699176 h 2227137"/>
              <a:gd name="connsiteX497" fmla="*/ 969323 w 2230147"/>
              <a:gd name="connsiteY497" fmla="*/ 703793 h 2227137"/>
              <a:gd name="connsiteX498" fmla="*/ 984824 w 2230147"/>
              <a:gd name="connsiteY498" fmla="*/ 698846 h 2227137"/>
              <a:gd name="connsiteX499" fmla="*/ 990430 w 2230147"/>
              <a:gd name="connsiteY499" fmla="*/ 682356 h 2227137"/>
              <a:gd name="connsiteX500" fmla="*/ 964706 w 2230147"/>
              <a:gd name="connsiteY500" fmla="*/ 653993 h 2227137"/>
              <a:gd name="connsiteX501" fmla="*/ 939641 w 2230147"/>
              <a:gd name="connsiteY501" fmla="*/ 636184 h 2227137"/>
              <a:gd name="connsiteX502" fmla="*/ 933128 w 2230147"/>
              <a:gd name="connsiteY502" fmla="*/ 632309 h 2227137"/>
              <a:gd name="connsiteX503" fmla="*/ 791231 w 2230147"/>
              <a:gd name="connsiteY503" fmla="*/ 663228 h 2227137"/>
              <a:gd name="connsiteX504" fmla="*/ 803763 w 2230147"/>
              <a:gd name="connsiteY504" fmla="*/ 677739 h 2227137"/>
              <a:gd name="connsiteX505" fmla="*/ 792220 w 2230147"/>
              <a:gd name="connsiteY505" fmla="*/ 688952 h 2227137"/>
              <a:gd name="connsiteX506" fmla="*/ 778038 w 2230147"/>
              <a:gd name="connsiteY506" fmla="*/ 675430 h 2227137"/>
              <a:gd name="connsiteX507" fmla="*/ 791231 w 2230147"/>
              <a:gd name="connsiteY507" fmla="*/ 663228 h 2227137"/>
              <a:gd name="connsiteX508" fmla="*/ 867415 w 2230147"/>
              <a:gd name="connsiteY508" fmla="*/ 621673 h 2227137"/>
              <a:gd name="connsiteX509" fmla="*/ 865766 w 2230147"/>
              <a:gd name="connsiteY509" fmla="*/ 623322 h 2227137"/>
              <a:gd name="connsiteX510" fmla="*/ 862798 w 2230147"/>
              <a:gd name="connsiteY510" fmla="*/ 631897 h 2227137"/>
              <a:gd name="connsiteX511" fmla="*/ 878299 w 2230147"/>
              <a:gd name="connsiteY511" fmla="*/ 637173 h 2227137"/>
              <a:gd name="connsiteX512" fmla="*/ 896768 w 2230147"/>
              <a:gd name="connsiteY512" fmla="*/ 630907 h 2227137"/>
              <a:gd name="connsiteX513" fmla="*/ 896767 w 2230147"/>
              <a:gd name="connsiteY513" fmla="*/ 624312 h 2227137"/>
              <a:gd name="connsiteX514" fmla="*/ 867415 w 2230147"/>
              <a:gd name="connsiteY514" fmla="*/ 621673 h 2227137"/>
              <a:gd name="connsiteX515" fmla="*/ 308076 w 2230147"/>
              <a:gd name="connsiteY515" fmla="*/ 782945 h 2227137"/>
              <a:gd name="connsiteX516" fmla="*/ 323905 w 2230147"/>
              <a:gd name="connsiteY516" fmla="*/ 797786 h 2227137"/>
              <a:gd name="connsiteX517" fmla="*/ 307086 w 2230147"/>
              <a:gd name="connsiteY517" fmla="*/ 816914 h 2227137"/>
              <a:gd name="connsiteX518" fmla="*/ 291915 w 2230147"/>
              <a:gd name="connsiteY518" fmla="*/ 800424 h 2227137"/>
              <a:gd name="connsiteX519" fmla="*/ 308076 w 2230147"/>
              <a:gd name="connsiteY519" fmla="*/ 782945 h 2227137"/>
              <a:gd name="connsiteX520" fmla="*/ 159005 w 2230147"/>
              <a:gd name="connsiteY520" fmla="*/ 828456 h 2227137"/>
              <a:gd name="connsiteX521" fmla="*/ 162633 w 2230147"/>
              <a:gd name="connsiteY521" fmla="*/ 831425 h 2227137"/>
              <a:gd name="connsiteX522" fmla="*/ 158675 w 2230147"/>
              <a:gd name="connsiteY522" fmla="*/ 834063 h 2227137"/>
              <a:gd name="connsiteX523" fmla="*/ 155707 w 2230147"/>
              <a:gd name="connsiteY523" fmla="*/ 830435 h 2227137"/>
              <a:gd name="connsiteX524" fmla="*/ 159005 w 2230147"/>
              <a:gd name="connsiteY524" fmla="*/ 828456 h 2227137"/>
              <a:gd name="connsiteX525" fmla="*/ 758911 w 2230147"/>
              <a:gd name="connsiteY525" fmla="*/ 619364 h 2227137"/>
              <a:gd name="connsiteX526" fmla="*/ 768804 w 2230147"/>
              <a:gd name="connsiteY526" fmla="*/ 628928 h 2227137"/>
              <a:gd name="connsiteX527" fmla="*/ 760890 w 2230147"/>
              <a:gd name="connsiteY527" fmla="*/ 636843 h 2227137"/>
              <a:gd name="connsiteX528" fmla="*/ 751326 w 2230147"/>
              <a:gd name="connsiteY528" fmla="*/ 628928 h 2227137"/>
              <a:gd name="connsiteX529" fmla="*/ 758911 w 2230147"/>
              <a:gd name="connsiteY529" fmla="*/ 619364 h 2227137"/>
              <a:gd name="connsiteX530" fmla="*/ 1393115 w 2230147"/>
              <a:gd name="connsiteY530" fmla="*/ 395430 h 2227137"/>
              <a:gd name="connsiteX531" fmla="*/ 1399051 w 2230147"/>
              <a:gd name="connsiteY531" fmla="*/ 401036 h 2227137"/>
              <a:gd name="connsiteX532" fmla="*/ 1391796 w 2230147"/>
              <a:gd name="connsiteY532" fmla="*/ 408292 h 2227137"/>
              <a:gd name="connsiteX533" fmla="*/ 1384870 w 2230147"/>
              <a:gd name="connsiteY533" fmla="*/ 402026 h 2227137"/>
              <a:gd name="connsiteX534" fmla="*/ 1393115 w 2230147"/>
              <a:gd name="connsiteY534" fmla="*/ 395430 h 2227137"/>
              <a:gd name="connsiteX535" fmla="*/ 914906 w 2230147"/>
              <a:gd name="connsiteY535" fmla="*/ 538564 h 2227137"/>
              <a:gd name="connsiteX536" fmla="*/ 917214 w 2230147"/>
              <a:gd name="connsiteY536" fmla="*/ 553075 h 2227137"/>
              <a:gd name="connsiteX537" fmla="*/ 914906 w 2230147"/>
              <a:gd name="connsiteY537" fmla="*/ 538564 h 2227137"/>
              <a:gd name="connsiteX538" fmla="*/ 656673 w 2230147"/>
              <a:gd name="connsiteY538" fmla="*/ 615077 h 2227137"/>
              <a:gd name="connsiteX539" fmla="*/ 666237 w 2230147"/>
              <a:gd name="connsiteY539" fmla="*/ 622992 h 2227137"/>
              <a:gd name="connsiteX540" fmla="*/ 658982 w 2230147"/>
              <a:gd name="connsiteY540" fmla="*/ 632227 h 2227137"/>
              <a:gd name="connsiteX541" fmla="*/ 645790 w 2230147"/>
              <a:gd name="connsiteY541" fmla="*/ 635855 h 2227137"/>
              <a:gd name="connsiteX542" fmla="*/ 639853 w 2230147"/>
              <a:gd name="connsiteY542" fmla="*/ 634865 h 2227137"/>
              <a:gd name="connsiteX543" fmla="*/ 638534 w 2230147"/>
              <a:gd name="connsiteY543" fmla="*/ 627939 h 2227137"/>
              <a:gd name="connsiteX544" fmla="*/ 656673 w 2230147"/>
              <a:gd name="connsiteY544" fmla="*/ 615077 h 2227137"/>
              <a:gd name="connsiteX545" fmla="*/ 712409 w 2230147"/>
              <a:gd name="connsiteY545" fmla="*/ 578799 h 2227137"/>
              <a:gd name="connsiteX546" fmla="*/ 722632 w 2230147"/>
              <a:gd name="connsiteY546" fmla="*/ 582427 h 2227137"/>
              <a:gd name="connsiteX547" fmla="*/ 745058 w 2230147"/>
              <a:gd name="connsiteY547" fmla="*/ 597597 h 2227137"/>
              <a:gd name="connsiteX548" fmla="*/ 745058 w 2230147"/>
              <a:gd name="connsiteY548" fmla="*/ 609140 h 2227137"/>
              <a:gd name="connsiteX549" fmla="*/ 732856 w 2230147"/>
              <a:gd name="connsiteY549" fmla="*/ 610460 h 2227137"/>
              <a:gd name="connsiteX550" fmla="*/ 708121 w 2230147"/>
              <a:gd name="connsiteY550" fmla="*/ 591661 h 2227137"/>
              <a:gd name="connsiteX551" fmla="*/ 706472 w 2230147"/>
              <a:gd name="connsiteY551" fmla="*/ 583746 h 2227137"/>
              <a:gd name="connsiteX552" fmla="*/ 712409 w 2230147"/>
              <a:gd name="connsiteY552" fmla="*/ 578799 h 2227137"/>
              <a:gd name="connsiteX553" fmla="*/ 668215 w 2230147"/>
              <a:gd name="connsiteY553" fmla="*/ 589022 h 2227137"/>
              <a:gd name="connsiteX554" fmla="*/ 677120 w 2230147"/>
              <a:gd name="connsiteY554" fmla="*/ 596938 h 2227137"/>
              <a:gd name="connsiteX555" fmla="*/ 668875 w 2230147"/>
              <a:gd name="connsiteY555" fmla="*/ 606172 h 2227137"/>
              <a:gd name="connsiteX556" fmla="*/ 659970 w 2230147"/>
              <a:gd name="connsiteY556" fmla="*/ 596608 h 2227137"/>
              <a:gd name="connsiteX557" fmla="*/ 668215 w 2230147"/>
              <a:gd name="connsiteY557" fmla="*/ 589022 h 2227137"/>
              <a:gd name="connsiteX558" fmla="*/ 647108 w 2230147"/>
              <a:gd name="connsiteY558" fmla="*/ 575500 h 2227137"/>
              <a:gd name="connsiteX559" fmla="*/ 657662 w 2230147"/>
              <a:gd name="connsiteY559" fmla="*/ 586054 h 2227137"/>
              <a:gd name="connsiteX560" fmla="*/ 647768 w 2230147"/>
              <a:gd name="connsiteY560" fmla="*/ 595288 h 2227137"/>
              <a:gd name="connsiteX561" fmla="*/ 636225 w 2230147"/>
              <a:gd name="connsiteY561" fmla="*/ 584735 h 2227137"/>
              <a:gd name="connsiteX562" fmla="*/ 647108 w 2230147"/>
              <a:gd name="connsiteY562" fmla="*/ 575500 h 2227137"/>
              <a:gd name="connsiteX563" fmla="*/ 685036 w 2230147"/>
              <a:gd name="connsiteY563" fmla="*/ 563298 h 2227137"/>
              <a:gd name="connsiteX564" fmla="*/ 689982 w 2230147"/>
              <a:gd name="connsiteY564" fmla="*/ 570224 h 2227137"/>
              <a:gd name="connsiteX565" fmla="*/ 684376 w 2230147"/>
              <a:gd name="connsiteY565" fmla="*/ 575501 h 2227137"/>
              <a:gd name="connsiteX566" fmla="*/ 679429 w 2230147"/>
              <a:gd name="connsiteY566" fmla="*/ 568575 h 2227137"/>
              <a:gd name="connsiteX567" fmla="*/ 685036 w 2230147"/>
              <a:gd name="connsiteY567" fmla="*/ 563298 h 2227137"/>
              <a:gd name="connsiteX568" fmla="*/ 526401 w 2230147"/>
              <a:gd name="connsiteY568" fmla="*/ 604193 h 2227137"/>
              <a:gd name="connsiteX569" fmla="*/ 542892 w 2230147"/>
              <a:gd name="connsiteY569" fmla="*/ 622332 h 2227137"/>
              <a:gd name="connsiteX570" fmla="*/ 529700 w 2230147"/>
              <a:gd name="connsiteY570" fmla="*/ 641131 h 2227137"/>
              <a:gd name="connsiteX571" fmla="*/ 509581 w 2230147"/>
              <a:gd name="connsiteY571" fmla="*/ 619364 h 2227137"/>
              <a:gd name="connsiteX572" fmla="*/ 526401 w 2230147"/>
              <a:gd name="connsiteY572" fmla="*/ 604193 h 2227137"/>
              <a:gd name="connsiteX573" fmla="*/ 827509 w 2230147"/>
              <a:gd name="connsiteY573" fmla="*/ 510200 h 2227137"/>
              <a:gd name="connsiteX574" fmla="*/ 831796 w 2230147"/>
              <a:gd name="connsiteY574" fmla="*/ 510200 h 2227137"/>
              <a:gd name="connsiteX575" fmla="*/ 851914 w 2230147"/>
              <a:gd name="connsiteY575" fmla="*/ 528339 h 2227137"/>
              <a:gd name="connsiteX576" fmla="*/ 828828 w 2230147"/>
              <a:gd name="connsiteY576" fmla="*/ 513828 h 2227137"/>
              <a:gd name="connsiteX577" fmla="*/ 827509 w 2230147"/>
              <a:gd name="connsiteY577" fmla="*/ 510200 h 2227137"/>
              <a:gd name="connsiteX578" fmla="*/ 750089 w 2230147"/>
              <a:gd name="connsiteY578" fmla="*/ 525866 h 2227137"/>
              <a:gd name="connsiteX579" fmla="*/ 763528 w 2230147"/>
              <a:gd name="connsiteY579" fmla="*/ 526360 h 2227137"/>
              <a:gd name="connsiteX580" fmla="*/ 776390 w 2230147"/>
              <a:gd name="connsiteY580" fmla="*/ 534276 h 2227137"/>
              <a:gd name="connsiteX581" fmla="*/ 781338 w 2230147"/>
              <a:gd name="connsiteY581" fmla="*/ 555712 h 2227137"/>
              <a:gd name="connsiteX582" fmla="*/ 781997 w 2230147"/>
              <a:gd name="connsiteY582" fmla="*/ 566266 h 2227137"/>
              <a:gd name="connsiteX583" fmla="*/ 783976 w 2230147"/>
              <a:gd name="connsiteY583" fmla="*/ 582426 h 2227137"/>
              <a:gd name="connsiteX584" fmla="*/ 766166 w 2230147"/>
              <a:gd name="connsiteY584" fmla="*/ 588363 h 2227137"/>
              <a:gd name="connsiteX585" fmla="*/ 756272 w 2230147"/>
              <a:gd name="connsiteY585" fmla="*/ 571213 h 2227137"/>
              <a:gd name="connsiteX586" fmla="*/ 758911 w 2230147"/>
              <a:gd name="connsiteY586" fmla="*/ 561979 h 2227137"/>
              <a:gd name="connsiteX587" fmla="*/ 744070 w 2230147"/>
              <a:gd name="connsiteY587" fmla="*/ 557361 h 2227137"/>
              <a:gd name="connsiteX588" fmla="*/ 741102 w 2230147"/>
              <a:gd name="connsiteY588" fmla="*/ 535265 h 2227137"/>
              <a:gd name="connsiteX589" fmla="*/ 750089 w 2230147"/>
              <a:gd name="connsiteY589" fmla="*/ 525866 h 2227137"/>
              <a:gd name="connsiteX590" fmla="*/ 773752 w 2230147"/>
              <a:gd name="connsiteY590" fmla="*/ 502615 h 2227137"/>
              <a:gd name="connsiteX591" fmla="*/ 786285 w 2230147"/>
              <a:gd name="connsiteY591" fmla="*/ 506573 h 2227137"/>
              <a:gd name="connsiteX592" fmla="*/ 794200 w 2230147"/>
              <a:gd name="connsiteY592" fmla="*/ 518445 h 2227137"/>
              <a:gd name="connsiteX593" fmla="*/ 784636 w 2230147"/>
              <a:gd name="connsiteY593" fmla="*/ 529329 h 2227137"/>
              <a:gd name="connsiteX594" fmla="*/ 772103 w 2230147"/>
              <a:gd name="connsiteY594" fmla="*/ 525701 h 2227137"/>
              <a:gd name="connsiteX595" fmla="*/ 764847 w 2230147"/>
              <a:gd name="connsiteY595" fmla="*/ 517786 h 2227137"/>
              <a:gd name="connsiteX596" fmla="*/ 761220 w 2230147"/>
              <a:gd name="connsiteY596" fmla="*/ 507892 h 2227137"/>
              <a:gd name="connsiteX597" fmla="*/ 773752 w 2230147"/>
              <a:gd name="connsiteY597" fmla="*/ 502615 h 2227137"/>
              <a:gd name="connsiteX598" fmla="*/ 473964 w 2230147"/>
              <a:gd name="connsiteY598" fmla="*/ 586713 h 2227137"/>
              <a:gd name="connsiteX599" fmla="*/ 483528 w 2230147"/>
              <a:gd name="connsiteY599" fmla="*/ 595288 h 2227137"/>
              <a:gd name="connsiteX600" fmla="*/ 474953 w 2230147"/>
              <a:gd name="connsiteY600" fmla="*/ 604193 h 2227137"/>
              <a:gd name="connsiteX601" fmla="*/ 466379 w 2230147"/>
              <a:gd name="connsiteY601" fmla="*/ 596278 h 2227137"/>
              <a:gd name="connsiteX602" fmla="*/ 473964 w 2230147"/>
              <a:gd name="connsiteY602" fmla="*/ 586713 h 2227137"/>
              <a:gd name="connsiteX603" fmla="*/ 532998 w 2230147"/>
              <a:gd name="connsiteY603" fmla="*/ 558681 h 2227137"/>
              <a:gd name="connsiteX604" fmla="*/ 541244 w 2230147"/>
              <a:gd name="connsiteY604" fmla="*/ 567915 h 2227137"/>
              <a:gd name="connsiteX605" fmla="*/ 531350 w 2230147"/>
              <a:gd name="connsiteY605" fmla="*/ 575831 h 2227137"/>
              <a:gd name="connsiteX606" fmla="*/ 522775 w 2230147"/>
              <a:gd name="connsiteY606" fmla="*/ 569235 h 2227137"/>
              <a:gd name="connsiteX607" fmla="*/ 532998 w 2230147"/>
              <a:gd name="connsiteY607" fmla="*/ 558681 h 2227137"/>
              <a:gd name="connsiteX608" fmla="*/ 766207 w 2230147"/>
              <a:gd name="connsiteY608" fmla="*/ 479693 h 2227137"/>
              <a:gd name="connsiteX609" fmla="*/ 776719 w 2230147"/>
              <a:gd name="connsiteY609" fmla="*/ 477220 h 2227137"/>
              <a:gd name="connsiteX610" fmla="*/ 786283 w 2230147"/>
              <a:gd name="connsiteY610" fmla="*/ 487773 h 2227137"/>
              <a:gd name="connsiteX611" fmla="*/ 772432 w 2230147"/>
              <a:gd name="connsiteY611" fmla="*/ 499976 h 2227137"/>
              <a:gd name="connsiteX612" fmla="*/ 760890 w 2230147"/>
              <a:gd name="connsiteY612" fmla="*/ 488103 h 2227137"/>
              <a:gd name="connsiteX613" fmla="*/ 766207 w 2230147"/>
              <a:gd name="connsiteY613" fmla="*/ 479693 h 2227137"/>
              <a:gd name="connsiteX614" fmla="*/ 320278 w 2230147"/>
              <a:gd name="connsiteY614" fmla="*/ 615076 h 2227137"/>
              <a:gd name="connsiteX615" fmla="*/ 320282 w 2230147"/>
              <a:gd name="connsiteY615" fmla="*/ 615078 h 2227137"/>
              <a:gd name="connsiteX616" fmla="*/ 337427 w 2230147"/>
              <a:gd name="connsiteY616" fmla="*/ 619035 h 2227137"/>
              <a:gd name="connsiteX617" fmla="*/ 323905 w 2230147"/>
              <a:gd name="connsiteY617" fmla="*/ 621343 h 2227137"/>
              <a:gd name="connsiteX618" fmla="*/ 322917 w 2230147"/>
              <a:gd name="connsiteY618" fmla="*/ 622002 h 2227137"/>
              <a:gd name="connsiteX619" fmla="*/ 312033 w 2230147"/>
              <a:gd name="connsiteY619" fmla="*/ 624971 h 2227137"/>
              <a:gd name="connsiteX620" fmla="*/ 310054 w 2230147"/>
              <a:gd name="connsiteY620" fmla="*/ 620683 h 2227137"/>
              <a:gd name="connsiteX621" fmla="*/ 320278 w 2230147"/>
              <a:gd name="connsiteY621" fmla="*/ 615076 h 2227137"/>
              <a:gd name="connsiteX622" fmla="*/ 817863 w 2230147"/>
              <a:gd name="connsiteY622" fmla="*/ 453721 h 2227137"/>
              <a:gd name="connsiteX623" fmla="*/ 825860 w 2230147"/>
              <a:gd name="connsiteY623" fmla="*/ 452155 h 2227137"/>
              <a:gd name="connsiteX624" fmla="*/ 835755 w 2230147"/>
              <a:gd name="connsiteY624" fmla="*/ 468645 h 2227137"/>
              <a:gd name="connsiteX625" fmla="*/ 823552 w 2230147"/>
              <a:gd name="connsiteY625" fmla="*/ 492061 h 2227137"/>
              <a:gd name="connsiteX626" fmla="*/ 812668 w 2230147"/>
              <a:gd name="connsiteY626" fmla="*/ 484475 h 2227137"/>
              <a:gd name="connsiteX627" fmla="*/ 812998 w 2230147"/>
              <a:gd name="connsiteY627" fmla="*/ 483486 h 2227137"/>
              <a:gd name="connsiteX628" fmla="*/ 812338 w 2230147"/>
              <a:gd name="connsiteY628" fmla="*/ 482496 h 2227137"/>
              <a:gd name="connsiteX629" fmla="*/ 813328 w 2230147"/>
              <a:gd name="connsiteY629" fmla="*/ 460730 h 2227137"/>
              <a:gd name="connsiteX630" fmla="*/ 817863 w 2230147"/>
              <a:gd name="connsiteY630" fmla="*/ 453721 h 2227137"/>
              <a:gd name="connsiteX631" fmla="*/ 712409 w 2230147"/>
              <a:gd name="connsiteY631" fmla="*/ 467326 h 2227137"/>
              <a:gd name="connsiteX632" fmla="*/ 720984 w 2230147"/>
              <a:gd name="connsiteY632" fmla="*/ 476890 h 2227137"/>
              <a:gd name="connsiteX633" fmla="*/ 712409 w 2230147"/>
              <a:gd name="connsiteY633" fmla="*/ 486454 h 2227137"/>
              <a:gd name="connsiteX634" fmla="*/ 703834 w 2230147"/>
              <a:gd name="connsiteY634" fmla="*/ 476561 h 2227137"/>
              <a:gd name="connsiteX635" fmla="*/ 712409 w 2230147"/>
              <a:gd name="connsiteY635" fmla="*/ 467326 h 2227137"/>
              <a:gd name="connsiteX636" fmla="*/ 420536 w 2230147"/>
              <a:gd name="connsiteY636" fmla="*/ 551755 h 2227137"/>
              <a:gd name="connsiteX637" fmla="*/ 429112 w 2230147"/>
              <a:gd name="connsiteY637" fmla="*/ 560660 h 2227137"/>
              <a:gd name="connsiteX638" fmla="*/ 419547 w 2230147"/>
              <a:gd name="connsiteY638" fmla="*/ 569235 h 2227137"/>
              <a:gd name="connsiteX639" fmla="*/ 409983 w 2230147"/>
              <a:gd name="connsiteY639" fmla="*/ 560000 h 2227137"/>
              <a:gd name="connsiteX640" fmla="*/ 420536 w 2230147"/>
              <a:gd name="connsiteY640" fmla="*/ 551755 h 2227137"/>
              <a:gd name="connsiteX641" fmla="*/ 566639 w 2230147"/>
              <a:gd name="connsiteY641" fmla="*/ 504594 h 2227137"/>
              <a:gd name="connsiteX642" fmla="*/ 573894 w 2230147"/>
              <a:gd name="connsiteY642" fmla="*/ 502615 h 2227137"/>
              <a:gd name="connsiteX643" fmla="*/ 594012 w 2230147"/>
              <a:gd name="connsiteY643" fmla="*/ 514488 h 2227137"/>
              <a:gd name="connsiteX644" fmla="*/ 602916 w 2230147"/>
              <a:gd name="connsiteY644" fmla="*/ 535266 h 2227137"/>
              <a:gd name="connsiteX645" fmla="*/ 614129 w 2230147"/>
              <a:gd name="connsiteY645" fmla="*/ 538234 h 2227137"/>
              <a:gd name="connsiteX646" fmla="*/ 628641 w 2230147"/>
              <a:gd name="connsiteY646" fmla="*/ 534276 h 2227137"/>
              <a:gd name="connsiteX647" fmla="*/ 637875 w 2230147"/>
              <a:gd name="connsiteY647" fmla="*/ 544500 h 2227137"/>
              <a:gd name="connsiteX648" fmla="*/ 627651 w 2230147"/>
              <a:gd name="connsiteY648" fmla="*/ 554394 h 2227137"/>
              <a:gd name="connsiteX649" fmla="*/ 614129 w 2230147"/>
              <a:gd name="connsiteY649" fmla="*/ 561320 h 2227137"/>
              <a:gd name="connsiteX650" fmla="*/ 596320 w 2230147"/>
              <a:gd name="connsiteY650" fmla="*/ 556373 h 2227137"/>
              <a:gd name="connsiteX651" fmla="*/ 581149 w 2230147"/>
              <a:gd name="connsiteY651" fmla="*/ 540872 h 2227137"/>
              <a:gd name="connsiteX652" fmla="*/ 573564 w 2230147"/>
              <a:gd name="connsiteY652" fmla="*/ 542851 h 2227137"/>
              <a:gd name="connsiteX653" fmla="*/ 557404 w 2230147"/>
              <a:gd name="connsiteY653" fmla="*/ 532957 h 2227137"/>
              <a:gd name="connsiteX654" fmla="*/ 559713 w 2230147"/>
              <a:gd name="connsiteY654" fmla="*/ 525041 h 2227137"/>
              <a:gd name="connsiteX655" fmla="*/ 564330 w 2230147"/>
              <a:gd name="connsiteY655" fmla="*/ 511520 h 2227137"/>
              <a:gd name="connsiteX656" fmla="*/ 566639 w 2230147"/>
              <a:gd name="connsiteY656" fmla="*/ 504594 h 2227137"/>
              <a:gd name="connsiteX657" fmla="*/ 547179 w 2230147"/>
              <a:gd name="connsiteY657" fmla="*/ 509541 h 2227137"/>
              <a:gd name="connsiteX658" fmla="*/ 555425 w 2230147"/>
              <a:gd name="connsiteY658" fmla="*/ 518445 h 2227137"/>
              <a:gd name="connsiteX659" fmla="*/ 546850 w 2230147"/>
              <a:gd name="connsiteY659" fmla="*/ 526030 h 2227137"/>
              <a:gd name="connsiteX660" fmla="*/ 538934 w 2230147"/>
              <a:gd name="connsiteY660" fmla="*/ 517456 h 2227137"/>
              <a:gd name="connsiteX661" fmla="*/ 547179 w 2230147"/>
              <a:gd name="connsiteY661" fmla="*/ 509541 h 2227137"/>
              <a:gd name="connsiteX662" fmla="*/ 272127 w 2230147"/>
              <a:gd name="connsiteY662" fmla="*/ 573192 h 2227137"/>
              <a:gd name="connsiteX663" fmla="*/ 271798 w 2230147"/>
              <a:gd name="connsiteY663" fmla="*/ 575831 h 2227137"/>
              <a:gd name="connsiteX664" fmla="*/ 277404 w 2230147"/>
              <a:gd name="connsiteY664" fmla="*/ 578799 h 2227137"/>
              <a:gd name="connsiteX665" fmla="*/ 331491 w 2230147"/>
              <a:gd name="connsiteY665" fmla="*/ 596278 h 2227137"/>
              <a:gd name="connsiteX666" fmla="*/ 342045 w 2230147"/>
              <a:gd name="connsiteY666" fmla="*/ 598257 h 2227137"/>
              <a:gd name="connsiteX667" fmla="*/ 335448 w 2230147"/>
              <a:gd name="connsiteY667" fmla="*/ 586384 h 2227137"/>
              <a:gd name="connsiteX668" fmla="*/ 327534 w 2230147"/>
              <a:gd name="connsiteY668" fmla="*/ 583086 h 2227137"/>
              <a:gd name="connsiteX669" fmla="*/ 302468 w 2230147"/>
              <a:gd name="connsiteY669" fmla="*/ 576161 h 2227137"/>
              <a:gd name="connsiteX670" fmla="*/ 272127 w 2230147"/>
              <a:gd name="connsiteY670" fmla="*/ 573192 h 2227137"/>
              <a:gd name="connsiteX671" fmla="*/ 518816 w 2230147"/>
              <a:gd name="connsiteY671" fmla="*/ 487115 h 2227137"/>
              <a:gd name="connsiteX672" fmla="*/ 532998 w 2230147"/>
              <a:gd name="connsiteY672" fmla="*/ 498987 h 2227137"/>
              <a:gd name="connsiteX673" fmla="*/ 518817 w 2230147"/>
              <a:gd name="connsiteY673" fmla="*/ 512839 h 2227137"/>
              <a:gd name="connsiteX674" fmla="*/ 505955 w 2230147"/>
              <a:gd name="connsiteY674" fmla="*/ 497668 h 2227137"/>
              <a:gd name="connsiteX675" fmla="*/ 518816 w 2230147"/>
              <a:gd name="connsiteY675" fmla="*/ 487115 h 2227137"/>
              <a:gd name="connsiteX676" fmla="*/ 720324 w 2230147"/>
              <a:gd name="connsiteY676" fmla="*/ 402356 h 2227137"/>
              <a:gd name="connsiteX677" fmla="*/ 722633 w 2230147"/>
              <a:gd name="connsiteY677" fmla="*/ 404335 h 2227137"/>
              <a:gd name="connsiteX678" fmla="*/ 718676 w 2230147"/>
              <a:gd name="connsiteY678" fmla="*/ 411260 h 2227137"/>
              <a:gd name="connsiteX679" fmla="*/ 709771 w 2230147"/>
              <a:gd name="connsiteY679" fmla="*/ 417197 h 2227137"/>
              <a:gd name="connsiteX680" fmla="*/ 715377 w 2230147"/>
              <a:gd name="connsiteY680" fmla="*/ 407303 h 2227137"/>
              <a:gd name="connsiteX681" fmla="*/ 720324 w 2230147"/>
              <a:gd name="connsiteY681" fmla="*/ 402356 h 2227137"/>
              <a:gd name="connsiteX682" fmla="*/ 227603 w 2230147"/>
              <a:gd name="connsiteY682" fmla="*/ 529328 h 2227137"/>
              <a:gd name="connsiteX683" fmla="*/ 236178 w 2230147"/>
              <a:gd name="connsiteY683" fmla="*/ 530647 h 2227137"/>
              <a:gd name="connsiteX684" fmla="*/ 234859 w 2230147"/>
              <a:gd name="connsiteY684" fmla="*/ 533945 h 2227137"/>
              <a:gd name="connsiteX685" fmla="*/ 227603 w 2230147"/>
              <a:gd name="connsiteY685" fmla="*/ 529328 h 2227137"/>
              <a:gd name="connsiteX686" fmla="*/ 402397 w 2230147"/>
              <a:gd name="connsiteY686" fmla="*/ 473923 h 2227137"/>
              <a:gd name="connsiteX687" fmla="*/ 411633 w 2230147"/>
              <a:gd name="connsiteY687" fmla="*/ 484476 h 2227137"/>
              <a:gd name="connsiteX688" fmla="*/ 402068 w 2230147"/>
              <a:gd name="connsiteY688" fmla="*/ 493380 h 2227137"/>
              <a:gd name="connsiteX689" fmla="*/ 392174 w 2230147"/>
              <a:gd name="connsiteY689" fmla="*/ 483817 h 2227137"/>
              <a:gd name="connsiteX690" fmla="*/ 402397 w 2230147"/>
              <a:gd name="connsiteY690" fmla="*/ 473923 h 2227137"/>
              <a:gd name="connsiteX691" fmla="*/ 639524 w 2230147"/>
              <a:gd name="connsiteY691" fmla="*/ 368386 h 2227137"/>
              <a:gd name="connsiteX692" fmla="*/ 658652 w 2230147"/>
              <a:gd name="connsiteY692" fmla="*/ 385207 h 2227137"/>
              <a:gd name="connsiteX693" fmla="*/ 639524 w 2230147"/>
              <a:gd name="connsiteY693" fmla="*/ 368386 h 2227137"/>
              <a:gd name="connsiteX694" fmla="*/ 624023 w 2230147"/>
              <a:gd name="connsiteY694" fmla="*/ 344970 h 2227137"/>
              <a:gd name="connsiteX695" fmla="*/ 631279 w 2230147"/>
              <a:gd name="connsiteY695" fmla="*/ 349588 h 2227137"/>
              <a:gd name="connsiteX696" fmla="*/ 635896 w 2230147"/>
              <a:gd name="connsiteY696" fmla="*/ 364099 h 2227137"/>
              <a:gd name="connsiteX697" fmla="*/ 622374 w 2230147"/>
              <a:gd name="connsiteY697" fmla="*/ 359811 h 2227137"/>
              <a:gd name="connsiteX698" fmla="*/ 620725 w 2230147"/>
              <a:gd name="connsiteY698" fmla="*/ 350247 h 2227137"/>
              <a:gd name="connsiteX699" fmla="*/ 624023 w 2230147"/>
              <a:gd name="connsiteY699" fmla="*/ 344970 h 2227137"/>
              <a:gd name="connsiteX700" fmla="*/ 558063 w 2230147"/>
              <a:gd name="connsiteY700" fmla="*/ 354205 h 2227137"/>
              <a:gd name="connsiteX701" fmla="*/ 569277 w 2230147"/>
              <a:gd name="connsiteY701" fmla="*/ 364758 h 2227137"/>
              <a:gd name="connsiteX702" fmla="*/ 560702 w 2230147"/>
              <a:gd name="connsiteY702" fmla="*/ 373663 h 2227137"/>
              <a:gd name="connsiteX703" fmla="*/ 548829 w 2230147"/>
              <a:gd name="connsiteY703" fmla="*/ 363769 h 2227137"/>
              <a:gd name="connsiteX704" fmla="*/ 558063 w 2230147"/>
              <a:gd name="connsiteY704" fmla="*/ 354205 h 2227137"/>
              <a:gd name="connsiteX705" fmla="*/ 647439 w 2230147"/>
              <a:gd name="connsiteY705" fmla="*/ 318917 h 2227137"/>
              <a:gd name="connsiteX706" fmla="*/ 655354 w 2230147"/>
              <a:gd name="connsiteY706" fmla="*/ 327821 h 2227137"/>
              <a:gd name="connsiteX707" fmla="*/ 647109 w 2230147"/>
              <a:gd name="connsiteY707" fmla="*/ 336396 h 2227137"/>
              <a:gd name="connsiteX708" fmla="*/ 638204 w 2230147"/>
              <a:gd name="connsiteY708" fmla="*/ 327492 h 2227137"/>
              <a:gd name="connsiteX709" fmla="*/ 647439 w 2230147"/>
              <a:gd name="connsiteY709" fmla="*/ 318917 h 2227137"/>
              <a:gd name="connsiteX710" fmla="*/ 376344 w 2230147"/>
              <a:gd name="connsiteY710" fmla="*/ 397739 h 2227137"/>
              <a:gd name="connsiteX711" fmla="*/ 389866 w 2230147"/>
              <a:gd name="connsiteY711" fmla="*/ 405654 h 2227137"/>
              <a:gd name="connsiteX712" fmla="*/ 380301 w 2230147"/>
              <a:gd name="connsiteY712" fmla="*/ 414559 h 2227137"/>
              <a:gd name="connsiteX713" fmla="*/ 368758 w 2230147"/>
              <a:gd name="connsiteY713" fmla="*/ 404665 h 2227137"/>
              <a:gd name="connsiteX714" fmla="*/ 376344 w 2230147"/>
              <a:gd name="connsiteY714" fmla="*/ 397739 h 2227137"/>
              <a:gd name="connsiteX715" fmla="*/ 546849 w 2230147"/>
              <a:gd name="connsiteY715" fmla="*/ 329800 h 2227137"/>
              <a:gd name="connsiteX716" fmla="*/ 555425 w 2230147"/>
              <a:gd name="connsiteY716" fmla="*/ 337055 h 2227137"/>
              <a:gd name="connsiteX717" fmla="*/ 546191 w 2230147"/>
              <a:gd name="connsiteY717" fmla="*/ 349258 h 2227137"/>
              <a:gd name="connsiteX718" fmla="*/ 536296 w 2230147"/>
              <a:gd name="connsiteY718" fmla="*/ 340023 h 2227137"/>
              <a:gd name="connsiteX719" fmla="*/ 546849 w 2230147"/>
              <a:gd name="connsiteY719" fmla="*/ 329800 h 2227137"/>
              <a:gd name="connsiteX720" fmla="*/ 469346 w 2230147"/>
              <a:gd name="connsiteY720" fmla="*/ 288905 h 2227137"/>
              <a:gd name="connsiteX721" fmla="*/ 475942 w 2230147"/>
              <a:gd name="connsiteY721" fmla="*/ 295830 h 2227137"/>
              <a:gd name="connsiteX722" fmla="*/ 469346 w 2230147"/>
              <a:gd name="connsiteY722" fmla="*/ 301767 h 2227137"/>
              <a:gd name="connsiteX723" fmla="*/ 461761 w 2230147"/>
              <a:gd name="connsiteY723" fmla="*/ 295501 h 2227137"/>
              <a:gd name="connsiteX724" fmla="*/ 469346 w 2230147"/>
              <a:gd name="connsiteY724" fmla="*/ 288905 h 2227137"/>
              <a:gd name="connsiteX725" fmla="*/ 930407 w 2230147"/>
              <a:gd name="connsiteY725" fmla="*/ 133898 h 2227137"/>
              <a:gd name="connsiteX726" fmla="*/ 935354 w 2230147"/>
              <a:gd name="connsiteY726" fmla="*/ 138186 h 2227137"/>
              <a:gd name="connsiteX727" fmla="*/ 929418 w 2230147"/>
              <a:gd name="connsiteY727" fmla="*/ 143133 h 2227137"/>
              <a:gd name="connsiteX728" fmla="*/ 925790 w 2230147"/>
              <a:gd name="connsiteY728" fmla="*/ 137856 h 2227137"/>
              <a:gd name="connsiteX729" fmla="*/ 930407 w 2230147"/>
              <a:gd name="connsiteY729" fmla="*/ 133898 h 2227137"/>
              <a:gd name="connsiteX730" fmla="*/ 934694 w 2230147"/>
              <a:gd name="connsiteY730" fmla="*/ 90365 h 2227137"/>
              <a:gd name="connsiteX731" fmla="*/ 940631 w 2230147"/>
              <a:gd name="connsiteY731" fmla="*/ 97291 h 2227137"/>
              <a:gd name="connsiteX732" fmla="*/ 933375 w 2230147"/>
              <a:gd name="connsiteY732" fmla="*/ 103227 h 2227137"/>
              <a:gd name="connsiteX733" fmla="*/ 928427 w 2230147"/>
              <a:gd name="connsiteY733" fmla="*/ 95972 h 2227137"/>
              <a:gd name="connsiteX734" fmla="*/ 934694 w 2230147"/>
              <a:gd name="connsiteY734" fmla="*/ 90365 h 2227137"/>
              <a:gd name="connsiteX735" fmla="*/ 467368 w 2230147"/>
              <a:gd name="connsiteY735" fmla="*/ 225583 h 2227137"/>
              <a:gd name="connsiteX736" fmla="*/ 478581 w 2230147"/>
              <a:gd name="connsiteY736" fmla="*/ 234488 h 2227137"/>
              <a:gd name="connsiteX737" fmla="*/ 468357 w 2230147"/>
              <a:gd name="connsiteY737" fmla="*/ 243062 h 2227137"/>
              <a:gd name="connsiteX738" fmla="*/ 457474 w 2230147"/>
              <a:gd name="connsiteY738" fmla="*/ 235477 h 2227137"/>
              <a:gd name="connsiteX739" fmla="*/ 467368 w 2230147"/>
              <a:gd name="connsiteY739" fmla="*/ 225583 h 2227137"/>
              <a:gd name="connsiteX740" fmla="*/ 522444 w 2230147"/>
              <a:gd name="connsiteY740" fmla="*/ 207774 h 2227137"/>
              <a:gd name="connsiteX741" fmla="*/ 531348 w 2230147"/>
              <a:gd name="connsiteY741" fmla="*/ 217008 h 2227137"/>
              <a:gd name="connsiteX742" fmla="*/ 522773 w 2230147"/>
              <a:gd name="connsiteY742" fmla="*/ 225583 h 2227137"/>
              <a:gd name="connsiteX743" fmla="*/ 513870 w 2230147"/>
              <a:gd name="connsiteY743" fmla="*/ 216349 h 2227137"/>
              <a:gd name="connsiteX744" fmla="*/ 522444 w 2230147"/>
              <a:gd name="connsiteY744" fmla="*/ 207774 h 2227137"/>
              <a:gd name="connsiteX745" fmla="*/ 601597 w 2230147"/>
              <a:gd name="connsiteY745" fmla="*/ 170837 h 2227137"/>
              <a:gd name="connsiteX746" fmla="*/ 606873 w 2230147"/>
              <a:gd name="connsiteY746" fmla="*/ 175124 h 2227137"/>
              <a:gd name="connsiteX747" fmla="*/ 603245 w 2230147"/>
              <a:gd name="connsiteY747" fmla="*/ 181720 h 2227137"/>
              <a:gd name="connsiteX748" fmla="*/ 596320 w 2230147"/>
              <a:gd name="connsiteY748" fmla="*/ 177762 h 2227137"/>
              <a:gd name="connsiteX749" fmla="*/ 601597 w 2230147"/>
              <a:gd name="connsiteY749" fmla="*/ 170837 h 2227137"/>
              <a:gd name="connsiteX750" fmla="*/ 334129 w 2230147"/>
              <a:gd name="connsiteY750" fmla="*/ 177762 h 2227137"/>
              <a:gd name="connsiteX751" fmla="*/ 348640 w 2230147"/>
              <a:gd name="connsiteY751" fmla="*/ 185348 h 2227137"/>
              <a:gd name="connsiteX752" fmla="*/ 340725 w 2230147"/>
              <a:gd name="connsiteY752" fmla="*/ 194582 h 2227137"/>
              <a:gd name="connsiteX753" fmla="*/ 327533 w 2230147"/>
              <a:gd name="connsiteY753" fmla="*/ 184029 h 2227137"/>
              <a:gd name="connsiteX754" fmla="*/ 334129 w 2230147"/>
              <a:gd name="connsiteY754" fmla="*/ 177762 h 2227137"/>
              <a:gd name="connsiteX755" fmla="*/ 139218 w 2230147"/>
              <a:gd name="connsiteY755" fmla="*/ 202828 h 2227137"/>
              <a:gd name="connsiteX756" fmla="*/ 128334 w 2230147"/>
              <a:gd name="connsiteY756" fmla="*/ 212062 h 2227137"/>
              <a:gd name="connsiteX757" fmla="*/ 134271 w 2230147"/>
              <a:gd name="connsiteY757" fmla="*/ 246361 h 2227137"/>
              <a:gd name="connsiteX758" fmla="*/ 157357 w 2230147"/>
              <a:gd name="connsiteY758" fmla="*/ 285937 h 2227137"/>
              <a:gd name="connsiteX759" fmla="*/ 180113 w 2230147"/>
              <a:gd name="connsiteY759" fmla="*/ 316279 h 2227137"/>
              <a:gd name="connsiteX760" fmla="*/ 186049 w 2230147"/>
              <a:gd name="connsiteY760" fmla="*/ 225584 h 2227137"/>
              <a:gd name="connsiteX761" fmla="*/ 139218 w 2230147"/>
              <a:gd name="connsiteY761" fmla="*/ 202828 h 2227137"/>
              <a:gd name="connsiteX762" fmla="*/ 585436 w 2230147"/>
              <a:gd name="connsiteY762" fmla="*/ 49800 h 2227137"/>
              <a:gd name="connsiteX763" fmla="*/ 589394 w 2230147"/>
              <a:gd name="connsiteY763" fmla="*/ 53428 h 2227137"/>
              <a:gd name="connsiteX764" fmla="*/ 586426 w 2230147"/>
              <a:gd name="connsiteY764" fmla="*/ 57055 h 2227137"/>
              <a:gd name="connsiteX765" fmla="*/ 582468 w 2230147"/>
              <a:gd name="connsiteY765" fmla="*/ 54417 h 2227137"/>
              <a:gd name="connsiteX766" fmla="*/ 585436 w 2230147"/>
              <a:gd name="connsiteY766" fmla="*/ 49800 h 2227137"/>
              <a:gd name="connsiteX767" fmla="*/ 191326 w 2230147"/>
              <a:gd name="connsiteY767" fmla="*/ 0 h 2227137"/>
              <a:gd name="connsiteX768" fmla="*/ 200560 w 2230147"/>
              <a:gd name="connsiteY768" fmla="*/ 11213 h 2227137"/>
              <a:gd name="connsiteX769" fmla="*/ 194953 w 2230147"/>
              <a:gd name="connsiteY769" fmla="*/ 14182 h 2227137"/>
              <a:gd name="connsiteX770" fmla="*/ 186049 w 2230147"/>
              <a:gd name="connsiteY770" fmla="*/ 4947 h 2227137"/>
              <a:gd name="connsiteX771" fmla="*/ 191326 w 2230147"/>
              <a:gd name="connsiteY771" fmla="*/ 0 h 2227137"/>
              <a:gd name="connsiteX772" fmla="*/ 35002 w 2230147"/>
              <a:gd name="connsiteY772" fmla="*/ 6267 h 2227137"/>
              <a:gd name="connsiteX773" fmla="*/ 74248 w 2230147"/>
              <a:gd name="connsiteY773" fmla="*/ 4948 h 2227137"/>
              <a:gd name="connsiteX774" fmla="*/ 81833 w 2230147"/>
              <a:gd name="connsiteY774" fmla="*/ 6267 h 2227137"/>
              <a:gd name="connsiteX775" fmla="*/ 129653 w 2230147"/>
              <a:gd name="connsiteY775" fmla="*/ 23417 h 2227137"/>
              <a:gd name="connsiteX776" fmla="*/ 146803 w 2230147"/>
              <a:gd name="connsiteY776" fmla="*/ 30013 h 2227137"/>
              <a:gd name="connsiteX777" fmla="*/ 154059 w 2230147"/>
              <a:gd name="connsiteY777" fmla="*/ 43864 h 2227137"/>
              <a:gd name="connsiteX778" fmla="*/ 156697 w 2230147"/>
              <a:gd name="connsiteY778" fmla="*/ 53428 h 2227137"/>
              <a:gd name="connsiteX779" fmla="*/ 172857 w 2230147"/>
              <a:gd name="connsiteY779" fmla="*/ 85419 h 2227137"/>
              <a:gd name="connsiteX780" fmla="*/ 194294 w 2230147"/>
              <a:gd name="connsiteY780" fmla="*/ 142145 h 2227137"/>
              <a:gd name="connsiteX781" fmla="*/ 222987 w 2230147"/>
              <a:gd name="connsiteY781" fmla="*/ 168199 h 2227137"/>
              <a:gd name="connsiteX782" fmla="*/ 301479 w 2230147"/>
              <a:gd name="connsiteY782" fmla="*/ 251638 h 2227137"/>
              <a:gd name="connsiteX783" fmla="*/ 338087 w 2230147"/>
              <a:gd name="connsiteY783" fmla="*/ 332768 h 2227137"/>
              <a:gd name="connsiteX784" fmla="*/ 355567 w 2230147"/>
              <a:gd name="connsiteY784" fmla="*/ 367397 h 2227137"/>
              <a:gd name="connsiteX785" fmla="*/ 346662 w 2230147"/>
              <a:gd name="connsiteY785" fmla="*/ 403675 h 2227137"/>
              <a:gd name="connsiteX786" fmla="*/ 341715 w 2230147"/>
              <a:gd name="connsiteY786" fmla="*/ 405654 h 2227137"/>
              <a:gd name="connsiteX787" fmla="*/ 323906 w 2230147"/>
              <a:gd name="connsiteY787" fmla="*/ 415878 h 2227137"/>
              <a:gd name="connsiteX788" fmla="*/ 328523 w 2230147"/>
              <a:gd name="connsiteY788" fmla="*/ 444241 h 2227137"/>
              <a:gd name="connsiteX789" fmla="*/ 369088 w 2230147"/>
              <a:gd name="connsiteY789" fmla="*/ 527680 h 2227137"/>
              <a:gd name="connsiteX790" fmla="*/ 401079 w 2230147"/>
              <a:gd name="connsiteY790" fmla="*/ 591661 h 2227137"/>
              <a:gd name="connsiteX791" fmla="*/ 411962 w 2230147"/>
              <a:gd name="connsiteY791" fmla="*/ 602215 h 2227137"/>
              <a:gd name="connsiteX792" fmla="*/ 476273 w 2230147"/>
              <a:gd name="connsiteY792" fmla="*/ 648717 h 2227137"/>
              <a:gd name="connsiteX793" fmla="*/ 529041 w 2230147"/>
              <a:gd name="connsiteY793" fmla="*/ 675760 h 2227137"/>
              <a:gd name="connsiteX794" fmla="*/ 552046 w 2230147"/>
              <a:gd name="connsiteY794" fmla="*/ 685214 h 2227137"/>
              <a:gd name="connsiteX795" fmla="*/ 552456 w 2230147"/>
              <a:gd name="connsiteY795" fmla="*/ 684994 h 2227137"/>
              <a:gd name="connsiteX796" fmla="*/ 576860 w 2230147"/>
              <a:gd name="connsiteY796" fmla="*/ 691260 h 2227137"/>
              <a:gd name="connsiteX797" fmla="*/ 576861 w 2230147"/>
              <a:gd name="connsiteY797" fmla="*/ 691260 h 2227137"/>
              <a:gd name="connsiteX798" fmla="*/ 613799 w 2230147"/>
              <a:gd name="connsiteY798" fmla="*/ 696537 h 2227137"/>
              <a:gd name="connsiteX799" fmla="*/ 626661 w 2230147"/>
              <a:gd name="connsiteY799" fmla="*/ 703462 h 2227137"/>
              <a:gd name="connsiteX800" fmla="*/ 618746 w 2230147"/>
              <a:gd name="connsiteY800" fmla="*/ 716984 h 2227137"/>
              <a:gd name="connsiteX801" fmla="*/ 608852 w 2230147"/>
              <a:gd name="connsiteY801" fmla="*/ 712367 h 2227137"/>
              <a:gd name="connsiteX802" fmla="*/ 577521 w 2230147"/>
              <a:gd name="connsiteY802" fmla="*/ 695547 h 2227137"/>
              <a:gd name="connsiteX803" fmla="*/ 577502 w 2230147"/>
              <a:gd name="connsiteY803" fmla="*/ 695541 h 2227137"/>
              <a:gd name="connsiteX804" fmla="*/ 577521 w 2230147"/>
              <a:gd name="connsiteY804" fmla="*/ 695548 h 2227137"/>
              <a:gd name="connsiteX805" fmla="*/ 571031 w 2230147"/>
              <a:gd name="connsiteY805" fmla="*/ 697908 h 2227137"/>
              <a:gd name="connsiteX806" fmla="*/ 591373 w 2230147"/>
              <a:gd name="connsiteY806" fmla="*/ 707751 h 2227137"/>
              <a:gd name="connsiteX807" fmla="*/ 598299 w 2230147"/>
              <a:gd name="connsiteY807" fmla="*/ 710719 h 2227137"/>
              <a:gd name="connsiteX808" fmla="*/ 626992 w 2230147"/>
              <a:gd name="connsiteY808" fmla="*/ 732815 h 2227137"/>
              <a:gd name="connsiteX809" fmla="*/ 663599 w 2230147"/>
              <a:gd name="connsiteY809" fmla="*/ 759199 h 2227137"/>
              <a:gd name="connsiteX810" fmla="*/ 670855 w 2230147"/>
              <a:gd name="connsiteY810" fmla="*/ 760848 h 2227137"/>
              <a:gd name="connsiteX811" fmla="*/ 676791 w 2230147"/>
              <a:gd name="connsiteY811" fmla="*/ 756891 h 2227137"/>
              <a:gd name="connsiteX812" fmla="*/ 673823 w 2230147"/>
              <a:gd name="connsiteY812" fmla="*/ 751614 h 2227137"/>
              <a:gd name="connsiteX813" fmla="*/ 663929 w 2230147"/>
              <a:gd name="connsiteY813" fmla="*/ 745018 h 2227137"/>
              <a:gd name="connsiteX814" fmla="*/ 657663 w 2230147"/>
              <a:gd name="connsiteY814" fmla="*/ 728199 h 2227137"/>
              <a:gd name="connsiteX815" fmla="*/ 677121 w 2230147"/>
              <a:gd name="connsiteY815" fmla="*/ 724241 h 2227137"/>
              <a:gd name="connsiteX816" fmla="*/ 682397 w 2230147"/>
              <a:gd name="connsiteY816" fmla="*/ 728199 h 2227137"/>
              <a:gd name="connsiteX817" fmla="*/ 682627 w 2230147"/>
              <a:gd name="connsiteY817" fmla="*/ 728632 h 2227137"/>
              <a:gd name="connsiteX818" fmla="*/ 700990 w 2230147"/>
              <a:gd name="connsiteY818" fmla="*/ 725230 h 2227137"/>
              <a:gd name="connsiteX819" fmla="*/ 721313 w 2230147"/>
              <a:gd name="connsiteY819" fmla="*/ 725559 h 2227137"/>
              <a:gd name="connsiteX820" fmla="*/ 702763 w 2230147"/>
              <a:gd name="connsiteY820" fmla="*/ 731413 h 2227137"/>
              <a:gd name="connsiteX821" fmla="*/ 684799 w 2230147"/>
              <a:gd name="connsiteY821" fmla="*/ 732735 h 2227137"/>
              <a:gd name="connsiteX822" fmla="*/ 685366 w 2230147"/>
              <a:gd name="connsiteY822" fmla="*/ 733805 h 2227137"/>
              <a:gd name="connsiteX823" fmla="*/ 704494 w 2230147"/>
              <a:gd name="connsiteY823" fmla="*/ 750955 h 2227137"/>
              <a:gd name="connsiteX824" fmla="*/ 741102 w 2230147"/>
              <a:gd name="connsiteY824" fmla="*/ 753923 h 2227137"/>
              <a:gd name="connsiteX825" fmla="*/ 782986 w 2230147"/>
              <a:gd name="connsiteY825" fmla="*/ 741720 h 2227137"/>
              <a:gd name="connsiteX826" fmla="*/ 807721 w 2230147"/>
              <a:gd name="connsiteY826" fmla="*/ 733475 h 2227137"/>
              <a:gd name="connsiteX827" fmla="*/ 811679 w 2230147"/>
              <a:gd name="connsiteY827" fmla="*/ 728858 h 2227137"/>
              <a:gd name="connsiteX828" fmla="*/ 817945 w 2230147"/>
              <a:gd name="connsiteY828" fmla="*/ 690931 h 2227137"/>
              <a:gd name="connsiteX829" fmla="*/ 829159 w 2230147"/>
              <a:gd name="connsiteY829" fmla="*/ 680707 h 2227137"/>
              <a:gd name="connsiteX830" fmla="*/ 845649 w 2230147"/>
              <a:gd name="connsiteY830" fmla="*/ 654653 h 2227137"/>
              <a:gd name="connsiteX831" fmla="*/ 840042 w 2230147"/>
              <a:gd name="connsiteY831" fmla="*/ 625301 h 2227137"/>
              <a:gd name="connsiteX832" fmla="*/ 830148 w 2230147"/>
              <a:gd name="connsiteY832" fmla="*/ 616066 h 2227137"/>
              <a:gd name="connsiteX833" fmla="*/ 826190 w 2230147"/>
              <a:gd name="connsiteY833" fmla="*/ 603204 h 2227137"/>
              <a:gd name="connsiteX834" fmla="*/ 828499 w 2230147"/>
              <a:gd name="connsiteY834" fmla="*/ 594629 h 2227137"/>
              <a:gd name="connsiteX835" fmla="*/ 831137 w 2230147"/>
              <a:gd name="connsiteY835" fmla="*/ 589682 h 2227137"/>
              <a:gd name="connsiteX836" fmla="*/ 836414 w 2230147"/>
              <a:gd name="connsiteY836" fmla="*/ 592651 h 2227137"/>
              <a:gd name="connsiteX837" fmla="*/ 842680 w 2230147"/>
              <a:gd name="connsiteY837" fmla="*/ 608811 h 2227137"/>
              <a:gd name="connsiteX838" fmla="*/ 859830 w 2230147"/>
              <a:gd name="connsiteY838" fmla="*/ 615407 h 2227137"/>
              <a:gd name="connsiteX839" fmla="*/ 875331 w 2230147"/>
              <a:gd name="connsiteY839" fmla="*/ 613098 h 2227137"/>
              <a:gd name="connsiteX840" fmla="*/ 871372 w 2230147"/>
              <a:gd name="connsiteY840" fmla="*/ 603534 h 2227137"/>
              <a:gd name="connsiteX841" fmla="*/ 870054 w 2230147"/>
              <a:gd name="connsiteY841" fmla="*/ 588363 h 2227137"/>
              <a:gd name="connsiteX842" fmla="*/ 883905 w 2230147"/>
              <a:gd name="connsiteY842" fmla="*/ 580778 h 2227137"/>
              <a:gd name="connsiteX843" fmla="*/ 889512 w 2230147"/>
              <a:gd name="connsiteY843" fmla="*/ 594299 h 2227137"/>
              <a:gd name="connsiteX844" fmla="*/ 894789 w 2230147"/>
              <a:gd name="connsiteY844" fmla="*/ 613758 h 2227137"/>
              <a:gd name="connsiteX845" fmla="*/ 902704 w 2230147"/>
              <a:gd name="connsiteY845" fmla="*/ 613428 h 2227137"/>
              <a:gd name="connsiteX846" fmla="*/ 916556 w 2230147"/>
              <a:gd name="connsiteY846" fmla="*/ 605183 h 2227137"/>
              <a:gd name="connsiteX847" fmla="*/ 893469 w 2230147"/>
              <a:gd name="connsiteY847" fmla="*/ 577809 h 2227137"/>
              <a:gd name="connsiteX848" fmla="*/ 890831 w 2230147"/>
              <a:gd name="connsiteY848" fmla="*/ 568905 h 2227137"/>
              <a:gd name="connsiteX849" fmla="*/ 892203 w 2230147"/>
              <a:gd name="connsiteY849" fmla="*/ 567670 h 2227137"/>
              <a:gd name="connsiteX850" fmla="*/ 854883 w 2230147"/>
              <a:gd name="connsiteY850" fmla="*/ 534605 h 2227137"/>
              <a:gd name="connsiteX851" fmla="*/ 874341 w 2230147"/>
              <a:gd name="connsiteY851" fmla="*/ 547468 h 2227137"/>
              <a:gd name="connsiteX852" fmla="*/ 895118 w 2230147"/>
              <a:gd name="connsiteY852" fmla="*/ 565277 h 2227137"/>
              <a:gd name="connsiteX853" fmla="*/ 894320 w 2230147"/>
              <a:gd name="connsiteY853" fmla="*/ 566075 h 2227137"/>
              <a:gd name="connsiteX854" fmla="*/ 915896 w 2230147"/>
              <a:gd name="connsiteY854" fmla="*/ 581767 h 2227137"/>
              <a:gd name="connsiteX855" fmla="*/ 922821 w 2230147"/>
              <a:gd name="connsiteY855" fmla="*/ 583746 h 2227137"/>
              <a:gd name="connsiteX856" fmla="*/ 925130 w 2230147"/>
              <a:gd name="connsiteY856" fmla="*/ 575831 h 2227137"/>
              <a:gd name="connsiteX857" fmla="*/ 920184 w 2230147"/>
              <a:gd name="connsiteY857" fmla="*/ 564947 h 2227137"/>
              <a:gd name="connsiteX858" fmla="*/ 923151 w 2230147"/>
              <a:gd name="connsiteY858" fmla="*/ 560330 h 2227137"/>
              <a:gd name="connsiteX859" fmla="*/ 942610 w 2230147"/>
              <a:gd name="connsiteY859" fmla="*/ 565277 h 2227137"/>
              <a:gd name="connsiteX860" fmla="*/ 959100 w 2230147"/>
              <a:gd name="connsiteY860" fmla="*/ 564947 h 2227137"/>
              <a:gd name="connsiteX861" fmla="*/ 967674 w 2230147"/>
              <a:gd name="connsiteY861" fmla="*/ 550107 h 2227137"/>
              <a:gd name="connsiteX862" fmla="*/ 959759 w 2230147"/>
              <a:gd name="connsiteY862" fmla="*/ 526361 h 2227137"/>
              <a:gd name="connsiteX863" fmla="*/ 960418 w 2230147"/>
              <a:gd name="connsiteY863" fmla="*/ 516467 h 2227137"/>
              <a:gd name="connsiteX864" fmla="*/ 965205 w 2230147"/>
              <a:gd name="connsiteY864" fmla="*/ 516978 h 2227137"/>
              <a:gd name="connsiteX865" fmla="*/ 968673 w 2230147"/>
              <a:gd name="connsiteY865" fmla="*/ 521565 h 2227137"/>
              <a:gd name="connsiteX866" fmla="*/ 968994 w 2230147"/>
              <a:gd name="connsiteY866" fmla="*/ 522074 h 2227137"/>
              <a:gd name="connsiteX867" fmla="*/ 971302 w 2230147"/>
              <a:gd name="connsiteY867" fmla="*/ 525042 h 2227137"/>
              <a:gd name="connsiteX868" fmla="*/ 968673 w 2230147"/>
              <a:gd name="connsiteY868" fmla="*/ 521565 h 2227137"/>
              <a:gd name="connsiteX869" fmla="*/ 965820 w 2230147"/>
              <a:gd name="connsiteY869" fmla="*/ 517044 h 2227137"/>
              <a:gd name="connsiteX870" fmla="*/ 965205 w 2230147"/>
              <a:gd name="connsiteY870" fmla="*/ 516978 h 2227137"/>
              <a:gd name="connsiteX871" fmla="*/ 961078 w 2230147"/>
              <a:gd name="connsiteY871" fmla="*/ 511520 h 2227137"/>
              <a:gd name="connsiteX872" fmla="*/ 943929 w 2230147"/>
              <a:gd name="connsiteY872" fmla="*/ 488104 h 2227137"/>
              <a:gd name="connsiteX873" fmla="*/ 892480 w 2230147"/>
              <a:gd name="connsiteY873" fmla="*/ 443911 h 2227137"/>
              <a:gd name="connsiteX874" fmla="*/ 860159 w 2230147"/>
              <a:gd name="connsiteY874" fmla="*/ 440943 h 2227137"/>
              <a:gd name="connsiteX875" fmla="*/ 846309 w 2230147"/>
              <a:gd name="connsiteY875" fmla="*/ 433357 h 2227137"/>
              <a:gd name="connsiteX876" fmla="*/ 814977 w 2230147"/>
              <a:gd name="connsiteY876" fmla="*/ 421155 h 2227137"/>
              <a:gd name="connsiteX877" fmla="*/ 765178 w 2230147"/>
              <a:gd name="connsiteY877" fmla="*/ 386196 h 2227137"/>
              <a:gd name="connsiteX878" fmla="*/ 696909 w 2230147"/>
              <a:gd name="connsiteY878" fmla="*/ 331779 h 2227137"/>
              <a:gd name="connsiteX879" fmla="*/ 657663 w 2230147"/>
              <a:gd name="connsiteY879" fmla="*/ 289895 h 2227137"/>
              <a:gd name="connsiteX880" fmla="*/ 579171 w 2230147"/>
              <a:gd name="connsiteY880" fmla="*/ 211072 h 2227137"/>
              <a:gd name="connsiteX881" fmla="*/ 489465 w 2230147"/>
              <a:gd name="connsiteY881" fmla="*/ 162262 h 2227137"/>
              <a:gd name="connsiteX882" fmla="*/ 457145 w 2230147"/>
              <a:gd name="connsiteY882" fmla="*/ 144123 h 2227137"/>
              <a:gd name="connsiteX883" fmla="*/ 451208 w 2230147"/>
              <a:gd name="connsiteY883" fmla="*/ 136868 h 2227137"/>
              <a:gd name="connsiteX884" fmla="*/ 452280 w 2230147"/>
              <a:gd name="connsiteY884" fmla="*/ 135558 h 2227137"/>
              <a:gd name="connsiteX885" fmla="*/ 393493 w 2230147"/>
              <a:gd name="connsiteY885" fmla="*/ 114771 h 2227137"/>
              <a:gd name="connsiteX886" fmla="*/ 399759 w 2230147"/>
              <a:gd name="connsiteY886" fmla="*/ 110813 h 2227137"/>
              <a:gd name="connsiteX887" fmla="*/ 452527 w 2230147"/>
              <a:gd name="connsiteY887" fmla="*/ 130931 h 2227137"/>
              <a:gd name="connsiteX888" fmla="*/ 454676 w 2230147"/>
              <a:gd name="connsiteY888" fmla="*/ 133319 h 2227137"/>
              <a:gd name="connsiteX889" fmla="*/ 466708 w 2230147"/>
              <a:gd name="connsiteY889" fmla="*/ 135219 h 2227137"/>
              <a:gd name="connsiteX890" fmla="*/ 556744 w 2230147"/>
              <a:gd name="connsiteY890" fmla="*/ 183369 h 2227137"/>
              <a:gd name="connsiteX891" fmla="*/ 578840 w 2230147"/>
              <a:gd name="connsiteY891" fmla="*/ 188317 h 2227137"/>
              <a:gd name="connsiteX892" fmla="*/ 579830 w 2230147"/>
              <a:gd name="connsiteY892" fmla="*/ 167209 h 2227137"/>
              <a:gd name="connsiteX893" fmla="*/ 563340 w 2230147"/>
              <a:gd name="connsiteY893" fmla="*/ 122686 h 2227137"/>
              <a:gd name="connsiteX894" fmla="*/ 557073 w 2230147"/>
              <a:gd name="connsiteY894" fmla="*/ 107845 h 2227137"/>
              <a:gd name="connsiteX895" fmla="*/ 565649 w 2230147"/>
              <a:gd name="connsiteY895" fmla="*/ 90696 h 2227137"/>
              <a:gd name="connsiteX896" fmla="*/ 583458 w 2230147"/>
              <a:gd name="connsiteY896" fmla="*/ 94323 h 2227137"/>
              <a:gd name="connsiteX897" fmla="*/ 600608 w 2230147"/>
              <a:gd name="connsiteY897" fmla="*/ 119388 h 2227137"/>
              <a:gd name="connsiteX898" fmla="*/ 590383 w 2230147"/>
              <a:gd name="connsiteY898" fmla="*/ 134559 h 2227137"/>
              <a:gd name="connsiteX899" fmla="*/ 585767 w 2230147"/>
              <a:gd name="connsiteY899" fmla="*/ 138516 h 2227137"/>
              <a:gd name="connsiteX900" fmla="*/ 605225 w 2230147"/>
              <a:gd name="connsiteY900" fmla="*/ 206455 h 2227137"/>
              <a:gd name="connsiteX901" fmla="*/ 675801 w 2230147"/>
              <a:gd name="connsiteY901" fmla="*/ 288905 h 2227137"/>
              <a:gd name="connsiteX902" fmla="*/ 728900 w 2230147"/>
              <a:gd name="connsiteY902" fmla="*/ 328481 h 2227137"/>
              <a:gd name="connsiteX903" fmla="*/ 765177 w 2230147"/>
              <a:gd name="connsiteY903" fmla="*/ 357834 h 2227137"/>
              <a:gd name="connsiteX904" fmla="*/ 862139 w 2230147"/>
              <a:gd name="connsiteY904" fmla="*/ 419176 h 2227137"/>
              <a:gd name="connsiteX905" fmla="*/ 894459 w 2230147"/>
              <a:gd name="connsiteY905" fmla="*/ 423463 h 2227137"/>
              <a:gd name="connsiteX906" fmla="*/ 950194 w 2230147"/>
              <a:gd name="connsiteY906" fmla="*/ 460071 h 2227137"/>
              <a:gd name="connsiteX907" fmla="*/ 970312 w 2230147"/>
              <a:gd name="connsiteY907" fmla="*/ 486785 h 2227137"/>
              <a:gd name="connsiteX908" fmla="*/ 977239 w 2230147"/>
              <a:gd name="connsiteY908" fmla="*/ 496349 h 2227137"/>
              <a:gd name="connsiteX909" fmla="*/ 1018134 w 2230147"/>
              <a:gd name="connsiteY909" fmla="*/ 543181 h 2227137"/>
              <a:gd name="connsiteX910" fmla="*/ 1052762 w 2230147"/>
              <a:gd name="connsiteY910" fmla="*/ 574182 h 2227137"/>
              <a:gd name="connsiteX911" fmla="*/ 1080466 w 2230147"/>
              <a:gd name="connsiteY911" fmla="*/ 598257 h 2227137"/>
              <a:gd name="connsiteX912" fmla="*/ 1103882 w 2230147"/>
              <a:gd name="connsiteY912" fmla="*/ 634205 h 2227137"/>
              <a:gd name="connsiteX913" fmla="*/ 1106850 w 2230147"/>
              <a:gd name="connsiteY913" fmla="*/ 642450 h 2227137"/>
              <a:gd name="connsiteX914" fmla="*/ 1124659 w 2230147"/>
              <a:gd name="connsiteY914" fmla="*/ 648387 h 2227137"/>
              <a:gd name="connsiteX915" fmla="*/ 1167203 w 2230147"/>
              <a:gd name="connsiteY915" fmla="*/ 628929 h 2227137"/>
              <a:gd name="connsiteX916" fmla="*/ 1256578 w 2230147"/>
              <a:gd name="connsiteY916" fmla="*/ 690271 h 2227137"/>
              <a:gd name="connsiteX917" fmla="*/ 1290878 w 2230147"/>
              <a:gd name="connsiteY917" fmla="*/ 736773 h 2227137"/>
              <a:gd name="connsiteX918" fmla="*/ 1344306 w 2230147"/>
              <a:gd name="connsiteY918" fmla="*/ 774700 h 2227137"/>
              <a:gd name="connsiteX919" fmla="*/ 1382562 w 2230147"/>
              <a:gd name="connsiteY919" fmla="*/ 831096 h 2227137"/>
              <a:gd name="connsiteX920" fmla="*/ 1406968 w 2230147"/>
              <a:gd name="connsiteY920" fmla="*/ 853192 h 2227137"/>
              <a:gd name="connsiteX921" fmla="*/ 1432692 w 2230147"/>
              <a:gd name="connsiteY921" fmla="*/ 854182 h 2227137"/>
              <a:gd name="connsiteX922" fmla="*/ 1486779 w 2230147"/>
              <a:gd name="connsiteY922" fmla="*/ 852533 h 2227137"/>
              <a:gd name="connsiteX923" fmla="*/ 1497663 w 2230147"/>
              <a:gd name="connsiteY923" fmla="*/ 853192 h 2227137"/>
              <a:gd name="connsiteX924" fmla="*/ 1514812 w 2230147"/>
              <a:gd name="connsiteY924" fmla="*/ 889470 h 2227137"/>
              <a:gd name="connsiteX925" fmla="*/ 1490737 w 2230147"/>
              <a:gd name="connsiteY925" fmla="*/ 921131 h 2227137"/>
              <a:gd name="connsiteX926" fmla="*/ 1485789 w 2230147"/>
              <a:gd name="connsiteY926" fmla="*/ 930366 h 2227137"/>
              <a:gd name="connsiteX927" fmla="*/ 1494365 w 2230147"/>
              <a:gd name="connsiteY927" fmla="*/ 935312 h 2227137"/>
              <a:gd name="connsiteX928" fmla="*/ 1550760 w 2230147"/>
              <a:gd name="connsiteY928" fmla="*/ 945866 h 2227137"/>
              <a:gd name="connsiteX929" fmla="*/ 1634529 w 2230147"/>
              <a:gd name="connsiteY929" fmla="*/ 971591 h 2227137"/>
              <a:gd name="connsiteX930" fmla="*/ 1685318 w 2230147"/>
              <a:gd name="connsiteY930" fmla="*/ 991049 h 2227137"/>
              <a:gd name="connsiteX931" fmla="*/ 1701148 w 2230147"/>
              <a:gd name="connsiteY931" fmla="*/ 1004571 h 2227137"/>
              <a:gd name="connsiteX932" fmla="*/ 1700537 w 2230147"/>
              <a:gd name="connsiteY932" fmla="*/ 1004900 h 2227137"/>
              <a:gd name="connsiteX933" fmla="*/ 1700817 w 2230147"/>
              <a:gd name="connsiteY933" fmla="*/ 1004900 h 2227137"/>
              <a:gd name="connsiteX934" fmla="*/ 1733468 w 2230147"/>
              <a:gd name="connsiteY934" fmla="*/ 1037550 h 2227137"/>
              <a:gd name="connsiteX935" fmla="*/ 1733139 w 2230147"/>
              <a:gd name="connsiteY935" fmla="*/ 1037550 h 2227137"/>
              <a:gd name="connsiteX936" fmla="*/ 1752886 w 2230147"/>
              <a:gd name="connsiteY936" fmla="*/ 1055730 h 2227137"/>
              <a:gd name="connsiteX937" fmla="*/ 1774363 w 2230147"/>
              <a:gd name="connsiteY937" fmla="*/ 1072179 h 2227137"/>
              <a:gd name="connsiteX938" fmla="*/ 1800418 w 2230147"/>
              <a:gd name="connsiteY938" fmla="*/ 1111095 h 2227137"/>
              <a:gd name="connsiteX939" fmla="*/ 1807014 w 2230147"/>
              <a:gd name="connsiteY939" fmla="*/ 1121979 h 2227137"/>
              <a:gd name="connsiteX940" fmla="*/ 1807674 w 2230147"/>
              <a:gd name="connsiteY940" fmla="*/ 1128245 h 2227137"/>
              <a:gd name="connsiteX941" fmla="*/ 1801407 w 2230147"/>
              <a:gd name="connsiteY941" fmla="*/ 1126266 h 2227137"/>
              <a:gd name="connsiteX942" fmla="*/ 1788215 w 2230147"/>
              <a:gd name="connsiteY942" fmla="*/ 1102191 h 2227137"/>
              <a:gd name="connsiteX943" fmla="*/ 1766119 w 2230147"/>
              <a:gd name="connsiteY943" fmla="*/ 1075147 h 2227137"/>
              <a:gd name="connsiteX944" fmla="*/ 1730171 w 2230147"/>
              <a:gd name="connsiteY944" fmla="*/ 1037550 h 2227137"/>
              <a:gd name="connsiteX945" fmla="*/ 1730499 w 2230147"/>
              <a:gd name="connsiteY945" fmla="*/ 1037550 h 2227137"/>
              <a:gd name="connsiteX946" fmla="*/ 1708404 w 2230147"/>
              <a:gd name="connsiteY946" fmla="*/ 1015453 h 2227137"/>
              <a:gd name="connsiteX947" fmla="*/ 1697864 w 2230147"/>
              <a:gd name="connsiteY947" fmla="*/ 1006339 h 2227137"/>
              <a:gd name="connsiteX948" fmla="*/ 1696861 w 2230147"/>
              <a:gd name="connsiteY948" fmla="*/ 1006879 h 2227137"/>
              <a:gd name="connsiteX949" fmla="*/ 1671136 w 2230147"/>
              <a:gd name="connsiteY949" fmla="*/ 995006 h 2227137"/>
              <a:gd name="connsiteX950" fmla="*/ 1554717 w 2230147"/>
              <a:gd name="connsiteY950" fmla="*/ 959388 h 2227137"/>
              <a:gd name="connsiteX951" fmla="*/ 1490077 w 2230147"/>
              <a:gd name="connsiteY951" fmla="*/ 951473 h 2227137"/>
              <a:gd name="connsiteX952" fmla="*/ 1476555 w 2230147"/>
              <a:gd name="connsiteY952" fmla="*/ 947515 h 2227137"/>
              <a:gd name="connsiteX953" fmla="*/ 1431042 w 2230147"/>
              <a:gd name="connsiteY953" fmla="*/ 938611 h 2227137"/>
              <a:gd name="connsiteX954" fmla="*/ 1417191 w 2230147"/>
              <a:gd name="connsiteY954" fmla="*/ 957739 h 2227137"/>
              <a:gd name="connsiteX955" fmla="*/ 1437969 w 2230147"/>
              <a:gd name="connsiteY955" fmla="*/ 981155 h 2227137"/>
              <a:gd name="connsiteX956" fmla="*/ 1456767 w 2230147"/>
              <a:gd name="connsiteY956" fmla="*/ 990060 h 2227137"/>
              <a:gd name="connsiteX957" fmla="*/ 1476225 w 2230147"/>
              <a:gd name="connsiteY957" fmla="*/ 1007868 h 2227137"/>
              <a:gd name="connsiteX958" fmla="*/ 1490406 w 2230147"/>
              <a:gd name="connsiteY958" fmla="*/ 1018092 h 2227137"/>
              <a:gd name="connsiteX959" fmla="*/ 1505907 w 2230147"/>
              <a:gd name="connsiteY959" fmla="*/ 1022709 h 2227137"/>
              <a:gd name="connsiteX960" fmla="*/ 1512173 w 2230147"/>
              <a:gd name="connsiteY960" fmla="*/ 1024029 h 2227137"/>
              <a:gd name="connsiteX961" fmla="*/ 1530312 w 2230147"/>
              <a:gd name="connsiteY961" fmla="*/ 1028975 h 2227137"/>
              <a:gd name="connsiteX962" fmla="*/ 1533281 w 2230147"/>
              <a:gd name="connsiteY962" fmla="*/ 1038210 h 2227137"/>
              <a:gd name="connsiteX963" fmla="*/ 1525035 w 2230147"/>
              <a:gd name="connsiteY963" fmla="*/ 1041838 h 2227137"/>
              <a:gd name="connsiteX964" fmla="*/ 1510194 w 2230147"/>
              <a:gd name="connsiteY964" fmla="*/ 1035571 h 2227137"/>
              <a:gd name="connsiteX965" fmla="*/ 1485460 w 2230147"/>
              <a:gd name="connsiteY965" fmla="*/ 1049093 h 2227137"/>
              <a:gd name="connsiteX966" fmla="*/ 1511184 w 2230147"/>
              <a:gd name="connsiteY966" fmla="*/ 1076137 h 2227137"/>
              <a:gd name="connsiteX967" fmla="*/ 1521738 w 2230147"/>
              <a:gd name="connsiteY967" fmla="*/ 1080424 h 2227137"/>
              <a:gd name="connsiteX968" fmla="*/ 1553399 w 2230147"/>
              <a:gd name="connsiteY968" fmla="*/ 1111096 h 2227137"/>
              <a:gd name="connsiteX969" fmla="*/ 1568899 w 2230147"/>
              <a:gd name="connsiteY969" fmla="*/ 1126266 h 2227137"/>
              <a:gd name="connsiteX970" fmla="*/ 1570877 w 2230147"/>
              <a:gd name="connsiteY970" fmla="*/ 1132862 h 2227137"/>
              <a:gd name="connsiteX971" fmla="*/ 1562962 w 2230147"/>
              <a:gd name="connsiteY971" fmla="*/ 1132862 h 2227137"/>
              <a:gd name="connsiteX972" fmla="*/ 1551089 w 2230147"/>
              <a:gd name="connsiteY972" fmla="*/ 1123628 h 2227137"/>
              <a:gd name="connsiteX973" fmla="*/ 1538887 w 2230147"/>
              <a:gd name="connsiteY973" fmla="*/ 1113075 h 2227137"/>
              <a:gd name="connsiteX974" fmla="*/ 1521078 w 2230147"/>
              <a:gd name="connsiteY974" fmla="*/ 1113405 h 2227137"/>
              <a:gd name="connsiteX975" fmla="*/ 1517450 w 2230147"/>
              <a:gd name="connsiteY975" fmla="*/ 1115713 h 2227137"/>
              <a:gd name="connsiteX976" fmla="*/ 1512173 w 2230147"/>
              <a:gd name="connsiteY976" fmla="*/ 1134841 h 2227137"/>
              <a:gd name="connsiteX977" fmla="*/ 1537567 w 2230147"/>
              <a:gd name="connsiteY977" fmla="*/ 1161225 h 2227137"/>
              <a:gd name="connsiteX978" fmla="*/ 1585059 w 2230147"/>
              <a:gd name="connsiteY978" fmla="*/ 1201131 h 2227137"/>
              <a:gd name="connsiteX979" fmla="*/ 1596272 w 2230147"/>
              <a:gd name="connsiteY979" fmla="*/ 1207727 h 2227137"/>
              <a:gd name="connsiteX980" fmla="*/ 1616390 w 2230147"/>
              <a:gd name="connsiteY980" fmla="*/ 1222238 h 2227137"/>
              <a:gd name="connsiteX981" fmla="*/ 1679052 w 2230147"/>
              <a:gd name="connsiteY981" fmla="*/ 1280613 h 2227137"/>
              <a:gd name="connsiteX982" fmla="*/ 1710054 w 2230147"/>
              <a:gd name="connsiteY982" fmla="*/ 1310624 h 2227137"/>
              <a:gd name="connsiteX983" fmla="*/ 1738746 w 2230147"/>
              <a:gd name="connsiteY983" fmla="*/ 1333710 h 2227137"/>
              <a:gd name="connsiteX984" fmla="*/ 1804046 w 2230147"/>
              <a:gd name="connsiteY984" fmla="*/ 1390436 h 2227137"/>
              <a:gd name="connsiteX985" fmla="*/ 1834057 w 2230147"/>
              <a:gd name="connsiteY985" fmla="*/ 1410224 h 2227137"/>
              <a:gd name="connsiteX986" fmla="*/ 1853846 w 2230147"/>
              <a:gd name="connsiteY986" fmla="*/ 1425395 h 2227137"/>
              <a:gd name="connsiteX987" fmla="*/ 1923433 w 2230147"/>
              <a:gd name="connsiteY987" fmla="*/ 1467939 h 2227137"/>
              <a:gd name="connsiteX988" fmla="*/ 1937945 w 2230147"/>
              <a:gd name="connsiteY988" fmla="*/ 1476844 h 2227137"/>
              <a:gd name="connsiteX989" fmla="*/ 1972904 w 2230147"/>
              <a:gd name="connsiteY989" fmla="*/ 1502898 h 2227137"/>
              <a:gd name="connsiteX990" fmla="*/ 1966637 w 2230147"/>
              <a:gd name="connsiteY990" fmla="*/ 1526973 h 2227137"/>
              <a:gd name="connsiteX991" fmla="*/ 1940583 w 2230147"/>
              <a:gd name="connsiteY991" fmla="*/ 1524994 h 2227137"/>
              <a:gd name="connsiteX992" fmla="*/ 1911231 w 2230147"/>
              <a:gd name="connsiteY992" fmla="*/ 1499270 h 2227137"/>
              <a:gd name="connsiteX993" fmla="*/ 1867697 w 2230147"/>
              <a:gd name="connsiteY993" fmla="*/ 1458705 h 2227137"/>
              <a:gd name="connsiteX994" fmla="*/ 1825153 w 2230147"/>
              <a:gd name="connsiteY994" fmla="*/ 1425065 h 2227137"/>
              <a:gd name="connsiteX995" fmla="*/ 1802397 w 2230147"/>
              <a:gd name="connsiteY995" fmla="*/ 1422427 h 2227137"/>
              <a:gd name="connsiteX996" fmla="*/ 1791843 w 2230147"/>
              <a:gd name="connsiteY996" fmla="*/ 1423746 h 2227137"/>
              <a:gd name="connsiteX997" fmla="*/ 1767768 w 2230147"/>
              <a:gd name="connsiteY997" fmla="*/ 1426714 h 2227137"/>
              <a:gd name="connsiteX998" fmla="*/ 1758863 w 2230147"/>
              <a:gd name="connsiteY998" fmla="*/ 1423416 h 2227137"/>
              <a:gd name="connsiteX999" fmla="*/ 1763151 w 2230147"/>
              <a:gd name="connsiteY999" fmla="*/ 1415501 h 2227137"/>
              <a:gd name="connsiteX1000" fmla="*/ 1777992 w 2230147"/>
              <a:gd name="connsiteY1000" fmla="*/ 1413192 h 2227137"/>
              <a:gd name="connsiteX1001" fmla="*/ 1789205 w 2230147"/>
              <a:gd name="connsiteY1001" fmla="*/ 1407585 h 2227137"/>
              <a:gd name="connsiteX1002" fmla="*/ 1786237 w 2230147"/>
              <a:gd name="connsiteY1002" fmla="*/ 1396702 h 2227137"/>
              <a:gd name="connsiteX1003" fmla="*/ 1738086 w 2230147"/>
              <a:gd name="connsiteY1003" fmla="*/ 1362403 h 2227137"/>
              <a:gd name="connsiteX1004" fmla="*/ 1701149 w 2230147"/>
              <a:gd name="connsiteY1004" fmla="*/ 1338987 h 2227137"/>
              <a:gd name="connsiteX1005" fmla="*/ 1649040 w 2230147"/>
              <a:gd name="connsiteY1005" fmla="*/ 1304358 h 2227137"/>
              <a:gd name="connsiteX1006" fmla="*/ 1587038 w 2230147"/>
              <a:gd name="connsiteY1006" fmla="*/ 1256867 h 2227137"/>
              <a:gd name="connsiteX1007" fmla="*/ 1565601 w 2230147"/>
              <a:gd name="connsiteY1007" fmla="*/ 1226855 h 2227137"/>
              <a:gd name="connsiteX1008" fmla="*/ 1513493 w 2230147"/>
              <a:gd name="connsiteY1008" fmla="*/ 1176396 h 2227137"/>
              <a:gd name="connsiteX1009" fmla="*/ 1494034 w 2230147"/>
              <a:gd name="connsiteY1009" fmla="*/ 1169800 h 2227137"/>
              <a:gd name="connsiteX1010" fmla="*/ 1469629 w 2230147"/>
              <a:gd name="connsiteY1010" fmla="*/ 1159576 h 2227137"/>
              <a:gd name="connsiteX1011" fmla="*/ 1454458 w 2230147"/>
              <a:gd name="connsiteY1011" fmla="*/ 1155289 h 2227137"/>
              <a:gd name="connsiteX1012" fmla="*/ 1448852 w 2230147"/>
              <a:gd name="connsiteY1012" fmla="*/ 1171779 h 2227137"/>
              <a:gd name="connsiteX1013" fmla="*/ 1450830 w 2230147"/>
              <a:gd name="connsiteY1013" fmla="*/ 1182332 h 2227137"/>
              <a:gd name="connsiteX1014" fmla="*/ 1435990 w 2230147"/>
              <a:gd name="connsiteY1014" fmla="*/ 1199811 h 2227137"/>
              <a:gd name="connsiteX1015" fmla="*/ 1425842 w 2230147"/>
              <a:gd name="connsiteY1015" fmla="*/ 1199278 h 2227137"/>
              <a:gd name="connsiteX1016" fmla="*/ 1435989 w 2230147"/>
              <a:gd name="connsiteY1016" fmla="*/ 1200800 h 2227137"/>
              <a:gd name="connsiteX1017" fmla="*/ 1425229 w 2230147"/>
              <a:gd name="connsiteY1017" fmla="*/ 1200718 h 2227137"/>
              <a:gd name="connsiteX1018" fmla="*/ 1417612 w 2230147"/>
              <a:gd name="connsiteY1018" fmla="*/ 1207670 h 2227137"/>
              <a:gd name="connsiteX1019" fmla="*/ 1430712 w 2230147"/>
              <a:gd name="connsiteY1019" fmla="*/ 1246643 h 2227137"/>
              <a:gd name="connsiteX1020" fmla="*/ 1402350 w 2230147"/>
              <a:gd name="connsiteY1020" fmla="*/ 1291166 h 2227137"/>
              <a:gd name="connsiteX1021" fmla="*/ 1400975 w 2230147"/>
              <a:gd name="connsiteY1021" fmla="*/ 1291666 h 2227137"/>
              <a:gd name="connsiteX1022" fmla="*/ 1402351 w 2230147"/>
              <a:gd name="connsiteY1022" fmla="*/ 1291825 h 2227137"/>
              <a:gd name="connsiteX1023" fmla="*/ 1422798 w 2230147"/>
              <a:gd name="connsiteY1023" fmla="*/ 1344263 h 2227137"/>
              <a:gd name="connsiteX1024" fmla="*/ 1426425 w 2230147"/>
              <a:gd name="connsiteY1024" fmla="*/ 1354487 h 2227137"/>
              <a:gd name="connsiteX1025" fmla="*/ 1421808 w 2230147"/>
              <a:gd name="connsiteY1025" fmla="*/ 1357455 h 2227137"/>
              <a:gd name="connsiteX1026" fmla="*/ 1418181 w 2230147"/>
              <a:gd name="connsiteY1026" fmla="*/ 1354817 h 2227137"/>
              <a:gd name="connsiteX1027" fmla="*/ 1407297 w 2230147"/>
              <a:gd name="connsiteY1027" fmla="*/ 1331731 h 2227137"/>
              <a:gd name="connsiteX1028" fmla="*/ 1398063 w 2230147"/>
              <a:gd name="connsiteY1028" fmla="*/ 1304357 h 2227137"/>
              <a:gd name="connsiteX1029" fmla="*/ 1391467 w 2230147"/>
              <a:gd name="connsiteY1029" fmla="*/ 1295783 h 2227137"/>
              <a:gd name="connsiteX1030" fmla="*/ 1392420 w 2230147"/>
              <a:gd name="connsiteY1030" fmla="*/ 1294777 h 2227137"/>
              <a:gd name="connsiteX1031" fmla="*/ 1391466 w 2230147"/>
              <a:gd name="connsiteY1031" fmla="*/ 1295124 h 2227137"/>
              <a:gd name="connsiteX1032" fmla="*/ 1361784 w 2230147"/>
              <a:gd name="connsiteY1032" fmla="*/ 1283911 h 2227137"/>
              <a:gd name="connsiteX1033" fmla="*/ 1344305 w 2230147"/>
              <a:gd name="connsiteY1033" fmla="*/ 1264452 h 2227137"/>
              <a:gd name="connsiteX1034" fmla="*/ 1324517 w 2230147"/>
              <a:gd name="connsiteY1034" fmla="*/ 1277644 h 2227137"/>
              <a:gd name="connsiteX1035" fmla="*/ 1315943 w 2230147"/>
              <a:gd name="connsiteY1035" fmla="*/ 1281932 h 2227137"/>
              <a:gd name="connsiteX1036" fmla="*/ 1309016 w 2230147"/>
              <a:gd name="connsiteY1036" fmla="*/ 1300071 h 2227137"/>
              <a:gd name="connsiteX1037" fmla="*/ 1311326 w 2230147"/>
              <a:gd name="connsiteY1037" fmla="*/ 1318539 h 2227137"/>
              <a:gd name="connsiteX1038" fmla="*/ 1306049 w 2230147"/>
              <a:gd name="connsiteY1038" fmla="*/ 1326785 h 2227137"/>
              <a:gd name="connsiteX1039" fmla="*/ 1297474 w 2230147"/>
              <a:gd name="connsiteY1039" fmla="*/ 1324476 h 2227137"/>
              <a:gd name="connsiteX1040" fmla="*/ 1285601 w 2230147"/>
              <a:gd name="connsiteY1040" fmla="*/ 1299741 h 2227137"/>
              <a:gd name="connsiteX1041" fmla="*/ 1278675 w 2230147"/>
              <a:gd name="connsiteY1041" fmla="*/ 1286549 h 2227137"/>
              <a:gd name="connsiteX1042" fmla="*/ 1266802 w 2230147"/>
              <a:gd name="connsiteY1042" fmla="*/ 1288858 h 2227137"/>
              <a:gd name="connsiteX1043" fmla="*/ 1266143 w 2230147"/>
              <a:gd name="connsiteY1043" fmla="*/ 1303699 h 2227137"/>
              <a:gd name="connsiteX1044" fmla="*/ 1278015 w 2230147"/>
              <a:gd name="connsiteY1044" fmla="*/ 1341296 h 2227137"/>
              <a:gd name="connsiteX1045" fmla="*/ 1279005 w 2230147"/>
              <a:gd name="connsiteY1045" fmla="*/ 1354818 h 2227137"/>
              <a:gd name="connsiteX1046" fmla="*/ 1282303 w 2230147"/>
              <a:gd name="connsiteY1046" fmla="*/ 1375595 h 2227137"/>
              <a:gd name="connsiteX1047" fmla="*/ 1283623 w 2230147"/>
              <a:gd name="connsiteY1047" fmla="*/ 1403628 h 2227137"/>
              <a:gd name="connsiteX1048" fmla="*/ 1287250 w 2230147"/>
              <a:gd name="connsiteY1048" fmla="*/ 1445842 h 2227137"/>
              <a:gd name="connsiteX1049" fmla="*/ 1287250 w 2230147"/>
              <a:gd name="connsiteY1049" fmla="*/ 1447419 h 2227137"/>
              <a:gd name="connsiteX1050" fmla="*/ 1290630 w 2230147"/>
              <a:gd name="connsiteY1050" fmla="*/ 1453427 h 2227137"/>
              <a:gd name="connsiteX1051" fmla="*/ 1287250 w 2230147"/>
              <a:gd name="connsiteY1051" fmla="*/ 1459435 h 2227137"/>
              <a:gd name="connsiteX1052" fmla="*/ 1287250 w 2230147"/>
              <a:gd name="connsiteY1052" fmla="*/ 1523675 h 2227137"/>
              <a:gd name="connsiteX1053" fmla="*/ 1297144 w 2230147"/>
              <a:gd name="connsiteY1053" fmla="*/ 1537197 h 2227137"/>
              <a:gd name="connsiteX1054" fmla="*/ 1320230 w 2230147"/>
              <a:gd name="connsiteY1054" fmla="*/ 1595242 h 2227137"/>
              <a:gd name="connsiteX1055" fmla="*/ 1315613 w 2230147"/>
              <a:gd name="connsiteY1055" fmla="*/ 1616019 h 2227137"/>
              <a:gd name="connsiteX1056" fmla="*/ 1299782 w 2230147"/>
              <a:gd name="connsiteY1056" fmla="*/ 1628881 h 2227137"/>
              <a:gd name="connsiteX1057" fmla="*/ 1293189 w 2230147"/>
              <a:gd name="connsiteY1057" fmla="*/ 1636973 h 2227137"/>
              <a:gd name="connsiteX1058" fmla="*/ 1294898 w 2230147"/>
              <a:gd name="connsiteY1058" fmla="*/ 1639269 h 2227137"/>
              <a:gd name="connsiteX1059" fmla="*/ 1292419 w 2230147"/>
              <a:gd name="connsiteY1059" fmla="*/ 1643052 h 2227137"/>
              <a:gd name="connsiteX1060" fmla="*/ 1292197 w 2230147"/>
              <a:gd name="connsiteY1060" fmla="*/ 1653863 h 2227137"/>
              <a:gd name="connsiteX1061" fmla="*/ 1295825 w 2230147"/>
              <a:gd name="connsiteY1061" fmla="*/ 1669447 h 2227137"/>
              <a:gd name="connsiteX1062" fmla="*/ 1291868 w 2230147"/>
              <a:gd name="connsiteY1062" fmla="*/ 1678681 h 2227137"/>
              <a:gd name="connsiteX1063" fmla="*/ 1283622 w 2230147"/>
              <a:gd name="connsiteY1063" fmla="*/ 1671096 h 2227137"/>
              <a:gd name="connsiteX1064" fmla="*/ 1287844 w 2230147"/>
              <a:gd name="connsiteY1064" fmla="*/ 1649337 h 2227137"/>
              <a:gd name="connsiteX1065" fmla="*/ 1286920 w 2230147"/>
              <a:gd name="connsiteY1065" fmla="*/ 1628551 h 2227137"/>
              <a:gd name="connsiteX1066" fmla="*/ 1287609 w 2230147"/>
              <a:gd name="connsiteY1066" fmla="*/ 1629476 h 2227137"/>
              <a:gd name="connsiteX1067" fmla="*/ 1287580 w 2230147"/>
              <a:gd name="connsiteY1067" fmla="*/ 1627562 h 2227137"/>
              <a:gd name="connsiteX1068" fmla="*/ 1259547 w 2230147"/>
              <a:gd name="connsiteY1068" fmla="*/ 1565559 h 2227137"/>
              <a:gd name="connsiteX1069" fmla="*/ 1267792 w 2230147"/>
              <a:gd name="connsiteY1069" fmla="*/ 1536867 h 2227137"/>
              <a:gd name="connsiteX1070" fmla="*/ 1275377 w 2230147"/>
              <a:gd name="connsiteY1070" fmla="*/ 1486078 h 2227137"/>
              <a:gd name="connsiteX1071" fmla="*/ 1274718 w 2230147"/>
              <a:gd name="connsiteY1071" fmla="*/ 1464311 h 2227137"/>
              <a:gd name="connsiteX1072" fmla="*/ 1274962 w 2230147"/>
              <a:gd name="connsiteY1072" fmla="*/ 1459729 h 2227137"/>
              <a:gd name="connsiteX1073" fmla="*/ 1273632 w 2230147"/>
              <a:gd name="connsiteY1073" fmla="*/ 1452685 h 2227137"/>
              <a:gd name="connsiteX1074" fmla="*/ 1275536 w 2230147"/>
              <a:gd name="connsiteY1074" fmla="*/ 1448957 h 2227137"/>
              <a:gd name="connsiteX1075" fmla="*/ 1276036 w 2230147"/>
              <a:gd name="connsiteY1075" fmla="*/ 1439576 h 2227137"/>
              <a:gd name="connsiteX1076" fmla="*/ 1270431 w 2230147"/>
              <a:gd name="connsiteY1076" fmla="*/ 1400989 h 2227137"/>
              <a:gd name="connsiteX1077" fmla="*/ 1266143 w 2230147"/>
              <a:gd name="connsiteY1077" fmla="*/ 1393074 h 2227137"/>
              <a:gd name="connsiteX1078" fmla="*/ 1263834 w 2230147"/>
              <a:gd name="connsiteY1078" fmla="*/ 1389117 h 2227137"/>
              <a:gd name="connsiteX1079" fmla="*/ 1257898 w 2230147"/>
              <a:gd name="connsiteY1079" fmla="*/ 1343604 h 2227137"/>
              <a:gd name="connsiteX1080" fmla="*/ 1248994 w 2230147"/>
              <a:gd name="connsiteY1080" fmla="*/ 1306007 h 2227137"/>
              <a:gd name="connsiteX1081" fmla="*/ 1245695 w 2230147"/>
              <a:gd name="connsiteY1081" fmla="*/ 1298422 h 2227137"/>
              <a:gd name="connsiteX1082" fmla="*/ 1238439 w 2230147"/>
              <a:gd name="connsiteY1082" fmla="*/ 1304028 h 2227137"/>
              <a:gd name="connsiteX1083" fmla="*/ 1231514 w 2230147"/>
              <a:gd name="connsiteY1083" fmla="*/ 1300730 h 2227137"/>
              <a:gd name="connsiteX1084" fmla="*/ 1234482 w 2230147"/>
              <a:gd name="connsiteY1084" fmla="*/ 1295784 h 2227137"/>
              <a:gd name="connsiteX1085" fmla="*/ 1241078 w 2230147"/>
              <a:gd name="connsiteY1085" fmla="*/ 1289517 h 2227137"/>
              <a:gd name="connsiteX1086" fmla="*/ 1231843 w 2230147"/>
              <a:gd name="connsiteY1086" fmla="*/ 1284570 h 2227137"/>
              <a:gd name="connsiteX1087" fmla="*/ 1196225 w 2230147"/>
              <a:gd name="connsiteY1087" fmla="*/ 1269400 h 2227137"/>
              <a:gd name="connsiteX1088" fmla="*/ 1175118 w 2230147"/>
              <a:gd name="connsiteY1088" fmla="*/ 1229824 h 2227137"/>
              <a:gd name="connsiteX1089" fmla="*/ 1163905 w 2230147"/>
              <a:gd name="connsiteY1089" fmla="*/ 1241696 h 2227137"/>
              <a:gd name="connsiteX1090" fmla="*/ 1170171 w 2230147"/>
              <a:gd name="connsiteY1090" fmla="*/ 1227845 h 2227137"/>
              <a:gd name="connsiteX1091" fmla="*/ 1171160 w 2230147"/>
              <a:gd name="connsiteY1091" fmla="*/ 1211684 h 2227137"/>
              <a:gd name="connsiteX1092" fmla="*/ 1155001 w 2230147"/>
              <a:gd name="connsiteY1092" fmla="*/ 1206408 h 2227137"/>
              <a:gd name="connsiteX1093" fmla="*/ 1154295 w 2230147"/>
              <a:gd name="connsiteY1093" fmla="*/ 1214751 h 2227137"/>
              <a:gd name="connsiteX1094" fmla="*/ 1154505 w 2230147"/>
              <a:gd name="connsiteY1094" fmla="*/ 1220465 h 2227137"/>
              <a:gd name="connsiteX1095" fmla="*/ 1152928 w 2230147"/>
              <a:gd name="connsiteY1095" fmla="*/ 1226227 h 2227137"/>
              <a:gd name="connsiteX1096" fmla="*/ 1152032 w 2230147"/>
              <a:gd name="connsiteY1096" fmla="*/ 1232462 h 2227137"/>
              <a:gd name="connsiteX1097" fmla="*/ 1144777 w 2230147"/>
              <a:gd name="connsiteY1097" fmla="*/ 1271048 h 2227137"/>
              <a:gd name="connsiteX1098" fmla="*/ 1155330 w 2230147"/>
              <a:gd name="connsiteY1098" fmla="*/ 1283251 h 2227137"/>
              <a:gd name="connsiteX1099" fmla="*/ 1159288 w 2230147"/>
              <a:gd name="connsiteY1099" fmla="*/ 1285559 h 2227137"/>
              <a:gd name="connsiteX1100" fmla="*/ 1166213 w 2230147"/>
              <a:gd name="connsiteY1100" fmla="*/ 1319529 h 2227137"/>
              <a:gd name="connsiteX1101" fmla="*/ 1151702 w 2230147"/>
              <a:gd name="connsiteY1101" fmla="*/ 1337008 h 2227137"/>
              <a:gd name="connsiteX1102" fmla="*/ 1143127 w 2230147"/>
              <a:gd name="connsiteY1102" fmla="*/ 1337338 h 2227137"/>
              <a:gd name="connsiteX1103" fmla="*/ 1128617 w 2230147"/>
              <a:gd name="connsiteY1103" fmla="*/ 1350200 h 2227137"/>
              <a:gd name="connsiteX1104" fmla="*/ 1121361 w 2230147"/>
              <a:gd name="connsiteY1104" fmla="*/ 1374606 h 2227137"/>
              <a:gd name="connsiteX1105" fmla="*/ 1126637 w 2230147"/>
              <a:gd name="connsiteY1105" fmla="*/ 1393404 h 2227137"/>
              <a:gd name="connsiteX1106" fmla="*/ 1110148 w 2230147"/>
              <a:gd name="connsiteY1106" fmla="*/ 1406266 h 2227137"/>
              <a:gd name="connsiteX1107" fmla="*/ 1096296 w 2230147"/>
              <a:gd name="connsiteY1107" fmla="*/ 1462992 h 2227137"/>
              <a:gd name="connsiteX1108" fmla="*/ 1092008 w 2230147"/>
              <a:gd name="connsiteY1108" fmla="*/ 1484759 h 2227137"/>
              <a:gd name="connsiteX1109" fmla="*/ 1091061 w 2230147"/>
              <a:gd name="connsiteY1109" fmla="*/ 1499105 h 2227137"/>
              <a:gd name="connsiteX1110" fmla="*/ 1090796 w 2230147"/>
              <a:gd name="connsiteY1110" fmla="*/ 1501344 h 2227137"/>
              <a:gd name="connsiteX1111" fmla="*/ 1091120 w 2230147"/>
              <a:gd name="connsiteY1111" fmla="*/ 1499640 h 2227137"/>
              <a:gd name="connsiteX1112" fmla="*/ 1096001 w 2230147"/>
              <a:gd name="connsiteY1112" fmla="*/ 1485417 h 2227137"/>
              <a:gd name="connsiteX1113" fmla="*/ 1096001 w 2230147"/>
              <a:gd name="connsiteY1113" fmla="*/ 1507076 h 2227137"/>
              <a:gd name="connsiteX1114" fmla="*/ 1089404 w 2230147"/>
              <a:gd name="connsiteY1114" fmla="*/ 1513165 h 2227137"/>
              <a:gd name="connsiteX1115" fmla="*/ 1089370 w 2230147"/>
              <a:gd name="connsiteY1115" fmla="*/ 1513451 h 2227137"/>
              <a:gd name="connsiteX1116" fmla="*/ 1092668 w 2230147"/>
              <a:gd name="connsiteY1116" fmla="*/ 1571826 h 2227137"/>
              <a:gd name="connsiteX1117" fmla="*/ 1092669 w 2230147"/>
              <a:gd name="connsiteY1117" fmla="*/ 1586667 h 2227137"/>
              <a:gd name="connsiteX1118" fmla="*/ 1076508 w 2230147"/>
              <a:gd name="connsiteY1118" fmla="*/ 1552697 h 2227137"/>
              <a:gd name="connsiteX1119" fmla="*/ 1072221 w 2230147"/>
              <a:gd name="connsiteY1119" fmla="*/ 1548410 h 2227137"/>
              <a:gd name="connsiteX1120" fmla="*/ 1081126 w 2230147"/>
              <a:gd name="connsiteY1120" fmla="*/ 1515760 h 2227137"/>
              <a:gd name="connsiteX1121" fmla="*/ 1080466 w 2230147"/>
              <a:gd name="connsiteY1121" fmla="*/ 1500259 h 2227137"/>
              <a:gd name="connsiteX1122" fmla="*/ 1078817 w 2230147"/>
              <a:gd name="connsiteY1122" fmla="*/ 1479482 h 2227137"/>
              <a:gd name="connsiteX1123" fmla="*/ 1082115 w 2230147"/>
              <a:gd name="connsiteY1123" fmla="*/ 1452108 h 2227137"/>
              <a:gd name="connsiteX1124" fmla="*/ 1110807 w 2230147"/>
              <a:gd name="connsiteY1124" fmla="*/ 1375925 h 2227137"/>
              <a:gd name="connsiteX1125" fmla="*/ 1116744 w 2230147"/>
              <a:gd name="connsiteY1125" fmla="*/ 1303699 h 2227137"/>
              <a:gd name="connsiteX1126" fmla="*/ 1118722 w 2230147"/>
              <a:gd name="connsiteY1126" fmla="*/ 1282592 h 2227137"/>
              <a:gd name="connsiteX1127" fmla="*/ 1122680 w 2230147"/>
              <a:gd name="connsiteY1127" fmla="*/ 1258186 h 2227137"/>
              <a:gd name="connsiteX1128" fmla="*/ 1130596 w 2230147"/>
              <a:gd name="connsiteY1128" fmla="*/ 1206738 h 2227137"/>
              <a:gd name="connsiteX1129" fmla="*/ 1130053 w 2230147"/>
              <a:gd name="connsiteY1129" fmla="*/ 1200386 h 2227137"/>
              <a:gd name="connsiteX1130" fmla="*/ 1126309 w 2230147"/>
              <a:gd name="connsiteY1130" fmla="*/ 1192349 h 2227137"/>
              <a:gd name="connsiteX1131" fmla="*/ 1122173 w 2230147"/>
              <a:gd name="connsiteY1131" fmla="*/ 1181495 h 2227137"/>
              <a:gd name="connsiteX1132" fmla="*/ 1120371 w 2230147"/>
              <a:gd name="connsiteY1132" fmla="*/ 1179694 h 2227137"/>
              <a:gd name="connsiteX1133" fmla="*/ 1119718 w 2230147"/>
              <a:gd name="connsiteY1133" fmla="*/ 1179282 h 2227137"/>
              <a:gd name="connsiteX1134" fmla="*/ 1107056 w 2230147"/>
              <a:gd name="connsiteY1134" fmla="*/ 1178497 h 2227137"/>
              <a:gd name="connsiteX1135" fmla="*/ 1097465 w 2230147"/>
              <a:gd name="connsiteY1135" fmla="*/ 1180484 h 2227137"/>
              <a:gd name="connsiteX1136" fmla="*/ 1096625 w 2230147"/>
              <a:gd name="connsiteY1136" fmla="*/ 1181673 h 2227137"/>
              <a:gd name="connsiteX1137" fmla="*/ 1094526 w 2230147"/>
              <a:gd name="connsiteY1137" fmla="*/ 1187713 h 2227137"/>
              <a:gd name="connsiteX1138" fmla="*/ 1096212 w 2230147"/>
              <a:gd name="connsiteY1138" fmla="*/ 1200594 h 2227137"/>
              <a:gd name="connsiteX1139" fmla="*/ 1095364 w 2230147"/>
              <a:gd name="connsiteY1139" fmla="*/ 1207402 h 2227137"/>
              <a:gd name="connsiteX1140" fmla="*/ 1092823 w 2230147"/>
              <a:gd name="connsiteY1140" fmla="*/ 1209918 h 2227137"/>
              <a:gd name="connsiteX1141" fmla="*/ 1092668 w 2230147"/>
              <a:gd name="connsiteY1141" fmla="*/ 1212674 h 2227137"/>
              <a:gd name="connsiteX1142" fmla="*/ 1086732 w 2230147"/>
              <a:gd name="connsiteY1142" fmla="*/ 1248622 h 2227137"/>
              <a:gd name="connsiteX1143" fmla="*/ 1084986 w 2230147"/>
              <a:gd name="connsiteY1143" fmla="*/ 1255453 h 2227137"/>
              <a:gd name="connsiteX1144" fmla="*/ 1088050 w 2230147"/>
              <a:gd name="connsiteY1144" fmla="*/ 1259835 h 2227137"/>
              <a:gd name="connsiteX1145" fmla="*/ 1088050 w 2230147"/>
              <a:gd name="connsiteY1145" fmla="*/ 1259839 h 2227137"/>
              <a:gd name="connsiteX1146" fmla="*/ 1088051 w 2230147"/>
              <a:gd name="connsiteY1146" fmla="*/ 1259835 h 2227137"/>
              <a:gd name="connsiteX1147" fmla="*/ 1092998 w 2230147"/>
              <a:gd name="connsiteY1147" fmla="*/ 1253569 h 2227137"/>
              <a:gd name="connsiteX1148" fmla="*/ 1092009 w 2230147"/>
              <a:gd name="connsiteY1148" fmla="*/ 1261154 h 2227137"/>
              <a:gd name="connsiteX1149" fmla="*/ 1088711 w 2230147"/>
              <a:gd name="connsiteY1149" fmla="*/ 1275006 h 2227137"/>
              <a:gd name="connsiteX1150" fmla="*/ 1088710 w 2230147"/>
              <a:gd name="connsiteY1150" fmla="*/ 1275005 h 2227137"/>
              <a:gd name="connsiteX1151" fmla="*/ 1088710 w 2230147"/>
              <a:gd name="connsiteY1151" fmla="*/ 1275006 h 2227137"/>
              <a:gd name="connsiteX1152" fmla="*/ 1082526 w 2230147"/>
              <a:gd name="connsiteY1152" fmla="*/ 1279458 h 2227137"/>
              <a:gd name="connsiteX1153" fmla="*/ 1078407 w 2230147"/>
              <a:gd name="connsiteY1153" fmla="*/ 1279192 h 2227137"/>
              <a:gd name="connsiteX1154" fmla="*/ 1075849 w 2230147"/>
              <a:gd name="connsiteY1154" fmla="*/ 1282261 h 2227137"/>
              <a:gd name="connsiteX1155" fmla="*/ 1073539 w 2230147"/>
              <a:gd name="connsiteY1155" fmla="*/ 1282608 h 2227137"/>
              <a:gd name="connsiteX1156" fmla="*/ 1073539 w 2230147"/>
              <a:gd name="connsiteY1156" fmla="*/ 1296442 h 2227137"/>
              <a:gd name="connsiteX1157" fmla="*/ 1069912 w 2230147"/>
              <a:gd name="connsiteY1157" fmla="*/ 1301719 h 2227137"/>
              <a:gd name="connsiteX1158" fmla="*/ 1068262 w 2230147"/>
              <a:gd name="connsiteY1158" fmla="*/ 1296442 h 2227137"/>
              <a:gd name="connsiteX1159" fmla="*/ 1069252 w 2230147"/>
              <a:gd name="connsiteY1159" fmla="*/ 1283580 h 2227137"/>
              <a:gd name="connsiteX1160" fmla="*/ 1070098 w 2230147"/>
              <a:gd name="connsiteY1160" fmla="*/ 1283124 h 2227137"/>
              <a:gd name="connsiteX1161" fmla="*/ 1069252 w 2230147"/>
              <a:gd name="connsiteY1161" fmla="*/ 1283251 h 2227137"/>
              <a:gd name="connsiteX1162" fmla="*/ 1054412 w 2230147"/>
              <a:gd name="connsiteY1162" fmla="*/ 1233781 h 2227137"/>
              <a:gd name="connsiteX1163" fmla="*/ 1064635 w 2230147"/>
              <a:gd name="connsiteY1163" fmla="*/ 1190577 h 2227137"/>
              <a:gd name="connsiteX1164" fmla="*/ 1066284 w 2230147"/>
              <a:gd name="connsiteY1164" fmla="*/ 1181013 h 2227137"/>
              <a:gd name="connsiteX1165" fmla="*/ 1073135 w 2230147"/>
              <a:gd name="connsiteY1165" fmla="*/ 1169922 h 2227137"/>
              <a:gd name="connsiteX1166" fmla="*/ 1070489 w 2230147"/>
              <a:gd name="connsiteY1166" fmla="*/ 1167862 h 2227137"/>
              <a:gd name="connsiteX1167" fmla="*/ 1066944 w 2230147"/>
              <a:gd name="connsiteY1167" fmla="*/ 1162214 h 2227137"/>
              <a:gd name="connsiteX1168" fmla="*/ 1066945 w 2230147"/>
              <a:gd name="connsiteY1168" fmla="*/ 1162214 h 2227137"/>
              <a:gd name="connsiteX1169" fmla="*/ 1066944 w 2230147"/>
              <a:gd name="connsiteY1169" fmla="*/ 1162214 h 2227137"/>
              <a:gd name="connsiteX1170" fmla="*/ 1053752 w 2230147"/>
              <a:gd name="connsiteY1170" fmla="*/ 1159245 h 2227137"/>
              <a:gd name="connsiteX1171" fmla="*/ 1053168 w 2230147"/>
              <a:gd name="connsiteY1171" fmla="*/ 1159141 h 2227137"/>
              <a:gd name="connsiteX1172" fmla="*/ 1053422 w 2230147"/>
              <a:gd name="connsiteY1172" fmla="*/ 1159246 h 2227137"/>
              <a:gd name="connsiteX1173" fmla="*/ 1040871 w 2230147"/>
              <a:gd name="connsiteY1173" fmla="*/ 1159076 h 2227137"/>
              <a:gd name="connsiteX1174" fmla="*/ 1030336 w 2230147"/>
              <a:gd name="connsiteY1174" fmla="*/ 1161555 h 2227137"/>
              <a:gd name="connsiteX1175" fmla="*/ 881267 w 2230147"/>
              <a:gd name="connsiteY1175" fmla="*/ 1194865 h 2227137"/>
              <a:gd name="connsiteX1176" fmla="*/ 873577 w 2230147"/>
              <a:gd name="connsiteY1176" fmla="*/ 1195270 h 2227137"/>
              <a:gd name="connsiteX1177" fmla="*/ 866385 w 2230147"/>
              <a:gd name="connsiteY1177" fmla="*/ 1198893 h 2227137"/>
              <a:gd name="connsiteX1178" fmla="*/ 852904 w 2230147"/>
              <a:gd name="connsiteY1178" fmla="*/ 1196989 h 2227137"/>
              <a:gd name="connsiteX1179" fmla="*/ 855863 w 2230147"/>
              <a:gd name="connsiteY1179" fmla="*/ 1196145 h 2227137"/>
              <a:gd name="connsiteX1180" fmla="*/ 815471 w 2230147"/>
              <a:gd name="connsiteY1180" fmla="*/ 1191485 h 2227137"/>
              <a:gd name="connsiteX1181" fmla="*/ 780678 w 2230147"/>
              <a:gd name="connsiteY1181" fmla="*/ 1170459 h 2227137"/>
              <a:gd name="connsiteX1182" fmla="*/ 792221 w 2230147"/>
              <a:gd name="connsiteY1182" fmla="*/ 1126266 h 2227137"/>
              <a:gd name="connsiteX1183" fmla="*/ 810360 w 2230147"/>
              <a:gd name="connsiteY1183" fmla="*/ 1119341 h 2227137"/>
              <a:gd name="connsiteX1184" fmla="*/ 818935 w 2230147"/>
              <a:gd name="connsiteY1184" fmla="*/ 1089989 h 2227137"/>
              <a:gd name="connsiteX1185" fmla="*/ 817912 w 2230147"/>
              <a:gd name="connsiteY1185" fmla="*/ 1088088 h 2227137"/>
              <a:gd name="connsiteX1186" fmla="*/ 804093 w 2230147"/>
              <a:gd name="connsiteY1186" fmla="*/ 1093616 h 2227137"/>
              <a:gd name="connsiteX1187" fmla="*/ 816626 w 2230147"/>
              <a:gd name="connsiteY1187" fmla="*/ 1085371 h 2227137"/>
              <a:gd name="connsiteX1188" fmla="*/ 816752 w 2230147"/>
              <a:gd name="connsiteY1188" fmla="*/ 1085497 h 2227137"/>
              <a:gd name="connsiteX1189" fmla="*/ 835754 w 2230147"/>
              <a:gd name="connsiteY1189" fmla="*/ 1054700 h 2227137"/>
              <a:gd name="connsiteX1190" fmla="*/ 836084 w 2230147"/>
              <a:gd name="connsiteY1190" fmla="*/ 1041178 h 2227137"/>
              <a:gd name="connsiteX1191" fmla="*/ 832639 w 2230147"/>
              <a:gd name="connsiteY1191" fmla="*/ 1042741 h 2227137"/>
              <a:gd name="connsiteX1192" fmla="*/ 830972 w 2230147"/>
              <a:gd name="connsiteY1192" fmla="*/ 1045094 h 2227137"/>
              <a:gd name="connsiteX1193" fmla="*/ 833775 w 2230147"/>
              <a:gd name="connsiteY1193" fmla="*/ 1055029 h 2227137"/>
              <a:gd name="connsiteX1194" fmla="*/ 820843 w 2230147"/>
              <a:gd name="connsiteY1194" fmla="*/ 1049641 h 2227137"/>
              <a:gd name="connsiteX1195" fmla="*/ 819265 w 2230147"/>
              <a:gd name="connsiteY1195" fmla="*/ 1050742 h 2227137"/>
              <a:gd name="connsiteX1196" fmla="*/ 791231 w 2230147"/>
              <a:gd name="connsiteY1196" fmla="*/ 1074818 h 2227137"/>
              <a:gd name="connsiteX1197" fmla="*/ 753964 w 2230147"/>
              <a:gd name="connsiteY1197" fmla="*/ 1109447 h 2227137"/>
              <a:gd name="connsiteX1198" fmla="*/ 738134 w 2230147"/>
              <a:gd name="connsiteY1198" fmla="*/ 1112415 h 2227137"/>
              <a:gd name="connsiteX1199" fmla="*/ 730218 w 2230147"/>
              <a:gd name="connsiteY1199" fmla="*/ 1096585 h 2227137"/>
              <a:gd name="connsiteX1200" fmla="*/ 741432 w 2230147"/>
              <a:gd name="connsiteY1200" fmla="*/ 1086690 h 2227137"/>
              <a:gd name="connsiteX1201" fmla="*/ 785625 w 2230147"/>
              <a:gd name="connsiteY1201" fmla="*/ 1059317 h 2227137"/>
              <a:gd name="connsiteX1202" fmla="*/ 814977 w 2230147"/>
              <a:gd name="connsiteY1202" fmla="*/ 1027327 h 2227137"/>
              <a:gd name="connsiteX1203" fmla="*/ 817650 w 2230147"/>
              <a:gd name="connsiteY1203" fmla="*/ 1025501 h 2227137"/>
              <a:gd name="connsiteX1204" fmla="*/ 821243 w 2230147"/>
              <a:gd name="connsiteY1204" fmla="*/ 1014464 h 2227137"/>
              <a:gd name="connsiteX1205" fmla="*/ 822232 w 2230147"/>
              <a:gd name="connsiteY1205" fmla="*/ 998963 h 2227137"/>
              <a:gd name="connsiteX1206" fmla="*/ 823222 w 2230147"/>
              <a:gd name="connsiteY1206" fmla="*/ 991048 h 2227137"/>
              <a:gd name="connsiteX1207" fmla="*/ 830477 w 2230147"/>
              <a:gd name="connsiteY1207" fmla="*/ 993027 h 2227137"/>
              <a:gd name="connsiteX1208" fmla="*/ 835884 w 2230147"/>
              <a:gd name="connsiteY1208" fmla="*/ 991946 h 2227137"/>
              <a:gd name="connsiteX1209" fmla="*/ 834435 w 2230147"/>
              <a:gd name="connsiteY1209" fmla="*/ 984123 h 2227137"/>
              <a:gd name="connsiteX1210" fmla="*/ 833691 w 2230147"/>
              <a:gd name="connsiteY1210" fmla="*/ 982387 h 2227137"/>
              <a:gd name="connsiteX1211" fmla="*/ 826026 w 2230147"/>
              <a:gd name="connsiteY1211" fmla="*/ 979999 h 2227137"/>
              <a:gd name="connsiteX1212" fmla="*/ 822955 w 2230147"/>
              <a:gd name="connsiteY1212" fmla="*/ 970144 h 2227137"/>
              <a:gd name="connsiteX1213" fmla="*/ 822892 w 2230147"/>
              <a:gd name="connsiteY1213" fmla="*/ 970271 h 2227137"/>
              <a:gd name="connsiteX1214" fmla="*/ 813823 w 2230147"/>
              <a:gd name="connsiteY1214" fmla="*/ 962356 h 2227137"/>
              <a:gd name="connsiteX1215" fmla="*/ 816057 w 2230147"/>
              <a:gd name="connsiteY1215" fmla="*/ 952892 h 2227137"/>
              <a:gd name="connsiteX1216" fmla="*/ 815966 w 2230147"/>
              <a:gd name="connsiteY1216" fmla="*/ 952792 h 2227137"/>
              <a:gd name="connsiteX1217" fmla="*/ 802115 w 2230147"/>
              <a:gd name="connsiteY1217" fmla="*/ 937621 h 2227137"/>
              <a:gd name="connsiteX1218" fmla="*/ 800036 w 2230147"/>
              <a:gd name="connsiteY1218" fmla="*/ 935958 h 2227137"/>
              <a:gd name="connsiteX1219" fmla="*/ 796838 w 2230147"/>
              <a:gd name="connsiteY1219" fmla="*/ 936631 h 2227137"/>
              <a:gd name="connsiteX1220" fmla="*/ 782656 w 2230147"/>
              <a:gd name="connsiteY1220" fmla="*/ 930036 h 2227137"/>
              <a:gd name="connsiteX1221" fmla="*/ 779128 w 2230147"/>
              <a:gd name="connsiteY1221" fmla="*/ 919232 h 2227137"/>
              <a:gd name="connsiteX1222" fmla="*/ 775731 w 2230147"/>
              <a:gd name="connsiteY1222" fmla="*/ 916514 h 2227137"/>
              <a:gd name="connsiteX1223" fmla="*/ 726591 w 2230147"/>
              <a:gd name="connsiteY1223" fmla="*/ 892439 h 2227137"/>
              <a:gd name="connsiteX1224" fmla="*/ 721870 w 2230147"/>
              <a:gd name="connsiteY1224" fmla="*/ 891022 h 2227137"/>
              <a:gd name="connsiteX1225" fmla="*/ 719005 w 2230147"/>
              <a:gd name="connsiteY1225" fmla="*/ 891902 h 2227137"/>
              <a:gd name="connsiteX1226" fmla="*/ 717361 w 2230147"/>
              <a:gd name="connsiteY1226" fmla="*/ 889669 h 2227137"/>
              <a:gd name="connsiteX1227" fmla="*/ 713399 w 2230147"/>
              <a:gd name="connsiteY1227" fmla="*/ 888481 h 2227137"/>
              <a:gd name="connsiteX1228" fmla="*/ 683387 w 2230147"/>
              <a:gd name="connsiteY1228" fmla="*/ 886172 h 2227137"/>
              <a:gd name="connsiteX1229" fmla="*/ 681899 w 2230147"/>
              <a:gd name="connsiteY1229" fmla="*/ 886149 h 2227137"/>
              <a:gd name="connsiteX1230" fmla="*/ 683387 w 2230147"/>
              <a:gd name="connsiteY1230" fmla="*/ 886979 h 2227137"/>
              <a:gd name="connsiteX1231" fmla="*/ 660960 w 2230147"/>
              <a:gd name="connsiteY1231" fmla="*/ 886026 h 2227137"/>
              <a:gd name="connsiteX1232" fmla="*/ 661218 w 2230147"/>
              <a:gd name="connsiteY1232" fmla="*/ 885907 h 2227137"/>
              <a:gd name="connsiteX1233" fmla="*/ 624147 w 2230147"/>
              <a:gd name="connsiteY1233" fmla="*/ 887285 h 2227137"/>
              <a:gd name="connsiteX1234" fmla="*/ 585107 w 2230147"/>
              <a:gd name="connsiteY1234" fmla="*/ 882545 h 2227137"/>
              <a:gd name="connsiteX1235" fmla="*/ 522115 w 2230147"/>
              <a:gd name="connsiteY1235" fmla="*/ 839671 h 2227137"/>
              <a:gd name="connsiteX1236" fmla="*/ 513633 w 2230147"/>
              <a:gd name="connsiteY1236" fmla="*/ 831361 h 2227137"/>
              <a:gd name="connsiteX1237" fmla="*/ 513417 w 2230147"/>
              <a:gd name="connsiteY1237" fmla="*/ 831219 h 2227137"/>
              <a:gd name="connsiteX1238" fmla="*/ 513288 w 2230147"/>
              <a:gd name="connsiteY1238" fmla="*/ 831023 h 2227137"/>
              <a:gd name="connsiteX1239" fmla="*/ 505955 w 2230147"/>
              <a:gd name="connsiteY1239" fmla="*/ 823840 h 2227137"/>
              <a:gd name="connsiteX1240" fmla="*/ 464071 w 2230147"/>
              <a:gd name="connsiteY1240" fmla="*/ 768764 h 2227137"/>
              <a:gd name="connsiteX1241" fmla="*/ 458793 w 2230147"/>
              <a:gd name="connsiteY1241" fmla="*/ 736773 h 2227137"/>
              <a:gd name="connsiteX1242" fmla="*/ 398770 w 2230147"/>
              <a:gd name="connsiteY1242" fmla="*/ 647397 h 2227137"/>
              <a:gd name="connsiteX1243" fmla="*/ 354247 w 2230147"/>
              <a:gd name="connsiteY1243" fmla="*/ 622662 h 2227137"/>
              <a:gd name="connsiteX1244" fmla="*/ 244094 w 2230147"/>
              <a:gd name="connsiteY1244" fmla="*/ 581437 h 2227137"/>
              <a:gd name="connsiteX1245" fmla="*/ 231231 w 2230147"/>
              <a:gd name="connsiteY1245" fmla="*/ 575501 h 2227137"/>
              <a:gd name="connsiteX1246" fmla="*/ 181102 w 2230147"/>
              <a:gd name="connsiteY1246" fmla="*/ 557032 h 2227137"/>
              <a:gd name="connsiteX1247" fmla="*/ 160325 w 2230147"/>
              <a:gd name="connsiteY1247" fmla="*/ 550436 h 2227137"/>
              <a:gd name="connsiteX1248" fmla="*/ 33023 w 2230147"/>
              <a:gd name="connsiteY1248" fmla="*/ 510201 h 2227137"/>
              <a:gd name="connsiteX1249" fmla="*/ 6309 w 2230147"/>
              <a:gd name="connsiteY1249" fmla="*/ 497998 h 2227137"/>
              <a:gd name="connsiteX1250" fmla="*/ 702 w 2230147"/>
              <a:gd name="connsiteY1250" fmla="*/ 485466 h 2227137"/>
              <a:gd name="connsiteX1251" fmla="*/ 12575 w 2230147"/>
              <a:gd name="connsiteY1251" fmla="*/ 482498 h 2227137"/>
              <a:gd name="connsiteX1252" fmla="*/ 47204 w 2230147"/>
              <a:gd name="connsiteY1252" fmla="*/ 495360 h 2227137"/>
              <a:gd name="connsiteX1253" fmla="*/ 53140 w 2230147"/>
              <a:gd name="connsiteY1253" fmla="*/ 497998 h 2227137"/>
              <a:gd name="connsiteX1254" fmla="*/ 128994 w 2230147"/>
              <a:gd name="connsiteY1254" fmla="*/ 521744 h 2227137"/>
              <a:gd name="connsiteX1255" fmla="*/ 201880 w 2230147"/>
              <a:gd name="connsiteY1255" fmla="*/ 541202 h 2227137"/>
              <a:gd name="connsiteX1256" fmla="*/ 186050 w 2230147"/>
              <a:gd name="connsiteY1256" fmla="*/ 524382 h 2227137"/>
              <a:gd name="connsiteX1257" fmla="*/ 186723 w 2230147"/>
              <a:gd name="connsiteY1257" fmla="*/ 522952 h 2227137"/>
              <a:gd name="connsiteX1258" fmla="*/ 149112 w 2230147"/>
              <a:gd name="connsiteY1258" fmla="*/ 497338 h 2227137"/>
              <a:gd name="connsiteX1259" fmla="*/ 170837 w 2230147"/>
              <a:gd name="connsiteY1259" fmla="*/ 505377 h 2227137"/>
              <a:gd name="connsiteX1260" fmla="*/ 189200 w 2230147"/>
              <a:gd name="connsiteY1260" fmla="*/ 518995 h 2227137"/>
              <a:gd name="connsiteX1261" fmla="*/ 221008 w 2230147"/>
              <a:gd name="connsiteY1261" fmla="*/ 532627 h 2227137"/>
              <a:gd name="connsiteX1262" fmla="*/ 236179 w 2230147"/>
              <a:gd name="connsiteY1262" fmla="*/ 541202 h 2227137"/>
              <a:gd name="connsiteX1263" fmla="*/ 311703 w 2230147"/>
              <a:gd name="connsiteY1263" fmla="*/ 554064 h 2227137"/>
              <a:gd name="connsiteX1264" fmla="*/ 325555 w 2230147"/>
              <a:gd name="connsiteY1264" fmla="*/ 532627 h 2227137"/>
              <a:gd name="connsiteX1265" fmla="*/ 312033 w 2230147"/>
              <a:gd name="connsiteY1265" fmla="*/ 501626 h 2227137"/>
              <a:gd name="connsiteX1266" fmla="*/ 261574 w 2230147"/>
              <a:gd name="connsiteY1266" fmla="*/ 404665 h 2227137"/>
              <a:gd name="connsiteX1267" fmla="*/ 235520 w 2230147"/>
              <a:gd name="connsiteY1267" fmla="*/ 396750 h 2227137"/>
              <a:gd name="connsiteX1268" fmla="*/ 169560 w 2230147"/>
              <a:gd name="connsiteY1268" fmla="*/ 375312 h 2227137"/>
              <a:gd name="connsiteX1269" fmla="*/ 166591 w 2230147"/>
              <a:gd name="connsiteY1269" fmla="*/ 334417 h 2227137"/>
              <a:gd name="connsiteX1270" fmla="*/ 162633 w 2230147"/>
              <a:gd name="connsiteY1270" fmla="*/ 313310 h 2227137"/>
              <a:gd name="connsiteX1271" fmla="*/ 141526 w 2230147"/>
              <a:gd name="connsiteY1271" fmla="*/ 280660 h 2227137"/>
              <a:gd name="connsiteX1272" fmla="*/ 117121 w 2230147"/>
              <a:gd name="connsiteY1272" fmla="*/ 253947 h 2227137"/>
              <a:gd name="connsiteX1273" fmla="*/ 96673 w 2230147"/>
              <a:gd name="connsiteY1273" fmla="*/ 205466 h 2227137"/>
              <a:gd name="connsiteX1274" fmla="*/ 83811 w 2230147"/>
              <a:gd name="connsiteY1274" fmla="*/ 164571 h 2227137"/>
              <a:gd name="connsiteX1275" fmla="*/ 69630 w 2230147"/>
              <a:gd name="connsiteY1275" fmla="*/ 152698 h 2227137"/>
              <a:gd name="connsiteX1276" fmla="*/ 57757 w 2230147"/>
              <a:gd name="connsiteY1276" fmla="*/ 126974 h 2227137"/>
              <a:gd name="connsiteX1277" fmla="*/ 56438 w 2230147"/>
              <a:gd name="connsiteY1277" fmla="*/ 103558 h 2227137"/>
              <a:gd name="connsiteX1278" fmla="*/ 48853 w 2230147"/>
              <a:gd name="connsiteY1278" fmla="*/ 61343 h 2227137"/>
              <a:gd name="connsiteX1279" fmla="*/ 35991 w 2230147"/>
              <a:gd name="connsiteY1279" fmla="*/ 37268 h 2227137"/>
              <a:gd name="connsiteX1280" fmla="*/ 27415 w 2230147"/>
              <a:gd name="connsiteY1280" fmla="*/ 28694 h 2227137"/>
              <a:gd name="connsiteX1281" fmla="*/ 35002 w 2230147"/>
              <a:gd name="connsiteY1281" fmla="*/ 6267 h 222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Lst>
            <a:rect l="l" t="t" r="r" b="b"/>
            <a:pathLst>
              <a:path w="2230147" h="2227137">
                <a:moveTo>
                  <a:pt x="1015824" y="2109399"/>
                </a:moveTo>
                <a:cubicBezTo>
                  <a:pt x="1022091" y="2110718"/>
                  <a:pt x="1012857" y="2118633"/>
                  <a:pt x="1015495" y="2124240"/>
                </a:cubicBezTo>
                <a:cubicBezTo>
                  <a:pt x="1016484" y="2126548"/>
                  <a:pt x="1015495" y="2129517"/>
                  <a:pt x="1013187" y="2131166"/>
                </a:cubicBezTo>
                <a:lnTo>
                  <a:pt x="1013187" y="2131165"/>
                </a:lnTo>
                <a:lnTo>
                  <a:pt x="1012198" y="2144027"/>
                </a:lnTo>
                <a:cubicBezTo>
                  <a:pt x="1008570" y="2151613"/>
                  <a:pt x="1006261" y="2158539"/>
                  <a:pt x="1012857" y="2167113"/>
                </a:cubicBezTo>
                <a:cubicBezTo>
                  <a:pt x="1017804" y="2173380"/>
                  <a:pt x="1012197" y="2186572"/>
                  <a:pt x="1004612" y="2190859"/>
                </a:cubicBezTo>
                <a:cubicBezTo>
                  <a:pt x="1001644" y="2192508"/>
                  <a:pt x="998676" y="2192508"/>
                  <a:pt x="996697" y="2190529"/>
                </a:cubicBezTo>
                <a:cubicBezTo>
                  <a:pt x="993399" y="2187561"/>
                  <a:pt x="990101" y="2183603"/>
                  <a:pt x="992080" y="2179316"/>
                </a:cubicBezTo>
                <a:cubicBezTo>
                  <a:pt x="996038" y="2170906"/>
                  <a:pt x="998593" y="2161919"/>
                  <a:pt x="1001232" y="2152932"/>
                </a:cubicBezTo>
                <a:lnTo>
                  <a:pt x="1010878" y="2126549"/>
                </a:lnTo>
                <a:lnTo>
                  <a:pt x="1010877" y="2126549"/>
                </a:lnTo>
                <a:cubicBezTo>
                  <a:pt x="1012197" y="2120282"/>
                  <a:pt x="1011867" y="2108740"/>
                  <a:pt x="1015824" y="2109399"/>
                </a:cubicBezTo>
                <a:close/>
                <a:moveTo>
                  <a:pt x="1219311" y="2015735"/>
                </a:moveTo>
                <a:cubicBezTo>
                  <a:pt x="1227885" y="2015405"/>
                  <a:pt x="1232503" y="2020682"/>
                  <a:pt x="1233163" y="2027938"/>
                </a:cubicBezTo>
                <a:cubicBezTo>
                  <a:pt x="1234153" y="2035193"/>
                  <a:pt x="1235471" y="2042779"/>
                  <a:pt x="1233492" y="2050364"/>
                </a:cubicBezTo>
                <a:lnTo>
                  <a:pt x="1233383" y="2059216"/>
                </a:lnTo>
                <a:lnTo>
                  <a:pt x="1237110" y="2050694"/>
                </a:lnTo>
                <a:cubicBezTo>
                  <a:pt x="1237110" y="2059268"/>
                  <a:pt x="1237109" y="2068173"/>
                  <a:pt x="1237110" y="2077078"/>
                </a:cubicBezTo>
                <a:lnTo>
                  <a:pt x="1233272" y="2068137"/>
                </a:lnTo>
                <a:lnTo>
                  <a:pt x="1233162" y="2077078"/>
                </a:lnTo>
                <a:cubicBezTo>
                  <a:pt x="1235141" y="2084333"/>
                  <a:pt x="1237120" y="2091589"/>
                  <a:pt x="1239428" y="2098515"/>
                </a:cubicBezTo>
                <a:cubicBezTo>
                  <a:pt x="1243717" y="2113026"/>
                  <a:pt x="1241408" y="2128856"/>
                  <a:pt x="1235472" y="2140070"/>
                </a:cubicBezTo>
                <a:cubicBezTo>
                  <a:pt x="1229865" y="2151283"/>
                  <a:pt x="1221619" y="2162826"/>
                  <a:pt x="1213044" y="2173379"/>
                </a:cubicBezTo>
                <a:cubicBezTo>
                  <a:pt x="1201172" y="2187890"/>
                  <a:pt x="1194246" y="2205040"/>
                  <a:pt x="1187320" y="2222190"/>
                </a:cubicBezTo>
                <a:cubicBezTo>
                  <a:pt x="1185672" y="2226477"/>
                  <a:pt x="1183033" y="2227137"/>
                  <a:pt x="1179075" y="2227137"/>
                </a:cubicBezTo>
                <a:cubicBezTo>
                  <a:pt x="1165554" y="2227137"/>
                  <a:pt x="1154670" y="2217902"/>
                  <a:pt x="1150712" y="2203721"/>
                </a:cubicBezTo>
                <a:cubicBezTo>
                  <a:pt x="1146755" y="2189540"/>
                  <a:pt x="1144776" y="2177337"/>
                  <a:pt x="1154011" y="2162826"/>
                </a:cubicBezTo>
                <a:cubicBezTo>
                  <a:pt x="1161267" y="2150953"/>
                  <a:pt x="1162256" y="2134463"/>
                  <a:pt x="1163905" y="2119951"/>
                </a:cubicBezTo>
                <a:cubicBezTo>
                  <a:pt x="1165554" y="2101483"/>
                  <a:pt x="1170830" y="2084993"/>
                  <a:pt x="1183693" y="2071141"/>
                </a:cubicBezTo>
                <a:cubicBezTo>
                  <a:pt x="1192927" y="2061247"/>
                  <a:pt x="1197544" y="2048715"/>
                  <a:pt x="1199193" y="2035193"/>
                </a:cubicBezTo>
                <a:cubicBezTo>
                  <a:pt x="1200842" y="2022991"/>
                  <a:pt x="1208758" y="2016065"/>
                  <a:pt x="1219311" y="2015735"/>
                </a:cubicBezTo>
                <a:close/>
                <a:moveTo>
                  <a:pt x="1028688" y="2033544"/>
                </a:moveTo>
                <a:cubicBezTo>
                  <a:pt x="1041549" y="2058280"/>
                  <a:pt x="1023740" y="2079057"/>
                  <a:pt x="1019453" y="2101813"/>
                </a:cubicBezTo>
                <a:cubicBezTo>
                  <a:pt x="1026049" y="2079387"/>
                  <a:pt x="1025059" y="2056301"/>
                  <a:pt x="1028688" y="2033544"/>
                </a:cubicBezTo>
                <a:close/>
                <a:moveTo>
                  <a:pt x="2155942" y="1661860"/>
                </a:moveTo>
                <a:cubicBezTo>
                  <a:pt x="2177710" y="1672744"/>
                  <a:pt x="2203103" y="1678680"/>
                  <a:pt x="2218274" y="1700447"/>
                </a:cubicBezTo>
                <a:cubicBezTo>
                  <a:pt x="2221243" y="1704404"/>
                  <a:pt x="2222892" y="1709022"/>
                  <a:pt x="2220253" y="1714298"/>
                </a:cubicBezTo>
                <a:cubicBezTo>
                  <a:pt x="2215966" y="1722214"/>
                  <a:pt x="2209369" y="1723533"/>
                  <a:pt x="2201784" y="1722214"/>
                </a:cubicBezTo>
                <a:cubicBezTo>
                  <a:pt x="2184965" y="1725512"/>
                  <a:pt x="2162208" y="1706053"/>
                  <a:pt x="2157921" y="1691212"/>
                </a:cubicBezTo>
                <a:cubicBezTo>
                  <a:pt x="2155942" y="1684287"/>
                  <a:pt x="2153304" y="1677361"/>
                  <a:pt x="2150006" y="1670765"/>
                </a:cubicBezTo>
                <a:cubicBezTo>
                  <a:pt x="2149346" y="1669116"/>
                  <a:pt x="2145719" y="1667796"/>
                  <a:pt x="2148357" y="1664499"/>
                </a:cubicBezTo>
                <a:cubicBezTo>
                  <a:pt x="2150665" y="1661860"/>
                  <a:pt x="2153633" y="1660871"/>
                  <a:pt x="2155942" y="1661860"/>
                </a:cubicBezTo>
                <a:close/>
                <a:moveTo>
                  <a:pt x="1496796" y="1837808"/>
                </a:moveTo>
                <a:cubicBezTo>
                  <a:pt x="1497909" y="1836901"/>
                  <a:pt x="1500136" y="1836983"/>
                  <a:pt x="1503928" y="1837313"/>
                </a:cubicBezTo>
                <a:cubicBezTo>
                  <a:pt x="1517450" y="1838633"/>
                  <a:pt x="1527673" y="1842590"/>
                  <a:pt x="1533939" y="1855123"/>
                </a:cubicBezTo>
                <a:cubicBezTo>
                  <a:pt x="1540536" y="1867985"/>
                  <a:pt x="1533610" y="1879528"/>
                  <a:pt x="1519429" y="1879528"/>
                </a:cubicBezTo>
                <a:cubicBezTo>
                  <a:pt x="1511843" y="1879528"/>
                  <a:pt x="1500630" y="1869963"/>
                  <a:pt x="1499970" y="1861389"/>
                </a:cubicBezTo>
                <a:cubicBezTo>
                  <a:pt x="1499311" y="1855452"/>
                  <a:pt x="1497332" y="1849846"/>
                  <a:pt x="1496342" y="1844239"/>
                </a:cubicBezTo>
                <a:cubicBezTo>
                  <a:pt x="1495683" y="1840612"/>
                  <a:pt x="1495683" y="1838715"/>
                  <a:pt x="1496796" y="1837808"/>
                </a:cubicBezTo>
                <a:close/>
                <a:moveTo>
                  <a:pt x="1109488" y="1946478"/>
                </a:moveTo>
                <a:cubicBezTo>
                  <a:pt x="1115095" y="1946807"/>
                  <a:pt x="1119712" y="1948127"/>
                  <a:pt x="1118723" y="1955382"/>
                </a:cubicBezTo>
                <a:cubicBezTo>
                  <a:pt x="1118392" y="1960989"/>
                  <a:pt x="1117403" y="1966266"/>
                  <a:pt x="1109818" y="1966266"/>
                </a:cubicBezTo>
                <a:cubicBezTo>
                  <a:pt x="1103221" y="1966266"/>
                  <a:pt x="1099924" y="1962308"/>
                  <a:pt x="1099594" y="1956372"/>
                </a:cubicBezTo>
                <a:cubicBezTo>
                  <a:pt x="1099264" y="1950106"/>
                  <a:pt x="1102232" y="1946478"/>
                  <a:pt x="1109488" y="1946478"/>
                </a:cubicBezTo>
                <a:close/>
                <a:moveTo>
                  <a:pt x="2225200" y="1603156"/>
                </a:moveTo>
                <a:cubicBezTo>
                  <a:pt x="2228168" y="1602826"/>
                  <a:pt x="2229817" y="1603816"/>
                  <a:pt x="2230147" y="1607114"/>
                </a:cubicBezTo>
                <a:cubicBezTo>
                  <a:pt x="2230147" y="1609422"/>
                  <a:pt x="2230147" y="1611731"/>
                  <a:pt x="2227179" y="1611731"/>
                </a:cubicBezTo>
                <a:cubicBezTo>
                  <a:pt x="2224870" y="1611731"/>
                  <a:pt x="2221902" y="1611401"/>
                  <a:pt x="2221902" y="1607773"/>
                </a:cubicBezTo>
                <a:cubicBezTo>
                  <a:pt x="2221902" y="1605465"/>
                  <a:pt x="2222232" y="1603486"/>
                  <a:pt x="2225200" y="1603156"/>
                </a:cubicBezTo>
                <a:close/>
                <a:moveTo>
                  <a:pt x="1051113" y="1949775"/>
                </a:moveTo>
                <a:cubicBezTo>
                  <a:pt x="1053421" y="1949445"/>
                  <a:pt x="1055401" y="1950435"/>
                  <a:pt x="1056060" y="1952743"/>
                </a:cubicBezTo>
                <a:cubicBezTo>
                  <a:pt x="1056060" y="1954722"/>
                  <a:pt x="1054741" y="1956371"/>
                  <a:pt x="1053092" y="1956371"/>
                </a:cubicBezTo>
                <a:cubicBezTo>
                  <a:pt x="1050783" y="1956701"/>
                  <a:pt x="1049134" y="1955382"/>
                  <a:pt x="1048805" y="1952743"/>
                </a:cubicBezTo>
                <a:cubicBezTo>
                  <a:pt x="1048804" y="1951094"/>
                  <a:pt x="1049464" y="1949775"/>
                  <a:pt x="1051113" y="1949775"/>
                </a:cubicBezTo>
                <a:close/>
                <a:moveTo>
                  <a:pt x="1166543" y="1907891"/>
                </a:moveTo>
                <a:cubicBezTo>
                  <a:pt x="1168192" y="1908221"/>
                  <a:pt x="1169512" y="1909540"/>
                  <a:pt x="1169511" y="1911519"/>
                </a:cubicBezTo>
                <a:cubicBezTo>
                  <a:pt x="1168852" y="1913497"/>
                  <a:pt x="1167862" y="1915147"/>
                  <a:pt x="1165884" y="1914816"/>
                </a:cubicBezTo>
                <a:cubicBezTo>
                  <a:pt x="1163575" y="1914487"/>
                  <a:pt x="1163575" y="1912508"/>
                  <a:pt x="1163905" y="1910529"/>
                </a:cubicBezTo>
                <a:cubicBezTo>
                  <a:pt x="1163905" y="1908880"/>
                  <a:pt x="1164895" y="1907561"/>
                  <a:pt x="1166543" y="1907891"/>
                </a:cubicBezTo>
                <a:close/>
                <a:moveTo>
                  <a:pt x="1273399" y="1871942"/>
                </a:moveTo>
                <a:cubicBezTo>
                  <a:pt x="1287580" y="1865676"/>
                  <a:pt x="1306049" y="1873921"/>
                  <a:pt x="1306709" y="1890081"/>
                </a:cubicBezTo>
                <a:cubicBezTo>
                  <a:pt x="1307698" y="1911188"/>
                  <a:pt x="1296155" y="1925040"/>
                  <a:pt x="1275707" y="1930317"/>
                </a:cubicBezTo>
                <a:cubicBezTo>
                  <a:pt x="1267462" y="1932295"/>
                  <a:pt x="1260866" y="1927678"/>
                  <a:pt x="1256909" y="1920423"/>
                </a:cubicBezTo>
                <a:lnTo>
                  <a:pt x="1256908" y="1911571"/>
                </a:lnTo>
                <a:lnTo>
                  <a:pt x="1254562" y="1907066"/>
                </a:lnTo>
                <a:lnTo>
                  <a:pt x="1256908" y="1902562"/>
                </a:lnTo>
                <a:lnTo>
                  <a:pt x="1256908" y="1894039"/>
                </a:lnTo>
                <a:cubicBezTo>
                  <a:pt x="1259877" y="1884804"/>
                  <a:pt x="1262845" y="1876559"/>
                  <a:pt x="1273399" y="1871942"/>
                </a:cubicBezTo>
                <a:close/>
                <a:moveTo>
                  <a:pt x="1688945" y="1726830"/>
                </a:moveTo>
                <a:cubicBezTo>
                  <a:pt x="1692243" y="1726830"/>
                  <a:pt x="1693562" y="1728150"/>
                  <a:pt x="1693233" y="1731448"/>
                </a:cubicBezTo>
                <a:cubicBezTo>
                  <a:pt x="1692903" y="1736065"/>
                  <a:pt x="1690594" y="1739033"/>
                  <a:pt x="1686307" y="1739693"/>
                </a:cubicBezTo>
                <a:cubicBezTo>
                  <a:pt x="1681690" y="1740352"/>
                  <a:pt x="1683009" y="1736395"/>
                  <a:pt x="1683009" y="1733756"/>
                </a:cubicBezTo>
                <a:cubicBezTo>
                  <a:pt x="1682679" y="1729469"/>
                  <a:pt x="1684328" y="1726830"/>
                  <a:pt x="1688945" y="1726830"/>
                </a:cubicBezTo>
                <a:close/>
                <a:moveTo>
                  <a:pt x="2056013" y="1589964"/>
                </a:moveTo>
                <a:cubicBezTo>
                  <a:pt x="2069865" y="1597879"/>
                  <a:pt x="2085365" y="1595900"/>
                  <a:pt x="2100206" y="1598868"/>
                </a:cubicBezTo>
                <a:cubicBezTo>
                  <a:pt x="2106803" y="1600188"/>
                  <a:pt x="2110760" y="1605464"/>
                  <a:pt x="2110759" y="1612060"/>
                </a:cubicBezTo>
                <a:cubicBezTo>
                  <a:pt x="2109770" y="1620635"/>
                  <a:pt x="2114388" y="1626572"/>
                  <a:pt x="2117686" y="1633827"/>
                </a:cubicBezTo>
                <a:cubicBezTo>
                  <a:pt x="2109441" y="1626901"/>
                  <a:pt x="2100536" y="1626572"/>
                  <a:pt x="2090971" y="1626242"/>
                </a:cubicBezTo>
                <a:cubicBezTo>
                  <a:pt x="2083057" y="1625912"/>
                  <a:pt x="2081408" y="1617337"/>
                  <a:pt x="2079429" y="1611401"/>
                </a:cubicBezTo>
                <a:cubicBezTo>
                  <a:pt x="2076130" y="1603156"/>
                  <a:pt x="2073492" y="1599858"/>
                  <a:pt x="2064588" y="1605464"/>
                </a:cubicBezTo>
                <a:cubicBezTo>
                  <a:pt x="2059971" y="1608433"/>
                  <a:pt x="2053374" y="1609092"/>
                  <a:pt x="2049417" y="1603156"/>
                </a:cubicBezTo>
                <a:cubicBezTo>
                  <a:pt x="2047768" y="1600847"/>
                  <a:pt x="2044140" y="1598209"/>
                  <a:pt x="2046119" y="1595241"/>
                </a:cubicBezTo>
                <a:cubicBezTo>
                  <a:pt x="2048097" y="1591943"/>
                  <a:pt x="2052385" y="1587985"/>
                  <a:pt x="2056013" y="1589964"/>
                </a:cubicBezTo>
                <a:close/>
                <a:moveTo>
                  <a:pt x="1110807" y="1876889"/>
                </a:moveTo>
                <a:cubicBezTo>
                  <a:pt x="1115094" y="1876230"/>
                  <a:pt x="1116744" y="1878208"/>
                  <a:pt x="1117403" y="1880847"/>
                </a:cubicBezTo>
                <a:cubicBezTo>
                  <a:pt x="1117733" y="1883155"/>
                  <a:pt x="1116084" y="1884804"/>
                  <a:pt x="1113775" y="1885464"/>
                </a:cubicBezTo>
                <a:cubicBezTo>
                  <a:pt x="1109818" y="1886453"/>
                  <a:pt x="1108828" y="1882496"/>
                  <a:pt x="1108168" y="1880517"/>
                </a:cubicBezTo>
                <a:cubicBezTo>
                  <a:pt x="1106849" y="1877879"/>
                  <a:pt x="1110147" y="1877219"/>
                  <a:pt x="1110807" y="1876889"/>
                </a:cubicBezTo>
                <a:close/>
                <a:moveTo>
                  <a:pt x="1441596" y="1773992"/>
                </a:moveTo>
                <a:cubicBezTo>
                  <a:pt x="1441596" y="1774322"/>
                  <a:pt x="1443574" y="1772673"/>
                  <a:pt x="1446213" y="1773333"/>
                </a:cubicBezTo>
                <a:cubicBezTo>
                  <a:pt x="1448522" y="1773992"/>
                  <a:pt x="1450500" y="1775971"/>
                  <a:pt x="1449841" y="1778939"/>
                </a:cubicBezTo>
                <a:cubicBezTo>
                  <a:pt x="1449181" y="1781578"/>
                  <a:pt x="1447532" y="1782567"/>
                  <a:pt x="1445223" y="1782237"/>
                </a:cubicBezTo>
                <a:cubicBezTo>
                  <a:pt x="1442585" y="1781908"/>
                  <a:pt x="1440606" y="1780588"/>
                  <a:pt x="1441596" y="1773992"/>
                </a:cubicBezTo>
                <a:close/>
                <a:moveTo>
                  <a:pt x="1905294" y="1621294"/>
                </a:moveTo>
                <a:cubicBezTo>
                  <a:pt x="1908922" y="1621295"/>
                  <a:pt x="1909911" y="1623603"/>
                  <a:pt x="1909911" y="1624263"/>
                </a:cubicBezTo>
                <a:cubicBezTo>
                  <a:pt x="1910241" y="1631189"/>
                  <a:pt x="1907603" y="1633497"/>
                  <a:pt x="1903645" y="1634157"/>
                </a:cubicBezTo>
                <a:cubicBezTo>
                  <a:pt x="1899687" y="1634817"/>
                  <a:pt x="1897049" y="1630859"/>
                  <a:pt x="1897709" y="1628880"/>
                </a:cubicBezTo>
                <a:cubicBezTo>
                  <a:pt x="1898698" y="1625912"/>
                  <a:pt x="1900017" y="1621295"/>
                  <a:pt x="1905294" y="1621294"/>
                </a:cubicBezTo>
                <a:close/>
                <a:moveTo>
                  <a:pt x="1371678" y="1784216"/>
                </a:moveTo>
                <a:cubicBezTo>
                  <a:pt x="1374646" y="1784876"/>
                  <a:pt x="1377286" y="1785865"/>
                  <a:pt x="1377286" y="1788833"/>
                </a:cubicBezTo>
                <a:cubicBezTo>
                  <a:pt x="1376956" y="1791471"/>
                  <a:pt x="1374647" y="1792791"/>
                  <a:pt x="1371678" y="1792461"/>
                </a:cubicBezTo>
                <a:cubicBezTo>
                  <a:pt x="1369370" y="1792131"/>
                  <a:pt x="1367391" y="1790812"/>
                  <a:pt x="1367062" y="1788503"/>
                </a:cubicBezTo>
                <a:cubicBezTo>
                  <a:pt x="1367062" y="1785535"/>
                  <a:pt x="1369370" y="1784216"/>
                  <a:pt x="1371678" y="1784216"/>
                </a:cubicBezTo>
                <a:close/>
                <a:moveTo>
                  <a:pt x="2034576" y="1548740"/>
                </a:moveTo>
                <a:cubicBezTo>
                  <a:pt x="2044799" y="1549399"/>
                  <a:pt x="2053704" y="1558303"/>
                  <a:pt x="2053703" y="1567868"/>
                </a:cubicBezTo>
                <a:cubicBezTo>
                  <a:pt x="2053374" y="1576113"/>
                  <a:pt x="2049417" y="1579741"/>
                  <a:pt x="2041171" y="1579081"/>
                </a:cubicBezTo>
                <a:cubicBezTo>
                  <a:pt x="2031607" y="1578751"/>
                  <a:pt x="2022703" y="1567868"/>
                  <a:pt x="2023033" y="1557974"/>
                </a:cubicBezTo>
                <a:cubicBezTo>
                  <a:pt x="2023362" y="1550388"/>
                  <a:pt x="2027649" y="1548409"/>
                  <a:pt x="2034576" y="1548740"/>
                </a:cubicBezTo>
                <a:close/>
                <a:moveTo>
                  <a:pt x="1154671" y="1784216"/>
                </a:moveTo>
                <a:cubicBezTo>
                  <a:pt x="1156649" y="1784216"/>
                  <a:pt x="1158299" y="1785535"/>
                  <a:pt x="1158299" y="1787184"/>
                </a:cubicBezTo>
                <a:cubicBezTo>
                  <a:pt x="1158298" y="1788833"/>
                  <a:pt x="1156649" y="1790152"/>
                  <a:pt x="1154670" y="1790152"/>
                </a:cubicBezTo>
                <a:cubicBezTo>
                  <a:pt x="1152691" y="1790152"/>
                  <a:pt x="1151372" y="1789163"/>
                  <a:pt x="1151372" y="1787184"/>
                </a:cubicBezTo>
                <a:cubicBezTo>
                  <a:pt x="1151373" y="1785205"/>
                  <a:pt x="1152692" y="1784215"/>
                  <a:pt x="1154671" y="1784216"/>
                </a:cubicBezTo>
                <a:close/>
                <a:moveTo>
                  <a:pt x="1883526" y="1551378"/>
                </a:moveTo>
                <a:cubicBezTo>
                  <a:pt x="1888474" y="1551048"/>
                  <a:pt x="1890783" y="1553686"/>
                  <a:pt x="1891112" y="1557974"/>
                </a:cubicBezTo>
                <a:cubicBezTo>
                  <a:pt x="1891113" y="1563580"/>
                  <a:pt x="1887485" y="1563910"/>
                  <a:pt x="1883527" y="1563910"/>
                </a:cubicBezTo>
                <a:cubicBezTo>
                  <a:pt x="1878250" y="1563910"/>
                  <a:pt x="1877261" y="1558633"/>
                  <a:pt x="1876601" y="1555995"/>
                </a:cubicBezTo>
                <a:cubicBezTo>
                  <a:pt x="1875613" y="1552367"/>
                  <a:pt x="1879899" y="1551708"/>
                  <a:pt x="1883526" y="1551378"/>
                </a:cubicBezTo>
                <a:close/>
                <a:moveTo>
                  <a:pt x="1220630" y="1747608"/>
                </a:moveTo>
                <a:cubicBezTo>
                  <a:pt x="1223269" y="1753874"/>
                  <a:pt x="1222279" y="1757502"/>
                  <a:pt x="1220960" y="1761130"/>
                </a:cubicBezTo>
                <a:cubicBezTo>
                  <a:pt x="1220630" y="1762119"/>
                  <a:pt x="1217992" y="1761789"/>
                  <a:pt x="1217333" y="1760470"/>
                </a:cubicBezTo>
                <a:cubicBezTo>
                  <a:pt x="1215683" y="1756183"/>
                  <a:pt x="1218651" y="1753215"/>
                  <a:pt x="1220630" y="1747608"/>
                </a:cubicBezTo>
                <a:close/>
                <a:moveTo>
                  <a:pt x="1799758" y="1562590"/>
                </a:moveTo>
                <a:cubicBezTo>
                  <a:pt x="1802396" y="1562920"/>
                  <a:pt x="1804045" y="1563910"/>
                  <a:pt x="1804375" y="1566548"/>
                </a:cubicBezTo>
                <a:cubicBezTo>
                  <a:pt x="1804375" y="1569516"/>
                  <a:pt x="1803056" y="1571165"/>
                  <a:pt x="1799758" y="1571165"/>
                </a:cubicBezTo>
                <a:cubicBezTo>
                  <a:pt x="1797450" y="1571165"/>
                  <a:pt x="1795141" y="1570835"/>
                  <a:pt x="1795470" y="1567867"/>
                </a:cubicBezTo>
                <a:cubicBezTo>
                  <a:pt x="1795471" y="1564569"/>
                  <a:pt x="1797120" y="1563250"/>
                  <a:pt x="1799758" y="1562590"/>
                </a:cubicBezTo>
                <a:close/>
                <a:moveTo>
                  <a:pt x="1015825" y="1795099"/>
                </a:moveTo>
                <a:cubicBezTo>
                  <a:pt x="1019123" y="1794770"/>
                  <a:pt x="1020442" y="1796089"/>
                  <a:pt x="1020442" y="1799057"/>
                </a:cubicBezTo>
                <a:cubicBezTo>
                  <a:pt x="1020443" y="1801695"/>
                  <a:pt x="1020772" y="1804664"/>
                  <a:pt x="1016814" y="1805653"/>
                </a:cubicBezTo>
                <a:cubicBezTo>
                  <a:pt x="1013516" y="1805653"/>
                  <a:pt x="1012527" y="1803344"/>
                  <a:pt x="1012197" y="1801036"/>
                </a:cubicBezTo>
                <a:cubicBezTo>
                  <a:pt x="1011867" y="1798068"/>
                  <a:pt x="1011538" y="1795429"/>
                  <a:pt x="1015825" y="1795099"/>
                </a:cubicBezTo>
                <a:close/>
                <a:moveTo>
                  <a:pt x="1160607" y="1731778"/>
                </a:moveTo>
                <a:cubicBezTo>
                  <a:pt x="1162915" y="1731778"/>
                  <a:pt x="1163904" y="1733098"/>
                  <a:pt x="1163905" y="1735076"/>
                </a:cubicBezTo>
                <a:cubicBezTo>
                  <a:pt x="1163905" y="1737055"/>
                  <a:pt x="1162915" y="1738704"/>
                  <a:pt x="1160937" y="1738704"/>
                </a:cubicBezTo>
                <a:cubicBezTo>
                  <a:pt x="1158628" y="1738704"/>
                  <a:pt x="1156979" y="1736725"/>
                  <a:pt x="1156979" y="1734416"/>
                </a:cubicBezTo>
                <a:cubicBezTo>
                  <a:pt x="1156979" y="1732768"/>
                  <a:pt x="1158628" y="1731778"/>
                  <a:pt x="1160607" y="1731778"/>
                </a:cubicBezTo>
                <a:close/>
                <a:moveTo>
                  <a:pt x="1009228" y="1773003"/>
                </a:moveTo>
                <a:cubicBezTo>
                  <a:pt x="1013846" y="1773992"/>
                  <a:pt x="1017144" y="1775311"/>
                  <a:pt x="1017474" y="1779598"/>
                </a:cubicBezTo>
                <a:cubicBezTo>
                  <a:pt x="1017804" y="1782237"/>
                  <a:pt x="1015165" y="1783556"/>
                  <a:pt x="1012197" y="1783886"/>
                </a:cubicBezTo>
                <a:cubicBezTo>
                  <a:pt x="1007580" y="1784546"/>
                  <a:pt x="1006590" y="1780588"/>
                  <a:pt x="1005601" y="1778279"/>
                </a:cubicBezTo>
                <a:cubicBezTo>
                  <a:pt x="1004282" y="1775311"/>
                  <a:pt x="1007909" y="1774322"/>
                  <a:pt x="1009228" y="1773003"/>
                </a:cubicBezTo>
                <a:close/>
                <a:moveTo>
                  <a:pt x="1437968" y="1637785"/>
                </a:moveTo>
                <a:cubicBezTo>
                  <a:pt x="1438298" y="1637456"/>
                  <a:pt x="1439947" y="1637126"/>
                  <a:pt x="1440607" y="1637456"/>
                </a:cubicBezTo>
                <a:cubicBezTo>
                  <a:pt x="1444894" y="1640424"/>
                  <a:pt x="1444564" y="1644381"/>
                  <a:pt x="1441266" y="1648999"/>
                </a:cubicBezTo>
                <a:cubicBezTo>
                  <a:pt x="1441267" y="1644711"/>
                  <a:pt x="1434670" y="1642732"/>
                  <a:pt x="1437968" y="1637785"/>
                </a:cubicBezTo>
                <a:close/>
                <a:moveTo>
                  <a:pt x="1089040" y="1721224"/>
                </a:moveTo>
                <a:cubicBezTo>
                  <a:pt x="1092998" y="1721554"/>
                  <a:pt x="1092008" y="1725182"/>
                  <a:pt x="1093987" y="1726501"/>
                </a:cubicBezTo>
                <a:cubicBezTo>
                  <a:pt x="1093327" y="1729139"/>
                  <a:pt x="1091348" y="1731448"/>
                  <a:pt x="1090689" y="1731118"/>
                </a:cubicBezTo>
                <a:cubicBezTo>
                  <a:pt x="1088710" y="1729139"/>
                  <a:pt x="1086731" y="1726501"/>
                  <a:pt x="1085742" y="1723863"/>
                </a:cubicBezTo>
                <a:cubicBezTo>
                  <a:pt x="1085082" y="1721883"/>
                  <a:pt x="1087062" y="1720894"/>
                  <a:pt x="1089040" y="1721224"/>
                </a:cubicBezTo>
                <a:close/>
                <a:moveTo>
                  <a:pt x="1469298" y="1604145"/>
                </a:moveTo>
                <a:cubicBezTo>
                  <a:pt x="1472267" y="1603815"/>
                  <a:pt x="1475235" y="1604145"/>
                  <a:pt x="1477873" y="1604145"/>
                </a:cubicBezTo>
                <a:cubicBezTo>
                  <a:pt x="1485129" y="1606124"/>
                  <a:pt x="1491066" y="1601507"/>
                  <a:pt x="1498321" y="1601507"/>
                </a:cubicBezTo>
                <a:cubicBezTo>
                  <a:pt x="1504917" y="1601507"/>
                  <a:pt x="1508875" y="1604805"/>
                  <a:pt x="1510524" y="1610081"/>
                </a:cubicBezTo>
                <a:cubicBezTo>
                  <a:pt x="1512503" y="1616018"/>
                  <a:pt x="1508545" y="1619976"/>
                  <a:pt x="1503268" y="1622944"/>
                </a:cubicBezTo>
                <a:cubicBezTo>
                  <a:pt x="1493045" y="1628221"/>
                  <a:pt x="1470618" y="1620305"/>
                  <a:pt x="1466331" y="1609752"/>
                </a:cubicBezTo>
                <a:cubicBezTo>
                  <a:pt x="1465012" y="1606454"/>
                  <a:pt x="1466990" y="1604805"/>
                  <a:pt x="1469298" y="1604145"/>
                </a:cubicBezTo>
                <a:close/>
                <a:moveTo>
                  <a:pt x="1099388" y="1693273"/>
                </a:moveTo>
                <a:cubicBezTo>
                  <a:pt x="1102068" y="1691295"/>
                  <a:pt x="1105695" y="1690388"/>
                  <a:pt x="1109488" y="1690553"/>
                </a:cubicBezTo>
                <a:cubicBezTo>
                  <a:pt x="1116414" y="1690883"/>
                  <a:pt x="1120042" y="1696159"/>
                  <a:pt x="1120701" y="1701106"/>
                </a:cubicBezTo>
                <a:cubicBezTo>
                  <a:pt x="1120701" y="1710341"/>
                  <a:pt x="1114765" y="1715947"/>
                  <a:pt x="1106520" y="1715287"/>
                </a:cubicBezTo>
                <a:cubicBezTo>
                  <a:pt x="1098934" y="1714628"/>
                  <a:pt x="1094977" y="1708362"/>
                  <a:pt x="1094977" y="1702425"/>
                </a:cubicBezTo>
                <a:cubicBezTo>
                  <a:pt x="1094977" y="1698303"/>
                  <a:pt x="1096709" y="1695252"/>
                  <a:pt x="1099388" y="1693273"/>
                </a:cubicBezTo>
                <a:close/>
                <a:moveTo>
                  <a:pt x="1162256" y="1651637"/>
                </a:moveTo>
                <a:cubicBezTo>
                  <a:pt x="1164893" y="1651307"/>
                  <a:pt x="1165883" y="1652626"/>
                  <a:pt x="1166213" y="1654605"/>
                </a:cubicBezTo>
                <a:cubicBezTo>
                  <a:pt x="1166543" y="1656254"/>
                  <a:pt x="1166543" y="1658233"/>
                  <a:pt x="1164564" y="1658892"/>
                </a:cubicBezTo>
                <a:cubicBezTo>
                  <a:pt x="1161925" y="1659552"/>
                  <a:pt x="1160936" y="1657573"/>
                  <a:pt x="1160277" y="1655594"/>
                </a:cubicBezTo>
                <a:cubicBezTo>
                  <a:pt x="1159617" y="1653286"/>
                  <a:pt x="1160606" y="1651967"/>
                  <a:pt x="1162256" y="1651637"/>
                </a:cubicBezTo>
                <a:close/>
                <a:moveTo>
                  <a:pt x="1431702" y="1551708"/>
                </a:moveTo>
                <a:cubicBezTo>
                  <a:pt x="1433682" y="1552037"/>
                  <a:pt x="1434670" y="1553027"/>
                  <a:pt x="1434670" y="1555006"/>
                </a:cubicBezTo>
                <a:cubicBezTo>
                  <a:pt x="1434670" y="1556984"/>
                  <a:pt x="1433021" y="1558633"/>
                  <a:pt x="1431702" y="1558634"/>
                </a:cubicBezTo>
                <a:cubicBezTo>
                  <a:pt x="1430383" y="1558633"/>
                  <a:pt x="1429063" y="1556325"/>
                  <a:pt x="1428734" y="1555006"/>
                </a:cubicBezTo>
                <a:cubicBezTo>
                  <a:pt x="1428075" y="1552697"/>
                  <a:pt x="1430053" y="1552037"/>
                  <a:pt x="1431702" y="1551708"/>
                </a:cubicBezTo>
                <a:close/>
                <a:moveTo>
                  <a:pt x="1192267" y="1599528"/>
                </a:moveTo>
                <a:cubicBezTo>
                  <a:pt x="1196555" y="1599858"/>
                  <a:pt x="1195236" y="1603815"/>
                  <a:pt x="1195565" y="1605794"/>
                </a:cubicBezTo>
                <a:cubicBezTo>
                  <a:pt x="1195895" y="1609422"/>
                  <a:pt x="1195565" y="1613380"/>
                  <a:pt x="1191278" y="1613050"/>
                </a:cubicBezTo>
                <a:cubicBezTo>
                  <a:pt x="1187651" y="1613050"/>
                  <a:pt x="1188640" y="1609422"/>
                  <a:pt x="1188969" y="1607113"/>
                </a:cubicBezTo>
                <a:cubicBezTo>
                  <a:pt x="1189299" y="1604475"/>
                  <a:pt x="1186991" y="1599858"/>
                  <a:pt x="1192267" y="1599528"/>
                </a:cubicBezTo>
                <a:close/>
                <a:moveTo>
                  <a:pt x="1143786" y="1590953"/>
                </a:moveTo>
                <a:cubicBezTo>
                  <a:pt x="1148404" y="1589964"/>
                  <a:pt x="1149393" y="1594251"/>
                  <a:pt x="1151702" y="1596560"/>
                </a:cubicBezTo>
                <a:cubicBezTo>
                  <a:pt x="1150054" y="1600517"/>
                  <a:pt x="1148074" y="1603486"/>
                  <a:pt x="1144117" y="1603485"/>
                </a:cubicBezTo>
                <a:cubicBezTo>
                  <a:pt x="1140819" y="1603485"/>
                  <a:pt x="1136861" y="1602826"/>
                  <a:pt x="1136861" y="1598868"/>
                </a:cubicBezTo>
                <a:cubicBezTo>
                  <a:pt x="1136531" y="1594910"/>
                  <a:pt x="1139169" y="1591613"/>
                  <a:pt x="1143786" y="1590953"/>
                </a:cubicBezTo>
                <a:close/>
                <a:moveTo>
                  <a:pt x="1222609" y="1552697"/>
                </a:moveTo>
                <a:cubicBezTo>
                  <a:pt x="1225578" y="1546761"/>
                  <a:pt x="1229535" y="1545771"/>
                  <a:pt x="1234482" y="1550388"/>
                </a:cubicBezTo>
                <a:cubicBezTo>
                  <a:pt x="1236790" y="1552697"/>
                  <a:pt x="1240089" y="1555006"/>
                  <a:pt x="1240749" y="1557974"/>
                </a:cubicBezTo>
                <a:cubicBezTo>
                  <a:pt x="1244706" y="1577762"/>
                  <a:pt x="1253611" y="1596560"/>
                  <a:pt x="1248004" y="1617667"/>
                </a:cubicBezTo>
                <a:cubicBezTo>
                  <a:pt x="1246025" y="1625583"/>
                  <a:pt x="1240088" y="1628881"/>
                  <a:pt x="1234153" y="1631519"/>
                </a:cubicBezTo>
                <a:cubicBezTo>
                  <a:pt x="1227227" y="1634817"/>
                  <a:pt x="1220961" y="1628881"/>
                  <a:pt x="1214694" y="1626242"/>
                </a:cubicBezTo>
                <a:cubicBezTo>
                  <a:pt x="1214035" y="1625913"/>
                  <a:pt x="1213375" y="1623604"/>
                  <a:pt x="1213705" y="1622285"/>
                </a:cubicBezTo>
                <a:cubicBezTo>
                  <a:pt x="1214694" y="1612721"/>
                  <a:pt x="1209088" y="1603816"/>
                  <a:pt x="1211396" y="1594581"/>
                </a:cubicBezTo>
                <a:cubicBezTo>
                  <a:pt x="1210407" y="1579081"/>
                  <a:pt x="1215684" y="1565889"/>
                  <a:pt x="1222609" y="1552697"/>
                </a:cubicBezTo>
                <a:close/>
                <a:moveTo>
                  <a:pt x="1409935" y="1494982"/>
                </a:moveTo>
                <a:cubicBezTo>
                  <a:pt x="1414552" y="1494982"/>
                  <a:pt x="1417850" y="1496960"/>
                  <a:pt x="1417191" y="1502237"/>
                </a:cubicBezTo>
                <a:cubicBezTo>
                  <a:pt x="1416861" y="1507514"/>
                  <a:pt x="1413233" y="1509822"/>
                  <a:pt x="1406967" y="1509493"/>
                </a:cubicBezTo>
                <a:cubicBezTo>
                  <a:pt x="1403339" y="1509822"/>
                  <a:pt x="1399712" y="1508503"/>
                  <a:pt x="1400041" y="1503887"/>
                </a:cubicBezTo>
                <a:cubicBezTo>
                  <a:pt x="1400371" y="1498280"/>
                  <a:pt x="1403999" y="1494652"/>
                  <a:pt x="1409935" y="1494982"/>
                </a:cubicBezTo>
                <a:close/>
                <a:moveTo>
                  <a:pt x="1468969" y="1476184"/>
                </a:moveTo>
                <a:cubicBezTo>
                  <a:pt x="1472927" y="1475854"/>
                  <a:pt x="1474246" y="1478822"/>
                  <a:pt x="1474246" y="1483110"/>
                </a:cubicBezTo>
                <a:cubicBezTo>
                  <a:pt x="1473587" y="1485088"/>
                  <a:pt x="1472598" y="1488056"/>
                  <a:pt x="1471608" y="1490365"/>
                </a:cubicBezTo>
                <a:cubicBezTo>
                  <a:pt x="1470288" y="1493004"/>
                  <a:pt x="1470948" y="1497950"/>
                  <a:pt x="1466001" y="1496631"/>
                </a:cubicBezTo>
                <a:cubicBezTo>
                  <a:pt x="1459735" y="1494982"/>
                  <a:pt x="1467320" y="1491685"/>
                  <a:pt x="1465671" y="1489046"/>
                </a:cubicBezTo>
                <a:cubicBezTo>
                  <a:pt x="1464682" y="1487067"/>
                  <a:pt x="1468310" y="1485418"/>
                  <a:pt x="1466661" y="1482450"/>
                </a:cubicBezTo>
                <a:cubicBezTo>
                  <a:pt x="1465671" y="1480471"/>
                  <a:pt x="1464023" y="1476184"/>
                  <a:pt x="1468969" y="1476184"/>
                </a:cubicBezTo>
                <a:close/>
                <a:moveTo>
                  <a:pt x="1113445" y="1573145"/>
                </a:moveTo>
                <a:cubicBezTo>
                  <a:pt x="1115095" y="1573144"/>
                  <a:pt x="1116744" y="1573804"/>
                  <a:pt x="1116744" y="1576772"/>
                </a:cubicBezTo>
                <a:cubicBezTo>
                  <a:pt x="1116743" y="1578421"/>
                  <a:pt x="1115424" y="1579081"/>
                  <a:pt x="1114105" y="1579411"/>
                </a:cubicBezTo>
                <a:cubicBezTo>
                  <a:pt x="1111797" y="1579411"/>
                  <a:pt x="1109818" y="1578421"/>
                  <a:pt x="1109488" y="1576112"/>
                </a:cubicBezTo>
                <a:cubicBezTo>
                  <a:pt x="1108828" y="1574134"/>
                  <a:pt x="1110807" y="1573144"/>
                  <a:pt x="1113445" y="1573145"/>
                </a:cubicBezTo>
                <a:close/>
                <a:moveTo>
                  <a:pt x="566968" y="1739033"/>
                </a:moveTo>
                <a:cubicBezTo>
                  <a:pt x="568946" y="1739033"/>
                  <a:pt x="569277" y="1740352"/>
                  <a:pt x="569277" y="1741671"/>
                </a:cubicBezTo>
                <a:cubicBezTo>
                  <a:pt x="569277" y="1743980"/>
                  <a:pt x="567957" y="1745629"/>
                  <a:pt x="565649" y="1745959"/>
                </a:cubicBezTo>
                <a:cubicBezTo>
                  <a:pt x="563669" y="1746289"/>
                  <a:pt x="563340" y="1744640"/>
                  <a:pt x="563340" y="1743320"/>
                </a:cubicBezTo>
                <a:cubicBezTo>
                  <a:pt x="563670" y="1741012"/>
                  <a:pt x="564659" y="1739363"/>
                  <a:pt x="566968" y="1739033"/>
                </a:cubicBezTo>
                <a:close/>
                <a:moveTo>
                  <a:pt x="972951" y="1605794"/>
                </a:moveTo>
                <a:cubicBezTo>
                  <a:pt x="971301" y="1611071"/>
                  <a:pt x="971961" y="1617337"/>
                  <a:pt x="964376" y="1621295"/>
                </a:cubicBezTo>
                <a:cubicBezTo>
                  <a:pt x="965366" y="1613379"/>
                  <a:pt x="968004" y="1609092"/>
                  <a:pt x="972951" y="1605794"/>
                </a:cubicBezTo>
                <a:close/>
                <a:moveTo>
                  <a:pt x="1410595" y="1460353"/>
                </a:moveTo>
                <a:cubicBezTo>
                  <a:pt x="1416861" y="1463651"/>
                  <a:pt x="1419169" y="1467938"/>
                  <a:pt x="1417191" y="1473875"/>
                </a:cubicBezTo>
                <a:cubicBezTo>
                  <a:pt x="1416531" y="1475853"/>
                  <a:pt x="1414553" y="1475194"/>
                  <a:pt x="1413563" y="1474534"/>
                </a:cubicBezTo>
                <a:cubicBezTo>
                  <a:pt x="1408616" y="1471236"/>
                  <a:pt x="1407956" y="1466289"/>
                  <a:pt x="1410595" y="1460353"/>
                </a:cubicBezTo>
                <a:close/>
                <a:moveTo>
                  <a:pt x="1452480" y="1434628"/>
                </a:moveTo>
                <a:cubicBezTo>
                  <a:pt x="1454788" y="1434298"/>
                  <a:pt x="1457426" y="1436607"/>
                  <a:pt x="1457756" y="1439575"/>
                </a:cubicBezTo>
                <a:cubicBezTo>
                  <a:pt x="1455447" y="1443203"/>
                  <a:pt x="1452480" y="1446171"/>
                  <a:pt x="1447532" y="1446171"/>
                </a:cubicBezTo>
                <a:cubicBezTo>
                  <a:pt x="1444565" y="1446171"/>
                  <a:pt x="1440277" y="1445511"/>
                  <a:pt x="1441926" y="1441884"/>
                </a:cubicBezTo>
                <a:cubicBezTo>
                  <a:pt x="1443575" y="1437926"/>
                  <a:pt x="1448192" y="1435617"/>
                  <a:pt x="1452480" y="1434628"/>
                </a:cubicBezTo>
                <a:close/>
                <a:moveTo>
                  <a:pt x="1070901" y="1549398"/>
                </a:moveTo>
                <a:cubicBezTo>
                  <a:pt x="1070241" y="1553027"/>
                  <a:pt x="1074858" y="1551377"/>
                  <a:pt x="1075189" y="1553686"/>
                </a:cubicBezTo>
                <a:cubicBezTo>
                  <a:pt x="1066943" y="1555665"/>
                  <a:pt x="1063975" y="1564240"/>
                  <a:pt x="1057379" y="1568527"/>
                </a:cubicBezTo>
                <a:cubicBezTo>
                  <a:pt x="1056720" y="1571165"/>
                  <a:pt x="1055731" y="1573804"/>
                  <a:pt x="1055071" y="1576442"/>
                </a:cubicBezTo>
                <a:cubicBezTo>
                  <a:pt x="1054412" y="1579080"/>
                  <a:pt x="1054081" y="1582708"/>
                  <a:pt x="1050124" y="1581719"/>
                </a:cubicBezTo>
                <a:cubicBezTo>
                  <a:pt x="1045837" y="1580729"/>
                  <a:pt x="1047815" y="1577431"/>
                  <a:pt x="1047816" y="1574793"/>
                </a:cubicBezTo>
                <a:cubicBezTo>
                  <a:pt x="1048145" y="1569846"/>
                  <a:pt x="1051773" y="1567537"/>
                  <a:pt x="1056060" y="1566218"/>
                </a:cubicBezTo>
                <a:lnTo>
                  <a:pt x="1056060" y="1566218"/>
                </a:lnTo>
                <a:close/>
                <a:moveTo>
                  <a:pt x="1405318" y="1426714"/>
                </a:moveTo>
                <a:cubicBezTo>
                  <a:pt x="1412903" y="1434299"/>
                  <a:pt x="1413233" y="1444523"/>
                  <a:pt x="1418180" y="1452768"/>
                </a:cubicBezTo>
                <a:cubicBezTo>
                  <a:pt x="1419170" y="1454747"/>
                  <a:pt x="1418510" y="1456396"/>
                  <a:pt x="1416531" y="1457055"/>
                </a:cubicBezTo>
                <a:cubicBezTo>
                  <a:pt x="1413893" y="1457715"/>
                  <a:pt x="1412574" y="1457055"/>
                  <a:pt x="1411914" y="1453428"/>
                </a:cubicBezTo>
                <a:cubicBezTo>
                  <a:pt x="1409935" y="1444193"/>
                  <a:pt x="1407297" y="1435618"/>
                  <a:pt x="1405318" y="1426714"/>
                </a:cubicBezTo>
                <a:close/>
                <a:moveTo>
                  <a:pt x="1164235" y="1486077"/>
                </a:moveTo>
                <a:lnTo>
                  <a:pt x="1166993" y="1488042"/>
                </a:lnTo>
                <a:lnTo>
                  <a:pt x="1167404" y="1486077"/>
                </a:lnTo>
                <a:lnTo>
                  <a:pt x="1167612" y="1488483"/>
                </a:lnTo>
                <a:lnTo>
                  <a:pt x="1169676" y="1489953"/>
                </a:lnTo>
                <a:cubicBezTo>
                  <a:pt x="1169429" y="1492179"/>
                  <a:pt x="1168193" y="1494817"/>
                  <a:pt x="1169182" y="1496301"/>
                </a:cubicBezTo>
                <a:lnTo>
                  <a:pt x="1168831" y="1502555"/>
                </a:lnTo>
                <a:lnTo>
                  <a:pt x="1169312" y="1508110"/>
                </a:lnTo>
                <a:lnTo>
                  <a:pt x="1173056" y="1496631"/>
                </a:lnTo>
                <a:cubicBezTo>
                  <a:pt x="1170199" y="1508174"/>
                  <a:pt x="1180677" y="1520377"/>
                  <a:pt x="1167341" y="1531920"/>
                </a:cubicBezTo>
                <a:lnTo>
                  <a:pt x="1167341" y="1529107"/>
                </a:lnTo>
                <a:lnTo>
                  <a:pt x="1167202" y="1531590"/>
                </a:lnTo>
                <a:lnTo>
                  <a:pt x="1166873" y="1531717"/>
                </a:lnTo>
                <a:lnTo>
                  <a:pt x="1166872" y="1532579"/>
                </a:lnTo>
                <a:cubicBezTo>
                  <a:pt x="1167532" y="1536537"/>
                  <a:pt x="1170831" y="1540495"/>
                  <a:pt x="1167532" y="1544782"/>
                </a:cubicBezTo>
                <a:cubicBezTo>
                  <a:pt x="1166543" y="1546101"/>
                  <a:pt x="1164564" y="1546761"/>
                  <a:pt x="1163905" y="1545441"/>
                </a:cubicBezTo>
                <a:cubicBezTo>
                  <a:pt x="1161266" y="1541814"/>
                  <a:pt x="1162915" y="1537526"/>
                  <a:pt x="1162915" y="1533239"/>
                </a:cubicBezTo>
                <a:lnTo>
                  <a:pt x="1162932" y="1533232"/>
                </a:lnTo>
                <a:lnTo>
                  <a:pt x="1162915" y="1533239"/>
                </a:lnTo>
                <a:cubicBezTo>
                  <a:pt x="1162915" y="1532249"/>
                  <a:pt x="1162916" y="1531260"/>
                  <a:pt x="1162916" y="1530271"/>
                </a:cubicBezTo>
                <a:lnTo>
                  <a:pt x="1163353" y="1515596"/>
                </a:lnTo>
                <a:lnTo>
                  <a:pt x="1162760" y="1508297"/>
                </a:lnTo>
                <a:lnTo>
                  <a:pt x="1163707" y="1503768"/>
                </a:lnTo>
                <a:close/>
                <a:moveTo>
                  <a:pt x="1453798" y="1364711"/>
                </a:moveTo>
                <a:cubicBezTo>
                  <a:pt x="1456437" y="1365041"/>
                  <a:pt x="1458745" y="1366690"/>
                  <a:pt x="1458746" y="1369988"/>
                </a:cubicBezTo>
                <a:cubicBezTo>
                  <a:pt x="1458745" y="1372297"/>
                  <a:pt x="1457096" y="1374605"/>
                  <a:pt x="1455447" y="1373946"/>
                </a:cubicBezTo>
                <a:cubicBezTo>
                  <a:pt x="1453139" y="1372957"/>
                  <a:pt x="1450500" y="1370978"/>
                  <a:pt x="1450171" y="1367680"/>
                </a:cubicBezTo>
                <a:cubicBezTo>
                  <a:pt x="1450171" y="1365701"/>
                  <a:pt x="1451160" y="1364711"/>
                  <a:pt x="1453798" y="1364711"/>
                </a:cubicBezTo>
                <a:close/>
                <a:moveTo>
                  <a:pt x="1368051" y="1355146"/>
                </a:moveTo>
                <a:cubicBezTo>
                  <a:pt x="1372998" y="1359763"/>
                  <a:pt x="1378275" y="1364380"/>
                  <a:pt x="1380583" y="1370976"/>
                </a:cubicBezTo>
                <a:lnTo>
                  <a:pt x="1380582" y="1370978"/>
                </a:lnTo>
                <a:lnTo>
                  <a:pt x="1380582" y="1370978"/>
                </a:lnTo>
                <a:cubicBezTo>
                  <a:pt x="1388169" y="1384499"/>
                  <a:pt x="1397732" y="1397032"/>
                  <a:pt x="1399711" y="1413192"/>
                </a:cubicBezTo>
                <a:cubicBezTo>
                  <a:pt x="1390807" y="1401319"/>
                  <a:pt x="1387179" y="1386478"/>
                  <a:pt x="1377944" y="1374935"/>
                </a:cubicBezTo>
                <a:lnTo>
                  <a:pt x="1378130" y="1374655"/>
                </a:lnTo>
                <a:close/>
                <a:moveTo>
                  <a:pt x="1037097" y="1434505"/>
                </a:moveTo>
                <a:cubicBezTo>
                  <a:pt x="1038663" y="1433804"/>
                  <a:pt x="1040890" y="1433804"/>
                  <a:pt x="1043198" y="1433639"/>
                </a:cubicBezTo>
                <a:cubicBezTo>
                  <a:pt x="1048474" y="1432649"/>
                  <a:pt x="1050783" y="1436277"/>
                  <a:pt x="1051113" y="1440894"/>
                </a:cubicBezTo>
                <a:cubicBezTo>
                  <a:pt x="1051773" y="1446831"/>
                  <a:pt x="1046166" y="1447820"/>
                  <a:pt x="1042209" y="1448150"/>
                </a:cubicBezTo>
                <a:cubicBezTo>
                  <a:pt x="1036273" y="1448809"/>
                  <a:pt x="1035613" y="1443863"/>
                  <a:pt x="1034953" y="1439575"/>
                </a:cubicBezTo>
                <a:cubicBezTo>
                  <a:pt x="1034624" y="1436607"/>
                  <a:pt x="1035531" y="1435205"/>
                  <a:pt x="1037097" y="1434505"/>
                </a:cubicBezTo>
                <a:close/>
                <a:moveTo>
                  <a:pt x="702845" y="1535547"/>
                </a:moveTo>
                <a:cubicBezTo>
                  <a:pt x="704493" y="1533238"/>
                  <a:pt x="706473" y="1533568"/>
                  <a:pt x="708781" y="1534558"/>
                </a:cubicBezTo>
                <a:cubicBezTo>
                  <a:pt x="710760" y="1536536"/>
                  <a:pt x="710760" y="1538845"/>
                  <a:pt x="709111" y="1541153"/>
                </a:cubicBezTo>
                <a:cubicBezTo>
                  <a:pt x="707462" y="1543132"/>
                  <a:pt x="705153" y="1543462"/>
                  <a:pt x="703505" y="1542473"/>
                </a:cubicBezTo>
                <a:cubicBezTo>
                  <a:pt x="701196" y="1540823"/>
                  <a:pt x="701526" y="1537855"/>
                  <a:pt x="702845" y="1535547"/>
                </a:cubicBezTo>
                <a:close/>
                <a:moveTo>
                  <a:pt x="1219970" y="1369988"/>
                </a:moveTo>
                <a:cubicBezTo>
                  <a:pt x="1230523" y="1370977"/>
                  <a:pt x="1235471" y="1380211"/>
                  <a:pt x="1243056" y="1385158"/>
                </a:cubicBezTo>
                <a:cubicBezTo>
                  <a:pt x="1244046" y="1385818"/>
                  <a:pt x="1245694" y="1388787"/>
                  <a:pt x="1243386" y="1390765"/>
                </a:cubicBezTo>
                <a:cubicBezTo>
                  <a:pt x="1241078" y="1393074"/>
                  <a:pt x="1239428" y="1391095"/>
                  <a:pt x="1238109" y="1389116"/>
                </a:cubicBezTo>
                <a:cubicBezTo>
                  <a:pt x="1234811" y="1384499"/>
                  <a:pt x="1234811" y="1376254"/>
                  <a:pt x="1224587" y="1380541"/>
                </a:cubicBezTo>
                <a:cubicBezTo>
                  <a:pt x="1222279" y="1381861"/>
                  <a:pt x="1222608" y="1373616"/>
                  <a:pt x="1219970" y="1369988"/>
                </a:cubicBezTo>
                <a:close/>
                <a:moveTo>
                  <a:pt x="1347933" y="1326124"/>
                </a:moveTo>
                <a:cubicBezTo>
                  <a:pt x="1359476" y="1330082"/>
                  <a:pt x="1360135" y="1339976"/>
                  <a:pt x="1366072" y="1348551"/>
                </a:cubicBezTo>
                <a:cubicBezTo>
                  <a:pt x="1353539" y="1344923"/>
                  <a:pt x="1353539" y="1334699"/>
                  <a:pt x="1347933" y="1326124"/>
                </a:cubicBezTo>
                <a:close/>
                <a:moveTo>
                  <a:pt x="1158958" y="1379552"/>
                </a:moveTo>
                <a:cubicBezTo>
                  <a:pt x="1173139" y="1395053"/>
                  <a:pt x="1165554" y="1412532"/>
                  <a:pt x="1166873" y="1428362"/>
                </a:cubicBezTo>
                <a:lnTo>
                  <a:pt x="1166802" y="1428893"/>
                </a:lnTo>
                <a:lnTo>
                  <a:pt x="1166873" y="1428692"/>
                </a:lnTo>
                <a:cubicBezTo>
                  <a:pt x="1167533" y="1437927"/>
                  <a:pt x="1167863" y="1447161"/>
                  <a:pt x="1168522" y="1456395"/>
                </a:cubicBezTo>
                <a:cubicBezTo>
                  <a:pt x="1168522" y="1458374"/>
                  <a:pt x="1168522" y="1460353"/>
                  <a:pt x="1166543" y="1460683"/>
                </a:cubicBezTo>
                <a:cubicBezTo>
                  <a:pt x="1163575" y="1461013"/>
                  <a:pt x="1163575" y="1458704"/>
                  <a:pt x="1163245" y="1456396"/>
                </a:cubicBezTo>
                <a:cubicBezTo>
                  <a:pt x="1163245" y="1449469"/>
                  <a:pt x="1162915" y="1442873"/>
                  <a:pt x="1162915" y="1435948"/>
                </a:cubicBezTo>
                <a:cubicBezTo>
                  <a:pt x="1162915" y="1431331"/>
                  <a:pt x="1158628" y="1427373"/>
                  <a:pt x="1162915" y="1422096"/>
                </a:cubicBezTo>
                <a:cubicBezTo>
                  <a:pt x="1164894" y="1419788"/>
                  <a:pt x="1164565" y="1413191"/>
                  <a:pt x="1162586" y="1410553"/>
                </a:cubicBezTo>
                <a:cubicBezTo>
                  <a:pt x="1155000" y="1400989"/>
                  <a:pt x="1159617" y="1390765"/>
                  <a:pt x="1158958" y="1379552"/>
                </a:cubicBezTo>
                <a:close/>
                <a:moveTo>
                  <a:pt x="1048402" y="1383180"/>
                </a:moveTo>
                <a:lnTo>
                  <a:pt x="1048681" y="1383738"/>
                </a:lnTo>
                <a:lnTo>
                  <a:pt x="1050013" y="1382849"/>
                </a:lnTo>
                <a:lnTo>
                  <a:pt x="1048998" y="1384373"/>
                </a:lnTo>
                <a:lnTo>
                  <a:pt x="1049354" y="1385085"/>
                </a:lnTo>
                <a:cubicBezTo>
                  <a:pt x="1048401" y="1386038"/>
                  <a:pt x="1047449" y="1386990"/>
                  <a:pt x="1046496" y="1386990"/>
                </a:cubicBezTo>
                <a:lnTo>
                  <a:pt x="1047462" y="1385059"/>
                </a:lnTo>
                <a:lnTo>
                  <a:pt x="1047157" y="1384754"/>
                </a:lnTo>
                <a:lnTo>
                  <a:pt x="1047843" y="1384296"/>
                </a:lnTo>
                <a:close/>
                <a:moveTo>
                  <a:pt x="723953" y="1476843"/>
                </a:moveTo>
                <a:cubicBezTo>
                  <a:pt x="726261" y="1472555"/>
                  <a:pt x="730548" y="1472555"/>
                  <a:pt x="735496" y="1476513"/>
                </a:cubicBezTo>
                <a:cubicBezTo>
                  <a:pt x="740112" y="1480140"/>
                  <a:pt x="740772" y="1484758"/>
                  <a:pt x="737804" y="1488386"/>
                </a:cubicBezTo>
                <a:cubicBezTo>
                  <a:pt x="733846" y="1493003"/>
                  <a:pt x="727910" y="1491354"/>
                  <a:pt x="723293" y="1488386"/>
                </a:cubicBezTo>
                <a:cubicBezTo>
                  <a:pt x="718016" y="1485088"/>
                  <a:pt x="720325" y="1481790"/>
                  <a:pt x="723953" y="1476843"/>
                </a:cubicBezTo>
                <a:close/>
                <a:moveTo>
                  <a:pt x="1155330" y="1341624"/>
                </a:moveTo>
                <a:cubicBezTo>
                  <a:pt x="1156319" y="1348551"/>
                  <a:pt x="1156649" y="1353497"/>
                  <a:pt x="1157309" y="1358444"/>
                </a:cubicBezTo>
                <a:cubicBezTo>
                  <a:pt x="1148734" y="1352508"/>
                  <a:pt x="1148734" y="1352508"/>
                  <a:pt x="1155330" y="1341624"/>
                </a:cubicBezTo>
                <a:close/>
                <a:moveTo>
                  <a:pt x="923811" y="1379882"/>
                </a:moveTo>
                <a:cubicBezTo>
                  <a:pt x="928758" y="1380212"/>
                  <a:pt x="933046" y="1382850"/>
                  <a:pt x="933045" y="1388127"/>
                </a:cubicBezTo>
                <a:cubicBezTo>
                  <a:pt x="933045" y="1392085"/>
                  <a:pt x="931726" y="1396702"/>
                  <a:pt x="925460" y="1396702"/>
                </a:cubicBezTo>
                <a:cubicBezTo>
                  <a:pt x="920183" y="1396372"/>
                  <a:pt x="917545" y="1393404"/>
                  <a:pt x="916555" y="1388457"/>
                </a:cubicBezTo>
                <a:cubicBezTo>
                  <a:pt x="915566" y="1382520"/>
                  <a:pt x="919523" y="1381201"/>
                  <a:pt x="923811" y="1379882"/>
                </a:cubicBezTo>
                <a:close/>
                <a:moveTo>
                  <a:pt x="1057709" y="1325794"/>
                </a:moveTo>
                <a:cubicBezTo>
                  <a:pt x="1070571" y="1321507"/>
                  <a:pt x="1085412" y="1327773"/>
                  <a:pt x="1096625" y="1313921"/>
                </a:cubicBezTo>
                <a:cubicBezTo>
                  <a:pt x="1094316" y="1326124"/>
                  <a:pt x="1090359" y="1329092"/>
                  <a:pt x="1072880" y="1333710"/>
                </a:cubicBezTo>
                <a:cubicBezTo>
                  <a:pt x="1065955" y="1335688"/>
                  <a:pt x="1065955" y="1335688"/>
                  <a:pt x="1057709" y="1325794"/>
                </a:cubicBezTo>
                <a:close/>
                <a:moveTo>
                  <a:pt x="964705" y="1332720"/>
                </a:moveTo>
                <a:cubicBezTo>
                  <a:pt x="965366" y="1333380"/>
                  <a:pt x="966684" y="1334700"/>
                  <a:pt x="966024" y="1336348"/>
                </a:cubicBezTo>
                <a:cubicBezTo>
                  <a:pt x="965036" y="1338327"/>
                  <a:pt x="963056" y="1338327"/>
                  <a:pt x="961407" y="1337667"/>
                </a:cubicBezTo>
                <a:cubicBezTo>
                  <a:pt x="959758" y="1337337"/>
                  <a:pt x="958769" y="1336018"/>
                  <a:pt x="959429" y="1334699"/>
                </a:cubicBezTo>
                <a:cubicBezTo>
                  <a:pt x="960418" y="1332391"/>
                  <a:pt x="962067" y="1331402"/>
                  <a:pt x="964705" y="1332720"/>
                </a:cubicBezTo>
                <a:close/>
                <a:moveTo>
                  <a:pt x="1083104" y="1293804"/>
                </a:moveTo>
                <a:cubicBezTo>
                  <a:pt x="1087061" y="1293474"/>
                  <a:pt x="1089040" y="1298751"/>
                  <a:pt x="1091019" y="1301720"/>
                </a:cubicBezTo>
                <a:cubicBezTo>
                  <a:pt x="1094647" y="1306666"/>
                  <a:pt x="1088710" y="1306996"/>
                  <a:pt x="1086402" y="1309305"/>
                </a:cubicBezTo>
                <a:cubicBezTo>
                  <a:pt x="1084422" y="1310954"/>
                  <a:pt x="1082114" y="1312603"/>
                  <a:pt x="1077827" y="1312603"/>
                </a:cubicBezTo>
                <a:cubicBezTo>
                  <a:pt x="1078817" y="1308315"/>
                  <a:pt x="1079146" y="1305347"/>
                  <a:pt x="1080136" y="1302379"/>
                </a:cubicBezTo>
                <a:cubicBezTo>
                  <a:pt x="1080795" y="1299411"/>
                  <a:pt x="1077827" y="1294134"/>
                  <a:pt x="1083104" y="1293804"/>
                </a:cubicBezTo>
                <a:close/>
                <a:moveTo>
                  <a:pt x="1579782" y="1136819"/>
                </a:moveTo>
                <a:cubicBezTo>
                  <a:pt x="1586048" y="1140447"/>
                  <a:pt x="1592315" y="1144404"/>
                  <a:pt x="1598580" y="1148033"/>
                </a:cubicBezTo>
                <a:cubicBezTo>
                  <a:pt x="1601219" y="1149682"/>
                  <a:pt x="1603528" y="1152320"/>
                  <a:pt x="1601219" y="1154958"/>
                </a:cubicBezTo>
                <a:cubicBezTo>
                  <a:pt x="1597921" y="1158916"/>
                  <a:pt x="1597261" y="1154299"/>
                  <a:pt x="1595282" y="1152650"/>
                </a:cubicBezTo>
                <a:cubicBezTo>
                  <a:pt x="1590006" y="1147702"/>
                  <a:pt x="1584069" y="1143416"/>
                  <a:pt x="1578133" y="1138798"/>
                </a:cubicBezTo>
                <a:cubicBezTo>
                  <a:pt x="1578793" y="1138139"/>
                  <a:pt x="1579122" y="1137479"/>
                  <a:pt x="1579782" y="1136819"/>
                </a:cubicBezTo>
                <a:close/>
                <a:moveTo>
                  <a:pt x="1107180" y="1270058"/>
                </a:moveTo>
                <a:cubicBezTo>
                  <a:pt x="1110148" y="1270718"/>
                  <a:pt x="1112786" y="1271377"/>
                  <a:pt x="1112457" y="1275335"/>
                </a:cubicBezTo>
                <a:cubicBezTo>
                  <a:pt x="1112127" y="1277314"/>
                  <a:pt x="1111467" y="1279293"/>
                  <a:pt x="1109159" y="1278303"/>
                </a:cubicBezTo>
                <a:cubicBezTo>
                  <a:pt x="1106520" y="1277314"/>
                  <a:pt x="1104211" y="1275335"/>
                  <a:pt x="1104211" y="1272037"/>
                </a:cubicBezTo>
                <a:cubicBezTo>
                  <a:pt x="1104212" y="1270058"/>
                  <a:pt x="1105531" y="1269728"/>
                  <a:pt x="1107180" y="1270058"/>
                </a:cubicBezTo>
                <a:close/>
                <a:moveTo>
                  <a:pt x="370407" y="1443533"/>
                </a:moveTo>
                <a:cubicBezTo>
                  <a:pt x="372386" y="1443533"/>
                  <a:pt x="373705" y="1445182"/>
                  <a:pt x="373705" y="1446831"/>
                </a:cubicBezTo>
                <a:cubicBezTo>
                  <a:pt x="374035" y="1448809"/>
                  <a:pt x="372386" y="1450459"/>
                  <a:pt x="370737" y="1450788"/>
                </a:cubicBezTo>
                <a:cubicBezTo>
                  <a:pt x="368428" y="1451118"/>
                  <a:pt x="367109" y="1449469"/>
                  <a:pt x="366449" y="1447161"/>
                </a:cubicBezTo>
                <a:cubicBezTo>
                  <a:pt x="366779" y="1444852"/>
                  <a:pt x="368098" y="1443203"/>
                  <a:pt x="370407" y="1443533"/>
                </a:cubicBezTo>
                <a:close/>
                <a:moveTo>
                  <a:pt x="1103881" y="1189917"/>
                </a:moveTo>
                <a:cubicBezTo>
                  <a:pt x="1108169" y="1197832"/>
                  <a:pt x="1111467" y="1203439"/>
                  <a:pt x="1120701" y="1203109"/>
                </a:cubicBezTo>
                <a:cubicBezTo>
                  <a:pt x="1108498" y="1210365"/>
                  <a:pt x="1107509" y="1213663"/>
                  <a:pt x="1115754" y="1223557"/>
                </a:cubicBezTo>
                <a:cubicBezTo>
                  <a:pt x="1118392" y="1226855"/>
                  <a:pt x="1116743" y="1227844"/>
                  <a:pt x="1115094" y="1229163"/>
                </a:cubicBezTo>
                <a:cubicBezTo>
                  <a:pt x="1110808" y="1232461"/>
                  <a:pt x="1106850" y="1229823"/>
                  <a:pt x="1102892" y="1228504"/>
                </a:cubicBezTo>
                <a:cubicBezTo>
                  <a:pt x="1098605" y="1226855"/>
                  <a:pt x="1099923" y="1223557"/>
                  <a:pt x="1100584" y="1220259"/>
                </a:cubicBezTo>
                <a:cubicBezTo>
                  <a:pt x="1102232" y="1211354"/>
                  <a:pt x="1104541" y="1202120"/>
                  <a:pt x="1103881" y="1189917"/>
                </a:cubicBezTo>
                <a:close/>
                <a:moveTo>
                  <a:pt x="985153" y="1222568"/>
                </a:moveTo>
                <a:cubicBezTo>
                  <a:pt x="987792" y="1222568"/>
                  <a:pt x="988781" y="1223887"/>
                  <a:pt x="988781" y="1226855"/>
                </a:cubicBezTo>
                <a:cubicBezTo>
                  <a:pt x="988122" y="1228834"/>
                  <a:pt x="986802" y="1231472"/>
                  <a:pt x="983834" y="1230483"/>
                </a:cubicBezTo>
                <a:cubicBezTo>
                  <a:pt x="981856" y="1229823"/>
                  <a:pt x="979217" y="1229164"/>
                  <a:pt x="980206" y="1226195"/>
                </a:cubicBezTo>
                <a:cubicBezTo>
                  <a:pt x="980866" y="1224217"/>
                  <a:pt x="982515" y="1222568"/>
                  <a:pt x="985153" y="1222568"/>
                </a:cubicBezTo>
                <a:close/>
                <a:moveTo>
                  <a:pt x="1523716" y="1053710"/>
                </a:moveTo>
                <a:cubicBezTo>
                  <a:pt x="1529652" y="1054699"/>
                  <a:pt x="1533939" y="1052720"/>
                  <a:pt x="1538887" y="1050741"/>
                </a:cubicBezTo>
                <a:cubicBezTo>
                  <a:pt x="1546802" y="1047773"/>
                  <a:pt x="1550430" y="1056018"/>
                  <a:pt x="1556037" y="1058986"/>
                </a:cubicBezTo>
                <a:cubicBezTo>
                  <a:pt x="1562302" y="1061954"/>
                  <a:pt x="1556036" y="1067561"/>
                  <a:pt x="1556366" y="1072178"/>
                </a:cubicBezTo>
                <a:cubicBezTo>
                  <a:pt x="1543504" y="1070859"/>
                  <a:pt x="1532950" y="1063274"/>
                  <a:pt x="1520418" y="1065912"/>
                </a:cubicBezTo>
                <a:cubicBezTo>
                  <a:pt x="1518109" y="1066242"/>
                  <a:pt x="1513492" y="1067231"/>
                  <a:pt x="1514481" y="1062615"/>
                </a:cubicBezTo>
                <a:cubicBezTo>
                  <a:pt x="1515470" y="1057997"/>
                  <a:pt x="1518110" y="1052720"/>
                  <a:pt x="1523716" y="1053710"/>
                </a:cubicBezTo>
                <a:close/>
                <a:moveTo>
                  <a:pt x="679347" y="1289970"/>
                </a:moveTo>
                <a:cubicBezTo>
                  <a:pt x="682150" y="1288775"/>
                  <a:pt x="685531" y="1288528"/>
                  <a:pt x="688663" y="1287868"/>
                </a:cubicBezTo>
                <a:cubicBezTo>
                  <a:pt x="689324" y="1288198"/>
                  <a:pt x="689653" y="1288528"/>
                  <a:pt x="689983" y="1288528"/>
                </a:cubicBezTo>
                <a:cubicBezTo>
                  <a:pt x="683717" y="1289847"/>
                  <a:pt x="682068" y="1298751"/>
                  <a:pt x="673493" y="1297762"/>
                </a:cubicBezTo>
                <a:cubicBezTo>
                  <a:pt x="674317" y="1293310"/>
                  <a:pt x="676543" y="1291166"/>
                  <a:pt x="679347" y="1289970"/>
                </a:cubicBezTo>
                <a:close/>
                <a:moveTo>
                  <a:pt x="694971" y="1283085"/>
                </a:moveTo>
                <a:cubicBezTo>
                  <a:pt x="697486" y="1283003"/>
                  <a:pt x="700372" y="1283909"/>
                  <a:pt x="703505" y="1284240"/>
                </a:cubicBezTo>
                <a:cubicBezTo>
                  <a:pt x="699547" y="1290176"/>
                  <a:pt x="695259" y="1291165"/>
                  <a:pt x="689983" y="1288527"/>
                </a:cubicBezTo>
                <a:lnTo>
                  <a:pt x="689323" y="1287867"/>
                </a:lnTo>
                <a:cubicBezTo>
                  <a:pt x="689323" y="1287867"/>
                  <a:pt x="688664" y="1287867"/>
                  <a:pt x="688664" y="1287867"/>
                </a:cubicBezTo>
                <a:cubicBezTo>
                  <a:pt x="690313" y="1284239"/>
                  <a:pt x="692457" y="1283167"/>
                  <a:pt x="694971" y="1283085"/>
                </a:cubicBezTo>
                <a:close/>
                <a:moveTo>
                  <a:pt x="991419" y="1173427"/>
                </a:moveTo>
                <a:cubicBezTo>
                  <a:pt x="993398" y="1173757"/>
                  <a:pt x="994387" y="1175076"/>
                  <a:pt x="994387" y="1177055"/>
                </a:cubicBezTo>
                <a:cubicBezTo>
                  <a:pt x="993398" y="1179364"/>
                  <a:pt x="991420" y="1180353"/>
                  <a:pt x="989111" y="1180023"/>
                </a:cubicBezTo>
                <a:cubicBezTo>
                  <a:pt x="987131" y="1179694"/>
                  <a:pt x="986472" y="1177715"/>
                  <a:pt x="987132" y="1176066"/>
                </a:cubicBezTo>
                <a:cubicBezTo>
                  <a:pt x="987791" y="1174417"/>
                  <a:pt x="989440" y="1173098"/>
                  <a:pt x="991419" y="1173427"/>
                </a:cubicBezTo>
                <a:close/>
                <a:moveTo>
                  <a:pt x="583128" y="1261484"/>
                </a:moveTo>
                <a:cubicBezTo>
                  <a:pt x="584776" y="1261814"/>
                  <a:pt x="586425" y="1262143"/>
                  <a:pt x="587415" y="1263462"/>
                </a:cubicBezTo>
                <a:cubicBezTo>
                  <a:pt x="587085" y="1266101"/>
                  <a:pt x="586095" y="1267420"/>
                  <a:pt x="583787" y="1267420"/>
                </a:cubicBezTo>
                <a:cubicBezTo>
                  <a:pt x="581808" y="1267420"/>
                  <a:pt x="580489" y="1266101"/>
                  <a:pt x="580159" y="1264122"/>
                </a:cubicBezTo>
                <a:cubicBezTo>
                  <a:pt x="580159" y="1262473"/>
                  <a:pt x="581479" y="1261813"/>
                  <a:pt x="583128" y="1261484"/>
                </a:cubicBezTo>
                <a:close/>
                <a:moveTo>
                  <a:pt x="1745341" y="903321"/>
                </a:moveTo>
                <a:cubicBezTo>
                  <a:pt x="1748639" y="903321"/>
                  <a:pt x="1749958" y="905300"/>
                  <a:pt x="1750617" y="907938"/>
                </a:cubicBezTo>
                <a:cubicBezTo>
                  <a:pt x="1749628" y="910577"/>
                  <a:pt x="1747979" y="912226"/>
                  <a:pt x="1745011" y="911896"/>
                </a:cubicBezTo>
                <a:cubicBezTo>
                  <a:pt x="1742043" y="911896"/>
                  <a:pt x="1740394" y="910577"/>
                  <a:pt x="1740394" y="907279"/>
                </a:cubicBezTo>
                <a:cubicBezTo>
                  <a:pt x="1740394" y="903651"/>
                  <a:pt x="1742703" y="903321"/>
                  <a:pt x="1745341" y="903321"/>
                </a:cubicBezTo>
                <a:close/>
                <a:moveTo>
                  <a:pt x="604565" y="1240046"/>
                </a:moveTo>
                <a:cubicBezTo>
                  <a:pt x="607203" y="1240047"/>
                  <a:pt x="610171" y="1239387"/>
                  <a:pt x="609511" y="1244334"/>
                </a:cubicBezTo>
                <a:cubicBezTo>
                  <a:pt x="608522" y="1248621"/>
                  <a:pt x="604895" y="1250600"/>
                  <a:pt x="600607" y="1251260"/>
                </a:cubicBezTo>
                <a:cubicBezTo>
                  <a:pt x="599288" y="1251590"/>
                  <a:pt x="596320" y="1248292"/>
                  <a:pt x="596650" y="1245323"/>
                </a:cubicBezTo>
                <a:cubicBezTo>
                  <a:pt x="597309" y="1241036"/>
                  <a:pt x="600607" y="1239717"/>
                  <a:pt x="604565" y="1240046"/>
                </a:cubicBezTo>
                <a:close/>
                <a:moveTo>
                  <a:pt x="1445553" y="956749"/>
                </a:moveTo>
                <a:cubicBezTo>
                  <a:pt x="1449841" y="957079"/>
                  <a:pt x="1452809" y="958068"/>
                  <a:pt x="1452480" y="960707"/>
                </a:cubicBezTo>
                <a:cubicBezTo>
                  <a:pt x="1451820" y="968292"/>
                  <a:pt x="1448852" y="971590"/>
                  <a:pt x="1443904" y="970601"/>
                </a:cubicBezTo>
                <a:cubicBezTo>
                  <a:pt x="1440277" y="969941"/>
                  <a:pt x="1433680" y="968952"/>
                  <a:pt x="1434670" y="963675"/>
                </a:cubicBezTo>
                <a:cubicBezTo>
                  <a:pt x="1435330" y="959387"/>
                  <a:pt x="1440277" y="956419"/>
                  <a:pt x="1445553" y="956749"/>
                </a:cubicBezTo>
                <a:close/>
                <a:moveTo>
                  <a:pt x="814318" y="1062614"/>
                </a:moveTo>
                <a:cubicBezTo>
                  <a:pt x="814978" y="1062614"/>
                  <a:pt x="815966" y="1063933"/>
                  <a:pt x="816296" y="1064593"/>
                </a:cubicBezTo>
                <a:cubicBezTo>
                  <a:pt x="817286" y="1070199"/>
                  <a:pt x="813328" y="1072838"/>
                  <a:pt x="809041" y="1075146"/>
                </a:cubicBezTo>
                <a:cubicBezTo>
                  <a:pt x="808051" y="1075476"/>
                  <a:pt x="807062" y="1075806"/>
                  <a:pt x="804093" y="1076795"/>
                </a:cubicBezTo>
                <a:cubicBezTo>
                  <a:pt x="805083" y="1073827"/>
                  <a:pt x="805413" y="1072508"/>
                  <a:pt x="806072" y="1071519"/>
                </a:cubicBezTo>
                <a:cubicBezTo>
                  <a:pt x="808051" y="1067891"/>
                  <a:pt x="809041" y="1063274"/>
                  <a:pt x="814318" y="1062614"/>
                </a:cubicBezTo>
                <a:close/>
                <a:moveTo>
                  <a:pt x="659641" y="1109776"/>
                </a:moveTo>
                <a:cubicBezTo>
                  <a:pt x="668546" y="1109776"/>
                  <a:pt x="666237" y="1119340"/>
                  <a:pt x="670525" y="1123628"/>
                </a:cubicBezTo>
                <a:cubicBezTo>
                  <a:pt x="673823" y="1126926"/>
                  <a:pt x="669535" y="1127915"/>
                  <a:pt x="666896" y="1128905"/>
                </a:cubicBezTo>
                <a:cubicBezTo>
                  <a:pt x="653705" y="1133851"/>
                  <a:pt x="640843" y="1138799"/>
                  <a:pt x="632928" y="1151991"/>
                </a:cubicBezTo>
                <a:cubicBezTo>
                  <a:pt x="630618" y="1155618"/>
                  <a:pt x="626332" y="1157597"/>
                  <a:pt x="621715" y="1157597"/>
                </a:cubicBezTo>
                <a:cubicBezTo>
                  <a:pt x="618086" y="1157268"/>
                  <a:pt x="615118" y="1156278"/>
                  <a:pt x="615778" y="1153970"/>
                </a:cubicBezTo>
                <a:cubicBezTo>
                  <a:pt x="616438" y="1149022"/>
                  <a:pt x="616108" y="1146054"/>
                  <a:pt x="617427" y="1145065"/>
                </a:cubicBezTo>
                <a:cubicBezTo>
                  <a:pt x="627651" y="1136820"/>
                  <a:pt x="633257" y="1121649"/>
                  <a:pt x="649747" y="1122968"/>
                </a:cubicBezTo>
                <a:cubicBezTo>
                  <a:pt x="656014" y="1123628"/>
                  <a:pt x="657003" y="1119011"/>
                  <a:pt x="658322" y="1114724"/>
                </a:cubicBezTo>
                <a:cubicBezTo>
                  <a:pt x="658652" y="1113074"/>
                  <a:pt x="656673" y="1109776"/>
                  <a:pt x="659641" y="1109776"/>
                </a:cubicBezTo>
                <a:close/>
                <a:moveTo>
                  <a:pt x="1786896" y="742380"/>
                </a:moveTo>
                <a:cubicBezTo>
                  <a:pt x="1793822" y="742709"/>
                  <a:pt x="1798440" y="746667"/>
                  <a:pt x="1798770" y="753593"/>
                </a:cubicBezTo>
                <a:cubicBezTo>
                  <a:pt x="1799099" y="760519"/>
                  <a:pt x="1795472" y="765466"/>
                  <a:pt x="1788215" y="765136"/>
                </a:cubicBezTo>
                <a:cubicBezTo>
                  <a:pt x="1782280" y="765136"/>
                  <a:pt x="1776673" y="763157"/>
                  <a:pt x="1777332" y="757551"/>
                </a:cubicBezTo>
                <a:cubicBezTo>
                  <a:pt x="1777992" y="748976"/>
                  <a:pt x="1777662" y="742380"/>
                  <a:pt x="1786896" y="742380"/>
                </a:cubicBezTo>
                <a:close/>
                <a:moveTo>
                  <a:pt x="470006" y="1129894"/>
                </a:moveTo>
                <a:cubicBezTo>
                  <a:pt x="470666" y="1129234"/>
                  <a:pt x="472974" y="1129564"/>
                  <a:pt x="473964" y="1130224"/>
                </a:cubicBezTo>
                <a:cubicBezTo>
                  <a:pt x="477922" y="1132203"/>
                  <a:pt x="475943" y="1134841"/>
                  <a:pt x="474623" y="1137479"/>
                </a:cubicBezTo>
                <a:lnTo>
                  <a:pt x="474623" y="1138469"/>
                </a:lnTo>
                <a:cubicBezTo>
                  <a:pt x="473305" y="1141766"/>
                  <a:pt x="479901" y="1147373"/>
                  <a:pt x="473304" y="1147703"/>
                </a:cubicBezTo>
                <a:cubicBezTo>
                  <a:pt x="470831" y="1147868"/>
                  <a:pt x="470336" y="1146301"/>
                  <a:pt x="470336" y="1144281"/>
                </a:cubicBezTo>
                <a:lnTo>
                  <a:pt x="470337" y="1138139"/>
                </a:lnTo>
                <a:lnTo>
                  <a:pt x="470336" y="1138139"/>
                </a:lnTo>
                <a:cubicBezTo>
                  <a:pt x="467697" y="1135501"/>
                  <a:pt x="467698" y="1132532"/>
                  <a:pt x="470006" y="1129894"/>
                </a:cubicBezTo>
                <a:close/>
                <a:moveTo>
                  <a:pt x="460772" y="1054039"/>
                </a:moveTo>
                <a:cubicBezTo>
                  <a:pt x="467038" y="1055029"/>
                  <a:pt x="469676" y="1060306"/>
                  <a:pt x="470667" y="1066572"/>
                </a:cubicBezTo>
                <a:cubicBezTo>
                  <a:pt x="470007" y="1071519"/>
                  <a:pt x="468028" y="1077125"/>
                  <a:pt x="463080" y="1076136"/>
                </a:cubicBezTo>
                <a:cubicBezTo>
                  <a:pt x="456485" y="1075146"/>
                  <a:pt x="456815" y="1067561"/>
                  <a:pt x="455495" y="1062285"/>
                </a:cubicBezTo>
                <a:cubicBezTo>
                  <a:pt x="454506" y="1058657"/>
                  <a:pt x="456814" y="1053710"/>
                  <a:pt x="460772" y="1054039"/>
                </a:cubicBezTo>
                <a:close/>
                <a:moveTo>
                  <a:pt x="1789204" y="623981"/>
                </a:moveTo>
                <a:cubicBezTo>
                  <a:pt x="1791183" y="624311"/>
                  <a:pt x="1792832" y="625301"/>
                  <a:pt x="1792502" y="627279"/>
                </a:cubicBezTo>
                <a:cubicBezTo>
                  <a:pt x="1792502" y="629258"/>
                  <a:pt x="1790524" y="630248"/>
                  <a:pt x="1788874" y="630248"/>
                </a:cubicBezTo>
                <a:cubicBezTo>
                  <a:pt x="1786896" y="630248"/>
                  <a:pt x="1785576" y="629258"/>
                  <a:pt x="1785577" y="626950"/>
                </a:cubicBezTo>
                <a:cubicBezTo>
                  <a:pt x="1785906" y="624971"/>
                  <a:pt x="1787226" y="623981"/>
                  <a:pt x="1789204" y="623981"/>
                </a:cubicBezTo>
                <a:close/>
                <a:moveTo>
                  <a:pt x="1654976" y="660918"/>
                </a:moveTo>
                <a:lnTo>
                  <a:pt x="1661243" y="677079"/>
                </a:lnTo>
                <a:cubicBezTo>
                  <a:pt x="1653327" y="677079"/>
                  <a:pt x="1646072" y="671802"/>
                  <a:pt x="1647392" y="667845"/>
                </a:cubicBezTo>
                <a:cubicBezTo>
                  <a:pt x="1648380" y="664876"/>
                  <a:pt x="1652008" y="661249"/>
                  <a:pt x="1654976" y="660918"/>
                </a:cubicBezTo>
                <a:close/>
                <a:moveTo>
                  <a:pt x="1720937" y="562968"/>
                </a:moveTo>
                <a:cubicBezTo>
                  <a:pt x="1722915" y="562968"/>
                  <a:pt x="1724564" y="564288"/>
                  <a:pt x="1724234" y="566267"/>
                </a:cubicBezTo>
                <a:cubicBezTo>
                  <a:pt x="1724234" y="568905"/>
                  <a:pt x="1722256" y="569894"/>
                  <a:pt x="1719947" y="569565"/>
                </a:cubicBezTo>
                <a:cubicBezTo>
                  <a:pt x="1717639" y="569564"/>
                  <a:pt x="1716319" y="568245"/>
                  <a:pt x="1716320" y="565607"/>
                </a:cubicBezTo>
                <a:cubicBezTo>
                  <a:pt x="1716649" y="562309"/>
                  <a:pt x="1719287" y="562969"/>
                  <a:pt x="1720937" y="562968"/>
                </a:cubicBezTo>
                <a:close/>
                <a:moveTo>
                  <a:pt x="563011" y="883533"/>
                </a:moveTo>
                <a:cubicBezTo>
                  <a:pt x="547180" y="895406"/>
                  <a:pt x="535967" y="913875"/>
                  <a:pt x="515849" y="919811"/>
                </a:cubicBezTo>
                <a:cubicBezTo>
                  <a:pt x="521126" y="893758"/>
                  <a:pt x="544871" y="892438"/>
                  <a:pt x="563011" y="883533"/>
                </a:cubicBezTo>
                <a:close/>
                <a:moveTo>
                  <a:pt x="1534599" y="540212"/>
                </a:moveTo>
                <a:cubicBezTo>
                  <a:pt x="1538226" y="539223"/>
                  <a:pt x="1539876" y="542850"/>
                  <a:pt x="1541525" y="545489"/>
                </a:cubicBezTo>
                <a:cubicBezTo>
                  <a:pt x="1540206" y="549116"/>
                  <a:pt x="1537897" y="549776"/>
                  <a:pt x="1534929" y="550106"/>
                </a:cubicBezTo>
                <a:cubicBezTo>
                  <a:pt x="1530972" y="550436"/>
                  <a:pt x="1529981" y="546478"/>
                  <a:pt x="1529322" y="544829"/>
                </a:cubicBezTo>
                <a:cubicBezTo>
                  <a:pt x="1528003" y="540871"/>
                  <a:pt x="1532950" y="540542"/>
                  <a:pt x="1534599" y="540212"/>
                </a:cubicBezTo>
                <a:close/>
                <a:moveTo>
                  <a:pt x="688334" y="777998"/>
                </a:moveTo>
                <a:cubicBezTo>
                  <a:pt x="683717" y="776679"/>
                  <a:pt x="682068" y="778328"/>
                  <a:pt x="683387" y="782945"/>
                </a:cubicBezTo>
                <a:cubicBezTo>
                  <a:pt x="692292" y="792509"/>
                  <a:pt x="699877" y="802733"/>
                  <a:pt x="705484" y="814606"/>
                </a:cubicBezTo>
                <a:cubicBezTo>
                  <a:pt x="708452" y="821202"/>
                  <a:pt x="724942" y="828128"/>
                  <a:pt x="732527" y="827138"/>
                </a:cubicBezTo>
                <a:cubicBezTo>
                  <a:pt x="728570" y="823181"/>
                  <a:pt x="724942" y="819553"/>
                  <a:pt x="721644" y="815265"/>
                </a:cubicBezTo>
                <a:cubicBezTo>
                  <a:pt x="717356" y="809659"/>
                  <a:pt x="717027" y="800755"/>
                  <a:pt x="707133" y="799765"/>
                </a:cubicBezTo>
                <a:cubicBezTo>
                  <a:pt x="705483" y="799765"/>
                  <a:pt x="701856" y="794818"/>
                  <a:pt x="707133" y="791520"/>
                </a:cubicBezTo>
                <a:cubicBezTo>
                  <a:pt x="711420" y="788552"/>
                  <a:pt x="709771" y="784594"/>
                  <a:pt x="705813" y="785583"/>
                </a:cubicBezTo>
                <a:cubicBezTo>
                  <a:pt x="697569" y="787562"/>
                  <a:pt x="694270" y="780637"/>
                  <a:pt x="688334" y="777998"/>
                </a:cubicBezTo>
                <a:close/>
                <a:moveTo>
                  <a:pt x="933128" y="632309"/>
                </a:moveTo>
                <a:cubicBezTo>
                  <a:pt x="931314" y="632309"/>
                  <a:pt x="929748" y="633711"/>
                  <a:pt x="928098" y="636844"/>
                </a:cubicBezTo>
                <a:cubicBezTo>
                  <a:pt x="922822" y="647727"/>
                  <a:pt x="920183" y="657951"/>
                  <a:pt x="923481" y="670483"/>
                </a:cubicBezTo>
                <a:cubicBezTo>
                  <a:pt x="929088" y="690271"/>
                  <a:pt x="938322" y="706761"/>
                  <a:pt x="956462" y="717644"/>
                </a:cubicBezTo>
                <a:cubicBezTo>
                  <a:pt x="962727" y="721272"/>
                  <a:pt x="963057" y="718634"/>
                  <a:pt x="964706" y="713687"/>
                </a:cubicBezTo>
                <a:cubicBezTo>
                  <a:pt x="967674" y="705112"/>
                  <a:pt x="957450" y="705112"/>
                  <a:pt x="956461" y="699176"/>
                </a:cubicBezTo>
                <a:cubicBezTo>
                  <a:pt x="960749" y="700495"/>
                  <a:pt x="965366" y="701485"/>
                  <a:pt x="969323" y="703793"/>
                </a:cubicBezTo>
                <a:cubicBezTo>
                  <a:pt x="976579" y="708410"/>
                  <a:pt x="980867" y="701814"/>
                  <a:pt x="984824" y="698846"/>
                </a:cubicBezTo>
                <a:cubicBezTo>
                  <a:pt x="989441" y="695218"/>
                  <a:pt x="993729" y="687633"/>
                  <a:pt x="990430" y="682356"/>
                </a:cubicBezTo>
                <a:cubicBezTo>
                  <a:pt x="983505" y="671802"/>
                  <a:pt x="977898" y="659930"/>
                  <a:pt x="964706" y="653993"/>
                </a:cubicBezTo>
                <a:cubicBezTo>
                  <a:pt x="955801" y="649706"/>
                  <a:pt x="947227" y="643110"/>
                  <a:pt x="939641" y="636184"/>
                </a:cubicBezTo>
                <a:cubicBezTo>
                  <a:pt x="937002" y="633711"/>
                  <a:pt x="934941" y="632309"/>
                  <a:pt x="933128" y="632309"/>
                </a:cubicBezTo>
                <a:close/>
                <a:moveTo>
                  <a:pt x="791231" y="663228"/>
                </a:moveTo>
                <a:cubicBezTo>
                  <a:pt x="797827" y="663887"/>
                  <a:pt x="803104" y="669164"/>
                  <a:pt x="803763" y="677739"/>
                </a:cubicBezTo>
                <a:cubicBezTo>
                  <a:pt x="802774" y="684005"/>
                  <a:pt x="799146" y="688622"/>
                  <a:pt x="792220" y="688952"/>
                </a:cubicBezTo>
                <a:cubicBezTo>
                  <a:pt x="786284" y="689612"/>
                  <a:pt x="776720" y="681037"/>
                  <a:pt x="778038" y="675430"/>
                </a:cubicBezTo>
                <a:cubicBezTo>
                  <a:pt x="779688" y="668834"/>
                  <a:pt x="784306" y="662898"/>
                  <a:pt x="791231" y="663228"/>
                </a:cubicBezTo>
                <a:close/>
                <a:moveTo>
                  <a:pt x="867415" y="621673"/>
                </a:moveTo>
                <a:cubicBezTo>
                  <a:pt x="866756" y="622333"/>
                  <a:pt x="865766" y="622662"/>
                  <a:pt x="865766" y="623322"/>
                </a:cubicBezTo>
                <a:cubicBezTo>
                  <a:pt x="864777" y="626290"/>
                  <a:pt x="860820" y="628929"/>
                  <a:pt x="862798" y="631897"/>
                </a:cubicBezTo>
                <a:cubicBezTo>
                  <a:pt x="865766" y="636514"/>
                  <a:pt x="871373" y="636514"/>
                  <a:pt x="878299" y="637173"/>
                </a:cubicBezTo>
                <a:cubicBezTo>
                  <a:pt x="883575" y="636514"/>
                  <a:pt x="888522" y="628929"/>
                  <a:pt x="896768" y="630907"/>
                </a:cubicBezTo>
                <a:cubicBezTo>
                  <a:pt x="898417" y="631567"/>
                  <a:pt x="899076" y="626950"/>
                  <a:pt x="896767" y="624312"/>
                </a:cubicBezTo>
                <a:cubicBezTo>
                  <a:pt x="892810" y="620354"/>
                  <a:pt x="871703" y="618375"/>
                  <a:pt x="867415" y="621673"/>
                </a:cubicBezTo>
                <a:close/>
                <a:moveTo>
                  <a:pt x="308076" y="782945"/>
                </a:moveTo>
                <a:cubicBezTo>
                  <a:pt x="317969" y="782615"/>
                  <a:pt x="323905" y="788222"/>
                  <a:pt x="323905" y="797786"/>
                </a:cubicBezTo>
                <a:cubicBezTo>
                  <a:pt x="323905" y="807350"/>
                  <a:pt x="315661" y="816914"/>
                  <a:pt x="307086" y="816914"/>
                </a:cubicBezTo>
                <a:cubicBezTo>
                  <a:pt x="298511" y="816914"/>
                  <a:pt x="291915" y="809659"/>
                  <a:pt x="291915" y="800424"/>
                </a:cubicBezTo>
                <a:cubicBezTo>
                  <a:pt x="291915" y="791190"/>
                  <a:pt x="299501" y="782945"/>
                  <a:pt x="308076" y="782945"/>
                </a:cubicBezTo>
                <a:close/>
                <a:moveTo>
                  <a:pt x="159005" y="828456"/>
                </a:moveTo>
                <a:cubicBezTo>
                  <a:pt x="160984" y="828456"/>
                  <a:pt x="162633" y="829116"/>
                  <a:pt x="162633" y="831425"/>
                </a:cubicBezTo>
                <a:cubicBezTo>
                  <a:pt x="161973" y="833074"/>
                  <a:pt x="160654" y="834723"/>
                  <a:pt x="158675" y="834063"/>
                </a:cubicBezTo>
                <a:cubicBezTo>
                  <a:pt x="156697" y="833733"/>
                  <a:pt x="155377" y="832414"/>
                  <a:pt x="155707" y="830435"/>
                </a:cubicBezTo>
                <a:cubicBezTo>
                  <a:pt x="156037" y="828786"/>
                  <a:pt x="157686" y="828456"/>
                  <a:pt x="159005" y="828456"/>
                </a:cubicBezTo>
                <a:close/>
                <a:moveTo>
                  <a:pt x="758911" y="619364"/>
                </a:moveTo>
                <a:cubicBezTo>
                  <a:pt x="766166" y="619034"/>
                  <a:pt x="768474" y="622662"/>
                  <a:pt x="768804" y="628928"/>
                </a:cubicBezTo>
                <a:cubicBezTo>
                  <a:pt x="769134" y="634205"/>
                  <a:pt x="766496" y="636514"/>
                  <a:pt x="760890" y="636843"/>
                </a:cubicBezTo>
                <a:cubicBezTo>
                  <a:pt x="754953" y="637173"/>
                  <a:pt x="750995" y="635524"/>
                  <a:pt x="751326" y="628928"/>
                </a:cubicBezTo>
                <a:cubicBezTo>
                  <a:pt x="750996" y="623322"/>
                  <a:pt x="752645" y="619694"/>
                  <a:pt x="758911" y="619364"/>
                </a:cubicBezTo>
                <a:close/>
                <a:moveTo>
                  <a:pt x="1393115" y="395430"/>
                </a:moveTo>
                <a:cubicBezTo>
                  <a:pt x="1397732" y="394110"/>
                  <a:pt x="1398721" y="398398"/>
                  <a:pt x="1399051" y="401036"/>
                </a:cubicBezTo>
                <a:cubicBezTo>
                  <a:pt x="1399711" y="405653"/>
                  <a:pt x="1396413" y="407962"/>
                  <a:pt x="1391796" y="408292"/>
                </a:cubicBezTo>
                <a:cubicBezTo>
                  <a:pt x="1387179" y="408621"/>
                  <a:pt x="1384870" y="404664"/>
                  <a:pt x="1384870" y="402026"/>
                </a:cubicBezTo>
                <a:cubicBezTo>
                  <a:pt x="1385529" y="398398"/>
                  <a:pt x="1388498" y="395100"/>
                  <a:pt x="1393115" y="395430"/>
                </a:cubicBezTo>
                <a:close/>
                <a:moveTo>
                  <a:pt x="914906" y="538564"/>
                </a:moveTo>
                <a:cubicBezTo>
                  <a:pt x="917874" y="543840"/>
                  <a:pt x="914906" y="549117"/>
                  <a:pt x="917214" y="553075"/>
                </a:cubicBezTo>
                <a:cubicBezTo>
                  <a:pt x="914906" y="548787"/>
                  <a:pt x="908970" y="545160"/>
                  <a:pt x="914906" y="538564"/>
                </a:cubicBezTo>
                <a:close/>
                <a:moveTo>
                  <a:pt x="656673" y="615077"/>
                </a:moveTo>
                <a:cubicBezTo>
                  <a:pt x="662280" y="615407"/>
                  <a:pt x="665577" y="618045"/>
                  <a:pt x="666237" y="622992"/>
                </a:cubicBezTo>
                <a:cubicBezTo>
                  <a:pt x="666897" y="627939"/>
                  <a:pt x="663929" y="631567"/>
                  <a:pt x="658982" y="632227"/>
                </a:cubicBezTo>
                <a:cubicBezTo>
                  <a:pt x="654364" y="632886"/>
                  <a:pt x="649747" y="632886"/>
                  <a:pt x="645790" y="635855"/>
                </a:cubicBezTo>
                <a:cubicBezTo>
                  <a:pt x="644141" y="637173"/>
                  <a:pt x="641503" y="636514"/>
                  <a:pt x="639853" y="634865"/>
                </a:cubicBezTo>
                <a:cubicBezTo>
                  <a:pt x="637874" y="632886"/>
                  <a:pt x="636885" y="629259"/>
                  <a:pt x="638534" y="627939"/>
                </a:cubicBezTo>
                <a:cubicBezTo>
                  <a:pt x="644471" y="623322"/>
                  <a:pt x="650737" y="619365"/>
                  <a:pt x="656673" y="615077"/>
                </a:cubicBezTo>
                <a:close/>
                <a:moveTo>
                  <a:pt x="712409" y="578799"/>
                </a:moveTo>
                <a:cubicBezTo>
                  <a:pt x="716036" y="580118"/>
                  <a:pt x="719335" y="581107"/>
                  <a:pt x="722632" y="582427"/>
                </a:cubicBezTo>
                <a:cubicBezTo>
                  <a:pt x="731207" y="585725"/>
                  <a:pt x="736154" y="594299"/>
                  <a:pt x="745058" y="597597"/>
                </a:cubicBezTo>
                <a:cubicBezTo>
                  <a:pt x="748687" y="598917"/>
                  <a:pt x="748027" y="605513"/>
                  <a:pt x="745058" y="609140"/>
                </a:cubicBezTo>
                <a:cubicBezTo>
                  <a:pt x="741432" y="613757"/>
                  <a:pt x="736154" y="614417"/>
                  <a:pt x="732856" y="610460"/>
                </a:cubicBezTo>
                <a:cubicBezTo>
                  <a:pt x="725930" y="602215"/>
                  <a:pt x="715377" y="599246"/>
                  <a:pt x="708121" y="591661"/>
                </a:cubicBezTo>
                <a:cubicBezTo>
                  <a:pt x="705812" y="589352"/>
                  <a:pt x="705153" y="586714"/>
                  <a:pt x="706472" y="583746"/>
                </a:cubicBezTo>
                <a:cubicBezTo>
                  <a:pt x="707132" y="581437"/>
                  <a:pt x="709111" y="579129"/>
                  <a:pt x="712409" y="578799"/>
                </a:cubicBezTo>
                <a:close/>
                <a:moveTo>
                  <a:pt x="668215" y="589022"/>
                </a:moveTo>
                <a:cubicBezTo>
                  <a:pt x="673493" y="589022"/>
                  <a:pt x="677449" y="590342"/>
                  <a:pt x="677120" y="596938"/>
                </a:cubicBezTo>
                <a:cubicBezTo>
                  <a:pt x="676790" y="602214"/>
                  <a:pt x="674152" y="606172"/>
                  <a:pt x="668875" y="606172"/>
                </a:cubicBezTo>
                <a:cubicBezTo>
                  <a:pt x="662939" y="606502"/>
                  <a:pt x="659971" y="602214"/>
                  <a:pt x="659970" y="596608"/>
                </a:cubicBezTo>
                <a:cubicBezTo>
                  <a:pt x="659971" y="591001"/>
                  <a:pt x="663269" y="589352"/>
                  <a:pt x="668215" y="589022"/>
                </a:cubicBezTo>
                <a:close/>
                <a:moveTo>
                  <a:pt x="647108" y="575500"/>
                </a:moveTo>
                <a:cubicBezTo>
                  <a:pt x="654034" y="576490"/>
                  <a:pt x="657332" y="579458"/>
                  <a:pt x="657662" y="586054"/>
                </a:cubicBezTo>
                <a:cubicBezTo>
                  <a:pt x="657002" y="591990"/>
                  <a:pt x="654034" y="595618"/>
                  <a:pt x="647768" y="595288"/>
                </a:cubicBezTo>
                <a:cubicBezTo>
                  <a:pt x="641172" y="595288"/>
                  <a:pt x="636225" y="591331"/>
                  <a:pt x="636225" y="584735"/>
                </a:cubicBezTo>
                <a:cubicBezTo>
                  <a:pt x="636225" y="578798"/>
                  <a:pt x="640182" y="575171"/>
                  <a:pt x="647108" y="575500"/>
                </a:cubicBezTo>
                <a:close/>
                <a:moveTo>
                  <a:pt x="685036" y="563298"/>
                </a:moveTo>
                <a:cubicBezTo>
                  <a:pt x="688993" y="563958"/>
                  <a:pt x="690312" y="566596"/>
                  <a:pt x="689982" y="570224"/>
                </a:cubicBezTo>
                <a:cubicBezTo>
                  <a:pt x="689653" y="573522"/>
                  <a:pt x="688003" y="575831"/>
                  <a:pt x="684376" y="575501"/>
                </a:cubicBezTo>
                <a:cubicBezTo>
                  <a:pt x="680418" y="575171"/>
                  <a:pt x="679099" y="572203"/>
                  <a:pt x="679429" y="568575"/>
                </a:cubicBezTo>
                <a:cubicBezTo>
                  <a:pt x="679759" y="565277"/>
                  <a:pt x="681737" y="563298"/>
                  <a:pt x="685036" y="563298"/>
                </a:cubicBezTo>
                <a:close/>
                <a:moveTo>
                  <a:pt x="526401" y="604193"/>
                </a:moveTo>
                <a:cubicBezTo>
                  <a:pt x="534317" y="604852"/>
                  <a:pt x="543221" y="614417"/>
                  <a:pt x="542892" y="622332"/>
                </a:cubicBezTo>
                <a:cubicBezTo>
                  <a:pt x="542232" y="635194"/>
                  <a:pt x="537944" y="641461"/>
                  <a:pt x="529700" y="641131"/>
                </a:cubicBezTo>
                <a:cubicBezTo>
                  <a:pt x="520466" y="640801"/>
                  <a:pt x="508922" y="628598"/>
                  <a:pt x="509581" y="619364"/>
                </a:cubicBezTo>
                <a:cubicBezTo>
                  <a:pt x="509912" y="611119"/>
                  <a:pt x="518157" y="603863"/>
                  <a:pt x="526401" y="604193"/>
                </a:cubicBezTo>
                <a:close/>
                <a:moveTo>
                  <a:pt x="827509" y="510200"/>
                </a:moveTo>
                <a:cubicBezTo>
                  <a:pt x="828499" y="507891"/>
                  <a:pt x="830477" y="508881"/>
                  <a:pt x="831796" y="510200"/>
                </a:cubicBezTo>
                <a:cubicBezTo>
                  <a:pt x="838062" y="515807"/>
                  <a:pt x="844328" y="521743"/>
                  <a:pt x="851914" y="528339"/>
                </a:cubicBezTo>
                <a:cubicBezTo>
                  <a:pt x="839711" y="527679"/>
                  <a:pt x="837073" y="516466"/>
                  <a:pt x="828828" y="513828"/>
                </a:cubicBezTo>
                <a:cubicBezTo>
                  <a:pt x="828169" y="513498"/>
                  <a:pt x="827179" y="511190"/>
                  <a:pt x="827509" y="510200"/>
                </a:cubicBezTo>
                <a:close/>
                <a:moveTo>
                  <a:pt x="750089" y="525866"/>
                </a:moveTo>
                <a:cubicBezTo>
                  <a:pt x="754870" y="523969"/>
                  <a:pt x="760395" y="523722"/>
                  <a:pt x="763528" y="526360"/>
                </a:cubicBezTo>
                <a:cubicBezTo>
                  <a:pt x="767486" y="529658"/>
                  <a:pt x="771773" y="531967"/>
                  <a:pt x="776390" y="534276"/>
                </a:cubicBezTo>
                <a:cubicBezTo>
                  <a:pt x="786614" y="539223"/>
                  <a:pt x="788923" y="546808"/>
                  <a:pt x="781338" y="555712"/>
                </a:cubicBezTo>
                <a:cubicBezTo>
                  <a:pt x="777709" y="560330"/>
                  <a:pt x="778039" y="562968"/>
                  <a:pt x="781997" y="566266"/>
                </a:cubicBezTo>
                <a:cubicBezTo>
                  <a:pt x="787274" y="570883"/>
                  <a:pt x="788593" y="577480"/>
                  <a:pt x="783976" y="582426"/>
                </a:cubicBezTo>
                <a:cubicBezTo>
                  <a:pt x="779688" y="587043"/>
                  <a:pt x="773752" y="592980"/>
                  <a:pt x="766166" y="588363"/>
                </a:cubicBezTo>
                <a:cubicBezTo>
                  <a:pt x="759901" y="584735"/>
                  <a:pt x="753964" y="580118"/>
                  <a:pt x="756272" y="571213"/>
                </a:cubicBezTo>
                <a:cubicBezTo>
                  <a:pt x="756932" y="568245"/>
                  <a:pt x="757921" y="564947"/>
                  <a:pt x="758911" y="561979"/>
                </a:cubicBezTo>
                <a:cubicBezTo>
                  <a:pt x="753963" y="558681"/>
                  <a:pt x="746048" y="563628"/>
                  <a:pt x="744070" y="557361"/>
                </a:cubicBezTo>
                <a:cubicBezTo>
                  <a:pt x="741762" y="550436"/>
                  <a:pt x="740772" y="542521"/>
                  <a:pt x="741102" y="535265"/>
                </a:cubicBezTo>
                <a:cubicBezTo>
                  <a:pt x="741267" y="531307"/>
                  <a:pt x="745307" y="527762"/>
                  <a:pt x="750089" y="525866"/>
                </a:cubicBezTo>
                <a:close/>
                <a:moveTo>
                  <a:pt x="773752" y="502615"/>
                </a:moveTo>
                <a:cubicBezTo>
                  <a:pt x="776060" y="503275"/>
                  <a:pt x="781337" y="504264"/>
                  <a:pt x="786285" y="506573"/>
                </a:cubicBezTo>
                <a:cubicBezTo>
                  <a:pt x="791231" y="508551"/>
                  <a:pt x="794859" y="512839"/>
                  <a:pt x="794200" y="518445"/>
                </a:cubicBezTo>
                <a:cubicBezTo>
                  <a:pt x="793540" y="523722"/>
                  <a:pt x="789583" y="527020"/>
                  <a:pt x="784636" y="529329"/>
                </a:cubicBezTo>
                <a:cubicBezTo>
                  <a:pt x="779358" y="531637"/>
                  <a:pt x="775401" y="528669"/>
                  <a:pt x="772103" y="525701"/>
                </a:cubicBezTo>
                <a:cubicBezTo>
                  <a:pt x="769465" y="523392"/>
                  <a:pt x="767816" y="519765"/>
                  <a:pt x="764847" y="517786"/>
                </a:cubicBezTo>
                <a:cubicBezTo>
                  <a:pt x="760889" y="515147"/>
                  <a:pt x="759241" y="512179"/>
                  <a:pt x="761220" y="507892"/>
                </a:cubicBezTo>
                <a:cubicBezTo>
                  <a:pt x="762539" y="503604"/>
                  <a:pt x="766167" y="501626"/>
                  <a:pt x="773752" y="502615"/>
                </a:cubicBezTo>
                <a:close/>
                <a:moveTo>
                  <a:pt x="473964" y="586713"/>
                </a:moveTo>
                <a:cubicBezTo>
                  <a:pt x="480230" y="586384"/>
                  <a:pt x="482539" y="589682"/>
                  <a:pt x="483528" y="595288"/>
                </a:cubicBezTo>
                <a:cubicBezTo>
                  <a:pt x="483199" y="600235"/>
                  <a:pt x="480560" y="603863"/>
                  <a:pt x="474953" y="604193"/>
                </a:cubicBezTo>
                <a:cubicBezTo>
                  <a:pt x="470006" y="604523"/>
                  <a:pt x="466709" y="601224"/>
                  <a:pt x="466379" y="596278"/>
                </a:cubicBezTo>
                <a:cubicBezTo>
                  <a:pt x="466049" y="591330"/>
                  <a:pt x="467698" y="587043"/>
                  <a:pt x="473964" y="586713"/>
                </a:cubicBezTo>
                <a:close/>
                <a:moveTo>
                  <a:pt x="532998" y="558681"/>
                </a:moveTo>
                <a:cubicBezTo>
                  <a:pt x="539265" y="558021"/>
                  <a:pt x="541574" y="563298"/>
                  <a:pt x="541244" y="567915"/>
                </a:cubicBezTo>
                <a:cubicBezTo>
                  <a:pt x="541574" y="574182"/>
                  <a:pt x="536626" y="576161"/>
                  <a:pt x="531350" y="575831"/>
                </a:cubicBezTo>
                <a:cubicBezTo>
                  <a:pt x="526403" y="575830"/>
                  <a:pt x="522445" y="574511"/>
                  <a:pt x="522775" y="569235"/>
                </a:cubicBezTo>
                <a:cubicBezTo>
                  <a:pt x="523104" y="563298"/>
                  <a:pt x="527062" y="559011"/>
                  <a:pt x="532998" y="558681"/>
                </a:cubicBezTo>
                <a:close/>
                <a:moveTo>
                  <a:pt x="766207" y="479693"/>
                </a:moveTo>
                <a:cubicBezTo>
                  <a:pt x="769134" y="478127"/>
                  <a:pt x="772927" y="477550"/>
                  <a:pt x="776719" y="477220"/>
                </a:cubicBezTo>
                <a:cubicBezTo>
                  <a:pt x="782985" y="477550"/>
                  <a:pt x="785954" y="481177"/>
                  <a:pt x="786283" y="487773"/>
                </a:cubicBezTo>
                <a:cubicBezTo>
                  <a:pt x="786284" y="494369"/>
                  <a:pt x="779028" y="500636"/>
                  <a:pt x="772432" y="499976"/>
                </a:cubicBezTo>
                <a:cubicBezTo>
                  <a:pt x="765507" y="498986"/>
                  <a:pt x="760230" y="494699"/>
                  <a:pt x="760890" y="488103"/>
                </a:cubicBezTo>
                <a:cubicBezTo>
                  <a:pt x="761220" y="483816"/>
                  <a:pt x="763280" y="481260"/>
                  <a:pt x="766207" y="479693"/>
                </a:cubicBezTo>
                <a:close/>
                <a:moveTo>
                  <a:pt x="320278" y="615076"/>
                </a:moveTo>
                <a:lnTo>
                  <a:pt x="320282" y="615078"/>
                </a:lnTo>
                <a:lnTo>
                  <a:pt x="337427" y="619035"/>
                </a:lnTo>
                <a:lnTo>
                  <a:pt x="323905" y="621343"/>
                </a:lnTo>
                <a:lnTo>
                  <a:pt x="322917" y="622002"/>
                </a:lnTo>
                <a:cubicBezTo>
                  <a:pt x="319948" y="625630"/>
                  <a:pt x="316321" y="627609"/>
                  <a:pt x="312033" y="624971"/>
                </a:cubicBezTo>
                <a:cubicBezTo>
                  <a:pt x="310713" y="624311"/>
                  <a:pt x="308735" y="622662"/>
                  <a:pt x="310054" y="620683"/>
                </a:cubicBezTo>
                <a:cubicBezTo>
                  <a:pt x="312692" y="617385"/>
                  <a:pt x="315001" y="613757"/>
                  <a:pt x="320278" y="615076"/>
                </a:cubicBezTo>
                <a:close/>
                <a:moveTo>
                  <a:pt x="817863" y="453721"/>
                </a:moveTo>
                <a:cubicBezTo>
                  <a:pt x="819676" y="451743"/>
                  <a:pt x="822068" y="450671"/>
                  <a:pt x="825860" y="452155"/>
                </a:cubicBezTo>
                <a:cubicBezTo>
                  <a:pt x="833116" y="454793"/>
                  <a:pt x="836413" y="461719"/>
                  <a:pt x="835755" y="468645"/>
                </a:cubicBezTo>
                <a:cubicBezTo>
                  <a:pt x="834765" y="477550"/>
                  <a:pt x="830478" y="486454"/>
                  <a:pt x="823552" y="492061"/>
                </a:cubicBezTo>
                <a:cubicBezTo>
                  <a:pt x="815306" y="498657"/>
                  <a:pt x="815637" y="488103"/>
                  <a:pt x="812668" y="484475"/>
                </a:cubicBezTo>
                <a:cubicBezTo>
                  <a:pt x="812668" y="484475"/>
                  <a:pt x="812998" y="483486"/>
                  <a:pt x="812998" y="483486"/>
                </a:cubicBezTo>
                <a:lnTo>
                  <a:pt x="812338" y="482496"/>
                </a:lnTo>
                <a:cubicBezTo>
                  <a:pt x="811020" y="475241"/>
                  <a:pt x="808381" y="467656"/>
                  <a:pt x="813328" y="460730"/>
                </a:cubicBezTo>
                <a:cubicBezTo>
                  <a:pt x="814812" y="458586"/>
                  <a:pt x="816049" y="455700"/>
                  <a:pt x="817863" y="453721"/>
                </a:cubicBezTo>
                <a:close/>
                <a:moveTo>
                  <a:pt x="712409" y="467326"/>
                </a:moveTo>
                <a:cubicBezTo>
                  <a:pt x="718345" y="467326"/>
                  <a:pt x="720654" y="471614"/>
                  <a:pt x="720984" y="476890"/>
                </a:cubicBezTo>
                <a:cubicBezTo>
                  <a:pt x="720324" y="482827"/>
                  <a:pt x="717686" y="486784"/>
                  <a:pt x="712409" y="486454"/>
                </a:cubicBezTo>
                <a:cubicBezTo>
                  <a:pt x="706472" y="486454"/>
                  <a:pt x="703505" y="482497"/>
                  <a:pt x="703834" y="476561"/>
                </a:cubicBezTo>
                <a:cubicBezTo>
                  <a:pt x="703834" y="471284"/>
                  <a:pt x="706802" y="467656"/>
                  <a:pt x="712409" y="467326"/>
                </a:cubicBezTo>
                <a:close/>
                <a:moveTo>
                  <a:pt x="420536" y="551755"/>
                </a:moveTo>
                <a:cubicBezTo>
                  <a:pt x="426802" y="551755"/>
                  <a:pt x="429771" y="555053"/>
                  <a:pt x="429112" y="560660"/>
                </a:cubicBezTo>
                <a:cubicBezTo>
                  <a:pt x="429442" y="568245"/>
                  <a:pt x="425154" y="569564"/>
                  <a:pt x="419547" y="569235"/>
                </a:cubicBezTo>
                <a:cubicBezTo>
                  <a:pt x="413611" y="568905"/>
                  <a:pt x="409653" y="565937"/>
                  <a:pt x="409983" y="560000"/>
                </a:cubicBezTo>
                <a:cubicBezTo>
                  <a:pt x="410313" y="554064"/>
                  <a:pt x="414930" y="551755"/>
                  <a:pt x="420536" y="551755"/>
                </a:cubicBezTo>
                <a:close/>
                <a:moveTo>
                  <a:pt x="566639" y="504594"/>
                </a:moveTo>
                <a:cubicBezTo>
                  <a:pt x="568617" y="503110"/>
                  <a:pt x="571421" y="502450"/>
                  <a:pt x="573894" y="502615"/>
                </a:cubicBezTo>
                <a:cubicBezTo>
                  <a:pt x="582139" y="503275"/>
                  <a:pt x="590384" y="504924"/>
                  <a:pt x="594012" y="514488"/>
                </a:cubicBezTo>
                <a:cubicBezTo>
                  <a:pt x="596650" y="521414"/>
                  <a:pt x="600278" y="528339"/>
                  <a:pt x="602916" y="535266"/>
                </a:cubicBezTo>
                <a:cubicBezTo>
                  <a:pt x="605555" y="542191"/>
                  <a:pt x="608853" y="542851"/>
                  <a:pt x="614129" y="538234"/>
                </a:cubicBezTo>
                <a:cubicBezTo>
                  <a:pt x="618417" y="534606"/>
                  <a:pt x="622374" y="531638"/>
                  <a:pt x="628641" y="534276"/>
                </a:cubicBezTo>
                <a:cubicBezTo>
                  <a:pt x="633588" y="536255"/>
                  <a:pt x="638535" y="538233"/>
                  <a:pt x="637875" y="544500"/>
                </a:cubicBezTo>
                <a:cubicBezTo>
                  <a:pt x="637216" y="549777"/>
                  <a:pt x="633258" y="554064"/>
                  <a:pt x="627651" y="554394"/>
                </a:cubicBezTo>
                <a:cubicBezTo>
                  <a:pt x="621715" y="554724"/>
                  <a:pt x="618087" y="557032"/>
                  <a:pt x="614129" y="561320"/>
                </a:cubicBezTo>
                <a:cubicBezTo>
                  <a:pt x="607863" y="568575"/>
                  <a:pt x="598958" y="566597"/>
                  <a:pt x="596320" y="556373"/>
                </a:cubicBezTo>
                <a:cubicBezTo>
                  <a:pt x="594012" y="547468"/>
                  <a:pt x="585107" y="547138"/>
                  <a:pt x="581149" y="540872"/>
                </a:cubicBezTo>
                <a:cubicBezTo>
                  <a:pt x="579171" y="537574"/>
                  <a:pt x="576202" y="541862"/>
                  <a:pt x="573564" y="542851"/>
                </a:cubicBezTo>
                <a:cubicBezTo>
                  <a:pt x="564660" y="545819"/>
                  <a:pt x="557734" y="541531"/>
                  <a:pt x="557404" y="532957"/>
                </a:cubicBezTo>
                <a:cubicBezTo>
                  <a:pt x="557403" y="529989"/>
                  <a:pt x="557074" y="526691"/>
                  <a:pt x="559713" y="525041"/>
                </a:cubicBezTo>
                <a:cubicBezTo>
                  <a:pt x="564990" y="521414"/>
                  <a:pt x="565979" y="517786"/>
                  <a:pt x="564330" y="511520"/>
                </a:cubicBezTo>
                <a:cubicBezTo>
                  <a:pt x="563506" y="508387"/>
                  <a:pt x="564660" y="506078"/>
                  <a:pt x="566639" y="504594"/>
                </a:cubicBezTo>
                <a:close/>
                <a:moveTo>
                  <a:pt x="547179" y="509541"/>
                </a:moveTo>
                <a:cubicBezTo>
                  <a:pt x="551797" y="509870"/>
                  <a:pt x="555755" y="512508"/>
                  <a:pt x="555425" y="518445"/>
                </a:cubicBezTo>
                <a:cubicBezTo>
                  <a:pt x="555424" y="524381"/>
                  <a:pt x="552126" y="526030"/>
                  <a:pt x="546850" y="526030"/>
                </a:cubicBezTo>
                <a:cubicBezTo>
                  <a:pt x="541243" y="525700"/>
                  <a:pt x="538935" y="521743"/>
                  <a:pt x="538934" y="517456"/>
                </a:cubicBezTo>
                <a:cubicBezTo>
                  <a:pt x="538605" y="512508"/>
                  <a:pt x="542232" y="508881"/>
                  <a:pt x="547179" y="509541"/>
                </a:cubicBezTo>
                <a:close/>
                <a:moveTo>
                  <a:pt x="272127" y="573192"/>
                </a:moveTo>
                <a:cubicBezTo>
                  <a:pt x="272127" y="573852"/>
                  <a:pt x="271798" y="574841"/>
                  <a:pt x="271798" y="575831"/>
                </a:cubicBezTo>
                <a:cubicBezTo>
                  <a:pt x="273776" y="576820"/>
                  <a:pt x="275425" y="578140"/>
                  <a:pt x="277404" y="578799"/>
                </a:cubicBezTo>
                <a:cubicBezTo>
                  <a:pt x="295543" y="584735"/>
                  <a:pt x="313352" y="590672"/>
                  <a:pt x="331491" y="596278"/>
                </a:cubicBezTo>
                <a:cubicBezTo>
                  <a:pt x="335119" y="597268"/>
                  <a:pt x="339736" y="602545"/>
                  <a:pt x="342045" y="598257"/>
                </a:cubicBezTo>
                <a:cubicBezTo>
                  <a:pt x="344683" y="593310"/>
                  <a:pt x="339736" y="588693"/>
                  <a:pt x="335448" y="586384"/>
                </a:cubicBezTo>
                <a:cubicBezTo>
                  <a:pt x="333140" y="584736"/>
                  <a:pt x="330172" y="583746"/>
                  <a:pt x="327534" y="583086"/>
                </a:cubicBezTo>
                <a:cubicBezTo>
                  <a:pt x="319288" y="580448"/>
                  <a:pt x="311043" y="578140"/>
                  <a:pt x="302468" y="576161"/>
                </a:cubicBezTo>
                <a:cubicBezTo>
                  <a:pt x="292574" y="573852"/>
                  <a:pt x="282351" y="572203"/>
                  <a:pt x="272127" y="573192"/>
                </a:cubicBezTo>
                <a:close/>
                <a:moveTo>
                  <a:pt x="518816" y="487115"/>
                </a:moveTo>
                <a:cubicBezTo>
                  <a:pt x="525413" y="488104"/>
                  <a:pt x="530690" y="493051"/>
                  <a:pt x="532998" y="498987"/>
                </a:cubicBezTo>
                <a:cubicBezTo>
                  <a:pt x="532668" y="505583"/>
                  <a:pt x="524424" y="513169"/>
                  <a:pt x="518817" y="512839"/>
                </a:cubicBezTo>
                <a:cubicBezTo>
                  <a:pt x="513210" y="512509"/>
                  <a:pt x="504635" y="502945"/>
                  <a:pt x="505955" y="497668"/>
                </a:cubicBezTo>
                <a:cubicBezTo>
                  <a:pt x="507274" y="490743"/>
                  <a:pt x="512221" y="486125"/>
                  <a:pt x="518816" y="487115"/>
                </a:cubicBezTo>
                <a:close/>
                <a:moveTo>
                  <a:pt x="720324" y="402356"/>
                </a:moveTo>
                <a:cubicBezTo>
                  <a:pt x="720985" y="402356"/>
                  <a:pt x="722304" y="403346"/>
                  <a:pt x="722633" y="404335"/>
                </a:cubicBezTo>
                <a:cubicBezTo>
                  <a:pt x="723623" y="407962"/>
                  <a:pt x="720654" y="409612"/>
                  <a:pt x="718676" y="411260"/>
                </a:cubicBezTo>
                <a:cubicBezTo>
                  <a:pt x="716697" y="413240"/>
                  <a:pt x="713729" y="414558"/>
                  <a:pt x="709771" y="417197"/>
                </a:cubicBezTo>
                <a:cubicBezTo>
                  <a:pt x="710430" y="411261"/>
                  <a:pt x="714059" y="410271"/>
                  <a:pt x="715377" y="407303"/>
                </a:cubicBezTo>
                <a:cubicBezTo>
                  <a:pt x="716367" y="404994"/>
                  <a:pt x="717356" y="402356"/>
                  <a:pt x="720324" y="402356"/>
                </a:cubicBezTo>
                <a:close/>
                <a:moveTo>
                  <a:pt x="227603" y="529328"/>
                </a:moveTo>
                <a:cubicBezTo>
                  <a:pt x="231231" y="527019"/>
                  <a:pt x="234200" y="527679"/>
                  <a:pt x="236178" y="530647"/>
                </a:cubicBezTo>
                <a:cubicBezTo>
                  <a:pt x="237167" y="531967"/>
                  <a:pt x="236508" y="533616"/>
                  <a:pt x="234859" y="533945"/>
                </a:cubicBezTo>
                <a:cubicBezTo>
                  <a:pt x="231231" y="534935"/>
                  <a:pt x="229582" y="532296"/>
                  <a:pt x="227603" y="529328"/>
                </a:cubicBezTo>
                <a:close/>
                <a:moveTo>
                  <a:pt x="402397" y="473923"/>
                </a:moveTo>
                <a:cubicBezTo>
                  <a:pt x="408994" y="474252"/>
                  <a:pt x="411962" y="478210"/>
                  <a:pt x="411633" y="484476"/>
                </a:cubicBezTo>
                <a:cubicBezTo>
                  <a:pt x="411303" y="490412"/>
                  <a:pt x="407345" y="493051"/>
                  <a:pt x="402068" y="493380"/>
                </a:cubicBezTo>
                <a:cubicBezTo>
                  <a:pt x="395802" y="492721"/>
                  <a:pt x="392174" y="489753"/>
                  <a:pt x="392174" y="483817"/>
                </a:cubicBezTo>
                <a:cubicBezTo>
                  <a:pt x="392174" y="477220"/>
                  <a:pt x="395802" y="473592"/>
                  <a:pt x="402397" y="473923"/>
                </a:cubicBezTo>
                <a:close/>
                <a:moveTo>
                  <a:pt x="639524" y="368386"/>
                </a:moveTo>
                <a:cubicBezTo>
                  <a:pt x="648098" y="371355"/>
                  <a:pt x="652385" y="379270"/>
                  <a:pt x="658652" y="385207"/>
                </a:cubicBezTo>
                <a:cubicBezTo>
                  <a:pt x="651726" y="380259"/>
                  <a:pt x="642822" y="377291"/>
                  <a:pt x="639524" y="368386"/>
                </a:cubicBezTo>
                <a:close/>
                <a:moveTo>
                  <a:pt x="624023" y="344970"/>
                </a:moveTo>
                <a:cubicBezTo>
                  <a:pt x="627651" y="344970"/>
                  <a:pt x="631279" y="345630"/>
                  <a:pt x="631279" y="349588"/>
                </a:cubicBezTo>
                <a:cubicBezTo>
                  <a:pt x="631278" y="354535"/>
                  <a:pt x="634577" y="358492"/>
                  <a:pt x="635896" y="364099"/>
                </a:cubicBezTo>
                <a:cubicBezTo>
                  <a:pt x="630949" y="362450"/>
                  <a:pt x="629300" y="352226"/>
                  <a:pt x="622374" y="359811"/>
                </a:cubicBezTo>
                <a:cubicBezTo>
                  <a:pt x="622045" y="360141"/>
                  <a:pt x="621385" y="353545"/>
                  <a:pt x="620725" y="350247"/>
                </a:cubicBezTo>
                <a:cubicBezTo>
                  <a:pt x="620396" y="347939"/>
                  <a:pt x="620065" y="345300"/>
                  <a:pt x="624023" y="344970"/>
                </a:cubicBezTo>
                <a:close/>
                <a:moveTo>
                  <a:pt x="558063" y="354205"/>
                </a:moveTo>
                <a:cubicBezTo>
                  <a:pt x="565319" y="353875"/>
                  <a:pt x="568947" y="358822"/>
                  <a:pt x="569277" y="364758"/>
                </a:cubicBezTo>
                <a:cubicBezTo>
                  <a:pt x="569936" y="369705"/>
                  <a:pt x="566309" y="373992"/>
                  <a:pt x="560702" y="373663"/>
                </a:cubicBezTo>
                <a:cubicBezTo>
                  <a:pt x="553117" y="373663"/>
                  <a:pt x="548828" y="371025"/>
                  <a:pt x="548829" y="363769"/>
                </a:cubicBezTo>
                <a:cubicBezTo>
                  <a:pt x="548828" y="357833"/>
                  <a:pt x="552127" y="354535"/>
                  <a:pt x="558063" y="354205"/>
                </a:cubicBezTo>
                <a:close/>
                <a:moveTo>
                  <a:pt x="647439" y="318917"/>
                </a:moveTo>
                <a:cubicBezTo>
                  <a:pt x="653705" y="318917"/>
                  <a:pt x="655684" y="322215"/>
                  <a:pt x="655354" y="327821"/>
                </a:cubicBezTo>
                <a:cubicBezTo>
                  <a:pt x="655684" y="333758"/>
                  <a:pt x="653045" y="336726"/>
                  <a:pt x="647109" y="336396"/>
                </a:cubicBezTo>
                <a:cubicBezTo>
                  <a:pt x="641833" y="336066"/>
                  <a:pt x="638204" y="333098"/>
                  <a:pt x="638204" y="327492"/>
                </a:cubicBezTo>
                <a:cubicBezTo>
                  <a:pt x="638204" y="321885"/>
                  <a:pt x="641832" y="319247"/>
                  <a:pt x="647439" y="318917"/>
                </a:cubicBezTo>
                <a:close/>
                <a:moveTo>
                  <a:pt x="376344" y="397739"/>
                </a:moveTo>
                <a:cubicBezTo>
                  <a:pt x="381950" y="398398"/>
                  <a:pt x="388546" y="398728"/>
                  <a:pt x="389866" y="405654"/>
                </a:cubicBezTo>
                <a:cubicBezTo>
                  <a:pt x="388875" y="411591"/>
                  <a:pt x="385908" y="414888"/>
                  <a:pt x="380301" y="414559"/>
                </a:cubicBezTo>
                <a:cubicBezTo>
                  <a:pt x="374365" y="413899"/>
                  <a:pt x="369747" y="410601"/>
                  <a:pt x="368758" y="404665"/>
                </a:cubicBezTo>
                <a:cubicBezTo>
                  <a:pt x="368099" y="400047"/>
                  <a:pt x="372056" y="397079"/>
                  <a:pt x="376344" y="397739"/>
                </a:cubicBezTo>
                <a:close/>
                <a:moveTo>
                  <a:pt x="546849" y="329800"/>
                </a:moveTo>
                <a:cubicBezTo>
                  <a:pt x="553115" y="329470"/>
                  <a:pt x="555755" y="332438"/>
                  <a:pt x="555425" y="337055"/>
                </a:cubicBezTo>
                <a:cubicBezTo>
                  <a:pt x="555425" y="344641"/>
                  <a:pt x="552786" y="348928"/>
                  <a:pt x="546191" y="349258"/>
                </a:cubicBezTo>
                <a:cubicBezTo>
                  <a:pt x="539594" y="349918"/>
                  <a:pt x="536626" y="345300"/>
                  <a:pt x="536296" y="340023"/>
                </a:cubicBezTo>
                <a:cubicBezTo>
                  <a:pt x="536297" y="334087"/>
                  <a:pt x="540914" y="330459"/>
                  <a:pt x="546849" y="329800"/>
                </a:cubicBezTo>
                <a:close/>
                <a:moveTo>
                  <a:pt x="469346" y="288905"/>
                </a:moveTo>
                <a:cubicBezTo>
                  <a:pt x="473963" y="288905"/>
                  <a:pt x="475943" y="291873"/>
                  <a:pt x="475942" y="295830"/>
                </a:cubicBezTo>
                <a:cubicBezTo>
                  <a:pt x="475943" y="299458"/>
                  <a:pt x="473304" y="302097"/>
                  <a:pt x="469346" y="301767"/>
                </a:cubicBezTo>
                <a:cubicBezTo>
                  <a:pt x="464729" y="301767"/>
                  <a:pt x="462091" y="299788"/>
                  <a:pt x="461761" y="295501"/>
                </a:cubicBezTo>
                <a:cubicBezTo>
                  <a:pt x="461761" y="290224"/>
                  <a:pt x="464729" y="288905"/>
                  <a:pt x="469346" y="288905"/>
                </a:cubicBezTo>
                <a:close/>
                <a:moveTo>
                  <a:pt x="930407" y="133898"/>
                </a:moveTo>
                <a:cubicBezTo>
                  <a:pt x="933705" y="133898"/>
                  <a:pt x="935024" y="135548"/>
                  <a:pt x="935354" y="138186"/>
                </a:cubicBezTo>
                <a:cubicBezTo>
                  <a:pt x="935024" y="141814"/>
                  <a:pt x="932386" y="143463"/>
                  <a:pt x="929418" y="143133"/>
                </a:cubicBezTo>
                <a:cubicBezTo>
                  <a:pt x="927109" y="143133"/>
                  <a:pt x="926449" y="140165"/>
                  <a:pt x="925790" y="137856"/>
                </a:cubicBezTo>
                <a:cubicBezTo>
                  <a:pt x="925130" y="134229"/>
                  <a:pt x="927769" y="133898"/>
                  <a:pt x="930407" y="133898"/>
                </a:cubicBezTo>
                <a:close/>
                <a:moveTo>
                  <a:pt x="934694" y="90365"/>
                </a:moveTo>
                <a:cubicBezTo>
                  <a:pt x="939971" y="90365"/>
                  <a:pt x="937992" y="95642"/>
                  <a:pt x="940631" y="97291"/>
                </a:cubicBezTo>
                <a:cubicBezTo>
                  <a:pt x="939311" y="101578"/>
                  <a:pt x="937332" y="103227"/>
                  <a:pt x="933375" y="103227"/>
                </a:cubicBezTo>
                <a:cubicBezTo>
                  <a:pt x="927768" y="103227"/>
                  <a:pt x="928097" y="99270"/>
                  <a:pt x="928427" y="95972"/>
                </a:cubicBezTo>
                <a:cubicBezTo>
                  <a:pt x="928428" y="92014"/>
                  <a:pt x="930406" y="90365"/>
                  <a:pt x="934694" y="90365"/>
                </a:cubicBezTo>
                <a:close/>
                <a:moveTo>
                  <a:pt x="467368" y="225583"/>
                </a:moveTo>
                <a:cubicBezTo>
                  <a:pt x="473964" y="224594"/>
                  <a:pt x="477921" y="228551"/>
                  <a:pt x="478581" y="234488"/>
                </a:cubicBezTo>
                <a:cubicBezTo>
                  <a:pt x="479241" y="240754"/>
                  <a:pt x="474294" y="243062"/>
                  <a:pt x="468357" y="243062"/>
                </a:cubicBezTo>
                <a:cubicBezTo>
                  <a:pt x="463080" y="243062"/>
                  <a:pt x="457474" y="242732"/>
                  <a:pt x="457474" y="235477"/>
                </a:cubicBezTo>
                <a:cubicBezTo>
                  <a:pt x="457474" y="228881"/>
                  <a:pt x="459782" y="224594"/>
                  <a:pt x="467368" y="225583"/>
                </a:cubicBezTo>
                <a:close/>
                <a:moveTo>
                  <a:pt x="522444" y="207774"/>
                </a:moveTo>
                <a:cubicBezTo>
                  <a:pt x="529040" y="207774"/>
                  <a:pt x="532008" y="210742"/>
                  <a:pt x="531348" y="217008"/>
                </a:cubicBezTo>
                <a:cubicBezTo>
                  <a:pt x="531678" y="222945"/>
                  <a:pt x="528710" y="225583"/>
                  <a:pt x="522773" y="225583"/>
                </a:cubicBezTo>
                <a:cubicBezTo>
                  <a:pt x="516178" y="225583"/>
                  <a:pt x="513539" y="222945"/>
                  <a:pt x="513870" y="216349"/>
                </a:cubicBezTo>
                <a:cubicBezTo>
                  <a:pt x="513869" y="210412"/>
                  <a:pt x="516508" y="208103"/>
                  <a:pt x="522444" y="207774"/>
                </a:cubicBezTo>
                <a:close/>
                <a:moveTo>
                  <a:pt x="601597" y="170837"/>
                </a:moveTo>
                <a:cubicBezTo>
                  <a:pt x="604565" y="170507"/>
                  <a:pt x="606544" y="172485"/>
                  <a:pt x="606873" y="175124"/>
                </a:cubicBezTo>
                <a:cubicBezTo>
                  <a:pt x="607533" y="178752"/>
                  <a:pt x="605884" y="181720"/>
                  <a:pt x="603245" y="181720"/>
                </a:cubicBezTo>
                <a:cubicBezTo>
                  <a:pt x="598958" y="181720"/>
                  <a:pt x="596650" y="181390"/>
                  <a:pt x="596320" y="177762"/>
                </a:cubicBezTo>
                <a:cubicBezTo>
                  <a:pt x="596320" y="173805"/>
                  <a:pt x="598299" y="171496"/>
                  <a:pt x="601597" y="170837"/>
                </a:cubicBezTo>
                <a:close/>
                <a:moveTo>
                  <a:pt x="334129" y="177762"/>
                </a:moveTo>
                <a:cubicBezTo>
                  <a:pt x="339406" y="179411"/>
                  <a:pt x="346661" y="178092"/>
                  <a:pt x="348640" y="185348"/>
                </a:cubicBezTo>
                <a:cubicBezTo>
                  <a:pt x="348310" y="190954"/>
                  <a:pt x="345672" y="194582"/>
                  <a:pt x="340725" y="194582"/>
                </a:cubicBezTo>
                <a:cubicBezTo>
                  <a:pt x="334128" y="194582"/>
                  <a:pt x="328852" y="190954"/>
                  <a:pt x="327533" y="184029"/>
                </a:cubicBezTo>
                <a:cubicBezTo>
                  <a:pt x="326873" y="180401"/>
                  <a:pt x="329842" y="176113"/>
                  <a:pt x="334129" y="177762"/>
                </a:cubicBezTo>
                <a:close/>
                <a:moveTo>
                  <a:pt x="139218" y="202828"/>
                </a:moveTo>
                <a:cubicBezTo>
                  <a:pt x="133611" y="203817"/>
                  <a:pt x="128335" y="206785"/>
                  <a:pt x="128334" y="212062"/>
                </a:cubicBezTo>
                <a:cubicBezTo>
                  <a:pt x="128665" y="223935"/>
                  <a:pt x="126026" y="237127"/>
                  <a:pt x="134271" y="246361"/>
                </a:cubicBezTo>
                <a:cubicBezTo>
                  <a:pt x="145155" y="257904"/>
                  <a:pt x="150761" y="272085"/>
                  <a:pt x="157357" y="285937"/>
                </a:cubicBezTo>
                <a:cubicBezTo>
                  <a:pt x="162634" y="297810"/>
                  <a:pt x="169560" y="308033"/>
                  <a:pt x="180113" y="316279"/>
                </a:cubicBezTo>
                <a:cubicBezTo>
                  <a:pt x="198582" y="291543"/>
                  <a:pt x="196933" y="248669"/>
                  <a:pt x="186049" y="225584"/>
                </a:cubicBezTo>
                <a:cubicBezTo>
                  <a:pt x="178794" y="210413"/>
                  <a:pt x="155378" y="199530"/>
                  <a:pt x="139218" y="202828"/>
                </a:cubicBezTo>
                <a:close/>
                <a:moveTo>
                  <a:pt x="585436" y="49800"/>
                </a:moveTo>
                <a:cubicBezTo>
                  <a:pt x="587745" y="49470"/>
                  <a:pt x="589394" y="51119"/>
                  <a:pt x="589394" y="53428"/>
                </a:cubicBezTo>
                <a:cubicBezTo>
                  <a:pt x="589394" y="55406"/>
                  <a:pt x="588075" y="56396"/>
                  <a:pt x="586426" y="57055"/>
                </a:cubicBezTo>
                <a:cubicBezTo>
                  <a:pt x="584446" y="57055"/>
                  <a:pt x="582798" y="56066"/>
                  <a:pt x="582468" y="54417"/>
                </a:cubicBezTo>
                <a:cubicBezTo>
                  <a:pt x="581808" y="52108"/>
                  <a:pt x="583128" y="50130"/>
                  <a:pt x="585436" y="49800"/>
                </a:cubicBezTo>
                <a:close/>
                <a:moveTo>
                  <a:pt x="191326" y="0"/>
                </a:moveTo>
                <a:cubicBezTo>
                  <a:pt x="197922" y="330"/>
                  <a:pt x="199901" y="5607"/>
                  <a:pt x="200560" y="11213"/>
                </a:cubicBezTo>
                <a:cubicBezTo>
                  <a:pt x="201550" y="16820"/>
                  <a:pt x="196932" y="13192"/>
                  <a:pt x="194953" y="14182"/>
                </a:cubicBezTo>
                <a:cubicBezTo>
                  <a:pt x="188358" y="14841"/>
                  <a:pt x="186709" y="10553"/>
                  <a:pt x="186049" y="4947"/>
                </a:cubicBezTo>
                <a:cubicBezTo>
                  <a:pt x="185390" y="989"/>
                  <a:pt x="189347" y="0"/>
                  <a:pt x="191326" y="0"/>
                </a:cubicBezTo>
                <a:close/>
                <a:moveTo>
                  <a:pt x="35002" y="6267"/>
                </a:moveTo>
                <a:cubicBezTo>
                  <a:pt x="47863" y="3299"/>
                  <a:pt x="60726" y="-1648"/>
                  <a:pt x="74248" y="4948"/>
                </a:cubicBezTo>
                <a:cubicBezTo>
                  <a:pt x="76556" y="5937"/>
                  <a:pt x="79194" y="6267"/>
                  <a:pt x="81833" y="6267"/>
                </a:cubicBezTo>
                <a:cubicBezTo>
                  <a:pt x="99972" y="6267"/>
                  <a:pt x="115802" y="11214"/>
                  <a:pt x="129653" y="23417"/>
                </a:cubicBezTo>
                <a:cubicBezTo>
                  <a:pt x="134271" y="27704"/>
                  <a:pt x="141197" y="27704"/>
                  <a:pt x="146803" y="30013"/>
                </a:cubicBezTo>
                <a:cubicBezTo>
                  <a:pt x="153069" y="32651"/>
                  <a:pt x="158346" y="35619"/>
                  <a:pt x="154059" y="43864"/>
                </a:cubicBezTo>
                <a:cubicBezTo>
                  <a:pt x="152080" y="47822"/>
                  <a:pt x="153729" y="50790"/>
                  <a:pt x="156697" y="53428"/>
                </a:cubicBezTo>
                <a:cubicBezTo>
                  <a:pt x="166262" y="62003"/>
                  <a:pt x="170219" y="72557"/>
                  <a:pt x="172857" y="85419"/>
                </a:cubicBezTo>
                <a:cubicBezTo>
                  <a:pt x="176485" y="105207"/>
                  <a:pt x="185390" y="124005"/>
                  <a:pt x="194294" y="142145"/>
                </a:cubicBezTo>
                <a:cubicBezTo>
                  <a:pt x="200230" y="153687"/>
                  <a:pt x="212763" y="160613"/>
                  <a:pt x="222987" y="168199"/>
                </a:cubicBezTo>
                <a:cubicBezTo>
                  <a:pt x="253988" y="190955"/>
                  <a:pt x="279382" y="218988"/>
                  <a:pt x="301479" y="251638"/>
                </a:cubicBezTo>
                <a:cubicBezTo>
                  <a:pt x="318959" y="276043"/>
                  <a:pt x="326874" y="305065"/>
                  <a:pt x="338087" y="332768"/>
                </a:cubicBezTo>
                <a:cubicBezTo>
                  <a:pt x="342704" y="344641"/>
                  <a:pt x="346992" y="357174"/>
                  <a:pt x="355567" y="367397"/>
                </a:cubicBezTo>
                <a:cubicBezTo>
                  <a:pt x="363482" y="376962"/>
                  <a:pt x="357546" y="397739"/>
                  <a:pt x="346662" y="403675"/>
                </a:cubicBezTo>
                <a:cubicBezTo>
                  <a:pt x="345013" y="404335"/>
                  <a:pt x="343364" y="404994"/>
                  <a:pt x="341715" y="405654"/>
                </a:cubicBezTo>
                <a:cubicBezTo>
                  <a:pt x="335449" y="408292"/>
                  <a:pt x="326214" y="407303"/>
                  <a:pt x="323906" y="415878"/>
                </a:cubicBezTo>
                <a:cubicBezTo>
                  <a:pt x="321268" y="425772"/>
                  <a:pt x="323576" y="435336"/>
                  <a:pt x="328523" y="444241"/>
                </a:cubicBezTo>
                <a:cubicBezTo>
                  <a:pt x="343363" y="471285"/>
                  <a:pt x="357546" y="498987"/>
                  <a:pt x="369088" y="527680"/>
                </a:cubicBezTo>
                <a:cubicBezTo>
                  <a:pt x="377993" y="550106"/>
                  <a:pt x="386238" y="572533"/>
                  <a:pt x="401079" y="591661"/>
                </a:cubicBezTo>
                <a:cubicBezTo>
                  <a:pt x="404377" y="595619"/>
                  <a:pt x="407675" y="599576"/>
                  <a:pt x="411962" y="602215"/>
                </a:cubicBezTo>
                <a:cubicBezTo>
                  <a:pt x="434719" y="616066"/>
                  <a:pt x="455825" y="631897"/>
                  <a:pt x="476273" y="648717"/>
                </a:cubicBezTo>
                <a:cubicBezTo>
                  <a:pt x="492103" y="661579"/>
                  <a:pt x="509253" y="670813"/>
                  <a:pt x="529041" y="675760"/>
                </a:cubicBezTo>
                <a:lnTo>
                  <a:pt x="552046" y="685214"/>
                </a:lnTo>
                <a:lnTo>
                  <a:pt x="552456" y="684994"/>
                </a:lnTo>
                <a:lnTo>
                  <a:pt x="576860" y="691260"/>
                </a:lnTo>
                <a:lnTo>
                  <a:pt x="576861" y="691260"/>
                </a:lnTo>
                <a:cubicBezTo>
                  <a:pt x="589064" y="694558"/>
                  <a:pt x="600936" y="700164"/>
                  <a:pt x="613799" y="696537"/>
                </a:cubicBezTo>
                <a:cubicBezTo>
                  <a:pt x="620065" y="694888"/>
                  <a:pt x="624022" y="697856"/>
                  <a:pt x="626661" y="703462"/>
                </a:cubicBezTo>
                <a:cubicBezTo>
                  <a:pt x="630949" y="712037"/>
                  <a:pt x="623033" y="713686"/>
                  <a:pt x="618746" y="716984"/>
                </a:cubicBezTo>
                <a:cubicBezTo>
                  <a:pt x="613139" y="721602"/>
                  <a:pt x="610171" y="715006"/>
                  <a:pt x="608852" y="712367"/>
                </a:cubicBezTo>
                <a:cubicBezTo>
                  <a:pt x="602916" y="698515"/>
                  <a:pt x="588734" y="699835"/>
                  <a:pt x="577521" y="695547"/>
                </a:cubicBezTo>
                <a:lnTo>
                  <a:pt x="577502" y="695541"/>
                </a:lnTo>
                <a:lnTo>
                  <a:pt x="577521" y="695548"/>
                </a:lnTo>
                <a:lnTo>
                  <a:pt x="571031" y="697908"/>
                </a:lnTo>
                <a:lnTo>
                  <a:pt x="591373" y="707751"/>
                </a:lnTo>
                <a:cubicBezTo>
                  <a:pt x="594011" y="708410"/>
                  <a:pt x="596980" y="708740"/>
                  <a:pt x="598299" y="710719"/>
                </a:cubicBezTo>
                <a:cubicBezTo>
                  <a:pt x="605555" y="721272"/>
                  <a:pt x="618087" y="724571"/>
                  <a:pt x="626992" y="732815"/>
                </a:cubicBezTo>
                <a:cubicBezTo>
                  <a:pt x="638204" y="743039"/>
                  <a:pt x="653376" y="747327"/>
                  <a:pt x="663599" y="759199"/>
                </a:cubicBezTo>
                <a:cubicBezTo>
                  <a:pt x="665248" y="761179"/>
                  <a:pt x="668216" y="761179"/>
                  <a:pt x="670855" y="760848"/>
                </a:cubicBezTo>
                <a:cubicBezTo>
                  <a:pt x="673163" y="760189"/>
                  <a:pt x="676131" y="759859"/>
                  <a:pt x="676791" y="756891"/>
                </a:cubicBezTo>
                <a:cubicBezTo>
                  <a:pt x="677451" y="754582"/>
                  <a:pt x="675472" y="752933"/>
                  <a:pt x="673823" y="751614"/>
                </a:cubicBezTo>
                <a:cubicBezTo>
                  <a:pt x="670524" y="749306"/>
                  <a:pt x="666897" y="747656"/>
                  <a:pt x="663929" y="745018"/>
                </a:cubicBezTo>
                <a:cubicBezTo>
                  <a:pt x="658982" y="740401"/>
                  <a:pt x="654035" y="735784"/>
                  <a:pt x="657663" y="728199"/>
                </a:cubicBezTo>
                <a:cubicBezTo>
                  <a:pt x="660301" y="722921"/>
                  <a:pt x="669535" y="720943"/>
                  <a:pt x="677121" y="724241"/>
                </a:cubicBezTo>
                <a:cubicBezTo>
                  <a:pt x="679100" y="725230"/>
                  <a:pt x="680748" y="726550"/>
                  <a:pt x="682397" y="728199"/>
                </a:cubicBezTo>
                <a:lnTo>
                  <a:pt x="682627" y="728632"/>
                </a:lnTo>
                <a:lnTo>
                  <a:pt x="700990" y="725230"/>
                </a:lnTo>
                <a:cubicBezTo>
                  <a:pt x="707545" y="723745"/>
                  <a:pt x="714223" y="722921"/>
                  <a:pt x="721313" y="725559"/>
                </a:cubicBezTo>
                <a:cubicBezTo>
                  <a:pt x="715377" y="729022"/>
                  <a:pt x="709111" y="730589"/>
                  <a:pt x="702763" y="731413"/>
                </a:cubicBezTo>
                <a:lnTo>
                  <a:pt x="684799" y="732735"/>
                </a:lnTo>
                <a:lnTo>
                  <a:pt x="685366" y="733805"/>
                </a:lnTo>
                <a:cubicBezTo>
                  <a:pt x="687345" y="747327"/>
                  <a:pt x="690972" y="750955"/>
                  <a:pt x="704494" y="750955"/>
                </a:cubicBezTo>
                <a:cubicBezTo>
                  <a:pt x="716696" y="750955"/>
                  <a:pt x="728900" y="752274"/>
                  <a:pt x="741102" y="753923"/>
                </a:cubicBezTo>
                <a:cubicBezTo>
                  <a:pt x="756273" y="755901"/>
                  <a:pt x="770124" y="749635"/>
                  <a:pt x="782986" y="741720"/>
                </a:cubicBezTo>
                <a:cubicBezTo>
                  <a:pt x="790572" y="737103"/>
                  <a:pt x="797498" y="730507"/>
                  <a:pt x="807721" y="733475"/>
                </a:cubicBezTo>
                <a:cubicBezTo>
                  <a:pt x="811019" y="734465"/>
                  <a:pt x="811679" y="732156"/>
                  <a:pt x="811679" y="728858"/>
                </a:cubicBezTo>
                <a:cubicBezTo>
                  <a:pt x="811349" y="715996"/>
                  <a:pt x="817615" y="704123"/>
                  <a:pt x="817945" y="690931"/>
                </a:cubicBezTo>
                <a:cubicBezTo>
                  <a:pt x="817946" y="684995"/>
                  <a:pt x="823552" y="682356"/>
                  <a:pt x="829159" y="680707"/>
                </a:cubicBezTo>
                <a:cubicBezTo>
                  <a:pt x="848616" y="674441"/>
                  <a:pt x="849276" y="674111"/>
                  <a:pt x="845649" y="654653"/>
                </a:cubicBezTo>
                <a:cubicBezTo>
                  <a:pt x="844000" y="645088"/>
                  <a:pt x="846308" y="634206"/>
                  <a:pt x="840042" y="625301"/>
                </a:cubicBezTo>
                <a:cubicBezTo>
                  <a:pt x="837403" y="621343"/>
                  <a:pt x="835424" y="617386"/>
                  <a:pt x="830148" y="616066"/>
                </a:cubicBezTo>
                <a:cubicBezTo>
                  <a:pt x="822232" y="614088"/>
                  <a:pt x="823222" y="608151"/>
                  <a:pt x="826190" y="603204"/>
                </a:cubicBezTo>
                <a:cubicBezTo>
                  <a:pt x="827839" y="600236"/>
                  <a:pt x="829818" y="598257"/>
                  <a:pt x="828499" y="594629"/>
                </a:cubicBezTo>
                <a:cubicBezTo>
                  <a:pt x="827510" y="592651"/>
                  <a:pt x="828498" y="590342"/>
                  <a:pt x="831137" y="589682"/>
                </a:cubicBezTo>
                <a:cubicBezTo>
                  <a:pt x="833445" y="589353"/>
                  <a:pt x="835425" y="590672"/>
                  <a:pt x="836414" y="592651"/>
                </a:cubicBezTo>
                <a:cubicBezTo>
                  <a:pt x="839052" y="597927"/>
                  <a:pt x="840372" y="603534"/>
                  <a:pt x="842680" y="608811"/>
                </a:cubicBezTo>
                <a:cubicBezTo>
                  <a:pt x="847297" y="619364"/>
                  <a:pt x="849936" y="620354"/>
                  <a:pt x="859830" y="615407"/>
                </a:cubicBezTo>
                <a:cubicBezTo>
                  <a:pt x="865107" y="613098"/>
                  <a:pt x="865107" y="613098"/>
                  <a:pt x="875331" y="613098"/>
                </a:cubicBezTo>
                <a:cubicBezTo>
                  <a:pt x="875990" y="609141"/>
                  <a:pt x="873681" y="606172"/>
                  <a:pt x="871372" y="603534"/>
                </a:cubicBezTo>
                <a:cubicBezTo>
                  <a:pt x="867085" y="598587"/>
                  <a:pt x="867415" y="593640"/>
                  <a:pt x="870054" y="588363"/>
                </a:cubicBezTo>
                <a:cubicBezTo>
                  <a:pt x="873022" y="582757"/>
                  <a:pt x="876980" y="578140"/>
                  <a:pt x="883905" y="580778"/>
                </a:cubicBezTo>
                <a:cubicBezTo>
                  <a:pt x="890171" y="583086"/>
                  <a:pt x="892150" y="589682"/>
                  <a:pt x="889512" y="594299"/>
                </a:cubicBezTo>
                <a:cubicBezTo>
                  <a:pt x="884894" y="603204"/>
                  <a:pt x="892480" y="607492"/>
                  <a:pt x="894789" y="613758"/>
                </a:cubicBezTo>
                <a:cubicBezTo>
                  <a:pt x="896437" y="618375"/>
                  <a:pt x="899735" y="614418"/>
                  <a:pt x="902704" y="613428"/>
                </a:cubicBezTo>
                <a:cubicBezTo>
                  <a:pt x="907980" y="611449"/>
                  <a:pt x="909630" y="603864"/>
                  <a:pt x="916556" y="605183"/>
                </a:cubicBezTo>
                <a:cubicBezTo>
                  <a:pt x="907980" y="596938"/>
                  <a:pt x="902704" y="585725"/>
                  <a:pt x="893469" y="577809"/>
                </a:cubicBezTo>
                <a:cubicBezTo>
                  <a:pt x="891161" y="575831"/>
                  <a:pt x="890171" y="572533"/>
                  <a:pt x="890831" y="568905"/>
                </a:cubicBezTo>
                <a:lnTo>
                  <a:pt x="892203" y="567670"/>
                </a:lnTo>
                <a:lnTo>
                  <a:pt x="854883" y="534605"/>
                </a:lnTo>
                <a:cubicBezTo>
                  <a:pt x="864777" y="536255"/>
                  <a:pt x="869394" y="542521"/>
                  <a:pt x="874341" y="547468"/>
                </a:cubicBezTo>
                <a:cubicBezTo>
                  <a:pt x="880607" y="554064"/>
                  <a:pt x="891491" y="555712"/>
                  <a:pt x="895118" y="565277"/>
                </a:cubicBezTo>
                <a:lnTo>
                  <a:pt x="894320" y="566075"/>
                </a:lnTo>
                <a:lnTo>
                  <a:pt x="915896" y="581767"/>
                </a:lnTo>
                <a:cubicBezTo>
                  <a:pt x="918204" y="583416"/>
                  <a:pt x="920183" y="585395"/>
                  <a:pt x="922821" y="583746"/>
                </a:cubicBezTo>
                <a:cubicBezTo>
                  <a:pt x="925790" y="581767"/>
                  <a:pt x="925790" y="578799"/>
                  <a:pt x="925130" y="575831"/>
                </a:cubicBezTo>
                <a:cubicBezTo>
                  <a:pt x="924141" y="571873"/>
                  <a:pt x="921172" y="568905"/>
                  <a:pt x="920184" y="564947"/>
                </a:cubicBezTo>
                <a:cubicBezTo>
                  <a:pt x="919524" y="562309"/>
                  <a:pt x="919853" y="558681"/>
                  <a:pt x="923151" y="560330"/>
                </a:cubicBezTo>
                <a:cubicBezTo>
                  <a:pt x="929418" y="563628"/>
                  <a:pt x="937003" y="559671"/>
                  <a:pt x="942610" y="565277"/>
                </a:cubicBezTo>
                <a:cubicBezTo>
                  <a:pt x="947887" y="570554"/>
                  <a:pt x="953493" y="565937"/>
                  <a:pt x="959100" y="564947"/>
                </a:cubicBezTo>
                <a:cubicBezTo>
                  <a:pt x="972291" y="562639"/>
                  <a:pt x="972621" y="562639"/>
                  <a:pt x="967674" y="550107"/>
                </a:cubicBezTo>
                <a:cubicBezTo>
                  <a:pt x="964376" y="542191"/>
                  <a:pt x="962068" y="534276"/>
                  <a:pt x="959759" y="526361"/>
                </a:cubicBezTo>
                <a:cubicBezTo>
                  <a:pt x="958770" y="522733"/>
                  <a:pt x="956132" y="518446"/>
                  <a:pt x="960418" y="516467"/>
                </a:cubicBezTo>
                <a:lnTo>
                  <a:pt x="965205" y="516978"/>
                </a:lnTo>
                <a:lnTo>
                  <a:pt x="968673" y="521565"/>
                </a:lnTo>
                <a:lnTo>
                  <a:pt x="968994" y="522074"/>
                </a:lnTo>
                <a:cubicBezTo>
                  <a:pt x="969653" y="523063"/>
                  <a:pt x="970643" y="524382"/>
                  <a:pt x="971302" y="525042"/>
                </a:cubicBezTo>
                <a:lnTo>
                  <a:pt x="968673" y="521565"/>
                </a:lnTo>
                <a:lnTo>
                  <a:pt x="965820" y="517044"/>
                </a:lnTo>
                <a:lnTo>
                  <a:pt x="965205" y="516978"/>
                </a:lnTo>
                <a:lnTo>
                  <a:pt x="961078" y="511520"/>
                </a:lnTo>
                <a:cubicBezTo>
                  <a:pt x="953823" y="504924"/>
                  <a:pt x="948216" y="497339"/>
                  <a:pt x="943929" y="488104"/>
                </a:cubicBezTo>
                <a:cubicBezTo>
                  <a:pt x="933705" y="466008"/>
                  <a:pt x="917875" y="448858"/>
                  <a:pt x="892480" y="443911"/>
                </a:cubicBezTo>
                <a:cubicBezTo>
                  <a:pt x="881926" y="441932"/>
                  <a:pt x="871043" y="440613"/>
                  <a:pt x="860159" y="440943"/>
                </a:cubicBezTo>
                <a:cubicBezTo>
                  <a:pt x="853234" y="440943"/>
                  <a:pt x="851585" y="435007"/>
                  <a:pt x="846309" y="433357"/>
                </a:cubicBezTo>
                <a:cubicBezTo>
                  <a:pt x="835754" y="429730"/>
                  <a:pt x="824871" y="426761"/>
                  <a:pt x="814977" y="421155"/>
                </a:cubicBezTo>
                <a:cubicBezTo>
                  <a:pt x="797167" y="410931"/>
                  <a:pt x="782656" y="396420"/>
                  <a:pt x="765178" y="386196"/>
                </a:cubicBezTo>
                <a:cubicBezTo>
                  <a:pt x="739453" y="371355"/>
                  <a:pt x="716367" y="353876"/>
                  <a:pt x="696909" y="331779"/>
                </a:cubicBezTo>
                <a:cubicBezTo>
                  <a:pt x="684376" y="317268"/>
                  <a:pt x="670525" y="304076"/>
                  <a:pt x="657663" y="289895"/>
                </a:cubicBezTo>
                <a:cubicBezTo>
                  <a:pt x="632928" y="262192"/>
                  <a:pt x="613799" y="228552"/>
                  <a:pt x="579171" y="211072"/>
                </a:cubicBezTo>
                <a:cubicBezTo>
                  <a:pt x="548829" y="195902"/>
                  <a:pt x="520796" y="176114"/>
                  <a:pt x="489465" y="162262"/>
                </a:cubicBezTo>
                <a:cubicBezTo>
                  <a:pt x="478252" y="157315"/>
                  <a:pt x="468028" y="149730"/>
                  <a:pt x="457145" y="144123"/>
                </a:cubicBezTo>
                <a:cubicBezTo>
                  <a:pt x="454506" y="142474"/>
                  <a:pt x="451538" y="140495"/>
                  <a:pt x="451208" y="136868"/>
                </a:cubicBezTo>
                <a:lnTo>
                  <a:pt x="452280" y="135558"/>
                </a:lnTo>
                <a:lnTo>
                  <a:pt x="393493" y="114771"/>
                </a:lnTo>
                <a:cubicBezTo>
                  <a:pt x="395802" y="111473"/>
                  <a:pt x="397781" y="109824"/>
                  <a:pt x="399759" y="110813"/>
                </a:cubicBezTo>
                <a:cubicBezTo>
                  <a:pt x="417239" y="117409"/>
                  <a:pt x="435048" y="124005"/>
                  <a:pt x="452527" y="130931"/>
                </a:cubicBezTo>
                <a:lnTo>
                  <a:pt x="454676" y="133319"/>
                </a:lnTo>
                <a:lnTo>
                  <a:pt x="466708" y="135219"/>
                </a:lnTo>
                <a:cubicBezTo>
                  <a:pt x="496721" y="151379"/>
                  <a:pt x="527392" y="166220"/>
                  <a:pt x="556744" y="183369"/>
                </a:cubicBezTo>
                <a:cubicBezTo>
                  <a:pt x="563670" y="187327"/>
                  <a:pt x="570925" y="193593"/>
                  <a:pt x="578840" y="188317"/>
                </a:cubicBezTo>
                <a:cubicBezTo>
                  <a:pt x="586756" y="183040"/>
                  <a:pt x="580819" y="174465"/>
                  <a:pt x="579830" y="167209"/>
                </a:cubicBezTo>
                <a:cubicBezTo>
                  <a:pt x="577521" y="151379"/>
                  <a:pt x="571915" y="136538"/>
                  <a:pt x="563340" y="122686"/>
                </a:cubicBezTo>
                <a:cubicBezTo>
                  <a:pt x="560702" y="118069"/>
                  <a:pt x="558063" y="113452"/>
                  <a:pt x="557073" y="107845"/>
                </a:cubicBezTo>
                <a:cubicBezTo>
                  <a:pt x="555755" y="99930"/>
                  <a:pt x="558393" y="93994"/>
                  <a:pt x="565649" y="90696"/>
                </a:cubicBezTo>
                <a:cubicBezTo>
                  <a:pt x="572574" y="87398"/>
                  <a:pt x="578840" y="88717"/>
                  <a:pt x="583458" y="94323"/>
                </a:cubicBezTo>
                <a:cubicBezTo>
                  <a:pt x="590054" y="101909"/>
                  <a:pt x="595990" y="110154"/>
                  <a:pt x="600608" y="119388"/>
                </a:cubicBezTo>
                <a:cubicBezTo>
                  <a:pt x="605884" y="129942"/>
                  <a:pt x="602587" y="135218"/>
                  <a:pt x="590383" y="134559"/>
                </a:cubicBezTo>
                <a:cubicBezTo>
                  <a:pt x="587085" y="134559"/>
                  <a:pt x="585107" y="135218"/>
                  <a:pt x="585767" y="138516"/>
                </a:cubicBezTo>
                <a:cubicBezTo>
                  <a:pt x="591043" y="161602"/>
                  <a:pt x="589394" y="187987"/>
                  <a:pt x="605225" y="206455"/>
                </a:cubicBezTo>
                <a:cubicBezTo>
                  <a:pt x="628641" y="233829"/>
                  <a:pt x="649417" y="264170"/>
                  <a:pt x="675801" y="288905"/>
                </a:cubicBezTo>
                <a:cubicBezTo>
                  <a:pt x="691962" y="304076"/>
                  <a:pt x="709771" y="317598"/>
                  <a:pt x="728900" y="328481"/>
                </a:cubicBezTo>
                <a:cubicBezTo>
                  <a:pt x="742751" y="336396"/>
                  <a:pt x="754624" y="346290"/>
                  <a:pt x="765177" y="357834"/>
                </a:cubicBezTo>
                <a:cubicBezTo>
                  <a:pt x="791891" y="387515"/>
                  <a:pt x="824211" y="407633"/>
                  <a:pt x="862139" y="419176"/>
                </a:cubicBezTo>
                <a:cubicBezTo>
                  <a:pt x="872692" y="422474"/>
                  <a:pt x="883906" y="422474"/>
                  <a:pt x="894459" y="423463"/>
                </a:cubicBezTo>
                <a:cubicBezTo>
                  <a:pt x="920183" y="425442"/>
                  <a:pt x="937333" y="439624"/>
                  <a:pt x="950194" y="460071"/>
                </a:cubicBezTo>
                <a:cubicBezTo>
                  <a:pt x="956131" y="469635"/>
                  <a:pt x="961408" y="479529"/>
                  <a:pt x="970312" y="486785"/>
                </a:cubicBezTo>
                <a:cubicBezTo>
                  <a:pt x="973611" y="489423"/>
                  <a:pt x="975589" y="492721"/>
                  <a:pt x="977239" y="496349"/>
                </a:cubicBezTo>
                <a:cubicBezTo>
                  <a:pt x="986473" y="515807"/>
                  <a:pt x="999995" y="531308"/>
                  <a:pt x="1018134" y="543181"/>
                </a:cubicBezTo>
                <a:cubicBezTo>
                  <a:pt x="1031326" y="551755"/>
                  <a:pt x="1043528" y="561650"/>
                  <a:pt x="1052762" y="574182"/>
                </a:cubicBezTo>
                <a:cubicBezTo>
                  <a:pt x="1060348" y="584406"/>
                  <a:pt x="1071231" y="590342"/>
                  <a:pt x="1080466" y="598257"/>
                </a:cubicBezTo>
                <a:cubicBezTo>
                  <a:pt x="1091678" y="608151"/>
                  <a:pt x="1098934" y="620354"/>
                  <a:pt x="1103882" y="634205"/>
                </a:cubicBezTo>
                <a:cubicBezTo>
                  <a:pt x="1104871" y="636844"/>
                  <a:pt x="1105531" y="639812"/>
                  <a:pt x="1106850" y="642450"/>
                </a:cubicBezTo>
                <a:cubicBezTo>
                  <a:pt x="1111467" y="652015"/>
                  <a:pt x="1115095" y="653334"/>
                  <a:pt x="1124659" y="648387"/>
                </a:cubicBezTo>
                <a:cubicBezTo>
                  <a:pt x="1138511" y="641131"/>
                  <a:pt x="1152032" y="633216"/>
                  <a:pt x="1167203" y="628929"/>
                </a:cubicBezTo>
                <a:cubicBezTo>
                  <a:pt x="1205790" y="618375"/>
                  <a:pt x="1254600" y="642780"/>
                  <a:pt x="1256578" y="690271"/>
                </a:cubicBezTo>
                <a:cubicBezTo>
                  <a:pt x="1257897" y="715006"/>
                  <a:pt x="1270101" y="728528"/>
                  <a:pt x="1290878" y="736773"/>
                </a:cubicBezTo>
                <a:cubicBezTo>
                  <a:pt x="1311985" y="745018"/>
                  <a:pt x="1330784" y="756561"/>
                  <a:pt x="1344306" y="774700"/>
                </a:cubicBezTo>
                <a:cubicBezTo>
                  <a:pt x="1358157" y="792839"/>
                  <a:pt x="1373988" y="809329"/>
                  <a:pt x="1382562" y="831096"/>
                </a:cubicBezTo>
                <a:cubicBezTo>
                  <a:pt x="1386849" y="841979"/>
                  <a:pt x="1396414" y="848575"/>
                  <a:pt x="1406968" y="853192"/>
                </a:cubicBezTo>
                <a:cubicBezTo>
                  <a:pt x="1415542" y="855171"/>
                  <a:pt x="1424117" y="854842"/>
                  <a:pt x="1432692" y="854182"/>
                </a:cubicBezTo>
                <a:cubicBezTo>
                  <a:pt x="1450501" y="853852"/>
                  <a:pt x="1468640" y="855831"/>
                  <a:pt x="1486779" y="852533"/>
                </a:cubicBezTo>
                <a:cubicBezTo>
                  <a:pt x="1490406" y="851873"/>
                  <a:pt x="1494034" y="852533"/>
                  <a:pt x="1497663" y="853192"/>
                </a:cubicBezTo>
                <a:cubicBezTo>
                  <a:pt x="1520089" y="857150"/>
                  <a:pt x="1525695" y="869353"/>
                  <a:pt x="1514812" y="889470"/>
                </a:cubicBezTo>
                <a:cubicBezTo>
                  <a:pt x="1508216" y="901343"/>
                  <a:pt x="1501619" y="912556"/>
                  <a:pt x="1490737" y="921131"/>
                </a:cubicBezTo>
                <a:cubicBezTo>
                  <a:pt x="1487768" y="923439"/>
                  <a:pt x="1485129" y="926408"/>
                  <a:pt x="1485789" y="930366"/>
                </a:cubicBezTo>
                <a:cubicBezTo>
                  <a:pt x="1486449" y="934653"/>
                  <a:pt x="1491066" y="934983"/>
                  <a:pt x="1494365" y="935312"/>
                </a:cubicBezTo>
                <a:cubicBezTo>
                  <a:pt x="1513492" y="937951"/>
                  <a:pt x="1531961" y="941909"/>
                  <a:pt x="1550760" y="945866"/>
                </a:cubicBezTo>
                <a:cubicBezTo>
                  <a:pt x="1579452" y="952132"/>
                  <a:pt x="1606825" y="962686"/>
                  <a:pt x="1634529" y="971591"/>
                </a:cubicBezTo>
                <a:cubicBezTo>
                  <a:pt x="1651679" y="977197"/>
                  <a:pt x="1669158" y="982474"/>
                  <a:pt x="1685318" y="991049"/>
                </a:cubicBezTo>
                <a:cubicBezTo>
                  <a:pt x="1691584" y="994347"/>
                  <a:pt x="1699169" y="996326"/>
                  <a:pt x="1701148" y="1004571"/>
                </a:cubicBezTo>
                <a:lnTo>
                  <a:pt x="1700537" y="1004900"/>
                </a:lnTo>
                <a:lnTo>
                  <a:pt x="1700817" y="1004900"/>
                </a:lnTo>
                <a:cubicBezTo>
                  <a:pt x="1712361" y="1015123"/>
                  <a:pt x="1723573" y="1025677"/>
                  <a:pt x="1733468" y="1037550"/>
                </a:cubicBezTo>
                <a:lnTo>
                  <a:pt x="1733139" y="1037550"/>
                </a:lnTo>
                <a:lnTo>
                  <a:pt x="1752886" y="1055730"/>
                </a:lnTo>
                <a:cubicBezTo>
                  <a:pt x="1759440" y="1061790"/>
                  <a:pt x="1766284" y="1067562"/>
                  <a:pt x="1774363" y="1072179"/>
                </a:cubicBezTo>
                <a:cubicBezTo>
                  <a:pt x="1788546" y="1080424"/>
                  <a:pt x="1792833" y="1097244"/>
                  <a:pt x="1800418" y="1111095"/>
                </a:cubicBezTo>
                <a:cubicBezTo>
                  <a:pt x="1802397" y="1114723"/>
                  <a:pt x="1804376" y="1118681"/>
                  <a:pt x="1807014" y="1121979"/>
                </a:cubicBezTo>
                <a:cubicBezTo>
                  <a:pt x="1808333" y="1123957"/>
                  <a:pt x="1810972" y="1126266"/>
                  <a:pt x="1807674" y="1128245"/>
                </a:cubicBezTo>
                <a:cubicBezTo>
                  <a:pt x="1805035" y="1130224"/>
                  <a:pt x="1802397" y="1128575"/>
                  <a:pt x="1801407" y="1126266"/>
                </a:cubicBezTo>
                <a:cubicBezTo>
                  <a:pt x="1797450" y="1118021"/>
                  <a:pt x="1791844" y="1110436"/>
                  <a:pt x="1788215" y="1102191"/>
                </a:cubicBezTo>
                <a:cubicBezTo>
                  <a:pt x="1783268" y="1090648"/>
                  <a:pt x="1775353" y="1083062"/>
                  <a:pt x="1766119" y="1075147"/>
                </a:cubicBezTo>
                <a:cubicBezTo>
                  <a:pt x="1753256" y="1063604"/>
                  <a:pt x="1742044" y="1050082"/>
                  <a:pt x="1730171" y="1037550"/>
                </a:cubicBezTo>
                <a:lnTo>
                  <a:pt x="1730499" y="1037550"/>
                </a:lnTo>
                <a:lnTo>
                  <a:pt x="1708404" y="1015453"/>
                </a:lnTo>
                <a:lnTo>
                  <a:pt x="1697864" y="1006339"/>
                </a:lnTo>
                <a:lnTo>
                  <a:pt x="1696861" y="1006879"/>
                </a:lnTo>
                <a:cubicBezTo>
                  <a:pt x="1687627" y="1004571"/>
                  <a:pt x="1680042" y="998304"/>
                  <a:pt x="1671136" y="995006"/>
                </a:cubicBezTo>
                <a:cubicBezTo>
                  <a:pt x="1632881" y="981155"/>
                  <a:pt x="1594293" y="968952"/>
                  <a:pt x="1554717" y="959388"/>
                </a:cubicBezTo>
                <a:cubicBezTo>
                  <a:pt x="1533610" y="954441"/>
                  <a:pt x="1511513" y="953452"/>
                  <a:pt x="1490077" y="951473"/>
                </a:cubicBezTo>
                <a:cubicBezTo>
                  <a:pt x="1485460" y="951143"/>
                  <a:pt x="1480843" y="949824"/>
                  <a:pt x="1476555" y="947515"/>
                </a:cubicBezTo>
                <a:cubicBezTo>
                  <a:pt x="1462373" y="939600"/>
                  <a:pt x="1446213" y="940590"/>
                  <a:pt x="1431042" y="938611"/>
                </a:cubicBezTo>
                <a:cubicBezTo>
                  <a:pt x="1417850" y="936632"/>
                  <a:pt x="1413563" y="945207"/>
                  <a:pt x="1417191" y="957739"/>
                </a:cubicBezTo>
                <a:cubicBezTo>
                  <a:pt x="1420489" y="969611"/>
                  <a:pt x="1427744" y="976208"/>
                  <a:pt x="1437969" y="981155"/>
                </a:cubicBezTo>
                <a:cubicBezTo>
                  <a:pt x="1444234" y="984123"/>
                  <a:pt x="1450501" y="987091"/>
                  <a:pt x="1456767" y="990060"/>
                </a:cubicBezTo>
                <a:cubicBezTo>
                  <a:pt x="1465342" y="993687"/>
                  <a:pt x="1472598" y="998304"/>
                  <a:pt x="1476225" y="1007868"/>
                </a:cubicBezTo>
                <a:cubicBezTo>
                  <a:pt x="1478534" y="1014135"/>
                  <a:pt x="1483480" y="1017433"/>
                  <a:pt x="1490406" y="1018092"/>
                </a:cubicBezTo>
                <a:cubicBezTo>
                  <a:pt x="1495684" y="1018752"/>
                  <a:pt x="1500961" y="1020401"/>
                  <a:pt x="1505907" y="1022709"/>
                </a:cubicBezTo>
                <a:cubicBezTo>
                  <a:pt x="1507886" y="1023699"/>
                  <a:pt x="1510524" y="1025348"/>
                  <a:pt x="1512173" y="1024029"/>
                </a:cubicBezTo>
                <a:cubicBezTo>
                  <a:pt x="1520418" y="1018422"/>
                  <a:pt x="1524706" y="1025018"/>
                  <a:pt x="1530312" y="1028975"/>
                </a:cubicBezTo>
                <a:cubicBezTo>
                  <a:pt x="1533941" y="1031284"/>
                  <a:pt x="1534929" y="1034253"/>
                  <a:pt x="1533281" y="1038210"/>
                </a:cubicBezTo>
                <a:cubicBezTo>
                  <a:pt x="1531961" y="1041838"/>
                  <a:pt x="1528334" y="1042167"/>
                  <a:pt x="1525035" y="1041838"/>
                </a:cubicBezTo>
                <a:cubicBezTo>
                  <a:pt x="1519429" y="1041508"/>
                  <a:pt x="1514811" y="1038210"/>
                  <a:pt x="1510194" y="1035571"/>
                </a:cubicBezTo>
                <a:cubicBezTo>
                  <a:pt x="1487768" y="1022709"/>
                  <a:pt x="1485459" y="1024029"/>
                  <a:pt x="1485460" y="1049093"/>
                </a:cubicBezTo>
                <a:cubicBezTo>
                  <a:pt x="1485459" y="1067892"/>
                  <a:pt x="1491726" y="1074488"/>
                  <a:pt x="1511184" y="1076137"/>
                </a:cubicBezTo>
                <a:cubicBezTo>
                  <a:pt x="1515142" y="1076466"/>
                  <a:pt x="1519759" y="1076467"/>
                  <a:pt x="1521738" y="1080424"/>
                </a:cubicBezTo>
                <a:cubicBezTo>
                  <a:pt x="1528664" y="1094606"/>
                  <a:pt x="1542515" y="1101202"/>
                  <a:pt x="1553399" y="1111096"/>
                </a:cubicBezTo>
                <a:cubicBezTo>
                  <a:pt x="1559005" y="1115713"/>
                  <a:pt x="1564282" y="1120660"/>
                  <a:pt x="1568899" y="1126266"/>
                </a:cubicBezTo>
                <a:cubicBezTo>
                  <a:pt x="1570548" y="1127915"/>
                  <a:pt x="1572526" y="1130554"/>
                  <a:pt x="1570877" y="1132862"/>
                </a:cubicBezTo>
                <a:cubicBezTo>
                  <a:pt x="1568569" y="1135831"/>
                  <a:pt x="1565601" y="1134182"/>
                  <a:pt x="1562962" y="1132862"/>
                </a:cubicBezTo>
                <a:cubicBezTo>
                  <a:pt x="1558675" y="1130554"/>
                  <a:pt x="1554717" y="1127256"/>
                  <a:pt x="1551089" y="1123628"/>
                </a:cubicBezTo>
                <a:cubicBezTo>
                  <a:pt x="1547461" y="1119671"/>
                  <a:pt x="1543174" y="1116373"/>
                  <a:pt x="1538887" y="1113075"/>
                </a:cubicBezTo>
                <a:cubicBezTo>
                  <a:pt x="1532951" y="1108127"/>
                  <a:pt x="1526684" y="1103840"/>
                  <a:pt x="1521078" y="1113405"/>
                </a:cubicBezTo>
                <a:cubicBezTo>
                  <a:pt x="1520419" y="1114394"/>
                  <a:pt x="1518770" y="1115053"/>
                  <a:pt x="1517450" y="1115713"/>
                </a:cubicBezTo>
                <a:cubicBezTo>
                  <a:pt x="1507886" y="1121319"/>
                  <a:pt x="1506897" y="1125277"/>
                  <a:pt x="1512173" y="1134841"/>
                </a:cubicBezTo>
                <a:cubicBezTo>
                  <a:pt x="1518110" y="1146055"/>
                  <a:pt x="1528334" y="1153640"/>
                  <a:pt x="1537567" y="1161225"/>
                </a:cubicBezTo>
                <a:cubicBezTo>
                  <a:pt x="1553398" y="1174417"/>
                  <a:pt x="1567909" y="1189258"/>
                  <a:pt x="1585059" y="1201131"/>
                </a:cubicBezTo>
                <a:cubicBezTo>
                  <a:pt x="1588687" y="1203769"/>
                  <a:pt x="1591985" y="1206408"/>
                  <a:pt x="1596272" y="1207727"/>
                </a:cubicBezTo>
                <a:cubicBezTo>
                  <a:pt x="1604517" y="1210365"/>
                  <a:pt x="1611114" y="1215642"/>
                  <a:pt x="1616390" y="1222238"/>
                </a:cubicBezTo>
                <a:cubicBezTo>
                  <a:pt x="1634529" y="1244664"/>
                  <a:pt x="1658274" y="1260825"/>
                  <a:pt x="1679052" y="1280613"/>
                </a:cubicBezTo>
                <a:cubicBezTo>
                  <a:pt x="1689276" y="1290507"/>
                  <a:pt x="1701479" y="1298751"/>
                  <a:pt x="1710054" y="1310624"/>
                </a:cubicBezTo>
                <a:cubicBezTo>
                  <a:pt x="1717638" y="1320518"/>
                  <a:pt x="1729511" y="1325465"/>
                  <a:pt x="1738746" y="1333710"/>
                </a:cubicBezTo>
                <a:cubicBezTo>
                  <a:pt x="1760512" y="1352509"/>
                  <a:pt x="1783928" y="1369329"/>
                  <a:pt x="1804046" y="1390436"/>
                </a:cubicBezTo>
                <a:cubicBezTo>
                  <a:pt x="1812291" y="1399011"/>
                  <a:pt x="1823834" y="1403958"/>
                  <a:pt x="1834057" y="1410224"/>
                </a:cubicBezTo>
                <a:cubicBezTo>
                  <a:pt x="1841313" y="1414511"/>
                  <a:pt x="1848239" y="1419128"/>
                  <a:pt x="1853846" y="1425395"/>
                </a:cubicBezTo>
                <a:cubicBezTo>
                  <a:pt x="1872644" y="1446832"/>
                  <a:pt x="1896719" y="1459694"/>
                  <a:pt x="1923433" y="1467939"/>
                </a:cubicBezTo>
                <a:cubicBezTo>
                  <a:pt x="1929040" y="1469588"/>
                  <a:pt x="1934646" y="1471567"/>
                  <a:pt x="1937945" y="1476844"/>
                </a:cubicBezTo>
                <a:cubicBezTo>
                  <a:pt x="1951136" y="1483110"/>
                  <a:pt x="1963009" y="1491685"/>
                  <a:pt x="1972904" y="1502898"/>
                </a:cubicBezTo>
                <a:cubicBezTo>
                  <a:pt x="1982467" y="1513781"/>
                  <a:pt x="1980489" y="1524664"/>
                  <a:pt x="1966637" y="1526973"/>
                </a:cubicBezTo>
                <a:cubicBezTo>
                  <a:pt x="1958062" y="1529612"/>
                  <a:pt x="1948169" y="1530271"/>
                  <a:pt x="1940583" y="1524994"/>
                </a:cubicBezTo>
                <a:cubicBezTo>
                  <a:pt x="1930029" y="1517739"/>
                  <a:pt x="1919805" y="1510153"/>
                  <a:pt x="1911231" y="1499270"/>
                </a:cubicBezTo>
                <a:cubicBezTo>
                  <a:pt x="1899028" y="1483440"/>
                  <a:pt x="1885506" y="1469258"/>
                  <a:pt x="1867697" y="1458705"/>
                </a:cubicBezTo>
                <a:cubicBezTo>
                  <a:pt x="1852197" y="1449800"/>
                  <a:pt x="1839994" y="1435618"/>
                  <a:pt x="1825153" y="1425065"/>
                </a:cubicBezTo>
                <a:cubicBezTo>
                  <a:pt x="1817897" y="1419788"/>
                  <a:pt x="1810971" y="1416160"/>
                  <a:pt x="1802397" y="1422427"/>
                </a:cubicBezTo>
                <a:cubicBezTo>
                  <a:pt x="1799428" y="1424735"/>
                  <a:pt x="1795471" y="1423416"/>
                  <a:pt x="1791843" y="1423746"/>
                </a:cubicBezTo>
                <a:cubicBezTo>
                  <a:pt x="1783928" y="1424405"/>
                  <a:pt x="1775353" y="1421767"/>
                  <a:pt x="1767768" y="1426714"/>
                </a:cubicBezTo>
                <a:cubicBezTo>
                  <a:pt x="1763481" y="1429352"/>
                  <a:pt x="1760182" y="1426054"/>
                  <a:pt x="1758863" y="1423416"/>
                </a:cubicBezTo>
                <a:cubicBezTo>
                  <a:pt x="1757544" y="1420778"/>
                  <a:pt x="1759523" y="1416820"/>
                  <a:pt x="1763151" y="1415501"/>
                </a:cubicBezTo>
                <a:cubicBezTo>
                  <a:pt x="1767768" y="1413852"/>
                  <a:pt x="1772716" y="1412532"/>
                  <a:pt x="1777992" y="1413192"/>
                </a:cubicBezTo>
                <a:cubicBezTo>
                  <a:pt x="1782938" y="1413852"/>
                  <a:pt x="1786567" y="1411873"/>
                  <a:pt x="1789205" y="1407585"/>
                </a:cubicBezTo>
                <a:cubicBezTo>
                  <a:pt x="1792833" y="1402639"/>
                  <a:pt x="1789534" y="1399341"/>
                  <a:pt x="1786237" y="1396702"/>
                </a:cubicBezTo>
                <a:cubicBezTo>
                  <a:pt x="1771066" y="1383840"/>
                  <a:pt x="1758534" y="1368339"/>
                  <a:pt x="1738086" y="1362403"/>
                </a:cubicBezTo>
                <a:cubicBezTo>
                  <a:pt x="1724234" y="1358445"/>
                  <a:pt x="1712361" y="1348551"/>
                  <a:pt x="1701149" y="1338987"/>
                </a:cubicBezTo>
                <a:cubicBezTo>
                  <a:pt x="1684988" y="1325465"/>
                  <a:pt x="1664871" y="1317880"/>
                  <a:pt x="1649040" y="1304358"/>
                </a:cubicBezTo>
                <a:cubicBezTo>
                  <a:pt x="1629252" y="1287538"/>
                  <a:pt x="1604847" y="1276655"/>
                  <a:pt x="1587038" y="1256867"/>
                </a:cubicBezTo>
                <a:cubicBezTo>
                  <a:pt x="1578793" y="1247633"/>
                  <a:pt x="1574175" y="1236090"/>
                  <a:pt x="1565601" y="1226855"/>
                </a:cubicBezTo>
                <a:cubicBezTo>
                  <a:pt x="1549111" y="1209047"/>
                  <a:pt x="1533610" y="1190577"/>
                  <a:pt x="1513493" y="1176396"/>
                </a:cubicBezTo>
                <a:cubicBezTo>
                  <a:pt x="1507226" y="1172109"/>
                  <a:pt x="1500300" y="1169800"/>
                  <a:pt x="1494034" y="1169800"/>
                </a:cubicBezTo>
                <a:cubicBezTo>
                  <a:pt x="1484140" y="1169800"/>
                  <a:pt x="1477214" y="1164523"/>
                  <a:pt x="1469629" y="1159576"/>
                </a:cubicBezTo>
                <a:cubicBezTo>
                  <a:pt x="1465012" y="1156608"/>
                  <a:pt x="1461054" y="1151001"/>
                  <a:pt x="1454458" y="1155289"/>
                </a:cubicBezTo>
                <a:cubicBezTo>
                  <a:pt x="1448192" y="1159247"/>
                  <a:pt x="1449182" y="1165842"/>
                  <a:pt x="1448852" y="1171779"/>
                </a:cubicBezTo>
                <a:cubicBezTo>
                  <a:pt x="1448852" y="1175406"/>
                  <a:pt x="1450172" y="1178704"/>
                  <a:pt x="1450830" y="1182332"/>
                </a:cubicBezTo>
                <a:cubicBezTo>
                  <a:pt x="1454128" y="1197503"/>
                  <a:pt x="1451820" y="1200471"/>
                  <a:pt x="1435990" y="1199811"/>
                </a:cubicBezTo>
                <a:lnTo>
                  <a:pt x="1425842" y="1199278"/>
                </a:lnTo>
                <a:lnTo>
                  <a:pt x="1435989" y="1200800"/>
                </a:lnTo>
                <a:cubicBezTo>
                  <a:pt x="1432856" y="1201790"/>
                  <a:pt x="1428816" y="1200635"/>
                  <a:pt x="1425229" y="1200718"/>
                </a:cubicBezTo>
                <a:lnTo>
                  <a:pt x="1417612" y="1207670"/>
                </a:lnTo>
                <a:lnTo>
                  <a:pt x="1430712" y="1246643"/>
                </a:lnTo>
                <a:cubicBezTo>
                  <a:pt x="1436649" y="1270719"/>
                  <a:pt x="1424446" y="1285890"/>
                  <a:pt x="1402350" y="1291166"/>
                </a:cubicBezTo>
                <a:lnTo>
                  <a:pt x="1400975" y="1291666"/>
                </a:lnTo>
                <a:lnTo>
                  <a:pt x="1402351" y="1291825"/>
                </a:lnTo>
                <a:cubicBezTo>
                  <a:pt x="1402020" y="1311943"/>
                  <a:pt x="1408616" y="1329752"/>
                  <a:pt x="1422798" y="1344263"/>
                </a:cubicBezTo>
                <a:cubicBezTo>
                  <a:pt x="1426096" y="1347561"/>
                  <a:pt x="1427414" y="1350200"/>
                  <a:pt x="1426425" y="1354487"/>
                </a:cubicBezTo>
                <a:cubicBezTo>
                  <a:pt x="1425766" y="1357455"/>
                  <a:pt x="1424117" y="1357785"/>
                  <a:pt x="1421808" y="1357455"/>
                </a:cubicBezTo>
                <a:cubicBezTo>
                  <a:pt x="1420159" y="1357126"/>
                  <a:pt x="1417851" y="1357455"/>
                  <a:pt x="1418181" y="1354817"/>
                </a:cubicBezTo>
                <a:cubicBezTo>
                  <a:pt x="1418840" y="1344923"/>
                  <a:pt x="1411914" y="1338986"/>
                  <a:pt x="1407297" y="1331731"/>
                </a:cubicBezTo>
                <a:cubicBezTo>
                  <a:pt x="1402350" y="1323486"/>
                  <a:pt x="1396414" y="1315241"/>
                  <a:pt x="1398063" y="1304357"/>
                </a:cubicBezTo>
                <a:cubicBezTo>
                  <a:pt x="1398722" y="1299410"/>
                  <a:pt x="1397403" y="1295783"/>
                  <a:pt x="1391467" y="1295783"/>
                </a:cubicBezTo>
                <a:lnTo>
                  <a:pt x="1392420" y="1294777"/>
                </a:lnTo>
                <a:lnTo>
                  <a:pt x="1391466" y="1295124"/>
                </a:lnTo>
                <a:cubicBezTo>
                  <a:pt x="1378934" y="1298092"/>
                  <a:pt x="1369370" y="1294464"/>
                  <a:pt x="1361784" y="1283911"/>
                </a:cubicBezTo>
                <a:cubicBezTo>
                  <a:pt x="1356508" y="1276655"/>
                  <a:pt x="1351561" y="1266761"/>
                  <a:pt x="1344305" y="1264452"/>
                </a:cubicBezTo>
                <a:cubicBezTo>
                  <a:pt x="1339688" y="1262803"/>
                  <a:pt x="1331443" y="1273027"/>
                  <a:pt x="1324517" y="1277644"/>
                </a:cubicBezTo>
                <a:cubicBezTo>
                  <a:pt x="1321879" y="1279294"/>
                  <a:pt x="1318910" y="1280613"/>
                  <a:pt x="1315943" y="1281932"/>
                </a:cubicBezTo>
                <a:cubicBezTo>
                  <a:pt x="1307368" y="1285560"/>
                  <a:pt x="1305389" y="1292486"/>
                  <a:pt x="1309016" y="1300071"/>
                </a:cubicBezTo>
                <a:cubicBezTo>
                  <a:pt x="1311985" y="1306337"/>
                  <a:pt x="1311985" y="1311943"/>
                  <a:pt x="1311326" y="1318539"/>
                </a:cubicBezTo>
                <a:cubicBezTo>
                  <a:pt x="1310996" y="1322497"/>
                  <a:pt x="1309676" y="1325135"/>
                  <a:pt x="1306049" y="1326785"/>
                </a:cubicBezTo>
                <a:cubicBezTo>
                  <a:pt x="1302420" y="1328434"/>
                  <a:pt x="1300442" y="1326455"/>
                  <a:pt x="1297474" y="1324476"/>
                </a:cubicBezTo>
                <a:cubicBezTo>
                  <a:pt x="1288239" y="1318539"/>
                  <a:pt x="1283292" y="1310954"/>
                  <a:pt x="1285601" y="1299741"/>
                </a:cubicBezTo>
                <a:cubicBezTo>
                  <a:pt x="1286920" y="1293475"/>
                  <a:pt x="1282963" y="1289187"/>
                  <a:pt x="1278675" y="1286549"/>
                </a:cubicBezTo>
                <a:cubicBezTo>
                  <a:pt x="1275707" y="1284900"/>
                  <a:pt x="1270430" y="1285230"/>
                  <a:pt x="1266802" y="1288858"/>
                </a:cubicBezTo>
                <a:cubicBezTo>
                  <a:pt x="1261855" y="1293805"/>
                  <a:pt x="1263834" y="1299081"/>
                  <a:pt x="1266143" y="1303699"/>
                </a:cubicBezTo>
                <a:cubicBezTo>
                  <a:pt x="1271750" y="1315571"/>
                  <a:pt x="1274388" y="1328764"/>
                  <a:pt x="1278015" y="1341296"/>
                </a:cubicBezTo>
                <a:cubicBezTo>
                  <a:pt x="1279334" y="1345583"/>
                  <a:pt x="1279664" y="1349871"/>
                  <a:pt x="1279005" y="1354818"/>
                </a:cubicBezTo>
                <a:cubicBezTo>
                  <a:pt x="1277686" y="1361743"/>
                  <a:pt x="1277026" y="1369659"/>
                  <a:pt x="1282303" y="1375595"/>
                </a:cubicBezTo>
                <a:cubicBezTo>
                  <a:pt x="1290218" y="1384500"/>
                  <a:pt x="1282303" y="1394064"/>
                  <a:pt x="1283623" y="1403628"/>
                </a:cubicBezTo>
                <a:cubicBezTo>
                  <a:pt x="1285271" y="1417479"/>
                  <a:pt x="1287910" y="1431661"/>
                  <a:pt x="1287250" y="1445842"/>
                </a:cubicBezTo>
                <a:lnTo>
                  <a:pt x="1287250" y="1447419"/>
                </a:lnTo>
                <a:lnTo>
                  <a:pt x="1290630" y="1453427"/>
                </a:lnTo>
                <a:lnTo>
                  <a:pt x="1287250" y="1459435"/>
                </a:lnTo>
                <a:lnTo>
                  <a:pt x="1287250" y="1523675"/>
                </a:lnTo>
                <a:cubicBezTo>
                  <a:pt x="1287580" y="1529282"/>
                  <a:pt x="1292856" y="1533569"/>
                  <a:pt x="1297144" y="1537197"/>
                </a:cubicBezTo>
                <a:cubicBezTo>
                  <a:pt x="1314953" y="1552698"/>
                  <a:pt x="1326167" y="1570177"/>
                  <a:pt x="1320230" y="1595242"/>
                </a:cubicBezTo>
                <a:cubicBezTo>
                  <a:pt x="1318581" y="1602167"/>
                  <a:pt x="1318251" y="1609423"/>
                  <a:pt x="1315613" y="1616019"/>
                </a:cubicBezTo>
                <a:cubicBezTo>
                  <a:pt x="1312645" y="1623604"/>
                  <a:pt x="1307368" y="1627892"/>
                  <a:pt x="1299782" y="1628881"/>
                </a:cubicBezTo>
                <a:lnTo>
                  <a:pt x="1293189" y="1636973"/>
                </a:lnTo>
                <a:lnTo>
                  <a:pt x="1294898" y="1639269"/>
                </a:lnTo>
                <a:lnTo>
                  <a:pt x="1292419" y="1643052"/>
                </a:lnTo>
                <a:lnTo>
                  <a:pt x="1292197" y="1653863"/>
                </a:lnTo>
                <a:cubicBezTo>
                  <a:pt x="1292362" y="1659140"/>
                  <a:pt x="1293187" y="1664334"/>
                  <a:pt x="1295825" y="1669447"/>
                </a:cubicBezTo>
                <a:cubicBezTo>
                  <a:pt x="1297474" y="1672745"/>
                  <a:pt x="1297144" y="1677691"/>
                  <a:pt x="1291868" y="1678681"/>
                </a:cubicBezTo>
                <a:cubicBezTo>
                  <a:pt x="1286590" y="1679670"/>
                  <a:pt x="1283952" y="1675383"/>
                  <a:pt x="1283622" y="1671096"/>
                </a:cubicBezTo>
                <a:lnTo>
                  <a:pt x="1287844" y="1649337"/>
                </a:lnTo>
                <a:lnTo>
                  <a:pt x="1286920" y="1628551"/>
                </a:lnTo>
                <a:lnTo>
                  <a:pt x="1287609" y="1629476"/>
                </a:lnTo>
                <a:lnTo>
                  <a:pt x="1287580" y="1627562"/>
                </a:lnTo>
                <a:cubicBezTo>
                  <a:pt x="1263504" y="1613381"/>
                  <a:pt x="1258228" y="1591614"/>
                  <a:pt x="1259547" y="1565559"/>
                </a:cubicBezTo>
                <a:cubicBezTo>
                  <a:pt x="1260206" y="1555006"/>
                  <a:pt x="1262845" y="1546431"/>
                  <a:pt x="1267792" y="1536867"/>
                </a:cubicBezTo>
                <a:cubicBezTo>
                  <a:pt x="1275707" y="1521366"/>
                  <a:pt x="1276697" y="1503557"/>
                  <a:pt x="1275377" y="1486078"/>
                </a:cubicBezTo>
                <a:cubicBezTo>
                  <a:pt x="1274717" y="1478823"/>
                  <a:pt x="1275048" y="1471567"/>
                  <a:pt x="1274718" y="1464311"/>
                </a:cubicBezTo>
                <a:lnTo>
                  <a:pt x="1274962" y="1459729"/>
                </a:lnTo>
                <a:lnTo>
                  <a:pt x="1273632" y="1452685"/>
                </a:lnTo>
                <a:lnTo>
                  <a:pt x="1275536" y="1448957"/>
                </a:lnTo>
                <a:lnTo>
                  <a:pt x="1276036" y="1439576"/>
                </a:lnTo>
                <a:cubicBezTo>
                  <a:pt x="1274058" y="1426714"/>
                  <a:pt x="1274058" y="1413522"/>
                  <a:pt x="1270431" y="1400989"/>
                </a:cubicBezTo>
                <a:cubicBezTo>
                  <a:pt x="1269441" y="1397691"/>
                  <a:pt x="1269441" y="1394723"/>
                  <a:pt x="1266143" y="1393074"/>
                </a:cubicBezTo>
                <a:cubicBezTo>
                  <a:pt x="1264164" y="1392415"/>
                  <a:pt x="1262844" y="1390766"/>
                  <a:pt x="1263834" y="1389117"/>
                </a:cubicBezTo>
                <a:cubicBezTo>
                  <a:pt x="1275047" y="1372297"/>
                  <a:pt x="1261196" y="1358445"/>
                  <a:pt x="1257898" y="1343604"/>
                </a:cubicBezTo>
                <a:cubicBezTo>
                  <a:pt x="1255259" y="1331072"/>
                  <a:pt x="1249323" y="1319199"/>
                  <a:pt x="1248994" y="1306007"/>
                </a:cubicBezTo>
                <a:cubicBezTo>
                  <a:pt x="1248994" y="1303369"/>
                  <a:pt x="1247014" y="1301060"/>
                  <a:pt x="1245695" y="1298422"/>
                </a:cubicBezTo>
                <a:cubicBezTo>
                  <a:pt x="1242067" y="1298422"/>
                  <a:pt x="1241737" y="1303039"/>
                  <a:pt x="1238439" y="1304028"/>
                </a:cubicBezTo>
                <a:cubicBezTo>
                  <a:pt x="1235141" y="1305018"/>
                  <a:pt x="1232504" y="1303699"/>
                  <a:pt x="1231514" y="1300730"/>
                </a:cubicBezTo>
                <a:cubicBezTo>
                  <a:pt x="1230525" y="1298422"/>
                  <a:pt x="1230194" y="1295454"/>
                  <a:pt x="1234482" y="1295784"/>
                </a:cubicBezTo>
                <a:cubicBezTo>
                  <a:pt x="1238769" y="1296113"/>
                  <a:pt x="1241738" y="1292815"/>
                  <a:pt x="1241078" y="1289517"/>
                </a:cubicBezTo>
                <a:cubicBezTo>
                  <a:pt x="1240418" y="1285889"/>
                  <a:pt x="1236461" y="1284241"/>
                  <a:pt x="1231843" y="1284570"/>
                </a:cubicBezTo>
                <a:cubicBezTo>
                  <a:pt x="1217662" y="1285230"/>
                  <a:pt x="1203481" y="1281932"/>
                  <a:pt x="1196225" y="1269400"/>
                </a:cubicBezTo>
                <a:cubicBezTo>
                  <a:pt x="1188970" y="1256867"/>
                  <a:pt x="1179075" y="1245324"/>
                  <a:pt x="1175118" y="1229824"/>
                </a:cubicBezTo>
                <a:cubicBezTo>
                  <a:pt x="1171490" y="1233451"/>
                  <a:pt x="1168192" y="1237409"/>
                  <a:pt x="1163905" y="1241696"/>
                </a:cubicBezTo>
                <a:cubicBezTo>
                  <a:pt x="1159948" y="1233451"/>
                  <a:pt x="1166544" y="1231143"/>
                  <a:pt x="1170171" y="1227845"/>
                </a:cubicBezTo>
                <a:cubicBezTo>
                  <a:pt x="1176107" y="1222568"/>
                  <a:pt x="1175448" y="1217291"/>
                  <a:pt x="1171160" y="1211684"/>
                </a:cubicBezTo>
                <a:cubicBezTo>
                  <a:pt x="1166873" y="1206407"/>
                  <a:pt x="1162916" y="1200801"/>
                  <a:pt x="1155001" y="1206408"/>
                </a:cubicBezTo>
                <a:lnTo>
                  <a:pt x="1154295" y="1214751"/>
                </a:lnTo>
                <a:lnTo>
                  <a:pt x="1154505" y="1220465"/>
                </a:lnTo>
                <a:lnTo>
                  <a:pt x="1152928" y="1226227"/>
                </a:lnTo>
                <a:lnTo>
                  <a:pt x="1152032" y="1232462"/>
                </a:lnTo>
                <a:cubicBezTo>
                  <a:pt x="1145107" y="1244335"/>
                  <a:pt x="1149393" y="1258516"/>
                  <a:pt x="1144777" y="1271048"/>
                </a:cubicBezTo>
                <a:cubicBezTo>
                  <a:pt x="1143457" y="1275006"/>
                  <a:pt x="1147085" y="1283251"/>
                  <a:pt x="1155330" y="1283251"/>
                </a:cubicBezTo>
                <a:cubicBezTo>
                  <a:pt x="1157638" y="1283251"/>
                  <a:pt x="1159287" y="1283251"/>
                  <a:pt x="1159288" y="1285559"/>
                </a:cubicBezTo>
                <a:cubicBezTo>
                  <a:pt x="1158628" y="1297433"/>
                  <a:pt x="1165884" y="1307656"/>
                  <a:pt x="1166213" y="1319529"/>
                </a:cubicBezTo>
                <a:cubicBezTo>
                  <a:pt x="1166214" y="1327774"/>
                  <a:pt x="1159948" y="1335689"/>
                  <a:pt x="1151702" y="1337008"/>
                </a:cubicBezTo>
                <a:cubicBezTo>
                  <a:pt x="1148734" y="1337338"/>
                  <a:pt x="1145766" y="1337998"/>
                  <a:pt x="1143127" y="1337338"/>
                </a:cubicBezTo>
                <a:cubicBezTo>
                  <a:pt x="1131915" y="1334700"/>
                  <a:pt x="1129606" y="1340306"/>
                  <a:pt x="1128617" y="1350200"/>
                </a:cubicBezTo>
                <a:cubicBezTo>
                  <a:pt x="1127957" y="1358446"/>
                  <a:pt x="1123999" y="1366690"/>
                  <a:pt x="1121361" y="1374606"/>
                </a:cubicBezTo>
                <a:cubicBezTo>
                  <a:pt x="1119383" y="1381201"/>
                  <a:pt x="1113776" y="1388457"/>
                  <a:pt x="1126637" y="1393404"/>
                </a:cubicBezTo>
                <a:cubicBezTo>
                  <a:pt x="1111137" y="1387798"/>
                  <a:pt x="1111467" y="1400660"/>
                  <a:pt x="1110148" y="1406266"/>
                </a:cubicBezTo>
                <a:cubicBezTo>
                  <a:pt x="1105860" y="1425065"/>
                  <a:pt x="1096625" y="1442874"/>
                  <a:pt x="1096296" y="1462992"/>
                </a:cubicBezTo>
                <a:cubicBezTo>
                  <a:pt x="1096296" y="1470248"/>
                  <a:pt x="1086732" y="1476184"/>
                  <a:pt x="1092008" y="1484759"/>
                </a:cubicBezTo>
                <a:cubicBezTo>
                  <a:pt x="1090360" y="1489376"/>
                  <a:pt x="1090772" y="1494241"/>
                  <a:pt x="1091061" y="1499105"/>
                </a:cubicBezTo>
                <a:lnTo>
                  <a:pt x="1090796" y="1501344"/>
                </a:lnTo>
                <a:lnTo>
                  <a:pt x="1091120" y="1499640"/>
                </a:lnTo>
                <a:cubicBezTo>
                  <a:pt x="1090763" y="1494816"/>
                  <a:pt x="1090763" y="1490034"/>
                  <a:pt x="1096001" y="1485417"/>
                </a:cubicBezTo>
                <a:cubicBezTo>
                  <a:pt x="1093858" y="1492590"/>
                  <a:pt x="1099751" y="1499949"/>
                  <a:pt x="1096001" y="1507076"/>
                </a:cubicBezTo>
                <a:lnTo>
                  <a:pt x="1089404" y="1513165"/>
                </a:lnTo>
                <a:lnTo>
                  <a:pt x="1089370" y="1513451"/>
                </a:lnTo>
                <a:cubicBezTo>
                  <a:pt x="1081125" y="1533239"/>
                  <a:pt x="1085743" y="1552698"/>
                  <a:pt x="1092668" y="1571826"/>
                </a:cubicBezTo>
                <a:cubicBezTo>
                  <a:pt x="1094317" y="1577103"/>
                  <a:pt x="1093328" y="1581390"/>
                  <a:pt x="1092669" y="1586667"/>
                </a:cubicBezTo>
                <a:cubicBezTo>
                  <a:pt x="1087721" y="1575124"/>
                  <a:pt x="1082774" y="1563581"/>
                  <a:pt x="1076508" y="1552697"/>
                </a:cubicBezTo>
                <a:cubicBezTo>
                  <a:pt x="1075519" y="1550719"/>
                  <a:pt x="1071561" y="1552038"/>
                  <a:pt x="1072221" y="1548410"/>
                </a:cubicBezTo>
                <a:cubicBezTo>
                  <a:pt x="1075519" y="1537527"/>
                  <a:pt x="1083764" y="1528292"/>
                  <a:pt x="1081126" y="1515760"/>
                </a:cubicBezTo>
                <a:cubicBezTo>
                  <a:pt x="1077498" y="1510813"/>
                  <a:pt x="1080465" y="1505536"/>
                  <a:pt x="1080466" y="1500259"/>
                </a:cubicBezTo>
                <a:cubicBezTo>
                  <a:pt x="1080465" y="1493334"/>
                  <a:pt x="1081785" y="1486078"/>
                  <a:pt x="1078817" y="1479482"/>
                </a:cubicBezTo>
                <a:cubicBezTo>
                  <a:pt x="1075189" y="1469918"/>
                  <a:pt x="1078157" y="1460353"/>
                  <a:pt x="1082115" y="1452108"/>
                </a:cubicBezTo>
                <a:cubicBezTo>
                  <a:pt x="1093988" y="1427373"/>
                  <a:pt x="1101902" y="1401319"/>
                  <a:pt x="1110807" y="1375925"/>
                </a:cubicBezTo>
                <a:cubicBezTo>
                  <a:pt x="1119053" y="1352509"/>
                  <a:pt x="1121690" y="1328434"/>
                  <a:pt x="1116744" y="1303699"/>
                </a:cubicBezTo>
                <a:cubicBezTo>
                  <a:pt x="1115424" y="1296443"/>
                  <a:pt x="1115754" y="1289517"/>
                  <a:pt x="1118722" y="1282592"/>
                </a:cubicBezTo>
                <a:cubicBezTo>
                  <a:pt x="1122021" y="1275006"/>
                  <a:pt x="1122350" y="1266431"/>
                  <a:pt x="1122680" y="1258186"/>
                </a:cubicBezTo>
                <a:cubicBezTo>
                  <a:pt x="1123670" y="1240707"/>
                  <a:pt x="1129276" y="1224217"/>
                  <a:pt x="1130596" y="1206738"/>
                </a:cubicBezTo>
                <a:lnTo>
                  <a:pt x="1130053" y="1200386"/>
                </a:lnTo>
                <a:lnTo>
                  <a:pt x="1126309" y="1192349"/>
                </a:lnTo>
                <a:lnTo>
                  <a:pt x="1122173" y="1181495"/>
                </a:lnTo>
                <a:lnTo>
                  <a:pt x="1120371" y="1179694"/>
                </a:lnTo>
                <a:lnTo>
                  <a:pt x="1119718" y="1179282"/>
                </a:lnTo>
                <a:lnTo>
                  <a:pt x="1107056" y="1178497"/>
                </a:lnTo>
                <a:lnTo>
                  <a:pt x="1097465" y="1180484"/>
                </a:lnTo>
                <a:lnTo>
                  <a:pt x="1096625" y="1181673"/>
                </a:lnTo>
                <a:lnTo>
                  <a:pt x="1094526" y="1187713"/>
                </a:lnTo>
                <a:lnTo>
                  <a:pt x="1096212" y="1200594"/>
                </a:lnTo>
                <a:cubicBezTo>
                  <a:pt x="1096509" y="1202882"/>
                  <a:pt x="1096420" y="1205160"/>
                  <a:pt x="1095364" y="1207402"/>
                </a:cubicBezTo>
                <a:lnTo>
                  <a:pt x="1092823" y="1209918"/>
                </a:lnTo>
                <a:lnTo>
                  <a:pt x="1092668" y="1212674"/>
                </a:lnTo>
                <a:cubicBezTo>
                  <a:pt x="1089700" y="1224547"/>
                  <a:pt x="1089700" y="1236749"/>
                  <a:pt x="1086732" y="1248622"/>
                </a:cubicBezTo>
                <a:lnTo>
                  <a:pt x="1084986" y="1255453"/>
                </a:lnTo>
                <a:lnTo>
                  <a:pt x="1088050" y="1259835"/>
                </a:lnTo>
                <a:lnTo>
                  <a:pt x="1088050" y="1259839"/>
                </a:lnTo>
                <a:lnTo>
                  <a:pt x="1088051" y="1259835"/>
                </a:lnTo>
                <a:cubicBezTo>
                  <a:pt x="1089700" y="1257526"/>
                  <a:pt x="1088381" y="1251590"/>
                  <a:pt x="1092998" y="1253569"/>
                </a:cubicBezTo>
                <a:cubicBezTo>
                  <a:pt x="1097945" y="1255548"/>
                  <a:pt x="1093328" y="1259176"/>
                  <a:pt x="1092009" y="1261154"/>
                </a:cubicBezTo>
                <a:cubicBezTo>
                  <a:pt x="1089041" y="1265112"/>
                  <a:pt x="1090359" y="1270389"/>
                  <a:pt x="1088711" y="1275006"/>
                </a:cubicBezTo>
                <a:lnTo>
                  <a:pt x="1088710" y="1275005"/>
                </a:lnTo>
                <a:lnTo>
                  <a:pt x="1088710" y="1275006"/>
                </a:lnTo>
                <a:cubicBezTo>
                  <a:pt x="1086567" y="1276160"/>
                  <a:pt x="1084670" y="1278221"/>
                  <a:pt x="1082526" y="1279458"/>
                </a:cubicBezTo>
                <a:lnTo>
                  <a:pt x="1078407" y="1279192"/>
                </a:lnTo>
                <a:lnTo>
                  <a:pt x="1075849" y="1282261"/>
                </a:lnTo>
                <a:lnTo>
                  <a:pt x="1073539" y="1282608"/>
                </a:lnTo>
                <a:lnTo>
                  <a:pt x="1073539" y="1296442"/>
                </a:lnTo>
                <a:cubicBezTo>
                  <a:pt x="1073539" y="1298751"/>
                  <a:pt x="1073539" y="1302049"/>
                  <a:pt x="1069912" y="1301719"/>
                </a:cubicBezTo>
                <a:cubicBezTo>
                  <a:pt x="1067273" y="1301389"/>
                  <a:pt x="1067932" y="1298751"/>
                  <a:pt x="1068262" y="1296442"/>
                </a:cubicBezTo>
                <a:cubicBezTo>
                  <a:pt x="1068922" y="1292155"/>
                  <a:pt x="1068922" y="1287867"/>
                  <a:pt x="1069252" y="1283580"/>
                </a:cubicBezTo>
                <a:lnTo>
                  <a:pt x="1070098" y="1283124"/>
                </a:lnTo>
                <a:lnTo>
                  <a:pt x="1069252" y="1283251"/>
                </a:lnTo>
                <a:cubicBezTo>
                  <a:pt x="1059358" y="1268080"/>
                  <a:pt x="1053422" y="1252909"/>
                  <a:pt x="1054412" y="1233781"/>
                </a:cubicBezTo>
                <a:cubicBezTo>
                  <a:pt x="1055401" y="1218281"/>
                  <a:pt x="1056060" y="1203769"/>
                  <a:pt x="1064635" y="1190577"/>
                </a:cubicBezTo>
                <a:cubicBezTo>
                  <a:pt x="1066285" y="1187609"/>
                  <a:pt x="1066284" y="1184311"/>
                  <a:pt x="1066284" y="1181013"/>
                </a:cubicBezTo>
                <a:lnTo>
                  <a:pt x="1073135" y="1169922"/>
                </a:lnTo>
                <a:lnTo>
                  <a:pt x="1070489" y="1167862"/>
                </a:lnTo>
                <a:cubicBezTo>
                  <a:pt x="1068098" y="1167161"/>
                  <a:pt x="1065955" y="1166172"/>
                  <a:pt x="1066944" y="1162214"/>
                </a:cubicBezTo>
                <a:lnTo>
                  <a:pt x="1066945" y="1162214"/>
                </a:lnTo>
                <a:lnTo>
                  <a:pt x="1066944" y="1162214"/>
                </a:lnTo>
                <a:cubicBezTo>
                  <a:pt x="1063976" y="1154958"/>
                  <a:pt x="1057380" y="1164522"/>
                  <a:pt x="1053752" y="1159245"/>
                </a:cubicBezTo>
                <a:lnTo>
                  <a:pt x="1053168" y="1159141"/>
                </a:lnTo>
                <a:lnTo>
                  <a:pt x="1053422" y="1159246"/>
                </a:lnTo>
                <a:lnTo>
                  <a:pt x="1040871" y="1159076"/>
                </a:lnTo>
                <a:lnTo>
                  <a:pt x="1030336" y="1161555"/>
                </a:lnTo>
                <a:cubicBezTo>
                  <a:pt x="979877" y="1169470"/>
                  <a:pt x="929417" y="1177715"/>
                  <a:pt x="881267" y="1194865"/>
                </a:cubicBezTo>
                <a:lnTo>
                  <a:pt x="873577" y="1195270"/>
                </a:lnTo>
                <a:lnTo>
                  <a:pt x="866385" y="1198893"/>
                </a:lnTo>
                <a:cubicBezTo>
                  <a:pt x="861892" y="1198417"/>
                  <a:pt x="857357" y="1196512"/>
                  <a:pt x="852904" y="1196989"/>
                </a:cubicBezTo>
                <a:lnTo>
                  <a:pt x="855863" y="1196145"/>
                </a:lnTo>
                <a:lnTo>
                  <a:pt x="815471" y="1191485"/>
                </a:lnTo>
                <a:cubicBezTo>
                  <a:pt x="802857" y="1187032"/>
                  <a:pt x="791231" y="1179859"/>
                  <a:pt x="780678" y="1170459"/>
                </a:cubicBezTo>
                <a:cubicBezTo>
                  <a:pt x="762868" y="1154629"/>
                  <a:pt x="769135" y="1132532"/>
                  <a:pt x="792221" y="1126266"/>
                </a:cubicBezTo>
                <a:cubicBezTo>
                  <a:pt x="798487" y="1124618"/>
                  <a:pt x="804754" y="1122309"/>
                  <a:pt x="810360" y="1119341"/>
                </a:cubicBezTo>
                <a:cubicBezTo>
                  <a:pt x="823881" y="1111756"/>
                  <a:pt x="826190" y="1103840"/>
                  <a:pt x="818935" y="1089989"/>
                </a:cubicBezTo>
                <a:lnTo>
                  <a:pt x="817912" y="1088088"/>
                </a:lnTo>
                <a:lnTo>
                  <a:pt x="804093" y="1093616"/>
                </a:lnTo>
                <a:cubicBezTo>
                  <a:pt x="807061" y="1087679"/>
                  <a:pt x="812008" y="1086360"/>
                  <a:pt x="816626" y="1085371"/>
                </a:cubicBezTo>
                <a:lnTo>
                  <a:pt x="816752" y="1085497"/>
                </a:lnTo>
                <a:lnTo>
                  <a:pt x="835754" y="1054700"/>
                </a:lnTo>
                <a:cubicBezTo>
                  <a:pt x="837733" y="1050413"/>
                  <a:pt x="840702" y="1045795"/>
                  <a:pt x="836084" y="1041178"/>
                </a:cubicBezTo>
                <a:lnTo>
                  <a:pt x="832639" y="1042741"/>
                </a:lnTo>
                <a:lnTo>
                  <a:pt x="830972" y="1045094"/>
                </a:lnTo>
                <a:cubicBezTo>
                  <a:pt x="831137" y="1048021"/>
                  <a:pt x="832622" y="1051401"/>
                  <a:pt x="833775" y="1055029"/>
                </a:cubicBezTo>
                <a:lnTo>
                  <a:pt x="820843" y="1049641"/>
                </a:lnTo>
                <a:lnTo>
                  <a:pt x="819265" y="1050742"/>
                </a:lnTo>
                <a:cubicBezTo>
                  <a:pt x="808051" y="1056679"/>
                  <a:pt x="799147" y="1065583"/>
                  <a:pt x="791231" y="1074818"/>
                </a:cubicBezTo>
                <a:cubicBezTo>
                  <a:pt x="780018" y="1088010"/>
                  <a:pt x="764188" y="1095265"/>
                  <a:pt x="753964" y="1109447"/>
                </a:cubicBezTo>
                <a:cubicBezTo>
                  <a:pt x="750336" y="1114394"/>
                  <a:pt x="744070" y="1116043"/>
                  <a:pt x="738134" y="1112415"/>
                </a:cubicBezTo>
                <a:cubicBezTo>
                  <a:pt x="732198" y="1108787"/>
                  <a:pt x="729888" y="1103181"/>
                  <a:pt x="730218" y="1096585"/>
                </a:cubicBezTo>
                <a:cubicBezTo>
                  <a:pt x="730549" y="1089988"/>
                  <a:pt x="735825" y="1087680"/>
                  <a:pt x="741432" y="1086690"/>
                </a:cubicBezTo>
                <a:cubicBezTo>
                  <a:pt x="759571" y="1083063"/>
                  <a:pt x="773422" y="1073498"/>
                  <a:pt x="785625" y="1059317"/>
                </a:cubicBezTo>
                <a:cubicBezTo>
                  <a:pt x="795189" y="1048434"/>
                  <a:pt x="805413" y="1038210"/>
                  <a:pt x="814977" y="1027327"/>
                </a:cubicBezTo>
                <a:lnTo>
                  <a:pt x="817650" y="1025501"/>
                </a:lnTo>
                <a:lnTo>
                  <a:pt x="821243" y="1014464"/>
                </a:lnTo>
                <a:cubicBezTo>
                  <a:pt x="824541" y="1009517"/>
                  <a:pt x="823882" y="1004240"/>
                  <a:pt x="822232" y="998963"/>
                </a:cubicBezTo>
                <a:cubicBezTo>
                  <a:pt x="821573" y="995995"/>
                  <a:pt x="820584" y="993357"/>
                  <a:pt x="823222" y="991048"/>
                </a:cubicBezTo>
                <a:cubicBezTo>
                  <a:pt x="826520" y="988410"/>
                  <a:pt x="828499" y="991378"/>
                  <a:pt x="830477" y="993027"/>
                </a:cubicBezTo>
                <a:lnTo>
                  <a:pt x="835884" y="991946"/>
                </a:lnTo>
                <a:lnTo>
                  <a:pt x="834435" y="984123"/>
                </a:lnTo>
                <a:lnTo>
                  <a:pt x="833691" y="982387"/>
                </a:lnTo>
                <a:lnTo>
                  <a:pt x="826026" y="979999"/>
                </a:lnTo>
                <a:lnTo>
                  <a:pt x="822955" y="970144"/>
                </a:lnTo>
                <a:lnTo>
                  <a:pt x="822892" y="970271"/>
                </a:lnTo>
                <a:cubicBezTo>
                  <a:pt x="818934" y="967962"/>
                  <a:pt x="815389" y="965489"/>
                  <a:pt x="813823" y="962356"/>
                </a:cubicBezTo>
                <a:lnTo>
                  <a:pt x="816057" y="952892"/>
                </a:lnTo>
                <a:lnTo>
                  <a:pt x="815966" y="952792"/>
                </a:lnTo>
                <a:cubicBezTo>
                  <a:pt x="811350" y="947845"/>
                  <a:pt x="806732" y="942898"/>
                  <a:pt x="802115" y="937621"/>
                </a:cubicBezTo>
                <a:lnTo>
                  <a:pt x="800036" y="935958"/>
                </a:lnTo>
                <a:lnTo>
                  <a:pt x="796838" y="936631"/>
                </a:lnTo>
                <a:cubicBezTo>
                  <a:pt x="788592" y="941909"/>
                  <a:pt x="785295" y="936631"/>
                  <a:pt x="782656" y="930036"/>
                </a:cubicBezTo>
                <a:lnTo>
                  <a:pt x="779128" y="919232"/>
                </a:lnTo>
                <a:lnTo>
                  <a:pt x="775731" y="916514"/>
                </a:lnTo>
                <a:cubicBezTo>
                  <a:pt x="759241" y="908929"/>
                  <a:pt x="744070" y="898045"/>
                  <a:pt x="726591" y="892439"/>
                </a:cubicBezTo>
                <a:lnTo>
                  <a:pt x="721870" y="891022"/>
                </a:lnTo>
                <a:lnTo>
                  <a:pt x="719005" y="891902"/>
                </a:lnTo>
                <a:lnTo>
                  <a:pt x="717361" y="889669"/>
                </a:lnTo>
                <a:lnTo>
                  <a:pt x="713399" y="888481"/>
                </a:lnTo>
                <a:cubicBezTo>
                  <a:pt x="703504" y="884853"/>
                  <a:pt x="693281" y="889141"/>
                  <a:pt x="683387" y="886172"/>
                </a:cubicBezTo>
                <a:lnTo>
                  <a:pt x="681899" y="886149"/>
                </a:lnTo>
                <a:lnTo>
                  <a:pt x="683387" y="886979"/>
                </a:lnTo>
                <a:cubicBezTo>
                  <a:pt x="675802" y="886979"/>
                  <a:pt x="668546" y="886026"/>
                  <a:pt x="660960" y="886026"/>
                </a:cubicBezTo>
                <a:lnTo>
                  <a:pt x="661218" y="885907"/>
                </a:lnTo>
                <a:lnTo>
                  <a:pt x="624147" y="887285"/>
                </a:lnTo>
                <a:cubicBezTo>
                  <a:pt x="611244" y="887656"/>
                  <a:pt x="598299" y="886997"/>
                  <a:pt x="585107" y="882545"/>
                </a:cubicBezTo>
                <a:cubicBezTo>
                  <a:pt x="559382" y="873970"/>
                  <a:pt x="539264" y="859788"/>
                  <a:pt x="522115" y="839671"/>
                </a:cubicBezTo>
                <a:lnTo>
                  <a:pt x="513633" y="831361"/>
                </a:lnTo>
                <a:lnTo>
                  <a:pt x="513417" y="831219"/>
                </a:lnTo>
                <a:lnTo>
                  <a:pt x="513288" y="831023"/>
                </a:lnTo>
                <a:lnTo>
                  <a:pt x="505955" y="823840"/>
                </a:lnTo>
                <a:cubicBezTo>
                  <a:pt x="491114" y="806031"/>
                  <a:pt x="475284" y="789211"/>
                  <a:pt x="464071" y="768764"/>
                </a:cubicBezTo>
                <a:cubicBezTo>
                  <a:pt x="459124" y="759199"/>
                  <a:pt x="460113" y="747657"/>
                  <a:pt x="458793" y="736773"/>
                </a:cubicBezTo>
                <a:cubicBezTo>
                  <a:pt x="454177" y="696537"/>
                  <a:pt x="433069" y="666855"/>
                  <a:pt x="398770" y="647397"/>
                </a:cubicBezTo>
                <a:cubicBezTo>
                  <a:pt x="383930" y="638823"/>
                  <a:pt x="368099" y="631567"/>
                  <a:pt x="354247" y="622662"/>
                </a:cubicBezTo>
                <a:cubicBezTo>
                  <a:pt x="319948" y="600566"/>
                  <a:pt x="280042" y="596608"/>
                  <a:pt x="244094" y="581437"/>
                </a:cubicBezTo>
                <a:cubicBezTo>
                  <a:pt x="239807" y="579459"/>
                  <a:pt x="234860" y="578469"/>
                  <a:pt x="231231" y="575501"/>
                </a:cubicBezTo>
                <a:cubicBezTo>
                  <a:pt x="216721" y="562639"/>
                  <a:pt x="198911" y="559671"/>
                  <a:pt x="181102" y="557032"/>
                </a:cubicBezTo>
                <a:cubicBezTo>
                  <a:pt x="173847" y="555713"/>
                  <a:pt x="167251" y="552745"/>
                  <a:pt x="160325" y="550436"/>
                </a:cubicBezTo>
                <a:cubicBezTo>
                  <a:pt x="118111" y="536585"/>
                  <a:pt x="75236" y="524382"/>
                  <a:pt x="33023" y="510201"/>
                </a:cubicBezTo>
                <a:cubicBezTo>
                  <a:pt x="23788" y="507233"/>
                  <a:pt x="15213" y="501626"/>
                  <a:pt x="6309" y="497998"/>
                </a:cubicBezTo>
                <a:cubicBezTo>
                  <a:pt x="1032" y="496019"/>
                  <a:pt x="-1277" y="491073"/>
                  <a:pt x="702" y="485466"/>
                </a:cubicBezTo>
                <a:cubicBezTo>
                  <a:pt x="3011" y="478870"/>
                  <a:pt x="7957" y="481179"/>
                  <a:pt x="12575" y="482498"/>
                </a:cubicBezTo>
                <a:cubicBezTo>
                  <a:pt x="24448" y="485796"/>
                  <a:pt x="36320" y="489094"/>
                  <a:pt x="47204" y="495360"/>
                </a:cubicBezTo>
                <a:cubicBezTo>
                  <a:pt x="49182" y="496679"/>
                  <a:pt x="51161" y="497998"/>
                  <a:pt x="53140" y="497998"/>
                </a:cubicBezTo>
                <a:cubicBezTo>
                  <a:pt x="80183" y="499977"/>
                  <a:pt x="103600" y="514158"/>
                  <a:pt x="128994" y="521744"/>
                </a:cubicBezTo>
                <a:cubicBezTo>
                  <a:pt x="153399" y="528999"/>
                  <a:pt x="178464" y="532957"/>
                  <a:pt x="201880" y="541202"/>
                </a:cubicBezTo>
                <a:cubicBezTo>
                  <a:pt x="196603" y="535925"/>
                  <a:pt x="189017" y="532297"/>
                  <a:pt x="186050" y="524382"/>
                </a:cubicBezTo>
                <a:lnTo>
                  <a:pt x="186723" y="522952"/>
                </a:lnTo>
                <a:lnTo>
                  <a:pt x="149112" y="497338"/>
                </a:lnTo>
                <a:cubicBezTo>
                  <a:pt x="157687" y="497503"/>
                  <a:pt x="164530" y="500966"/>
                  <a:pt x="170837" y="505377"/>
                </a:cubicBezTo>
                <a:lnTo>
                  <a:pt x="189200" y="518995"/>
                </a:lnTo>
                <a:lnTo>
                  <a:pt x="221008" y="532627"/>
                </a:lnTo>
                <a:cubicBezTo>
                  <a:pt x="226285" y="535266"/>
                  <a:pt x="231561" y="537904"/>
                  <a:pt x="236179" y="541202"/>
                </a:cubicBezTo>
                <a:cubicBezTo>
                  <a:pt x="259265" y="558022"/>
                  <a:pt x="285649" y="554724"/>
                  <a:pt x="311703" y="554064"/>
                </a:cubicBezTo>
                <a:cubicBezTo>
                  <a:pt x="324235" y="553734"/>
                  <a:pt x="329513" y="544500"/>
                  <a:pt x="325555" y="532627"/>
                </a:cubicBezTo>
                <a:cubicBezTo>
                  <a:pt x="321927" y="521744"/>
                  <a:pt x="316650" y="511850"/>
                  <a:pt x="312033" y="501626"/>
                </a:cubicBezTo>
                <a:cubicBezTo>
                  <a:pt x="296532" y="468646"/>
                  <a:pt x="280042" y="435996"/>
                  <a:pt x="261574" y="404665"/>
                </a:cubicBezTo>
                <a:cubicBezTo>
                  <a:pt x="253989" y="392132"/>
                  <a:pt x="247392" y="389494"/>
                  <a:pt x="235520" y="396750"/>
                </a:cubicBezTo>
                <a:cubicBezTo>
                  <a:pt x="213423" y="410271"/>
                  <a:pt x="185719" y="400707"/>
                  <a:pt x="169560" y="375312"/>
                </a:cubicBezTo>
                <a:cubicBezTo>
                  <a:pt x="161315" y="362121"/>
                  <a:pt x="158676" y="348599"/>
                  <a:pt x="166591" y="334417"/>
                </a:cubicBezTo>
                <a:cubicBezTo>
                  <a:pt x="171208" y="326173"/>
                  <a:pt x="169229" y="319906"/>
                  <a:pt x="162633" y="313310"/>
                </a:cubicBezTo>
                <a:cubicBezTo>
                  <a:pt x="153069" y="304076"/>
                  <a:pt x="146143" y="293193"/>
                  <a:pt x="141526" y="280660"/>
                </a:cubicBezTo>
                <a:cubicBezTo>
                  <a:pt x="137239" y="268458"/>
                  <a:pt x="128335" y="259883"/>
                  <a:pt x="117121" y="253947"/>
                </a:cubicBezTo>
                <a:cubicBezTo>
                  <a:pt x="100632" y="244712"/>
                  <a:pt x="90078" y="222945"/>
                  <a:pt x="96673" y="205466"/>
                </a:cubicBezTo>
                <a:cubicBezTo>
                  <a:pt x="103929" y="187327"/>
                  <a:pt x="95355" y="175784"/>
                  <a:pt x="83811" y="164571"/>
                </a:cubicBezTo>
                <a:cubicBezTo>
                  <a:pt x="79524" y="160283"/>
                  <a:pt x="74247" y="156656"/>
                  <a:pt x="69630" y="152698"/>
                </a:cubicBezTo>
                <a:cubicBezTo>
                  <a:pt x="61715" y="145772"/>
                  <a:pt x="57098" y="137527"/>
                  <a:pt x="57757" y="126974"/>
                </a:cubicBezTo>
                <a:cubicBezTo>
                  <a:pt x="57428" y="119058"/>
                  <a:pt x="59077" y="111143"/>
                  <a:pt x="56438" y="103558"/>
                </a:cubicBezTo>
                <a:cubicBezTo>
                  <a:pt x="50501" y="90036"/>
                  <a:pt x="47204" y="76184"/>
                  <a:pt x="48853" y="61343"/>
                </a:cubicBezTo>
                <a:cubicBezTo>
                  <a:pt x="50172" y="50790"/>
                  <a:pt x="41597" y="44524"/>
                  <a:pt x="35991" y="37268"/>
                </a:cubicBezTo>
                <a:cubicBezTo>
                  <a:pt x="33352" y="33970"/>
                  <a:pt x="29724" y="31991"/>
                  <a:pt x="27415" y="28694"/>
                </a:cubicBezTo>
                <a:cubicBezTo>
                  <a:pt x="20161" y="19459"/>
                  <a:pt x="23458" y="8905"/>
                  <a:pt x="35002" y="6267"/>
                </a:cubicBezTo>
                <a:close/>
              </a:path>
            </a:pathLst>
          </a:custGeom>
          <a:solidFill>
            <a:schemeClr val="accent1"/>
          </a:solidFill>
          <a:ln w="9525" cap="flat">
            <a:noFill/>
            <a:prstDash val="solid"/>
            <a:miter/>
          </a:ln>
        </p:spPr>
        <p:txBody>
          <a:bodyPr wrap="square" rtlCol="0" anchor="ctr">
            <a:noAutofit/>
          </a:bodyPr>
          <a:lstStyle/>
          <a:p>
            <a:endParaRPr lang="en-US"/>
          </a:p>
        </p:txBody>
      </p:sp>
      <p:grpSp>
        <p:nvGrpSpPr>
          <p:cNvPr id="26" name="Group 25">
            <a:extLst>
              <a:ext uri="{FF2B5EF4-FFF2-40B4-BE49-F238E27FC236}">
                <a16:creationId xmlns:a16="http://schemas.microsoft.com/office/drawing/2014/main" id="{0608033B-A7C9-40D7-902B-8D8D6C401937}"/>
              </a:ext>
            </a:extLst>
          </p:cNvPr>
          <p:cNvGrpSpPr/>
          <p:nvPr/>
        </p:nvGrpSpPr>
        <p:grpSpPr>
          <a:xfrm>
            <a:off x="11448016" y="6428851"/>
            <a:ext cx="256646" cy="295496"/>
            <a:chOff x="10010908" y="848595"/>
            <a:chExt cx="522219" cy="601270"/>
          </a:xfrm>
        </p:grpSpPr>
        <p:sp>
          <p:nvSpPr>
            <p:cNvPr id="27" name="Freeform: Shape 26">
              <a:extLst>
                <a:ext uri="{FF2B5EF4-FFF2-40B4-BE49-F238E27FC236}">
                  <a16:creationId xmlns:a16="http://schemas.microsoft.com/office/drawing/2014/main" id="{C80B85E1-AD8A-4EE7-9A48-76510011481B}"/>
                </a:ext>
              </a:extLst>
            </p:cNvPr>
            <p:cNvSpPr/>
            <p:nvPr/>
          </p:nvSpPr>
          <p:spPr>
            <a:xfrm rot="5856068">
              <a:off x="9971383" y="888120"/>
              <a:ext cx="601270" cy="522219"/>
            </a:xfrm>
            <a:custGeom>
              <a:avLst/>
              <a:gdLst>
                <a:gd name="connsiteX0" fmla="*/ 2397442 w 2390775"/>
                <a:gd name="connsiteY0" fmla="*/ 920115 h 2076450"/>
                <a:gd name="connsiteX1" fmla="*/ 2153603 w 2390775"/>
                <a:gd name="connsiteY1" fmla="*/ 1035368 h 2076450"/>
                <a:gd name="connsiteX2" fmla="*/ 1966913 w 2390775"/>
                <a:gd name="connsiteY2" fmla="*/ 1174433 h 2076450"/>
                <a:gd name="connsiteX3" fmla="*/ 1993583 w 2390775"/>
                <a:gd name="connsiteY3" fmla="*/ 1275398 h 2076450"/>
                <a:gd name="connsiteX4" fmla="*/ 2106930 w 2390775"/>
                <a:gd name="connsiteY4" fmla="*/ 1312545 h 2076450"/>
                <a:gd name="connsiteX5" fmla="*/ 2011680 w 2390775"/>
                <a:gd name="connsiteY5" fmla="*/ 1319213 h 2076450"/>
                <a:gd name="connsiteX6" fmla="*/ 1848803 w 2390775"/>
                <a:gd name="connsiteY6" fmla="*/ 1417320 h 2076450"/>
                <a:gd name="connsiteX7" fmla="*/ 1836420 w 2390775"/>
                <a:gd name="connsiteY7" fmla="*/ 1437323 h 2076450"/>
                <a:gd name="connsiteX8" fmla="*/ 1781175 w 2390775"/>
                <a:gd name="connsiteY8" fmla="*/ 1717358 h 2076450"/>
                <a:gd name="connsiteX9" fmla="*/ 1704023 w 2390775"/>
                <a:gd name="connsiteY9" fmla="*/ 1677353 h 2076450"/>
                <a:gd name="connsiteX10" fmla="*/ 1554480 w 2390775"/>
                <a:gd name="connsiteY10" fmla="*/ 1662113 h 2076450"/>
                <a:gd name="connsiteX11" fmla="*/ 1305878 w 2390775"/>
                <a:gd name="connsiteY11" fmla="*/ 1735455 h 2076450"/>
                <a:gd name="connsiteX12" fmla="*/ 1122998 w 2390775"/>
                <a:gd name="connsiteY12" fmla="*/ 1932623 h 2076450"/>
                <a:gd name="connsiteX13" fmla="*/ 1097280 w 2390775"/>
                <a:gd name="connsiteY13" fmla="*/ 2038350 h 2076450"/>
                <a:gd name="connsiteX14" fmla="*/ 1042988 w 2390775"/>
                <a:gd name="connsiteY14" fmla="*/ 2081213 h 2076450"/>
                <a:gd name="connsiteX15" fmla="*/ 998220 w 2390775"/>
                <a:gd name="connsiteY15" fmla="*/ 2032635 h 2076450"/>
                <a:gd name="connsiteX16" fmla="*/ 954405 w 2390775"/>
                <a:gd name="connsiteY16" fmla="*/ 1839277 h 2076450"/>
                <a:gd name="connsiteX17" fmla="*/ 769620 w 2390775"/>
                <a:gd name="connsiteY17" fmla="*/ 1604010 h 2076450"/>
                <a:gd name="connsiteX18" fmla="*/ 621030 w 2390775"/>
                <a:gd name="connsiteY18" fmla="*/ 1458278 h 2076450"/>
                <a:gd name="connsiteX19" fmla="*/ 574358 w 2390775"/>
                <a:gd name="connsiteY19" fmla="*/ 1386840 h 2076450"/>
                <a:gd name="connsiteX20" fmla="*/ 409575 w 2390775"/>
                <a:gd name="connsiteY20" fmla="*/ 1328738 h 2076450"/>
                <a:gd name="connsiteX21" fmla="*/ 0 w 2390775"/>
                <a:gd name="connsiteY21" fmla="*/ 1457325 h 2076450"/>
                <a:gd name="connsiteX22" fmla="*/ 39053 w 2390775"/>
                <a:gd name="connsiteY22" fmla="*/ 1403033 h 2076450"/>
                <a:gd name="connsiteX23" fmla="*/ 312420 w 2390775"/>
                <a:gd name="connsiteY23" fmla="*/ 1242060 h 2076450"/>
                <a:gd name="connsiteX24" fmla="*/ 434340 w 2390775"/>
                <a:gd name="connsiteY24" fmla="*/ 1146810 h 2076450"/>
                <a:gd name="connsiteX25" fmla="*/ 450533 w 2390775"/>
                <a:gd name="connsiteY25" fmla="*/ 994410 h 2076450"/>
                <a:gd name="connsiteX26" fmla="*/ 478155 w 2390775"/>
                <a:gd name="connsiteY26" fmla="*/ 820103 h 2076450"/>
                <a:gd name="connsiteX27" fmla="*/ 434340 w 2390775"/>
                <a:gd name="connsiteY27" fmla="*/ 474345 h 2076450"/>
                <a:gd name="connsiteX28" fmla="*/ 372428 w 2390775"/>
                <a:gd name="connsiteY28" fmla="*/ 397193 h 2076450"/>
                <a:gd name="connsiteX29" fmla="*/ 361950 w 2390775"/>
                <a:gd name="connsiteY29" fmla="*/ 355283 h 2076450"/>
                <a:gd name="connsiteX30" fmla="*/ 401955 w 2390775"/>
                <a:gd name="connsiteY30" fmla="*/ 351473 h 2076450"/>
                <a:gd name="connsiteX31" fmla="*/ 559118 w 2390775"/>
                <a:gd name="connsiteY31" fmla="*/ 403860 h 2076450"/>
                <a:gd name="connsiteX32" fmla="*/ 806768 w 2390775"/>
                <a:gd name="connsiteY32" fmla="*/ 397193 h 2076450"/>
                <a:gd name="connsiteX33" fmla="*/ 830580 w 2390775"/>
                <a:gd name="connsiteY33" fmla="*/ 309563 h 2076450"/>
                <a:gd name="connsiteX34" fmla="*/ 730568 w 2390775"/>
                <a:gd name="connsiteY34" fmla="*/ 131445 h 2076450"/>
                <a:gd name="connsiteX35" fmla="*/ 685800 w 2390775"/>
                <a:gd name="connsiteY35" fmla="*/ 0 h 2076450"/>
                <a:gd name="connsiteX36" fmla="*/ 834390 w 2390775"/>
                <a:gd name="connsiteY36" fmla="*/ 154305 h 2076450"/>
                <a:gd name="connsiteX37" fmla="*/ 940118 w 2390775"/>
                <a:gd name="connsiteY37" fmla="*/ 276225 h 2076450"/>
                <a:gd name="connsiteX38" fmla="*/ 1081088 w 2390775"/>
                <a:gd name="connsiteY38" fmla="*/ 292418 h 2076450"/>
                <a:gd name="connsiteX39" fmla="*/ 1114425 w 2390775"/>
                <a:gd name="connsiteY39" fmla="*/ 265748 h 2076450"/>
                <a:gd name="connsiteX40" fmla="*/ 1249680 w 2390775"/>
                <a:gd name="connsiteY40" fmla="*/ 254318 h 2076450"/>
                <a:gd name="connsiteX41" fmla="*/ 1463993 w 2390775"/>
                <a:gd name="connsiteY41" fmla="*/ 327660 h 2076450"/>
                <a:gd name="connsiteX42" fmla="*/ 1693545 w 2390775"/>
                <a:gd name="connsiteY42" fmla="*/ 248603 h 2076450"/>
                <a:gd name="connsiteX43" fmla="*/ 1855470 w 2390775"/>
                <a:gd name="connsiteY43" fmla="*/ 139065 h 2076450"/>
                <a:gd name="connsiteX44" fmla="*/ 1813560 w 2390775"/>
                <a:gd name="connsiteY44" fmla="*/ 242888 h 2076450"/>
                <a:gd name="connsiteX45" fmla="*/ 1739265 w 2390775"/>
                <a:gd name="connsiteY45" fmla="*/ 404813 h 2076450"/>
                <a:gd name="connsiteX46" fmla="*/ 1798320 w 2390775"/>
                <a:gd name="connsiteY46" fmla="*/ 500063 h 2076450"/>
                <a:gd name="connsiteX47" fmla="*/ 2142173 w 2390775"/>
                <a:gd name="connsiteY47" fmla="*/ 585788 h 2076450"/>
                <a:gd name="connsiteX48" fmla="*/ 2198370 w 2390775"/>
                <a:gd name="connsiteY48" fmla="*/ 607695 h 2076450"/>
                <a:gd name="connsiteX49" fmla="*/ 2035493 w 2390775"/>
                <a:gd name="connsiteY49" fmla="*/ 588645 h 2076450"/>
                <a:gd name="connsiteX50" fmla="*/ 1908810 w 2390775"/>
                <a:gd name="connsiteY50" fmla="*/ 596265 h 2076450"/>
                <a:gd name="connsiteX51" fmla="*/ 1894523 w 2390775"/>
                <a:gd name="connsiteY51" fmla="*/ 635318 h 2076450"/>
                <a:gd name="connsiteX52" fmla="*/ 1951673 w 2390775"/>
                <a:gd name="connsiteY52" fmla="*/ 790575 h 2076450"/>
                <a:gd name="connsiteX53" fmla="*/ 2112645 w 2390775"/>
                <a:gd name="connsiteY53" fmla="*/ 888683 h 2076450"/>
                <a:gd name="connsiteX54" fmla="*/ 2398395 w 2390775"/>
                <a:gd name="connsiteY54" fmla="*/ 888683 h 2076450"/>
                <a:gd name="connsiteX55" fmla="*/ 2397442 w 2390775"/>
                <a:gd name="connsiteY55" fmla="*/ 920115 h 207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390775" h="2076450">
                  <a:moveTo>
                    <a:pt x="2397442" y="920115"/>
                  </a:moveTo>
                  <a:cubicBezTo>
                    <a:pt x="2320290" y="966788"/>
                    <a:pt x="2236470" y="1001078"/>
                    <a:pt x="2153603" y="1035368"/>
                  </a:cubicBezTo>
                  <a:cubicBezTo>
                    <a:pt x="2079308" y="1065848"/>
                    <a:pt x="2010728" y="1103948"/>
                    <a:pt x="1966913" y="1174433"/>
                  </a:cubicBezTo>
                  <a:cubicBezTo>
                    <a:pt x="1938338" y="1220153"/>
                    <a:pt x="1945958" y="1249680"/>
                    <a:pt x="1993583" y="1275398"/>
                  </a:cubicBezTo>
                  <a:cubicBezTo>
                    <a:pt x="2025015" y="1293495"/>
                    <a:pt x="2063115" y="1294448"/>
                    <a:pt x="2106930" y="1312545"/>
                  </a:cubicBezTo>
                  <a:cubicBezTo>
                    <a:pt x="2068830" y="1323975"/>
                    <a:pt x="2039303" y="1320165"/>
                    <a:pt x="2011680" y="1319213"/>
                  </a:cubicBezTo>
                  <a:cubicBezTo>
                    <a:pt x="1936433" y="1318260"/>
                    <a:pt x="1878330" y="1343025"/>
                    <a:pt x="1848803" y="1417320"/>
                  </a:cubicBezTo>
                  <a:cubicBezTo>
                    <a:pt x="1845945" y="1424940"/>
                    <a:pt x="1842135" y="1432560"/>
                    <a:pt x="1836420" y="1437323"/>
                  </a:cubicBezTo>
                  <a:cubicBezTo>
                    <a:pt x="1750695" y="1514475"/>
                    <a:pt x="1733550" y="1606868"/>
                    <a:pt x="1781175" y="1717358"/>
                  </a:cubicBezTo>
                  <a:cubicBezTo>
                    <a:pt x="1745933" y="1712595"/>
                    <a:pt x="1724025" y="1697355"/>
                    <a:pt x="1704023" y="1677353"/>
                  </a:cubicBezTo>
                  <a:cubicBezTo>
                    <a:pt x="1644968" y="1621155"/>
                    <a:pt x="1625918" y="1620203"/>
                    <a:pt x="1554480" y="1662113"/>
                  </a:cubicBezTo>
                  <a:cubicBezTo>
                    <a:pt x="1478280" y="1705928"/>
                    <a:pt x="1391603" y="1727835"/>
                    <a:pt x="1305878" y="1735455"/>
                  </a:cubicBezTo>
                  <a:cubicBezTo>
                    <a:pt x="1155383" y="1747838"/>
                    <a:pt x="1141095" y="1819275"/>
                    <a:pt x="1122998" y="1932623"/>
                  </a:cubicBezTo>
                  <a:cubicBezTo>
                    <a:pt x="1117283" y="1968818"/>
                    <a:pt x="1107758" y="2003108"/>
                    <a:pt x="1097280" y="2038350"/>
                  </a:cubicBezTo>
                  <a:cubicBezTo>
                    <a:pt x="1088708" y="2066925"/>
                    <a:pt x="1070610" y="2083118"/>
                    <a:pt x="1042988" y="2081213"/>
                  </a:cubicBezTo>
                  <a:cubicBezTo>
                    <a:pt x="1016318" y="2079308"/>
                    <a:pt x="1003935" y="2058352"/>
                    <a:pt x="998220" y="2032635"/>
                  </a:cubicBezTo>
                  <a:cubicBezTo>
                    <a:pt x="982028" y="1968818"/>
                    <a:pt x="967740" y="1904048"/>
                    <a:pt x="954405" y="1839277"/>
                  </a:cubicBezTo>
                  <a:cubicBezTo>
                    <a:pt x="930593" y="1727835"/>
                    <a:pt x="873443" y="1644968"/>
                    <a:pt x="769620" y="1604010"/>
                  </a:cubicBezTo>
                  <a:cubicBezTo>
                    <a:pt x="695325" y="1575435"/>
                    <a:pt x="660083" y="1518285"/>
                    <a:pt x="621030" y="1458278"/>
                  </a:cubicBezTo>
                  <a:cubicBezTo>
                    <a:pt x="605790" y="1434465"/>
                    <a:pt x="591503" y="1409700"/>
                    <a:pt x="574358" y="1386840"/>
                  </a:cubicBezTo>
                  <a:cubicBezTo>
                    <a:pt x="529590" y="1325880"/>
                    <a:pt x="480060" y="1306830"/>
                    <a:pt x="409575" y="1328738"/>
                  </a:cubicBezTo>
                  <a:cubicBezTo>
                    <a:pt x="274320" y="1371600"/>
                    <a:pt x="133350" y="1394460"/>
                    <a:pt x="0" y="1457325"/>
                  </a:cubicBezTo>
                  <a:cubicBezTo>
                    <a:pt x="5715" y="1430655"/>
                    <a:pt x="20955" y="1416368"/>
                    <a:pt x="39053" y="1403033"/>
                  </a:cubicBezTo>
                  <a:cubicBezTo>
                    <a:pt x="125730" y="1342073"/>
                    <a:pt x="216218" y="1287780"/>
                    <a:pt x="312420" y="1242060"/>
                  </a:cubicBezTo>
                  <a:cubicBezTo>
                    <a:pt x="359093" y="1220153"/>
                    <a:pt x="403860" y="1191578"/>
                    <a:pt x="434340" y="1146810"/>
                  </a:cubicBezTo>
                  <a:cubicBezTo>
                    <a:pt x="465772" y="1099185"/>
                    <a:pt x="478155" y="1049655"/>
                    <a:pt x="450533" y="994410"/>
                  </a:cubicBezTo>
                  <a:cubicBezTo>
                    <a:pt x="418147" y="929640"/>
                    <a:pt x="446722" y="871538"/>
                    <a:pt x="478155" y="820103"/>
                  </a:cubicBezTo>
                  <a:cubicBezTo>
                    <a:pt x="577215" y="657225"/>
                    <a:pt x="559118" y="624840"/>
                    <a:pt x="434340" y="474345"/>
                  </a:cubicBezTo>
                  <a:cubicBezTo>
                    <a:pt x="413385" y="448628"/>
                    <a:pt x="390525" y="423863"/>
                    <a:pt x="372428" y="397193"/>
                  </a:cubicBezTo>
                  <a:cubicBezTo>
                    <a:pt x="364808" y="385763"/>
                    <a:pt x="347663" y="371475"/>
                    <a:pt x="361950" y="355283"/>
                  </a:cubicBezTo>
                  <a:cubicBezTo>
                    <a:pt x="372428" y="343853"/>
                    <a:pt x="388620" y="347663"/>
                    <a:pt x="401955" y="351473"/>
                  </a:cubicBezTo>
                  <a:cubicBezTo>
                    <a:pt x="454343" y="366713"/>
                    <a:pt x="507683" y="381000"/>
                    <a:pt x="559118" y="403860"/>
                  </a:cubicBezTo>
                  <a:cubicBezTo>
                    <a:pt x="641033" y="441008"/>
                    <a:pt x="724853" y="455295"/>
                    <a:pt x="806768" y="397193"/>
                  </a:cubicBezTo>
                  <a:cubicBezTo>
                    <a:pt x="842010" y="372428"/>
                    <a:pt x="851535" y="345758"/>
                    <a:pt x="830580" y="309563"/>
                  </a:cubicBezTo>
                  <a:cubicBezTo>
                    <a:pt x="797243" y="250508"/>
                    <a:pt x="763905" y="190500"/>
                    <a:pt x="730568" y="131445"/>
                  </a:cubicBezTo>
                  <a:cubicBezTo>
                    <a:pt x="708660" y="93345"/>
                    <a:pt x="690563" y="54293"/>
                    <a:pt x="685800" y="0"/>
                  </a:cubicBezTo>
                  <a:cubicBezTo>
                    <a:pt x="749618" y="45720"/>
                    <a:pt x="791528" y="100965"/>
                    <a:pt x="834390" y="154305"/>
                  </a:cubicBezTo>
                  <a:cubicBezTo>
                    <a:pt x="868680" y="196215"/>
                    <a:pt x="901065" y="238125"/>
                    <a:pt x="940118" y="276225"/>
                  </a:cubicBezTo>
                  <a:cubicBezTo>
                    <a:pt x="995363" y="329565"/>
                    <a:pt x="1015365" y="332423"/>
                    <a:pt x="1081088" y="292418"/>
                  </a:cubicBezTo>
                  <a:cubicBezTo>
                    <a:pt x="1093470" y="284798"/>
                    <a:pt x="1103948" y="275273"/>
                    <a:pt x="1114425" y="265748"/>
                  </a:cubicBezTo>
                  <a:cubicBezTo>
                    <a:pt x="1175385" y="216218"/>
                    <a:pt x="1182053" y="215265"/>
                    <a:pt x="1249680" y="254318"/>
                  </a:cubicBezTo>
                  <a:cubicBezTo>
                    <a:pt x="1316355" y="292418"/>
                    <a:pt x="1389698" y="313373"/>
                    <a:pt x="1463993" y="327660"/>
                  </a:cubicBezTo>
                  <a:cubicBezTo>
                    <a:pt x="1555433" y="345758"/>
                    <a:pt x="1625918" y="300038"/>
                    <a:pt x="1693545" y="248603"/>
                  </a:cubicBezTo>
                  <a:cubicBezTo>
                    <a:pt x="1744028" y="210503"/>
                    <a:pt x="1790700" y="167640"/>
                    <a:pt x="1855470" y="139065"/>
                  </a:cubicBezTo>
                  <a:cubicBezTo>
                    <a:pt x="1846898" y="180975"/>
                    <a:pt x="1832610" y="212408"/>
                    <a:pt x="1813560" y="242888"/>
                  </a:cubicBezTo>
                  <a:cubicBezTo>
                    <a:pt x="1782128" y="293370"/>
                    <a:pt x="1745933" y="341948"/>
                    <a:pt x="1739265" y="404813"/>
                  </a:cubicBezTo>
                  <a:cubicBezTo>
                    <a:pt x="1732598" y="461963"/>
                    <a:pt x="1742123" y="484823"/>
                    <a:pt x="1798320" y="500063"/>
                  </a:cubicBezTo>
                  <a:cubicBezTo>
                    <a:pt x="1912620" y="530543"/>
                    <a:pt x="2027873" y="557213"/>
                    <a:pt x="2142173" y="585788"/>
                  </a:cubicBezTo>
                  <a:cubicBezTo>
                    <a:pt x="2161223" y="590550"/>
                    <a:pt x="2180273" y="597218"/>
                    <a:pt x="2198370" y="607695"/>
                  </a:cubicBezTo>
                  <a:cubicBezTo>
                    <a:pt x="2142173" y="615315"/>
                    <a:pt x="2088833" y="597218"/>
                    <a:pt x="2035493" y="588645"/>
                  </a:cubicBezTo>
                  <a:cubicBezTo>
                    <a:pt x="1992630" y="581978"/>
                    <a:pt x="1950720" y="580073"/>
                    <a:pt x="1908810" y="596265"/>
                  </a:cubicBezTo>
                  <a:cubicBezTo>
                    <a:pt x="1887855" y="603885"/>
                    <a:pt x="1882140" y="615315"/>
                    <a:pt x="1894523" y="635318"/>
                  </a:cubicBezTo>
                  <a:cubicBezTo>
                    <a:pt x="1923098" y="683895"/>
                    <a:pt x="1937385" y="737235"/>
                    <a:pt x="1951673" y="790575"/>
                  </a:cubicBezTo>
                  <a:cubicBezTo>
                    <a:pt x="1969770" y="861060"/>
                    <a:pt x="2011680" y="887730"/>
                    <a:pt x="2112645" y="888683"/>
                  </a:cubicBezTo>
                  <a:cubicBezTo>
                    <a:pt x="2207895" y="889635"/>
                    <a:pt x="2303145" y="888683"/>
                    <a:pt x="2398395" y="888683"/>
                  </a:cubicBezTo>
                  <a:cubicBezTo>
                    <a:pt x="2397442" y="901065"/>
                    <a:pt x="2397442" y="910590"/>
                    <a:pt x="2397442" y="920115"/>
                  </a:cubicBezTo>
                  <a:close/>
                </a:path>
              </a:pathLst>
            </a:custGeom>
            <a:solidFill>
              <a:srgbClr val="C3C3C3"/>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D8CFAEC-FB36-414A-A304-FEB9F0351167}"/>
                </a:ext>
              </a:extLst>
            </p:cNvPr>
            <p:cNvSpPr/>
            <p:nvPr/>
          </p:nvSpPr>
          <p:spPr>
            <a:xfrm rot="5856068">
              <a:off x="10203222" y="1076533"/>
              <a:ext cx="186849" cy="167685"/>
            </a:xfrm>
            <a:custGeom>
              <a:avLst/>
              <a:gdLst>
                <a:gd name="connsiteX0" fmla="*/ 230008 w 742950"/>
                <a:gd name="connsiteY0" fmla="*/ 651568 h 666750"/>
                <a:gd name="connsiteX1" fmla="*/ 180478 w 742950"/>
                <a:gd name="connsiteY1" fmla="*/ 602038 h 666750"/>
                <a:gd name="connsiteX2" fmla="*/ 170953 w 742950"/>
                <a:gd name="connsiteY2" fmla="*/ 593465 h 666750"/>
                <a:gd name="connsiteX3" fmla="*/ 103326 w 742950"/>
                <a:gd name="connsiteY3" fmla="*/ 520123 h 666750"/>
                <a:gd name="connsiteX4" fmla="*/ 77608 w 742950"/>
                <a:gd name="connsiteY4" fmla="*/ 504882 h 666750"/>
                <a:gd name="connsiteX5" fmla="*/ 49985 w 742950"/>
                <a:gd name="connsiteY5" fmla="*/ 489643 h 666750"/>
                <a:gd name="connsiteX6" fmla="*/ 45223 w 742950"/>
                <a:gd name="connsiteY6" fmla="*/ 436303 h 666750"/>
                <a:gd name="connsiteX7" fmla="*/ 26173 w 742950"/>
                <a:gd name="connsiteY7" fmla="*/ 367723 h 666750"/>
                <a:gd name="connsiteX8" fmla="*/ 26173 w 742950"/>
                <a:gd name="connsiteY8" fmla="*/ 310573 h 666750"/>
                <a:gd name="connsiteX9" fmla="*/ 40460 w 742950"/>
                <a:gd name="connsiteY9" fmla="*/ 287713 h 666750"/>
                <a:gd name="connsiteX10" fmla="*/ 83323 w 742950"/>
                <a:gd name="connsiteY10" fmla="*/ 221990 h 666750"/>
                <a:gd name="connsiteX11" fmla="*/ 110945 w 742950"/>
                <a:gd name="connsiteY11" fmla="*/ 141028 h 666750"/>
                <a:gd name="connsiteX12" fmla="*/ 159523 w 742950"/>
                <a:gd name="connsiteY12" fmla="*/ 100070 h 666750"/>
                <a:gd name="connsiteX13" fmla="*/ 200481 w 742950"/>
                <a:gd name="connsiteY13" fmla="*/ 94355 h 666750"/>
                <a:gd name="connsiteX14" fmla="*/ 319543 w 742950"/>
                <a:gd name="connsiteY14" fmla="*/ 53398 h 666750"/>
                <a:gd name="connsiteX15" fmla="*/ 390028 w 742950"/>
                <a:gd name="connsiteY15" fmla="*/ 17203 h 666750"/>
                <a:gd name="connsiteX16" fmla="*/ 445273 w 742950"/>
                <a:gd name="connsiteY16" fmla="*/ 22918 h 666750"/>
                <a:gd name="connsiteX17" fmla="*/ 557668 w 742950"/>
                <a:gd name="connsiteY17" fmla="*/ 91498 h 666750"/>
                <a:gd name="connsiteX18" fmla="*/ 584338 w 742950"/>
                <a:gd name="connsiteY18" fmla="*/ 111500 h 666750"/>
                <a:gd name="connsiteX19" fmla="*/ 620533 w 742950"/>
                <a:gd name="connsiteY19" fmla="*/ 164840 h 666750"/>
                <a:gd name="connsiteX20" fmla="*/ 642441 w 742950"/>
                <a:gd name="connsiteY20" fmla="*/ 191510 h 666750"/>
                <a:gd name="connsiteX21" fmla="*/ 647203 w 742950"/>
                <a:gd name="connsiteY21" fmla="*/ 223895 h 666750"/>
                <a:gd name="connsiteX22" fmla="*/ 698638 w 742950"/>
                <a:gd name="connsiteY22" fmla="*/ 310573 h 666750"/>
                <a:gd name="connsiteX23" fmla="*/ 703401 w 742950"/>
                <a:gd name="connsiteY23" fmla="*/ 337243 h 666750"/>
                <a:gd name="connsiteX24" fmla="*/ 686256 w 742950"/>
                <a:gd name="connsiteY24" fmla="*/ 374390 h 666750"/>
                <a:gd name="connsiteX25" fmla="*/ 730070 w 742950"/>
                <a:gd name="connsiteY25" fmla="*/ 458210 h 666750"/>
                <a:gd name="connsiteX26" fmla="*/ 719593 w 742950"/>
                <a:gd name="connsiteY26" fmla="*/ 496310 h 666750"/>
                <a:gd name="connsiteX27" fmla="*/ 625295 w 742950"/>
                <a:gd name="connsiteY27" fmla="*/ 577273 h 666750"/>
                <a:gd name="connsiteX28" fmla="*/ 617676 w 742950"/>
                <a:gd name="connsiteY28" fmla="*/ 588703 h 666750"/>
                <a:gd name="connsiteX29" fmla="*/ 483373 w 742950"/>
                <a:gd name="connsiteY29" fmla="*/ 664903 h 666750"/>
                <a:gd name="connsiteX30" fmla="*/ 389076 w 742950"/>
                <a:gd name="connsiteY30" fmla="*/ 668713 h 666750"/>
                <a:gd name="connsiteX31" fmla="*/ 318591 w 742950"/>
                <a:gd name="connsiteY31" fmla="*/ 667760 h 666750"/>
                <a:gd name="connsiteX32" fmla="*/ 230008 w 742950"/>
                <a:gd name="connsiteY32" fmla="*/ 651568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42950" h="666750">
                  <a:moveTo>
                    <a:pt x="230008" y="651568"/>
                  </a:moveTo>
                  <a:cubicBezTo>
                    <a:pt x="211910" y="636328"/>
                    <a:pt x="173810" y="641090"/>
                    <a:pt x="180478" y="602038"/>
                  </a:cubicBezTo>
                  <a:cubicBezTo>
                    <a:pt x="180478" y="599180"/>
                    <a:pt x="173810" y="592513"/>
                    <a:pt x="170953" y="593465"/>
                  </a:cubicBezTo>
                  <a:cubicBezTo>
                    <a:pt x="105231" y="608705"/>
                    <a:pt x="127138" y="542983"/>
                    <a:pt x="103326" y="520123"/>
                  </a:cubicBezTo>
                  <a:cubicBezTo>
                    <a:pt x="94753" y="515360"/>
                    <a:pt x="86181" y="510598"/>
                    <a:pt x="77608" y="504882"/>
                  </a:cubicBezTo>
                  <a:cubicBezTo>
                    <a:pt x="68083" y="500120"/>
                    <a:pt x="57606" y="497263"/>
                    <a:pt x="49985" y="489643"/>
                  </a:cubicBezTo>
                  <a:cubicBezTo>
                    <a:pt x="35698" y="473450"/>
                    <a:pt x="35698" y="454400"/>
                    <a:pt x="45223" y="436303"/>
                  </a:cubicBezTo>
                  <a:cubicBezTo>
                    <a:pt x="60463" y="406775"/>
                    <a:pt x="52843" y="384868"/>
                    <a:pt x="26173" y="367723"/>
                  </a:cubicBezTo>
                  <a:cubicBezTo>
                    <a:pt x="-4307" y="348673"/>
                    <a:pt x="-12880" y="329623"/>
                    <a:pt x="26173" y="310573"/>
                  </a:cubicBezTo>
                  <a:cubicBezTo>
                    <a:pt x="36651" y="305810"/>
                    <a:pt x="38556" y="296285"/>
                    <a:pt x="40460" y="287713"/>
                  </a:cubicBezTo>
                  <a:cubicBezTo>
                    <a:pt x="45223" y="259138"/>
                    <a:pt x="59510" y="238182"/>
                    <a:pt x="83323" y="221990"/>
                  </a:cubicBezTo>
                  <a:cubicBezTo>
                    <a:pt x="112851" y="201988"/>
                    <a:pt x="111898" y="171507"/>
                    <a:pt x="110945" y="141028"/>
                  </a:cubicBezTo>
                  <a:cubicBezTo>
                    <a:pt x="109993" y="95307"/>
                    <a:pt x="113803" y="92450"/>
                    <a:pt x="159523" y="100070"/>
                  </a:cubicBezTo>
                  <a:cubicBezTo>
                    <a:pt x="174763" y="102928"/>
                    <a:pt x="189051" y="103880"/>
                    <a:pt x="200481" y="94355"/>
                  </a:cubicBezTo>
                  <a:cubicBezTo>
                    <a:pt x="234770" y="64828"/>
                    <a:pt x="276681" y="57207"/>
                    <a:pt x="319543" y="53398"/>
                  </a:cubicBezTo>
                  <a:cubicBezTo>
                    <a:pt x="347166" y="50540"/>
                    <a:pt x="370978" y="39110"/>
                    <a:pt x="390028" y="17203"/>
                  </a:cubicBezTo>
                  <a:cubicBezTo>
                    <a:pt x="410031" y="-6610"/>
                    <a:pt x="430033" y="-6610"/>
                    <a:pt x="445273" y="22918"/>
                  </a:cubicBezTo>
                  <a:cubicBezTo>
                    <a:pt x="469086" y="68638"/>
                    <a:pt x="501470" y="99118"/>
                    <a:pt x="557668" y="91498"/>
                  </a:cubicBezTo>
                  <a:cubicBezTo>
                    <a:pt x="571956" y="89593"/>
                    <a:pt x="583386" y="95307"/>
                    <a:pt x="584338" y="111500"/>
                  </a:cubicBezTo>
                  <a:cubicBezTo>
                    <a:pt x="586243" y="137218"/>
                    <a:pt x="603388" y="150553"/>
                    <a:pt x="620533" y="164840"/>
                  </a:cubicBezTo>
                  <a:cubicBezTo>
                    <a:pt x="629106" y="172460"/>
                    <a:pt x="636726" y="181032"/>
                    <a:pt x="642441" y="191510"/>
                  </a:cubicBezTo>
                  <a:cubicBezTo>
                    <a:pt x="649108" y="201988"/>
                    <a:pt x="641488" y="213418"/>
                    <a:pt x="647203" y="223895"/>
                  </a:cubicBezTo>
                  <a:cubicBezTo>
                    <a:pt x="653870" y="259138"/>
                    <a:pt x="648156" y="301048"/>
                    <a:pt x="698638" y="310573"/>
                  </a:cubicBezTo>
                  <a:cubicBezTo>
                    <a:pt x="712926" y="313430"/>
                    <a:pt x="708163" y="327718"/>
                    <a:pt x="703401" y="337243"/>
                  </a:cubicBezTo>
                  <a:cubicBezTo>
                    <a:pt x="697686" y="349625"/>
                    <a:pt x="686256" y="359150"/>
                    <a:pt x="686256" y="374390"/>
                  </a:cubicBezTo>
                  <a:cubicBezTo>
                    <a:pt x="689113" y="408680"/>
                    <a:pt x="699591" y="437255"/>
                    <a:pt x="730070" y="458210"/>
                  </a:cubicBezTo>
                  <a:cubicBezTo>
                    <a:pt x="757693" y="477260"/>
                    <a:pt x="740548" y="494405"/>
                    <a:pt x="719593" y="496310"/>
                  </a:cubicBezTo>
                  <a:cubicBezTo>
                    <a:pt x="667206" y="501073"/>
                    <a:pt x="632916" y="522028"/>
                    <a:pt x="625295" y="577273"/>
                  </a:cubicBezTo>
                  <a:cubicBezTo>
                    <a:pt x="624343" y="582035"/>
                    <a:pt x="621486" y="588703"/>
                    <a:pt x="617676" y="588703"/>
                  </a:cubicBezTo>
                  <a:cubicBezTo>
                    <a:pt x="559573" y="591560"/>
                    <a:pt x="534808" y="652520"/>
                    <a:pt x="483373" y="664903"/>
                  </a:cubicBezTo>
                  <a:cubicBezTo>
                    <a:pt x="451941" y="672523"/>
                    <a:pt x="421461" y="675380"/>
                    <a:pt x="389076" y="668713"/>
                  </a:cubicBezTo>
                  <a:cubicBezTo>
                    <a:pt x="365263" y="663950"/>
                    <a:pt x="341451" y="662045"/>
                    <a:pt x="318591" y="667760"/>
                  </a:cubicBezTo>
                  <a:cubicBezTo>
                    <a:pt x="286206" y="677285"/>
                    <a:pt x="256678" y="670618"/>
                    <a:pt x="230008" y="651568"/>
                  </a:cubicBezTo>
                  <a:close/>
                </a:path>
              </a:pathLst>
            </a:custGeom>
            <a:solidFill>
              <a:srgbClr val="23212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28CE048-3E64-46C8-8F2C-C1D29C6809C2}"/>
                </a:ext>
              </a:extLst>
            </p:cNvPr>
            <p:cNvSpPr/>
            <p:nvPr/>
          </p:nvSpPr>
          <p:spPr>
            <a:xfrm rot="5856068">
              <a:off x="10115824" y="1108239"/>
              <a:ext cx="206013" cy="146125"/>
            </a:xfrm>
            <a:custGeom>
              <a:avLst/>
              <a:gdLst>
                <a:gd name="connsiteX0" fmla="*/ 144708 w 819150"/>
                <a:gd name="connsiteY0" fmla="*/ 313020 h 581025"/>
                <a:gd name="connsiteX1" fmla="*/ 408550 w 819150"/>
                <a:gd name="connsiteY1" fmla="*/ 315877 h 581025"/>
                <a:gd name="connsiteX2" fmla="*/ 444745 w 819150"/>
                <a:gd name="connsiteY2" fmla="*/ 285397 h 581025"/>
                <a:gd name="connsiteX3" fmla="*/ 500943 w 819150"/>
                <a:gd name="connsiteY3" fmla="*/ 253012 h 581025"/>
                <a:gd name="connsiteX4" fmla="*/ 534280 w 819150"/>
                <a:gd name="connsiteY4" fmla="*/ 230152 h 581025"/>
                <a:gd name="connsiteX5" fmla="*/ 619053 w 819150"/>
                <a:gd name="connsiteY5" fmla="*/ 153952 h 581025"/>
                <a:gd name="connsiteX6" fmla="*/ 655248 w 819150"/>
                <a:gd name="connsiteY6" fmla="*/ 137760 h 581025"/>
                <a:gd name="connsiteX7" fmla="*/ 600003 w 819150"/>
                <a:gd name="connsiteY7" fmla="*/ 37747 h 581025"/>
                <a:gd name="connsiteX8" fmla="*/ 662868 w 819150"/>
                <a:gd name="connsiteY8" fmla="*/ 58702 h 581025"/>
                <a:gd name="connsiteX9" fmla="*/ 749545 w 819150"/>
                <a:gd name="connsiteY9" fmla="*/ 10125 h 581025"/>
                <a:gd name="connsiteX10" fmla="*/ 812410 w 819150"/>
                <a:gd name="connsiteY10" fmla="*/ 35842 h 581025"/>
                <a:gd name="connsiteX11" fmla="*/ 789550 w 819150"/>
                <a:gd name="connsiteY11" fmla="*/ 244440 h 581025"/>
                <a:gd name="connsiteX12" fmla="*/ 219003 w 819150"/>
                <a:gd name="connsiteY12" fmla="*/ 578767 h 581025"/>
                <a:gd name="connsiteX13" fmla="*/ 15168 w 819150"/>
                <a:gd name="connsiteY13" fmla="*/ 489232 h 581025"/>
                <a:gd name="connsiteX14" fmla="*/ 23740 w 819150"/>
                <a:gd name="connsiteY14" fmla="*/ 434940 h 581025"/>
                <a:gd name="connsiteX15" fmla="*/ 149470 w 819150"/>
                <a:gd name="connsiteY15" fmla="*/ 360645 h 581025"/>
                <a:gd name="connsiteX16" fmla="*/ 144708 w 819150"/>
                <a:gd name="connsiteY16" fmla="*/ 31302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9150" h="581025">
                  <a:moveTo>
                    <a:pt x="144708" y="313020"/>
                  </a:moveTo>
                  <a:cubicBezTo>
                    <a:pt x="232338" y="319687"/>
                    <a:pt x="320920" y="324450"/>
                    <a:pt x="408550" y="315877"/>
                  </a:cubicBezTo>
                  <a:cubicBezTo>
                    <a:pt x="429505" y="313972"/>
                    <a:pt x="439030" y="302542"/>
                    <a:pt x="444745" y="285397"/>
                  </a:cubicBezTo>
                  <a:cubicBezTo>
                    <a:pt x="454270" y="258727"/>
                    <a:pt x="468558" y="241582"/>
                    <a:pt x="500943" y="253012"/>
                  </a:cubicBezTo>
                  <a:cubicBezTo>
                    <a:pt x="518088" y="258727"/>
                    <a:pt x="530470" y="251107"/>
                    <a:pt x="534280" y="230152"/>
                  </a:cubicBezTo>
                  <a:cubicBezTo>
                    <a:pt x="545710" y="163477"/>
                    <a:pt x="555235" y="154905"/>
                    <a:pt x="619053" y="153952"/>
                  </a:cubicBezTo>
                  <a:cubicBezTo>
                    <a:pt x="631435" y="153952"/>
                    <a:pt x="644770" y="153952"/>
                    <a:pt x="655248" y="137760"/>
                  </a:cubicBezTo>
                  <a:cubicBezTo>
                    <a:pt x="594288" y="127282"/>
                    <a:pt x="593335" y="84420"/>
                    <a:pt x="600003" y="37747"/>
                  </a:cubicBezTo>
                  <a:cubicBezTo>
                    <a:pt x="610480" y="78705"/>
                    <a:pt x="631435" y="79657"/>
                    <a:pt x="662868" y="58702"/>
                  </a:cubicBezTo>
                  <a:cubicBezTo>
                    <a:pt x="690490" y="40605"/>
                    <a:pt x="720970" y="26317"/>
                    <a:pt x="749545" y="10125"/>
                  </a:cubicBezTo>
                  <a:cubicBezTo>
                    <a:pt x="780978" y="-7973"/>
                    <a:pt x="803838" y="-3210"/>
                    <a:pt x="812410" y="35842"/>
                  </a:cubicBezTo>
                  <a:cubicBezTo>
                    <a:pt x="828603" y="108232"/>
                    <a:pt x="816220" y="177765"/>
                    <a:pt x="789550" y="244440"/>
                  </a:cubicBezTo>
                  <a:cubicBezTo>
                    <a:pt x="695253" y="482565"/>
                    <a:pt x="460938" y="604485"/>
                    <a:pt x="219003" y="578767"/>
                  </a:cubicBezTo>
                  <a:cubicBezTo>
                    <a:pt x="144708" y="571147"/>
                    <a:pt x="69460" y="550192"/>
                    <a:pt x="15168" y="489232"/>
                  </a:cubicBezTo>
                  <a:cubicBezTo>
                    <a:pt x="-6740" y="464467"/>
                    <a:pt x="-5787" y="450180"/>
                    <a:pt x="23740" y="434940"/>
                  </a:cubicBezTo>
                  <a:cubicBezTo>
                    <a:pt x="66603" y="412080"/>
                    <a:pt x="103750" y="379695"/>
                    <a:pt x="149470" y="360645"/>
                  </a:cubicBezTo>
                  <a:cubicBezTo>
                    <a:pt x="201858" y="338737"/>
                    <a:pt x="131373" y="331117"/>
                    <a:pt x="144708" y="313020"/>
                  </a:cubicBezTo>
                  <a:close/>
                </a:path>
              </a:pathLst>
            </a:custGeom>
            <a:solidFill>
              <a:srgbClr val="DFDFE0"/>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AF1C92-FE23-4C23-9B42-9C79626DF3F6}"/>
                </a:ext>
              </a:extLst>
            </p:cNvPr>
            <p:cNvSpPr/>
            <p:nvPr/>
          </p:nvSpPr>
          <p:spPr>
            <a:xfrm rot="5856068">
              <a:off x="10195626" y="1042699"/>
              <a:ext cx="265899" cy="215595"/>
            </a:xfrm>
            <a:custGeom>
              <a:avLst/>
              <a:gdLst>
                <a:gd name="connsiteX0" fmla="*/ 1037260 w 1057275"/>
                <a:gd name="connsiteY0" fmla="*/ 229292 h 857250"/>
                <a:gd name="connsiteX1" fmla="*/ 799135 w 1057275"/>
                <a:gd name="connsiteY1" fmla="*/ 47364 h 857250"/>
                <a:gd name="connsiteX2" fmla="*/ 434327 w 1057275"/>
                <a:gd name="connsiteY2" fmla="*/ 24505 h 857250"/>
                <a:gd name="connsiteX3" fmla="*/ 421945 w 1057275"/>
                <a:gd name="connsiteY3" fmla="*/ 29267 h 857250"/>
                <a:gd name="connsiteX4" fmla="*/ 407657 w 1057275"/>
                <a:gd name="connsiteY4" fmla="*/ 30220 h 857250"/>
                <a:gd name="connsiteX5" fmla="*/ 39039 w 1057275"/>
                <a:gd name="connsiteY5" fmla="*/ 785552 h 857250"/>
                <a:gd name="connsiteX6" fmla="*/ 181914 w 1057275"/>
                <a:gd name="connsiteY6" fmla="*/ 834130 h 857250"/>
                <a:gd name="connsiteX7" fmla="*/ 315264 w 1057275"/>
                <a:gd name="connsiteY7" fmla="*/ 736022 h 857250"/>
                <a:gd name="connsiteX8" fmla="*/ 298120 w 1057275"/>
                <a:gd name="connsiteY8" fmla="*/ 716019 h 857250"/>
                <a:gd name="connsiteX9" fmla="*/ 298120 w 1057275"/>
                <a:gd name="connsiteY9" fmla="*/ 716019 h 857250"/>
                <a:gd name="connsiteX10" fmla="*/ 298120 w 1057275"/>
                <a:gd name="connsiteY10" fmla="*/ 716019 h 857250"/>
                <a:gd name="connsiteX11" fmla="*/ 272402 w 1057275"/>
                <a:gd name="connsiteY11" fmla="*/ 703637 h 857250"/>
                <a:gd name="connsiteX12" fmla="*/ 272402 w 1057275"/>
                <a:gd name="connsiteY12" fmla="*/ 703637 h 857250"/>
                <a:gd name="connsiteX13" fmla="*/ 272402 w 1057275"/>
                <a:gd name="connsiteY13" fmla="*/ 703637 h 857250"/>
                <a:gd name="connsiteX14" fmla="*/ 274307 w 1057275"/>
                <a:gd name="connsiteY14" fmla="*/ 649344 h 857250"/>
                <a:gd name="connsiteX15" fmla="*/ 246685 w 1057275"/>
                <a:gd name="connsiteY15" fmla="*/ 573144 h 857250"/>
                <a:gd name="connsiteX16" fmla="*/ 223824 w 1057275"/>
                <a:gd name="connsiteY16" fmla="*/ 546475 h 857250"/>
                <a:gd name="connsiteX17" fmla="*/ 258114 w 1057275"/>
                <a:gd name="connsiteY17" fmla="*/ 546475 h 857250"/>
                <a:gd name="connsiteX18" fmla="*/ 283832 w 1057275"/>
                <a:gd name="connsiteY18" fmla="*/ 463607 h 857250"/>
                <a:gd name="connsiteX19" fmla="*/ 333362 w 1057275"/>
                <a:gd name="connsiteY19" fmla="*/ 338830 h 857250"/>
                <a:gd name="connsiteX20" fmla="*/ 353364 w 1057275"/>
                <a:gd name="connsiteY20" fmla="*/ 322637 h 857250"/>
                <a:gd name="connsiteX21" fmla="*/ 441947 w 1057275"/>
                <a:gd name="connsiteY21" fmla="*/ 307397 h 857250"/>
                <a:gd name="connsiteX22" fmla="*/ 506717 w 1057275"/>
                <a:gd name="connsiteY22" fmla="*/ 285489 h 857250"/>
                <a:gd name="connsiteX23" fmla="*/ 613397 w 1057275"/>
                <a:gd name="connsiteY23" fmla="*/ 236912 h 857250"/>
                <a:gd name="connsiteX24" fmla="*/ 645782 w 1057275"/>
                <a:gd name="connsiteY24" fmla="*/ 240722 h 857250"/>
                <a:gd name="connsiteX25" fmla="*/ 789610 w 1057275"/>
                <a:gd name="connsiteY25" fmla="*/ 315969 h 857250"/>
                <a:gd name="connsiteX26" fmla="*/ 830567 w 1057275"/>
                <a:gd name="connsiteY26" fmla="*/ 392169 h 857250"/>
                <a:gd name="connsiteX27" fmla="*/ 847712 w 1057275"/>
                <a:gd name="connsiteY27" fmla="*/ 413125 h 857250"/>
                <a:gd name="connsiteX28" fmla="*/ 847712 w 1057275"/>
                <a:gd name="connsiteY28" fmla="*/ 413125 h 857250"/>
                <a:gd name="connsiteX29" fmla="*/ 858189 w 1057275"/>
                <a:gd name="connsiteY29" fmla="*/ 440747 h 857250"/>
                <a:gd name="connsiteX30" fmla="*/ 1021067 w 1057275"/>
                <a:gd name="connsiteY30" fmla="*/ 347402 h 857250"/>
                <a:gd name="connsiteX31" fmla="*/ 1037260 w 1057275"/>
                <a:gd name="connsiteY31" fmla="*/ 229292 h 857250"/>
                <a:gd name="connsiteX32" fmla="*/ 450520 w 1057275"/>
                <a:gd name="connsiteY32" fmla="*/ 30220 h 857250"/>
                <a:gd name="connsiteX33" fmla="*/ 450520 w 1057275"/>
                <a:gd name="connsiteY33" fmla="*/ 30220 h 857250"/>
                <a:gd name="connsiteX34" fmla="*/ 450520 w 1057275"/>
                <a:gd name="connsiteY34" fmla="*/ 30220 h 857250"/>
                <a:gd name="connsiteX35" fmla="*/ 450520 w 1057275"/>
                <a:gd name="connsiteY35" fmla="*/ 3022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7275" h="857250">
                  <a:moveTo>
                    <a:pt x="1037260" y="229292"/>
                  </a:moveTo>
                  <a:cubicBezTo>
                    <a:pt x="975347" y="145472"/>
                    <a:pt x="894385" y="84512"/>
                    <a:pt x="799135" y="47364"/>
                  </a:cubicBezTo>
                  <a:cubicBezTo>
                    <a:pt x="681024" y="1645"/>
                    <a:pt x="559105" y="-20263"/>
                    <a:pt x="434327" y="24505"/>
                  </a:cubicBezTo>
                  <a:cubicBezTo>
                    <a:pt x="430517" y="24505"/>
                    <a:pt x="425755" y="26409"/>
                    <a:pt x="421945" y="29267"/>
                  </a:cubicBezTo>
                  <a:cubicBezTo>
                    <a:pt x="417182" y="29267"/>
                    <a:pt x="412420" y="29267"/>
                    <a:pt x="407657" y="30220"/>
                  </a:cubicBezTo>
                  <a:cubicBezTo>
                    <a:pt x="88570" y="124517"/>
                    <a:pt x="-81928" y="468369"/>
                    <a:pt x="39039" y="785552"/>
                  </a:cubicBezTo>
                  <a:cubicBezTo>
                    <a:pt x="69520" y="865562"/>
                    <a:pt x="108572" y="878897"/>
                    <a:pt x="181914" y="834130"/>
                  </a:cubicBezTo>
                  <a:cubicBezTo>
                    <a:pt x="228587" y="805555"/>
                    <a:pt x="288595" y="792219"/>
                    <a:pt x="315264" y="736022"/>
                  </a:cubicBezTo>
                  <a:cubicBezTo>
                    <a:pt x="313360" y="726497"/>
                    <a:pt x="305739" y="720782"/>
                    <a:pt x="298120" y="716019"/>
                  </a:cubicBezTo>
                  <a:cubicBezTo>
                    <a:pt x="298120" y="716019"/>
                    <a:pt x="298120" y="716019"/>
                    <a:pt x="298120" y="716019"/>
                  </a:cubicBezTo>
                  <a:cubicBezTo>
                    <a:pt x="298120" y="716019"/>
                    <a:pt x="298120" y="716019"/>
                    <a:pt x="298120" y="716019"/>
                  </a:cubicBezTo>
                  <a:cubicBezTo>
                    <a:pt x="293357" y="704589"/>
                    <a:pt x="281927" y="706494"/>
                    <a:pt x="272402" y="703637"/>
                  </a:cubicBezTo>
                  <a:cubicBezTo>
                    <a:pt x="272402" y="703637"/>
                    <a:pt x="272402" y="703637"/>
                    <a:pt x="272402" y="703637"/>
                  </a:cubicBezTo>
                  <a:cubicBezTo>
                    <a:pt x="272402" y="703637"/>
                    <a:pt x="272402" y="703637"/>
                    <a:pt x="272402" y="703637"/>
                  </a:cubicBezTo>
                  <a:cubicBezTo>
                    <a:pt x="254305" y="684587"/>
                    <a:pt x="259067" y="668394"/>
                    <a:pt x="274307" y="649344"/>
                  </a:cubicBezTo>
                  <a:cubicBezTo>
                    <a:pt x="291452" y="627437"/>
                    <a:pt x="274307" y="579812"/>
                    <a:pt x="246685" y="573144"/>
                  </a:cubicBezTo>
                  <a:cubicBezTo>
                    <a:pt x="230492" y="569335"/>
                    <a:pt x="217157" y="565525"/>
                    <a:pt x="223824" y="546475"/>
                  </a:cubicBezTo>
                  <a:cubicBezTo>
                    <a:pt x="233349" y="521710"/>
                    <a:pt x="246685" y="553142"/>
                    <a:pt x="258114" y="546475"/>
                  </a:cubicBezTo>
                  <a:cubicBezTo>
                    <a:pt x="266687" y="518852"/>
                    <a:pt x="256210" y="478847"/>
                    <a:pt x="283832" y="463607"/>
                  </a:cubicBezTo>
                  <a:cubicBezTo>
                    <a:pt x="337172" y="433127"/>
                    <a:pt x="342887" y="390264"/>
                    <a:pt x="333362" y="338830"/>
                  </a:cubicBezTo>
                  <a:cubicBezTo>
                    <a:pt x="329552" y="319780"/>
                    <a:pt x="340982" y="312160"/>
                    <a:pt x="353364" y="322637"/>
                  </a:cubicBezTo>
                  <a:cubicBezTo>
                    <a:pt x="389560" y="350260"/>
                    <a:pt x="416230" y="329305"/>
                    <a:pt x="441947" y="307397"/>
                  </a:cubicBezTo>
                  <a:cubicBezTo>
                    <a:pt x="461949" y="290252"/>
                    <a:pt x="482905" y="287394"/>
                    <a:pt x="506717" y="285489"/>
                  </a:cubicBezTo>
                  <a:cubicBezTo>
                    <a:pt x="546722" y="281680"/>
                    <a:pt x="589585" y="280727"/>
                    <a:pt x="613397" y="236912"/>
                  </a:cubicBezTo>
                  <a:cubicBezTo>
                    <a:pt x="625780" y="215005"/>
                    <a:pt x="639114" y="221672"/>
                    <a:pt x="645782" y="240722"/>
                  </a:cubicBezTo>
                  <a:cubicBezTo>
                    <a:pt x="670547" y="305492"/>
                    <a:pt x="715314" y="335019"/>
                    <a:pt x="789610" y="315969"/>
                  </a:cubicBezTo>
                  <a:cubicBezTo>
                    <a:pt x="770560" y="362642"/>
                    <a:pt x="804849" y="375025"/>
                    <a:pt x="830567" y="392169"/>
                  </a:cubicBezTo>
                  <a:cubicBezTo>
                    <a:pt x="836282" y="398837"/>
                    <a:pt x="841997" y="406457"/>
                    <a:pt x="847712" y="413125"/>
                  </a:cubicBezTo>
                  <a:cubicBezTo>
                    <a:pt x="847712" y="413125"/>
                    <a:pt x="847712" y="413125"/>
                    <a:pt x="847712" y="413125"/>
                  </a:cubicBezTo>
                  <a:cubicBezTo>
                    <a:pt x="851522" y="422650"/>
                    <a:pt x="854380" y="431222"/>
                    <a:pt x="858189" y="440747"/>
                  </a:cubicBezTo>
                  <a:cubicBezTo>
                    <a:pt x="912482" y="409314"/>
                    <a:pt x="968680" y="380739"/>
                    <a:pt x="1021067" y="347402"/>
                  </a:cubicBezTo>
                  <a:cubicBezTo>
                    <a:pt x="1068692" y="316922"/>
                    <a:pt x="1072502" y="277869"/>
                    <a:pt x="1037260" y="229292"/>
                  </a:cubicBezTo>
                  <a:close/>
                  <a:moveTo>
                    <a:pt x="450520" y="30220"/>
                  </a:moveTo>
                  <a:cubicBezTo>
                    <a:pt x="450520" y="30220"/>
                    <a:pt x="450520" y="29267"/>
                    <a:pt x="450520" y="30220"/>
                  </a:cubicBezTo>
                  <a:cubicBezTo>
                    <a:pt x="450520" y="29267"/>
                    <a:pt x="451472" y="29267"/>
                    <a:pt x="450520" y="30220"/>
                  </a:cubicBezTo>
                  <a:cubicBezTo>
                    <a:pt x="451472" y="29267"/>
                    <a:pt x="450520" y="30220"/>
                    <a:pt x="450520" y="30220"/>
                  </a:cubicBezTo>
                  <a:close/>
                </a:path>
              </a:pathLst>
            </a:custGeom>
            <a:solidFill>
              <a:srgbClr val="7E8389"/>
            </a:solidFill>
            <a:ln w="9525" cap="flat">
              <a:noFill/>
              <a:prstDash val="solid"/>
              <a:miter/>
            </a:ln>
          </p:spPr>
          <p:txBody>
            <a:bodyPr rtlCol="0" anchor="ctr"/>
            <a:lstStyle/>
            <a:p>
              <a:endParaRPr lang="en-US"/>
            </a:p>
          </p:txBody>
        </p:sp>
      </p:grpSp>
      <p:grpSp>
        <p:nvGrpSpPr>
          <p:cNvPr id="31" name="Group 30">
            <a:extLst>
              <a:ext uri="{FF2B5EF4-FFF2-40B4-BE49-F238E27FC236}">
                <a16:creationId xmlns:a16="http://schemas.microsoft.com/office/drawing/2014/main" id="{9BAB9079-3103-4C59-ABA4-41AD4AB37263}"/>
              </a:ext>
            </a:extLst>
          </p:cNvPr>
          <p:cNvGrpSpPr/>
          <p:nvPr/>
        </p:nvGrpSpPr>
        <p:grpSpPr>
          <a:xfrm>
            <a:off x="11032832" y="6322060"/>
            <a:ext cx="313156" cy="269597"/>
            <a:chOff x="7178097" y="1180801"/>
            <a:chExt cx="837426" cy="720942"/>
          </a:xfrm>
        </p:grpSpPr>
        <p:sp>
          <p:nvSpPr>
            <p:cNvPr id="32" name="Freeform: Shape 31">
              <a:extLst>
                <a:ext uri="{FF2B5EF4-FFF2-40B4-BE49-F238E27FC236}">
                  <a16:creationId xmlns:a16="http://schemas.microsoft.com/office/drawing/2014/main" id="{24D76205-7330-4BD9-8226-2EBABCC477E2}"/>
                </a:ext>
              </a:extLst>
            </p:cNvPr>
            <p:cNvSpPr/>
            <p:nvPr/>
          </p:nvSpPr>
          <p:spPr>
            <a:xfrm>
              <a:off x="7178097" y="1180801"/>
              <a:ext cx="837426" cy="720942"/>
            </a:xfrm>
            <a:custGeom>
              <a:avLst/>
              <a:gdLst>
                <a:gd name="connsiteX0" fmla="*/ 1148715 w 2533650"/>
                <a:gd name="connsiteY0" fmla="*/ 2186697 h 2181225"/>
                <a:gd name="connsiteX1" fmla="*/ 1021080 w 2533650"/>
                <a:gd name="connsiteY1" fmla="*/ 1722829 h 2181225"/>
                <a:gd name="connsiteX2" fmla="*/ 977265 w 2533650"/>
                <a:gd name="connsiteY2" fmla="*/ 1667584 h 2181225"/>
                <a:gd name="connsiteX3" fmla="*/ 908685 w 2533650"/>
                <a:gd name="connsiteY3" fmla="*/ 1625674 h 2181225"/>
                <a:gd name="connsiteX4" fmla="*/ 823913 w 2533650"/>
                <a:gd name="connsiteY4" fmla="*/ 1625674 h 2181225"/>
                <a:gd name="connsiteX5" fmla="*/ 806768 w 2533650"/>
                <a:gd name="connsiteY5" fmla="*/ 1547569 h 2181225"/>
                <a:gd name="connsiteX6" fmla="*/ 647700 w 2533650"/>
                <a:gd name="connsiteY6" fmla="*/ 1342782 h 2181225"/>
                <a:gd name="connsiteX7" fmla="*/ 597218 w 2533650"/>
                <a:gd name="connsiteY7" fmla="*/ 1323732 h 2181225"/>
                <a:gd name="connsiteX8" fmla="*/ 431483 w 2533650"/>
                <a:gd name="connsiteY8" fmla="*/ 1426602 h 2181225"/>
                <a:gd name="connsiteX9" fmla="*/ 430530 w 2533650"/>
                <a:gd name="connsiteY9" fmla="*/ 1375167 h 2181225"/>
                <a:gd name="connsiteX10" fmla="*/ 2858 w 2533650"/>
                <a:gd name="connsiteY10" fmla="*/ 1500897 h 2181225"/>
                <a:gd name="connsiteX11" fmla="*/ 0 w 2533650"/>
                <a:gd name="connsiteY11" fmla="*/ 1494229 h 2181225"/>
                <a:gd name="connsiteX12" fmla="*/ 284798 w 2533650"/>
                <a:gd name="connsiteY12" fmla="*/ 1331352 h 2181225"/>
                <a:gd name="connsiteX13" fmla="*/ 548640 w 2533650"/>
                <a:gd name="connsiteY13" fmla="*/ 1180857 h 2181225"/>
                <a:gd name="connsiteX14" fmla="*/ 581025 w 2533650"/>
                <a:gd name="connsiteY14" fmla="*/ 1123707 h 2181225"/>
                <a:gd name="connsiteX15" fmla="*/ 574358 w 2533650"/>
                <a:gd name="connsiteY15" fmla="*/ 986547 h 2181225"/>
                <a:gd name="connsiteX16" fmla="*/ 512445 w 2533650"/>
                <a:gd name="connsiteY16" fmla="*/ 911299 h 2181225"/>
                <a:gd name="connsiteX17" fmla="*/ 516255 w 2533650"/>
                <a:gd name="connsiteY17" fmla="*/ 899869 h 2181225"/>
                <a:gd name="connsiteX18" fmla="*/ 610553 w 2533650"/>
                <a:gd name="connsiteY18" fmla="*/ 796999 h 2181225"/>
                <a:gd name="connsiteX19" fmla="*/ 655320 w 2533650"/>
                <a:gd name="connsiteY19" fmla="*/ 692224 h 2181225"/>
                <a:gd name="connsiteX20" fmla="*/ 646748 w 2533650"/>
                <a:gd name="connsiteY20" fmla="*/ 616024 h 2181225"/>
                <a:gd name="connsiteX21" fmla="*/ 434340 w 2533650"/>
                <a:gd name="connsiteY21" fmla="*/ 344562 h 2181225"/>
                <a:gd name="connsiteX22" fmla="*/ 484823 w 2533650"/>
                <a:gd name="connsiteY22" fmla="*/ 353134 h 2181225"/>
                <a:gd name="connsiteX23" fmla="*/ 763905 w 2533650"/>
                <a:gd name="connsiteY23" fmla="*/ 445527 h 2181225"/>
                <a:gd name="connsiteX24" fmla="*/ 804863 w 2533650"/>
                <a:gd name="connsiteY24" fmla="*/ 435049 h 2181225"/>
                <a:gd name="connsiteX25" fmla="*/ 828675 w 2533650"/>
                <a:gd name="connsiteY25" fmla="*/ 433144 h 2181225"/>
                <a:gd name="connsiteX26" fmla="*/ 874395 w 2533650"/>
                <a:gd name="connsiteY26" fmla="*/ 443622 h 2181225"/>
                <a:gd name="connsiteX27" fmla="*/ 962025 w 2533650"/>
                <a:gd name="connsiteY27" fmla="*/ 379804 h 2181225"/>
                <a:gd name="connsiteX28" fmla="*/ 951548 w 2533650"/>
                <a:gd name="connsiteY28" fmla="*/ 340752 h 2181225"/>
                <a:gd name="connsiteX29" fmla="*/ 785813 w 2533650"/>
                <a:gd name="connsiteY29" fmla="*/ 709 h 2181225"/>
                <a:gd name="connsiteX30" fmla="*/ 817245 w 2533650"/>
                <a:gd name="connsiteY30" fmla="*/ 17854 h 2181225"/>
                <a:gd name="connsiteX31" fmla="*/ 1047750 w 2533650"/>
                <a:gd name="connsiteY31" fmla="*/ 300747 h 2181225"/>
                <a:gd name="connsiteX32" fmla="*/ 1116330 w 2533650"/>
                <a:gd name="connsiteY32" fmla="*/ 326464 h 2181225"/>
                <a:gd name="connsiteX33" fmla="*/ 1284923 w 2533650"/>
                <a:gd name="connsiteY33" fmla="*/ 175017 h 2181225"/>
                <a:gd name="connsiteX34" fmla="*/ 1294448 w 2533650"/>
                <a:gd name="connsiteY34" fmla="*/ 149299 h 2181225"/>
                <a:gd name="connsiteX35" fmla="*/ 1355408 w 2533650"/>
                <a:gd name="connsiteY35" fmla="*/ 267409 h 2181225"/>
                <a:gd name="connsiteX36" fmla="*/ 1410653 w 2533650"/>
                <a:gd name="connsiteY36" fmla="*/ 302652 h 2181225"/>
                <a:gd name="connsiteX37" fmla="*/ 1608773 w 2533650"/>
                <a:gd name="connsiteY37" fmla="*/ 343609 h 2181225"/>
                <a:gd name="connsiteX38" fmla="*/ 1695450 w 2533650"/>
                <a:gd name="connsiteY38" fmla="*/ 332179 h 2181225"/>
                <a:gd name="connsiteX39" fmla="*/ 1964055 w 2533650"/>
                <a:gd name="connsiteY39" fmla="*/ 148347 h 2181225"/>
                <a:gd name="connsiteX40" fmla="*/ 1973580 w 2533650"/>
                <a:gd name="connsiteY40" fmla="*/ 155967 h 2181225"/>
                <a:gd name="connsiteX41" fmla="*/ 1902143 w 2533650"/>
                <a:gd name="connsiteY41" fmla="*/ 302652 h 2181225"/>
                <a:gd name="connsiteX42" fmla="*/ 1844993 w 2533650"/>
                <a:gd name="connsiteY42" fmla="*/ 417904 h 2181225"/>
                <a:gd name="connsiteX43" fmla="*/ 1880235 w 2533650"/>
                <a:gd name="connsiteY43" fmla="*/ 499819 h 2181225"/>
                <a:gd name="connsiteX44" fmla="*/ 2072640 w 2533650"/>
                <a:gd name="connsiteY44" fmla="*/ 549349 h 2181225"/>
                <a:gd name="connsiteX45" fmla="*/ 2306003 w 2533650"/>
                <a:gd name="connsiteY45" fmla="*/ 612214 h 2181225"/>
                <a:gd name="connsiteX46" fmla="*/ 1967865 w 2533650"/>
                <a:gd name="connsiteY46" fmla="*/ 596974 h 2181225"/>
                <a:gd name="connsiteX47" fmla="*/ 2049780 w 2533650"/>
                <a:gd name="connsiteY47" fmla="*/ 756042 h 2181225"/>
                <a:gd name="connsiteX48" fmla="*/ 2077403 w 2533650"/>
                <a:gd name="connsiteY48" fmla="*/ 837004 h 2181225"/>
                <a:gd name="connsiteX49" fmla="*/ 2136458 w 2533650"/>
                <a:gd name="connsiteY49" fmla="*/ 882724 h 2181225"/>
                <a:gd name="connsiteX50" fmla="*/ 2538413 w 2533650"/>
                <a:gd name="connsiteY50" fmla="*/ 903679 h 2181225"/>
                <a:gd name="connsiteX51" fmla="*/ 2512695 w 2533650"/>
                <a:gd name="connsiteY51" fmla="*/ 927492 h 2181225"/>
                <a:gd name="connsiteX52" fmla="*/ 2166938 w 2533650"/>
                <a:gd name="connsiteY52" fmla="*/ 1095132 h 2181225"/>
                <a:gd name="connsiteX53" fmla="*/ 2065973 w 2533650"/>
                <a:gd name="connsiteY53" fmla="*/ 1256104 h 2181225"/>
                <a:gd name="connsiteX54" fmla="*/ 2090738 w 2533650"/>
                <a:gd name="connsiteY54" fmla="*/ 1275154 h 2181225"/>
                <a:gd name="connsiteX55" fmla="*/ 2317433 w 2533650"/>
                <a:gd name="connsiteY55" fmla="*/ 1340877 h 2181225"/>
                <a:gd name="connsiteX56" fmla="*/ 2116455 w 2533650"/>
                <a:gd name="connsiteY56" fmla="*/ 1323732 h 2181225"/>
                <a:gd name="connsiteX57" fmla="*/ 2008823 w 2533650"/>
                <a:gd name="connsiteY57" fmla="*/ 1375167 h 2181225"/>
                <a:gd name="connsiteX58" fmla="*/ 1885950 w 2533650"/>
                <a:gd name="connsiteY58" fmla="*/ 1530424 h 2181225"/>
                <a:gd name="connsiteX59" fmla="*/ 1871663 w 2533650"/>
                <a:gd name="connsiteY59" fmla="*/ 1594242 h 2181225"/>
                <a:gd name="connsiteX60" fmla="*/ 1920240 w 2533650"/>
                <a:gd name="connsiteY60" fmla="*/ 1784742 h 2181225"/>
                <a:gd name="connsiteX61" fmla="*/ 1801178 w 2533650"/>
                <a:gd name="connsiteY61" fmla="*/ 1664727 h 2181225"/>
                <a:gd name="connsiteX62" fmla="*/ 1725930 w 2533650"/>
                <a:gd name="connsiteY62" fmla="*/ 1653297 h 2181225"/>
                <a:gd name="connsiteX63" fmla="*/ 1344930 w 2533650"/>
                <a:gd name="connsiteY63" fmla="*/ 1749499 h 2181225"/>
                <a:gd name="connsiteX64" fmla="*/ 1277303 w 2533650"/>
                <a:gd name="connsiteY64" fmla="*/ 1798077 h 2181225"/>
                <a:gd name="connsiteX65" fmla="*/ 1148715 w 2533650"/>
                <a:gd name="connsiteY65" fmla="*/ 2186697 h 218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533650" h="2181225">
                  <a:moveTo>
                    <a:pt x="1148715" y="2186697"/>
                  </a:moveTo>
                  <a:cubicBezTo>
                    <a:pt x="1104900" y="2026677"/>
                    <a:pt x="1062038" y="1875229"/>
                    <a:pt x="1021080" y="1722829"/>
                  </a:cubicBezTo>
                  <a:cubicBezTo>
                    <a:pt x="1014413" y="1696159"/>
                    <a:pt x="1003935" y="1678062"/>
                    <a:pt x="977265" y="1667584"/>
                  </a:cubicBezTo>
                  <a:cubicBezTo>
                    <a:pt x="952500" y="1658059"/>
                    <a:pt x="929640" y="1641867"/>
                    <a:pt x="908685" y="1625674"/>
                  </a:cubicBezTo>
                  <a:cubicBezTo>
                    <a:pt x="882015" y="1604719"/>
                    <a:pt x="856298" y="1591384"/>
                    <a:pt x="823913" y="1625674"/>
                  </a:cubicBezTo>
                  <a:cubicBezTo>
                    <a:pt x="848678" y="1588527"/>
                    <a:pt x="830580" y="1568524"/>
                    <a:pt x="806768" y="1547569"/>
                  </a:cubicBezTo>
                  <a:cubicBezTo>
                    <a:pt x="741045" y="1489467"/>
                    <a:pt x="686753" y="1421839"/>
                    <a:pt x="647700" y="1342782"/>
                  </a:cubicBezTo>
                  <a:cubicBezTo>
                    <a:pt x="636270" y="1318969"/>
                    <a:pt x="619125" y="1316112"/>
                    <a:pt x="597218" y="1323732"/>
                  </a:cubicBezTo>
                  <a:cubicBezTo>
                    <a:pt x="536258" y="1345639"/>
                    <a:pt x="463868" y="1348497"/>
                    <a:pt x="431483" y="1426602"/>
                  </a:cubicBezTo>
                  <a:cubicBezTo>
                    <a:pt x="419100" y="1404694"/>
                    <a:pt x="439103" y="1394217"/>
                    <a:pt x="430530" y="1375167"/>
                  </a:cubicBezTo>
                  <a:cubicBezTo>
                    <a:pt x="288608" y="1417077"/>
                    <a:pt x="145733" y="1458987"/>
                    <a:pt x="2858" y="1500897"/>
                  </a:cubicBezTo>
                  <a:cubicBezTo>
                    <a:pt x="1905" y="1498992"/>
                    <a:pt x="953" y="1496134"/>
                    <a:pt x="0" y="1494229"/>
                  </a:cubicBezTo>
                  <a:cubicBezTo>
                    <a:pt x="95250" y="1439937"/>
                    <a:pt x="189548" y="1385644"/>
                    <a:pt x="284798" y="1331352"/>
                  </a:cubicBezTo>
                  <a:cubicBezTo>
                    <a:pt x="372428" y="1280869"/>
                    <a:pt x="460058" y="1230387"/>
                    <a:pt x="548640" y="1180857"/>
                  </a:cubicBezTo>
                  <a:cubicBezTo>
                    <a:pt x="571500" y="1167522"/>
                    <a:pt x="587693" y="1148472"/>
                    <a:pt x="581025" y="1123707"/>
                  </a:cubicBezTo>
                  <a:cubicBezTo>
                    <a:pt x="568643" y="1077987"/>
                    <a:pt x="573405" y="1032267"/>
                    <a:pt x="574358" y="986547"/>
                  </a:cubicBezTo>
                  <a:cubicBezTo>
                    <a:pt x="575310" y="941779"/>
                    <a:pt x="577215" y="900822"/>
                    <a:pt x="512445" y="911299"/>
                  </a:cubicBezTo>
                  <a:cubicBezTo>
                    <a:pt x="515303" y="902727"/>
                    <a:pt x="515303" y="899869"/>
                    <a:pt x="516255" y="899869"/>
                  </a:cubicBezTo>
                  <a:cubicBezTo>
                    <a:pt x="589598" y="904632"/>
                    <a:pt x="597218" y="847482"/>
                    <a:pt x="610553" y="796999"/>
                  </a:cubicBezTo>
                  <a:cubicBezTo>
                    <a:pt x="621030" y="759852"/>
                    <a:pt x="635318" y="724609"/>
                    <a:pt x="655320" y="692224"/>
                  </a:cubicBezTo>
                  <a:cubicBezTo>
                    <a:pt x="674370" y="662697"/>
                    <a:pt x="666750" y="640789"/>
                    <a:pt x="646748" y="616024"/>
                  </a:cubicBezTo>
                  <a:cubicBezTo>
                    <a:pt x="576263" y="527442"/>
                    <a:pt x="506730" y="437907"/>
                    <a:pt x="434340" y="344562"/>
                  </a:cubicBezTo>
                  <a:cubicBezTo>
                    <a:pt x="456248" y="336942"/>
                    <a:pt x="470535" y="348372"/>
                    <a:pt x="484823" y="353134"/>
                  </a:cubicBezTo>
                  <a:cubicBezTo>
                    <a:pt x="578168" y="383614"/>
                    <a:pt x="671513" y="414094"/>
                    <a:pt x="763905" y="445527"/>
                  </a:cubicBezTo>
                  <a:cubicBezTo>
                    <a:pt x="779145" y="450289"/>
                    <a:pt x="796290" y="464577"/>
                    <a:pt x="804863" y="435049"/>
                  </a:cubicBezTo>
                  <a:cubicBezTo>
                    <a:pt x="808673" y="421714"/>
                    <a:pt x="820103" y="430287"/>
                    <a:pt x="828675" y="433144"/>
                  </a:cubicBezTo>
                  <a:cubicBezTo>
                    <a:pt x="843915" y="437907"/>
                    <a:pt x="854393" y="460767"/>
                    <a:pt x="874395" y="443622"/>
                  </a:cubicBezTo>
                  <a:cubicBezTo>
                    <a:pt x="902018" y="420762"/>
                    <a:pt x="939165" y="408379"/>
                    <a:pt x="962025" y="379804"/>
                  </a:cubicBezTo>
                  <a:cubicBezTo>
                    <a:pt x="971550" y="367422"/>
                    <a:pt x="957263" y="353134"/>
                    <a:pt x="951548" y="340752"/>
                  </a:cubicBezTo>
                  <a:cubicBezTo>
                    <a:pt x="895350" y="227404"/>
                    <a:pt x="841058" y="115009"/>
                    <a:pt x="785813" y="709"/>
                  </a:cubicBezTo>
                  <a:cubicBezTo>
                    <a:pt x="802958" y="-3101"/>
                    <a:pt x="810578" y="9282"/>
                    <a:pt x="817245" y="17854"/>
                  </a:cubicBezTo>
                  <a:cubicBezTo>
                    <a:pt x="894398" y="111199"/>
                    <a:pt x="972503" y="204544"/>
                    <a:pt x="1047750" y="300747"/>
                  </a:cubicBezTo>
                  <a:cubicBezTo>
                    <a:pt x="1067753" y="326464"/>
                    <a:pt x="1085850" y="328369"/>
                    <a:pt x="1116330" y="326464"/>
                  </a:cubicBezTo>
                  <a:cubicBezTo>
                    <a:pt x="1212533" y="318844"/>
                    <a:pt x="1278255" y="281697"/>
                    <a:pt x="1284923" y="175017"/>
                  </a:cubicBezTo>
                  <a:cubicBezTo>
                    <a:pt x="1284923" y="168349"/>
                    <a:pt x="1289685" y="161682"/>
                    <a:pt x="1294448" y="149299"/>
                  </a:cubicBezTo>
                  <a:cubicBezTo>
                    <a:pt x="1316355" y="192162"/>
                    <a:pt x="1337310" y="229309"/>
                    <a:pt x="1355408" y="267409"/>
                  </a:cubicBezTo>
                  <a:cubicBezTo>
                    <a:pt x="1366838" y="292174"/>
                    <a:pt x="1382078" y="303604"/>
                    <a:pt x="1410653" y="302652"/>
                  </a:cubicBezTo>
                  <a:cubicBezTo>
                    <a:pt x="1479233" y="301699"/>
                    <a:pt x="1545908" y="318844"/>
                    <a:pt x="1608773" y="343609"/>
                  </a:cubicBezTo>
                  <a:cubicBezTo>
                    <a:pt x="1642110" y="356944"/>
                    <a:pt x="1665923" y="353134"/>
                    <a:pt x="1695450" y="332179"/>
                  </a:cubicBezTo>
                  <a:cubicBezTo>
                    <a:pt x="1784033" y="269314"/>
                    <a:pt x="1874520" y="209307"/>
                    <a:pt x="1964055" y="148347"/>
                  </a:cubicBezTo>
                  <a:cubicBezTo>
                    <a:pt x="1966913" y="151204"/>
                    <a:pt x="1970723" y="153109"/>
                    <a:pt x="1973580" y="155967"/>
                  </a:cubicBezTo>
                  <a:cubicBezTo>
                    <a:pt x="1949768" y="204544"/>
                    <a:pt x="1925955" y="253122"/>
                    <a:pt x="1902143" y="302652"/>
                  </a:cubicBezTo>
                  <a:cubicBezTo>
                    <a:pt x="1883093" y="340752"/>
                    <a:pt x="1864043" y="379804"/>
                    <a:pt x="1844993" y="417904"/>
                  </a:cubicBezTo>
                  <a:cubicBezTo>
                    <a:pt x="1822133" y="464577"/>
                    <a:pt x="1828800" y="484579"/>
                    <a:pt x="1880235" y="499819"/>
                  </a:cubicBezTo>
                  <a:cubicBezTo>
                    <a:pt x="1944053" y="518869"/>
                    <a:pt x="2008823" y="533157"/>
                    <a:pt x="2072640" y="549349"/>
                  </a:cubicBezTo>
                  <a:cubicBezTo>
                    <a:pt x="2150745" y="569352"/>
                    <a:pt x="2227898" y="588402"/>
                    <a:pt x="2306003" y="612214"/>
                  </a:cubicBezTo>
                  <a:cubicBezTo>
                    <a:pt x="2194560" y="615072"/>
                    <a:pt x="2084070" y="594117"/>
                    <a:pt x="1967865" y="596974"/>
                  </a:cubicBezTo>
                  <a:cubicBezTo>
                    <a:pt x="1994535" y="654124"/>
                    <a:pt x="2032635" y="699844"/>
                    <a:pt x="2049780" y="756042"/>
                  </a:cubicBezTo>
                  <a:cubicBezTo>
                    <a:pt x="2058353" y="782712"/>
                    <a:pt x="2072640" y="809382"/>
                    <a:pt x="2077403" y="837004"/>
                  </a:cubicBezTo>
                  <a:cubicBezTo>
                    <a:pt x="2084070" y="873199"/>
                    <a:pt x="2103120" y="881772"/>
                    <a:pt x="2136458" y="882724"/>
                  </a:cubicBezTo>
                  <a:cubicBezTo>
                    <a:pt x="2270760" y="888439"/>
                    <a:pt x="2404110" y="897012"/>
                    <a:pt x="2538413" y="903679"/>
                  </a:cubicBezTo>
                  <a:cubicBezTo>
                    <a:pt x="2538413" y="922729"/>
                    <a:pt x="2522220" y="922729"/>
                    <a:pt x="2512695" y="927492"/>
                  </a:cubicBezTo>
                  <a:cubicBezTo>
                    <a:pt x="2397443" y="984642"/>
                    <a:pt x="2284095" y="1043697"/>
                    <a:pt x="2166938" y="1095132"/>
                  </a:cubicBezTo>
                  <a:cubicBezTo>
                    <a:pt x="2092643" y="1127517"/>
                    <a:pt x="2084070" y="1193239"/>
                    <a:pt x="2065973" y="1256104"/>
                  </a:cubicBezTo>
                  <a:cubicBezTo>
                    <a:pt x="2060258" y="1277059"/>
                    <a:pt x="2080260" y="1272297"/>
                    <a:pt x="2090738" y="1275154"/>
                  </a:cubicBezTo>
                  <a:cubicBezTo>
                    <a:pt x="2166938" y="1295157"/>
                    <a:pt x="2242185" y="1314207"/>
                    <a:pt x="2317433" y="1340877"/>
                  </a:cubicBezTo>
                  <a:cubicBezTo>
                    <a:pt x="2250758" y="1335162"/>
                    <a:pt x="2183130" y="1333257"/>
                    <a:pt x="2116455" y="1323732"/>
                  </a:cubicBezTo>
                  <a:cubicBezTo>
                    <a:pt x="2047875" y="1314207"/>
                    <a:pt x="2044065" y="1313254"/>
                    <a:pt x="2008823" y="1375167"/>
                  </a:cubicBezTo>
                  <a:cubicBezTo>
                    <a:pt x="1976438" y="1433269"/>
                    <a:pt x="1938338" y="1487562"/>
                    <a:pt x="1885950" y="1530424"/>
                  </a:cubicBezTo>
                  <a:cubicBezTo>
                    <a:pt x="1862138" y="1549474"/>
                    <a:pt x="1865948" y="1571382"/>
                    <a:pt x="1871663" y="1594242"/>
                  </a:cubicBezTo>
                  <a:cubicBezTo>
                    <a:pt x="1886903" y="1655202"/>
                    <a:pt x="1902143" y="1716162"/>
                    <a:pt x="1920240" y="1784742"/>
                  </a:cubicBezTo>
                  <a:cubicBezTo>
                    <a:pt x="1866900" y="1750452"/>
                    <a:pt x="1837373" y="1704732"/>
                    <a:pt x="1801178" y="1664727"/>
                  </a:cubicBezTo>
                  <a:cubicBezTo>
                    <a:pt x="1777365" y="1638057"/>
                    <a:pt x="1760220" y="1633294"/>
                    <a:pt x="1725930" y="1653297"/>
                  </a:cubicBezTo>
                  <a:cubicBezTo>
                    <a:pt x="1608773" y="1720924"/>
                    <a:pt x="1482090" y="1757119"/>
                    <a:pt x="1344930" y="1749499"/>
                  </a:cubicBezTo>
                  <a:cubicBezTo>
                    <a:pt x="1305878" y="1747594"/>
                    <a:pt x="1288733" y="1761882"/>
                    <a:pt x="1277303" y="1798077"/>
                  </a:cubicBezTo>
                  <a:cubicBezTo>
                    <a:pt x="1234440" y="1924759"/>
                    <a:pt x="1192530" y="2051442"/>
                    <a:pt x="1148715" y="2186697"/>
                  </a:cubicBezTo>
                  <a:close/>
                </a:path>
              </a:pathLst>
            </a:custGeom>
            <a:solidFill>
              <a:srgbClr val="C3C3C3"/>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0E602F1-9F5E-4435-8266-D8058903E531}"/>
                </a:ext>
              </a:extLst>
            </p:cNvPr>
            <p:cNvSpPr/>
            <p:nvPr/>
          </p:nvSpPr>
          <p:spPr>
            <a:xfrm>
              <a:off x="7501690" y="1381337"/>
              <a:ext cx="251857" cy="236116"/>
            </a:xfrm>
            <a:custGeom>
              <a:avLst/>
              <a:gdLst>
                <a:gd name="connsiteX0" fmla="*/ 631640 w 762000"/>
                <a:gd name="connsiteY0" fmla="*/ 226469 h 714375"/>
                <a:gd name="connsiteX1" fmla="*/ 639260 w 762000"/>
                <a:gd name="connsiteY1" fmla="*/ 236947 h 714375"/>
                <a:gd name="connsiteX2" fmla="*/ 659262 w 762000"/>
                <a:gd name="connsiteY2" fmla="*/ 273142 h 714375"/>
                <a:gd name="connsiteX3" fmla="*/ 698315 w 762000"/>
                <a:gd name="connsiteY3" fmla="*/ 302669 h 714375"/>
                <a:gd name="connsiteX4" fmla="*/ 724985 w 762000"/>
                <a:gd name="connsiteY4" fmla="*/ 316004 h 714375"/>
                <a:gd name="connsiteX5" fmla="*/ 707840 w 762000"/>
                <a:gd name="connsiteY5" fmla="*/ 341722 h 714375"/>
                <a:gd name="connsiteX6" fmla="*/ 686885 w 762000"/>
                <a:gd name="connsiteY6" fmla="*/ 445544 h 714375"/>
                <a:gd name="connsiteX7" fmla="*/ 765942 w 762000"/>
                <a:gd name="connsiteY7" fmla="*/ 488407 h 714375"/>
                <a:gd name="connsiteX8" fmla="*/ 685932 w 762000"/>
                <a:gd name="connsiteY8" fmla="*/ 510314 h 714375"/>
                <a:gd name="connsiteX9" fmla="*/ 619257 w 762000"/>
                <a:gd name="connsiteY9" fmla="*/ 552224 h 714375"/>
                <a:gd name="connsiteX10" fmla="*/ 557345 w 762000"/>
                <a:gd name="connsiteY10" fmla="*/ 617947 h 714375"/>
                <a:gd name="connsiteX11" fmla="*/ 516387 w 762000"/>
                <a:gd name="connsiteY11" fmla="*/ 670334 h 714375"/>
                <a:gd name="connsiteX12" fmla="*/ 524960 w 762000"/>
                <a:gd name="connsiteY12" fmla="*/ 688432 h 714375"/>
                <a:gd name="connsiteX13" fmla="*/ 478287 w 762000"/>
                <a:gd name="connsiteY13" fmla="*/ 702719 h 714375"/>
                <a:gd name="connsiteX14" fmla="*/ 381132 w 762000"/>
                <a:gd name="connsiteY14" fmla="*/ 684622 h 714375"/>
                <a:gd name="connsiteX15" fmla="*/ 234447 w 762000"/>
                <a:gd name="connsiteY15" fmla="*/ 660809 h 714375"/>
                <a:gd name="connsiteX16" fmla="*/ 165867 w 762000"/>
                <a:gd name="connsiteY16" fmla="*/ 628424 h 714375"/>
                <a:gd name="connsiteX17" fmla="*/ 156342 w 762000"/>
                <a:gd name="connsiteY17" fmla="*/ 617947 h 714375"/>
                <a:gd name="connsiteX18" fmla="*/ 153485 w 762000"/>
                <a:gd name="connsiteY18" fmla="*/ 604612 h 714375"/>
                <a:gd name="connsiteX19" fmla="*/ 86810 w 762000"/>
                <a:gd name="connsiteY19" fmla="*/ 533174 h 714375"/>
                <a:gd name="connsiteX20" fmla="*/ 57282 w 762000"/>
                <a:gd name="connsiteY20" fmla="*/ 496979 h 714375"/>
                <a:gd name="connsiteX21" fmla="*/ 2990 w 762000"/>
                <a:gd name="connsiteY21" fmla="*/ 352199 h 714375"/>
                <a:gd name="connsiteX22" fmla="*/ 10610 w 762000"/>
                <a:gd name="connsiteY22" fmla="*/ 327434 h 714375"/>
                <a:gd name="connsiteX23" fmla="*/ 89667 w 762000"/>
                <a:gd name="connsiteY23" fmla="*/ 182654 h 714375"/>
                <a:gd name="connsiteX24" fmla="*/ 85857 w 762000"/>
                <a:gd name="connsiteY24" fmla="*/ 136934 h 714375"/>
                <a:gd name="connsiteX25" fmla="*/ 120147 w 762000"/>
                <a:gd name="connsiteY25" fmla="*/ 103597 h 714375"/>
                <a:gd name="connsiteX26" fmla="*/ 235400 w 762000"/>
                <a:gd name="connsiteY26" fmla="*/ 58829 h 714375"/>
                <a:gd name="connsiteX27" fmla="*/ 271595 w 762000"/>
                <a:gd name="connsiteY27" fmla="*/ 52162 h 714375"/>
                <a:gd name="connsiteX28" fmla="*/ 314457 w 762000"/>
                <a:gd name="connsiteY28" fmla="*/ 56924 h 714375"/>
                <a:gd name="connsiteX29" fmla="*/ 344937 w 762000"/>
                <a:gd name="connsiteY29" fmla="*/ 35017 h 714375"/>
                <a:gd name="connsiteX30" fmla="*/ 438282 w 762000"/>
                <a:gd name="connsiteY30" fmla="*/ 47399 h 714375"/>
                <a:gd name="connsiteX31" fmla="*/ 549725 w 762000"/>
                <a:gd name="connsiteY31" fmla="*/ 92167 h 714375"/>
                <a:gd name="connsiteX32" fmla="*/ 586872 w 762000"/>
                <a:gd name="connsiteY32" fmla="*/ 126457 h 714375"/>
                <a:gd name="connsiteX33" fmla="*/ 624972 w 762000"/>
                <a:gd name="connsiteY33" fmla="*/ 173129 h 714375"/>
                <a:gd name="connsiteX34" fmla="*/ 631640 w 762000"/>
                <a:gd name="connsiteY34" fmla="*/ 226469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62000" h="714375">
                  <a:moveTo>
                    <a:pt x="631640" y="226469"/>
                  </a:moveTo>
                  <a:cubicBezTo>
                    <a:pt x="634497" y="230279"/>
                    <a:pt x="636402" y="233137"/>
                    <a:pt x="639260" y="236947"/>
                  </a:cubicBezTo>
                  <a:cubicBezTo>
                    <a:pt x="650690" y="246472"/>
                    <a:pt x="656405" y="259807"/>
                    <a:pt x="659262" y="273142"/>
                  </a:cubicBezTo>
                  <a:cubicBezTo>
                    <a:pt x="664025" y="295049"/>
                    <a:pt x="674502" y="305527"/>
                    <a:pt x="698315" y="302669"/>
                  </a:cubicBezTo>
                  <a:cubicBezTo>
                    <a:pt x="708792" y="300764"/>
                    <a:pt x="722127" y="302669"/>
                    <a:pt x="724985" y="316004"/>
                  </a:cubicBezTo>
                  <a:cubicBezTo>
                    <a:pt x="728795" y="329339"/>
                    <a:pt x="716412" y="335054"/>
                    <a:pt x="707840" y="341722"/>
                  </a:cubicBezTo>
                  <a:cubicBezTo>
                    <a:pt x="670692" y="370297"/>
                    <a:pt x="672597" y="406492"/>
                    <a:pt x="686885" y="445544"/>
                  </a:cubicBezTo>
                  <a:cubicBezTo>
                    <a:pt x="710697" y="464594"/>
                    <a:pt x="746892" y="460784"/>
                    <a:pt x="765942" y="488407"/>
                  </a:cubicBezTo>
                  <a:cubicBezTo>
                    <a:pt x="745940" y="519839"/>
                    <a:pt x="711650" y="499837"/>
                    <a:pt x="685932" y="510314"/>
                  </a:cubicBezTo>
                  <a:cubicBezTo>
                    <a:pt x="656405" y="512219"/>
                    <a:pt x="631640" y="522697"/>
                    <a:pt x="619257" y="552224"/>
                  </a:cubicBezTo>
                  <a:cubicBezTo>
                    <a:pt x="609732" y="584609"/>
                    <a:pt x="590682" y="608422"/>
                    <a:pt x="557345" y="617947"/>
                  </a:cubicBezTo>
                  <a:cubicBezTo>
                    <a:pt x="540200" y="633187"/>
                    <a:pt x="498290" y="627472"/>
                    <a:pt x="516387" y="670334"/>
                  </a:cubicBezTo>
                  <a:cubicBezTo>
                    <a:pt x="519245" y="676049"/>
                    <a:pt x="522102" y="682717"/>
                    <a:pt x="524960" y="688432"/>
                  </a:cubicBezTo>
                  <a:cubicBezTo>
                    <a:pt x="525912" y="725579"/>
                    <a:pt x="521150" y="726532"/>
                    <a:pt x="478287" y="702719"/>
                  </a:cubicBezTo>
                  <a:cubicBezTo>
                    <a:pt x="448760" y="677954"/>
                    <a:pt x="417327" y="677002"/>
                    <a:pt x="381132" y="684622"/>
                  </a:cubicBezTo>
                  <a:cubicBezTo>
                    <a:pt x="330650" y="695099"/>
                    <a:pt x="282072" y="677002"/>
                    <a:pt x="234447" y="660809"/>
                  </a:cubicBezTo>
                  <a:cubicBezTo>
                    <a:pt x="210635" y="653189"/>
                    <a:pt x="188727" y="639854"/>
                    <a:pt x="165867" y="628424"/>
                  </a:cubicBezTo>
                  <a:cubicBezTo>
                    <a:pt x="162057" y="625567"/>
                    <a:pt x="158247" y="621757"/>
                    <a:pt x="156342" y="617947"/>
                  </a:cubicBezTo>
                  <a:cubicBezTo>
                    <a:pt x="155390" y="613184"/>
                    <a:pt x="154437" y="604612"/>
                    <a:pt x="153485" y="604612"/>
                  </a:cubicBezTo>
                  <a:cubicBezTo>
                    <a:pt x="107765" y="602707"/>
                    <a:pt x="111575" y="554129"/>
                    <a:pt x="86810" y="533174"/>
                  </a:cubicBezTo>
                  <a:cubicBezTo>
                    <a:pt x="70617" y="526507"/>
                    <a:pt x="63950" y="511267"/>
                    <a:pt x="57282" y="496979"/>
                  </a:cubicBezTo>
                  <a:cubicBezTo>
                    <a:pt x="29660" y="452212"/>
                    <a:pt x="41090" y="393157"/>
                    <a:pt x="2990" y="352199"/>
                  </a:cubicBezTo>
                  <a:cubicBezTo>
                    <a:pt x="-4630" y="343627"/>
                    <a:pt x="3942" y="334102"/>
                    <a:pt x="10610" y="327434"/>
                  </a:cubicBezTo>
                  <a:cubicBezTo>
                    <a:pt x="52520" y="287429"/>
                    <a:pt x="56330" y="227422"/>
                    <a:pt x="89667" y="182654"/>
                  </a:cubicBezTo>
                  <a:cubicBezTo>
                    <a:pt x="100145" y="168367"/>
                    <a:pt x="88715" y="152174"/>
                    <a:pt x="85857" y="136934"/>
                  </a:cubicBezTo>
                  <a:cubicBezTo>
                    <a:pt x="79190" y="103597"/>
                    <a:pt x="87762" y="95024"/>
                    <a:pt x="120147" y="103597"/>
                  </a:cubicBezTo>
                  <a:cubicBezTo>
                    <a:pt x="176345" y="117884"/>
                    <a:pt x="198252" y="110264"/>
                    <a:pt x="235400" y="58829"/>
                  </a:cubicBezTo>
                  <a:cubicBezTo>
                    <a:pt x="246830" y="43589"/>
                    <a:pt x="254450" y="26444"/>
                    <a:pt x="271595" y="52162"/>
                  </a:cubicBezTo>
                  <a:cubicBezTo>
                    <a:pt x="283025" y="68354"/>
                    <a:pt x="299217" y="63592"/>
                    <a:pt x="314457" y="56924"/>
                  </a:cubicBezTo>
                  <a:cubicBezTo>
                    <a:pt x="325887" y="52162"/>
                    <a:pt x="335412" y="42637"/>
                    <a:pt x="344937" y="35017"/>
                  </a:cubicBezTo>
                  <a:cubicBezTo>
                    <a:pt x="402087" y="-13561"/>
                    <a:pt x="402087" y="-13561"/>
                    <a:pt x="438282" y="47399"/>
                  </a:cubicBezTo>
                  <a:cubicBezTo>
                    <a:pt x="459237" y="82642"/>
                    <a:pt x="503052" y="100739"/>
                    <a:pt x="549725" y="92167"/>
                  </a:cubicBezTo>
                  <a:cubicBezTo>
                    <a:pt x="580205" y="86452"/>
                    <a:pt x="602112" y="83594"/>
                    <a:pt x="586872" y="126457"/>
                  </a:cubicBezTo>
                  <a:cubicBezTo>
                    <a:pt x="575442" y="157889"/>
                    <a:pt x="613542" y="155984"/>
                    <a:pt x="624972" y="173129"/>
                  </a:cubicBezTo>
                  <a:cubicBezTo>
                    <a:pt x="632592" y="189322"/>
                    <a:pt x="624020" y="209324"/>
                    <a:pt x="631640" y="226469"/>
                  </a:cubicBezTo>
                  <a:close/>
                </a:path>
              </a:pathLst>
            </a:custGeom>
            <a:solidFill>
              <a:srgbClr val="23212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0C6F8A9-54ED-4FDB-91EF-2E677067962B}"/>
                </a:ext>
              </a:extLst>
            </p:cNvPr>
            <p:cNvSpPr/>
            <p:nvPr/>
          </p:nvSpPr>
          <p:spPr>
            <a:xfrm>
              <a:off x="7535252" y="1502913"/>
              <a:ext cx="245561" cy="173152"/>
            </a:xfrm>
            <a:custGeom>
              <a:avLst/>
              <a:gdLst>
                <a:gd name="connsiteX0" fmla="*/ 129093 w 742950"/>
                <a:gd name="connsiteY0" fmla="*/ 284407 h 523875"/>
                <a:gd name="connsiteX1" fmla="*/ 370075 w 742950"/>
                <a:gd name="connsiteY1" fmla="*/ 287264 h 523875"/>
                <a:gd name="connsiteX2" fmla="*/ 403413 w 742950"/>
                <a:gd name="connsiteY2" fmla="*/ 259642 h 523875"/>
                <a:gd name="connsiteX3" fmla="*/ 454848 w 742950"/>
                <a:gd name="connsiteY3" fmla="*/ 230114 h 523875"/>
                <a:gd name="connsiteX4" fmla="*/ 485328 w 742950"/>
                <a:gd name="connsiteY4" fmla="*/ 209159 h 523875"/>
                <a:gd name="connsiteX5" fmla="*/ 562480 w 742950"/>
                <a:gd name="connsiteY5" fmla="*/ 140579 h 523875"/>
                <a:gd name="connsiteX6" fmla="*/ 595818 w 742950"/>
                <a:gd name="connsiteY6" fmla="*/ 125339 h 523875"/>
                <a:gd name="connsiteX7" fmla="*/ 545335 w 742950"/>
                <a:gd name="connsiteY7" fmla="*/ 33899 h 523875"/>
                <a:gd name="connsiteX8" fmla="*/ 603438 w 742950"/>
                <a:gd name="connsiteY8" fmla="*/ 52949 h 523875"/>
                <a:gd name="connsiteX9" fmla="*/ 682495 w 742950"/>
                <a:gd name="connsiteY9" fmla="*/ 9134 h 523875"/>
                <a:gd name="connsiteX10" fmla="*/ 739645 w 742950"/>
                <a:gd name="connsiteY10" fmla="*/ 32947 h 523875"/>
                <a:gd name="connsiteX11" fmla="*/ 718690 w 742950"/>
                <a:gd name="connsiteY11" fmla="*/ 223447 h 523875"/>
                <a:gd name="connsiteX12" fmla="*/ 199578 w 742950"/>
                <a:gd name="connsiteY12" fmla="*/ 527294 h 523875"/>
                <a:gd name="connsiteX13" fmla="*/ 13840 w 742950"/>
                <a:gd name="connsiteY13" fmla="*/ 445379 h 523875"/>
                <a:gd name="connsiteX14" fmla="*/ 21460 w 742950"/>
                <a:gd name="connsiteY14" fmla="*/ 395849 h 523875"/>
                <a:gd name="connsiteX15" fmla="*/ 135760 w 742950"/>
                <a:gd name="connsiteY15" fmla="*/ 328222 h 523875"/>
                <a:gd name="connsiteX16" fmla="*/ 129093 w 742950"/>
                <a:gd name="connsiteY16" fmla="*/ 284407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523875">
                  <a:moveTo>
                    <a:pt x="129093" y="284407"/>
                  </a:moveTo>
                  <a:cubicBezTo>
                    <a:pt x="209103" y="290122"/>
                    <a:pt x="289113" y="294884"/>
                    <a:pt x="370075" y="287264"/>
                  </a:cubicBezTo>
                  <a:cubicBezTo>
                    <a:pt x="389125" y="285359"/>
                    <a:pt x="397698" y="274882"/>
                    <a:pt x="403413" y="259642"/>
                  </a:cubicBezTo>
                  <a:cubicBezTo>
                    <a:pt x="411985" y="234877"/>
                    <a:pt x="424368" y="219637"/>
                    <a:pt x="454848" y="230114"/>
                  </a:cubicBezTo>
                  <a:cubicBezTo>
                    <a:pt x="470088" y="235829"/>
                    <a:pt x="481518" y="228209"/>
                    <a:pt x="485328" y="209159"/>
                  </a:cubicBezTo>
                  <a:cubicBezTo>
                    <a:pt x="495805" y="148199"/>
                    <a:pt x="504378" y="140579"/>
                    <a:pt x="562480" y="140579"/>
                  </a:cubicBezTo>
                  <a:cubicBezTo>
                    <a:pt x="573910" y="140579"/>
                    <a:pt x="586293" y="140579"/>
                    <a:pt x="595818" y="125339"/>
                  </a:cubicBezTo>
                  <a:cubicBezTo>
                    <a:pt x="540573" y="115814"/>
                    <a:pt x="539620" y="76762"/>
                    <a:pt x="545335" y="33899"/>
                  </a:cubicBezTo>
                  <a:cubicBezTo>
                    <a:pt x="554860" y="71047"/>
                    <a:pt x="573910" y="71999"/>
                    <a:pt x="603438" y="52949"/>
                  </a:cubicBezTo>
                  <a:cubicBezTo>
                    <a:pt x="628203" y="36757"/>
                    <a:pt x="655825" y="23422"/>
                    <a:pt x="682495" y="9134"/>
                  </a:cubicBezTo>
                  <a:cubicBezTo>
                    <a:pt x="711070" y="-7058"/>
                    <a:pt x="732025" y="-3248"/>
                    <a:pt x="739645" y="32947"/>
                  </a:cubicBezTo>
                  <a:cubicBezTo>
                    <a:pt x="753933" y="98669"/>
                    <a:pt x="743455" y="162487"/>
                    <a:pt x="718690" y="223447"/>
                  </a:cubicBezTo>
                  <a:cubicBezTo>
                    <a:pt x="632965" y="440617"/>
                    <a:pt x="419605" y="551107"/>
                    <a:pt x="199578" y="527294"/>
                  </a:cubicBezTo>
                  <a:cubicBezTo>
                    <a:pt x="131950" y="519674"/>
                    <a:pt x="63370" y="501577"/>
                    <a:pt x="13840" y="445379"/>
                  </a:cubicBezTo>
                  <a:cubicBezTo>
                    <a:pt x="-6162" y="423472"/>
                    <a:pt x="-5210" y="410137"/>
                    <a:pt x="21460" y="395849"/>
                  </a:cubicBezTo>
                  <a:cubicBezTo>
                    <a:pt x="60513" y="374894"/>
                    <a:pt x="93850" y="345367"/>
                    <a:pt x="135760" y="328222"/>
                  </a:cubicBezTo>
                  <a:cubicBezTo>
                    <a:pt x="181480" y="308219"/>
                    <a:pt x="117663" y="301552"/>
                    <a:pt x="129093" y="284407"/>
                  </a:cubicBezTo>
                  <a:close/>
                </a:path>
              </a:pathLst>
            </a:custGeom>
            <a:solidFill>
              <a:srgbClr val="DFDFE0"/>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F80DD08-1483-4459-BBC1-1626DDC5CF8E}"/>
                </a:ext>
              </a:extLst>
            </p:cNvPr>
            <p:cNvSpPr/>
            <p:nvPr/>
          </p:nvSpPr>
          <p:spPr>
            <a:xfrm>
              <a:off x="7444756" y="1336209"/>
              <a:ext cx="317970" cy="258154"/>
            </a:xfrm>
            <a:custGeom>
              <a:avLst/>
              <a:gdLst>
                <a:gd name="connsiteX0" fmla="*/ 944865 w 962025"/>
                <a:gd name="connsiteY0" fmla="*/ 208701 h 781050"/>
                <a:gd name="connsiteX1" fmla="*/ 728647 w 962025"/>
                <a:gd name="connsiteY1" fmla="*/ 42966 h 781050"/>
                <a:gd name="connsiteX2" fmla="*/ 396225 w 962025"/>
                <a:gd name="connsiteY2" fmla="*/ 22011 h 781050"/>
                <a:gd name="connsiteX3" fmla="*/ 384795 w 962025"/>
                <a:gd name="connsiteY3" fmla="*/ 25821 h 781050"/>
                <a:gd name="connsiteX4" fmla="*/ 371460 w 962025"/>
                <a:gd name="connsiteY4" fmla="*/ 26774 h 781050"/>
                <a:gd name="connsiteX5" fmla="*/ 35227 w 962025"/>
                <a:gd name="connsiteY5" fmla="*/ 714479 h 781050"/>
                <a:gd name="connsiteX6" fmla="*/ 165720 w 962025"/>
                <a:gd name="connsiteY6" fmla="*/ 759246 h 781050"/>
                <a:gd name="connsiteX7" fmla="*/ 286687 w 962025"/>
                <a:gd name="connsiteY7" fmla="*/ 669711 h 781050"/>
                <a:gd name="connsiteX8" fmla="*/ 270495 w 962025"/>
                <a:gd name="connsiteY8" fmla="*/ 651614 h 781050"/>
                <a:gd name="connsiteX9" fmla="*/ 270495 w 962025"/>
                <a:gd name="connsiteY9" fmla="*/ 651614 h 781050"/>
                <a:gd name="connsiteX10" fmla="*/ 270495 w 962025"/>
                <a:gd name="connsiteY10" fmla="*/ 651614 h 781050"/>
                <a:gd name="connsiteX11" fmla="*/ 246682 w 962025"/>
                <a:gd name="connsiteY11" fmla="*/ 640184 h 781050"/>
                <a:gd name="connsiteX12" fmla="*/ 246682 w 962025"/>
                <a:gd name="connsiteY12" fmla="*/ 640184 h 781050"/>
                <a:gd name="connsiteX13" fmla="*/ 246682 w 962025"/>
                <a:gd name="connsiteY13" fmla="*/ 640184 h 781050"/>
                <a:gd name="connsiteX14" fmla="*/ 248587 w 962025"/>
                <a:gd name="connsiteY14" fmla="*/ 590654 h 781050"/>
                <a:gd name="connsiteX15" fmla="*/ 223822 w 962025"/>
                <a:gd name="connsiteY15" fmla="*/ 521121 h 781050"/>
                <a:gd name="connsiteX16" fmla="*/ 202867 w 962025"/>
                <a:gd name="connsiteY16" fmla="*/ 497309 h 781050"/>
                <a:gd name="connsiteX17" fmla="*/ 234300 w 962025"/>
                <a:gd name="connsiteY17" fmla="*/ 497309 h 781050"/>
                <a:gd name="connsiteX18" fmla="*/ 258112 w 962025"/>
                <a:gd name="connsiteY18" fmla="*/ 422061 h 781050"/>
                <a:gd name="connsiteX19" fmla="*/ 302880 w 962025"/>
                <a:gd name="connsiteY19" fmla="*/ 307761 h 781050"/>
                <a:gd name="connsiteX20" fmla="*/ 320977 w 962025"/>
                <a:gd name="connsiteY20" fmla="*/ 292521 h 781050"/>
                <a:gd name="connsiteX21" fmla="*/ 401940 w 962025"/>
                <a:gd name="connsiteY21" fmla="*/ 279186 h 781050"/>
                <a:gd name="connsiteX22" fmla="*/ 460995 w 962025"/>
                <a:gd name="connsiteY22" fmla="*/ 259184 h 781050"/>
                <a:gd name="connsiteX23" fmla="*/ 558150 w 962025"/>
                <a:gd name="connsiteY23" fmla="*/ 214416 h 781050"/>
                <a:gd name="connsiteX24" fmla="*/ 587677 w 962025"/>
                <a:gd name="connsiteY24" fmla="*/ 218226 h 781050"/>
                <a:gd name="connsiteX25" fmla="*/ 719122 w 962025"/>
                <a:gd name="connsiteY25" fmla="*/ 286806 h 781050"/>
                <a:gd name="connsiteX26" fmla="*/ 756270 w 962025"/>
                <a:gd name="connsiteY26" fmla="*/ 355386 h 781050"/>
                <a:gd name="connsiteX27" fmla="*/ 771510 w 962025"/>
                <a:gd name="connsiteY27" fmla="*/ 374436 h 781050"/>
                <a:gd name="connsiteX28" fmla="*/ 771510 w 962025"/>
                <a:gd name="connsiteY28" fmla="*/ 374436 h 781050"/>
                <a:gd name="connsiteX29" fmla="*/ 781035 w 962025"/>
                <a:gd name="connsiteY29" fmla="*/ 399201 h 781050"/>
                <a:gd name="connsiteX30" fmla="*/ 929625 w 962025"/>
                <a:gd name="connsiteY30" fmla="*/ 313476 h 781050"/>
                <a:gd name="connsiteX31" fmla="*/ 944865 w 962025"/>
                <a:gd name="connsiteY31" fmla="*/ 208701 h 781050"/>
                <a:gd name="connsiteX32" fmla="*/ 410512 w 962025"/>
                <a:gd name="connsiteY32" fmla="*/ 26774 h 781050"/>
                <a:gd name="connsiteX33" fmla="*/ 410512 w 962025"/>
                <a:gd name="connsiteY33" fmla="*/ 26774 h 781050"/>
                <a:gd name="connsiteX34" fmla="*/ 410512 w 962025"/>
                <a:gd name="connsiteY34" fmla="*/ 26774 h 781050"/>
                <a:gd name="connsiteX35" fmla="*/ 410512 w 962025"/>
                <a:gd name="connsiteY35" fmla="*/ 267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62025" h="781050">
                  <a:moveTo>
                    <a:pt x="944865" y="208701"/>
                  </a:moveTo>
                  <a:cubicBezTo>
                    <a:pt x="888668" y="132501"/>
                    <a:pt x="815325" y="77256"/>
                    <a:pt x="728647" y="42966"/>
                  </a:cubicBezTo>
                  <a:cubicBezTo>
                    <a:pt x="621015" y="1056"/>
                    <a:pt x="509572" y="-17994"/>
                    <a:pt x="396225" y="22011"/>
                  </a:cubicBezTo>
                  <a:cubicBezTo>
                    <a:pt x="392415" y="22011"/>
                    <a:pt x="388605" y="22964"/>
                    <a:pt x="384795" y="25821"/>
                  </a:cubicBezTo>
                  <a:cubicBezTo>
                    <a:pt x="380032" y="25821"/>
                    <a:pt x="376222" y="25821"/>
                    <a:pt x="371460" y="26774"/>
                  </a:cubicBezTo>
                  <a:cubicBezTo>
                    <a:pt x="80947" y="112499"/>
                    <a:pt x="-74310" y="425871"/>
                    <a:pt x="35227" y="714479"/>
                  </a:cubicBezTo>
                  <a:cubicBezTo>
                    <a:pt x="62850" y="786869"/>
                    <a:pt x="98092" y="799251"/>
                    <a:pt x="165720" y="759246"/>
                  </a:cubicBezTo>
                  <a:cubicBezTo>
                    <a:pt x="208582" y="733529"/>
                    <a:pt x="262875" y="721146"/>
                    <a:pt x="286687" y="669711"/>
                  </a:cubicBezTo>
                  <a:cubicBezTo>
                    <a:pt x="284782" y="660186"/>
                    <a:pt x="278115" y="655424"/>
                    <a:pt x="270495" y="651614"/>
                  </a:cubicBezTo>
                  <a:cubicBezTo>
                    <a:pt x="270495" y="651614"/>
                    <a:pt x="270495" y="651614"/>
                    <a:pt x="270495" y="651614"/>
                  </a:cubicBezTo>
                  <a:cubicBezTo>
                    <a:pt x="270495" y="651614"/>
                    <a:pt x="270495" y="651614"/>
                    <a:pt x="270495" y="651614"/>
                  </a:cubicBezTo>
                  <a:cubicBezTo>
                    <a:pt x="265732" y="641136"/>
                    <a:pt x="255255" y="643041"/>
                    <a:pt x="246682" y="640184"/>
                  </a:cubicBezTo>
                  <a:cubicBezTo>
                    <a:pt x="246682" y="640184"/>
                    <a:pt x="246682" y="640184"/>
                    <a:pt x="246682" y="640184"/>
                  </a:cubicBezTo>
                  <a:cubicBezTo>
                    <a:pt x="246682" y="640184"/>
                    <a:pt x="246682" y="640184"/>
                    <a:pt x="246682" y="640184"/>
                  </a:cubicBezTo>
                  <a:cubicBezTo>
                    <a:pt x="230490" y="623039"/>
                    <a:pt x="235252" y="608751"/>
                    <a:pt x="248587" y="590654"/>
                  </a:cubicBezTo>
                  <a:cubicBezTo>
                    <a:pt x="264780" y="570651"/>
                    <a:pt x="248587" y="527789"/>
                    <a:pt x="223822" y="521121"/>
                  </a:cubicBezTo>
                  <a:cubicBezTo>
                    <a:pt x="208582" y="517311"/>
                    <a:pt x="197152" y="513501"/>
                    <a:pt x="202867" y="497309"/>
                  </a:cubicBezTo>
                  <a:cubicBezTo>
                    <a:pt x="211440" y="474449"/>
                    <a:pt x="223822" y="503024"/>
                    <a:pt x="234300" y="497309"/>
                  </a:cubicBezTo>
                  <a:cubicBezTo>
                    <a:pt x="241920" y="471591"/>
                    <a:pt x="232395" y="436349"/>
                    <a:pt x="258112" y="422061"/>
                  </a:cubicBezTo>
                  <a:cubicBezTo>
                    <a:pt x="306690" y="394439"/>
                    <a:pt x="311452" y="355386"/>
                    <a:pt x="302880" y="307761"/>
                  </a:cubicBezTo>
                  <a:cubicBezTo>
                    <a:pt x="300022" y="290616"/>
                    <a:pt x="309547" y="283949"/>
                    <a:pt x="320977" y="292521"/>
                  </a:cubicBezTo>
                  <a:cubicBezTo>
                    <a:pt x="354315" y="318239"/>
                    <a:pt x="379080" y="299189"/>
                    <a:pt x="401940" y="279186"/>
                  </a:cubicBezTo>
                  <a:cubicBezTo>
                    <a:pt x="420037" y="263946"/>
                    <a:pt x="439087" y="261089"/>
                    <a:pt x="460995" y="259184"/>
                  </a:cubicBezTo>
                  <a:cubicBezTo>
                    <a:pt x="498142" y="256326"/>
                    <a:pt x="536243" y="254421"/>
                    <a:pt x="558150" y="214416"/>
                  </a:cubicBezTo>
                  <a:cubicBezTo>
                    <a:pt x="568627" y="194414"/>
                    <a:pt x="581010" y="200129"/>
                    <a:pt x="587677" y="218226"/>
                  </a:cubicBezTo>
                  <a:cubicBezTo>
                    <a:pt x="610537" y="277281"/>
                    <a:pt x="650543" y="303951"/>
                    <a:pt x="719122" y="286806"/>
                  </a:cubicBezTo>
                  <a:cubicBezTo>
                    <a:pt x="701977" y="329669"/>
                    <a:pt x="732457" y="340146"/>
                    <a:pt x="756270" y="355386"/>
                  </a:cubicBezTo>
                  <a:cubicBezTo>
                    <a:pt x="761032" y="362054"/>
                    <a:pt x="766747" y="368721"/>
                    <a:pt x="771510" y="374436"/>
                  </a:cubicBezTo>
                  <a:cubicBezTo>
                    <a:pt x="771510" y="374436"/>
                    <a:pt x="771510" y="374436"/>
                    <a:pt x="771510" y="374436"/>
                  </a:cubicBezTo>
                  <a:cubicBezTo>
                    <a:pt x="774368" y="383009"/>
                    <a:pt x="778177" y="391581"/>
                    <a:pt x="781035" y="399201"/>
                  </a:cubicBezTo>
                  <a:cubicBezTo>
                    <a:pt x="830565" y="370626"/>
                    <a:pt x="881047" y="344909"/>
                    <a:pt x="929625" y="313476"/>
                  </a:cubicBezTo>
                  <a:cubicBezTo>
                    <a:pt x="973440" y="287759"/>
                    <a:pt x="976297" y="252516"/>
                    <a:pt x="944865" y="208701"/>
                  </a:cubicBezTo>
                  <a:close/>
                  <a:moveTo>
                    <a:pt x="410512" y="26774"/>
                  </a:moveTo>
                  <a:cubicBezTo>
                    <a:pt x="410512" y="26774"/>
                    <a:pt x="410512" y="26774"/>
                    <a:pt x="410512" y="26774"/>
                  </a:cubicBezTo>
                  <a:cubicBezTo>
                    <a:pt x="410512" y="26774"/>
                    <a:pt x="410512" y="26774"/>
                    <a:pt x="410512" y="26774"/>
                  </a:cubicBezTo>
                  <a:cubicBezTo>
                    <a:pt x="410512" y="26774"/>
                    <a:pt x="410512" y="26774"/>
                    <a:pt x="410512" y="26774"/>
                  </a:cubicBezTo>
                  <a:close/>
                </a:path>
              </a:pathLst>
            </a:custGeom>
            <a:solidFill>
              <a:srgbClr val="7E8389"/>
            </a:solidFill>
            <a:ln w="9525" cap="flat">
              <a:noFill/>
              <a:prstDash val="solid"/>
              <a:miter/>
            </a:ln>
          </p:spPr>
          <p:txBody>
            <a:bodyPr rtlCol="0" anchor="ctr"/>
            <a:lstStyle/>
            <a:p>
              <a:endParaRPr lang="en-US"/>
            </a:p>
          </p:txBody>
        </p:sp>
      </p:grpSp>
      <p:sp>
        <p:nvSpPr>
          <p:cNvPr id="36" name="Rectangle 35">
            <a:extLst>
              <a:ext uri="{FF2B5EF4-FFF2-40B4-BE49-F238E27FC236}">
                <a16:creationId xmlns:a16="http://schemas.microsoft.com/office/drawing/2014/main" id="{90A43FCB-7E70-452E-902F-6076EFD11E1A}"/>
              </a:ext>
            </a:extLst>
          </p:cNvPr>
          <p:cNvSpPr/>
          <p:nvPr/>
        </p:nvSpPr>
        <p:spPr>
          <a:xfrm>
            <a:off x="10443499" y="1121692"/>
            <a:ext cx="1355565" cy="923330"/>
          </a:xfrm>
          <a:prstGeom prst="rect">
            <a:avLst/>
          </a:prstGeom>
        </p:spPr>
        <p:txBody>
          <a:bodyPr wrap="square">
            <a:spAutoFit/>
          </a:bodyPr>
          <a:lstStyle/>
          <a:p>
            <a:pPr algn="dist"/>
            <a:r>
              <a:rPr lang="en-US" dirty="0">
                <a:solidFill>
                  <a:schemeClr val="accent3"/>
                </a:solidFill>
              </a:rPr>
              <a:t>DON'T LET GUNS RULE! </a:t>
            </a:r>
          </a:p>
        </p:txBody>
      </p:sp>
      <p:sp>
        <p:nvSpPr>
          <p:cNvPr id="58" name="Graphic 77">
            <a:extLst>
              <a:ext uri="{FF2B5EF4-FFF2-40B4-BE49-F238E27FC236}">
                <a16:creationId xmlns:a16="http://schemas.microsoft.com/office/drawing/2014/main" id="{BFE54D88-6247-4677-8186-CEBC1396A0DB}"/>
              </a:ext>
            </a:extLst>
          </p:cNvPr>
          <p:cNvSpPr/>
          <p:nvPr/>
        </p:nvSpPr>
        <p:spPr>
          <a:xfrm>
            <a:off x="-812" y="4426227"/>
            <a:ext cx="2614022" cy="2431773"/>
          </a:xfrm>
          <a:custGeom>
            <a:avLst/>
            <a:gdLst>
              <a:gd name="connsiteX0" fmla="*/ 6186546 w 9860025"/>
              <a:gd name="connsiteY0" fmla="*/ 3750877 h 6858000"/>
              <a:gd name="connsiteX1" fmla="*/ 6170700 w 9860025"/>
              <a:gd name="connsiteY1" fmla="*/ 3757920 h 6858000"/>
              <a:gd name="connsiteX2" fmla="*/ 6050090 w 9860025"/>
              <a:gd name="connsiteY2" fmla="*/ 3783451 h 6858000"/>
              <a:gd name="connsiteX3" fmla="*/ 5844086 w 9860025"/>
              <a:gd name="connsiteY3" fmla="*/ 3838033 h 6858000"/>
              <a:gd name="connsiteX4" fmla="*/ 5596705 w 9860025"/>
              <a:gd name="connsiteY4" fmla="*/ 3898778 h 6858000"/>
              <a:gd name="connsiteX5" fmla="*/ 5472575 w 9860025"/>
              <a:gd name="connsiteY5" fmla="*/ 3946317 h 6858000"/>
              <a:gd name="connsiteX6" fmla="*/ 5460249 w 9860025"/>
              <a:gd name="connsiteY6" fmla="*/ 3976249 h 6858000"/>
              <a:gd name="connsiteX7" fmla="*/ 5425035 w 9860025"/>
              <a:gd name="connsiteY7" fmla="*/ 4907670 h 6858000"/>
              <a:gd name="connsiteX8" fmla="*/ 6290429 w 9860025"/>
              <a:gd name="connsiteY8" fmla="*/ 5056450 h 6858000"/>
              <a:gd name="connsiteX9" fmla="*/ 6263137 w 9860025"/>
              <a:gd name="connsiteY9" fmla="*/ 5004509 h 6858000"/>
              <a:gd name="connsiteX10" fmla="*/ 6115237 w 9860025"/>
              <a:gd name="connsiteY10" fmla="*/ 4832839 h 6858000"/>
              <a:gd name="connsiteX11" fmla="*/ 6010474 w 9860025"/>
              <a:gd name="connsiteY11" fmla="*/ 4507106 h 6858000"/>
              <a:gd name="connsiteX12" fmla="*/ 6078262 w 9860025"/>
              <a:gd name="connsiteY12" fmla="*/ 3904060 h 6858000"/>
              <a:gd name="connsiteX13" fmla="*/ 6244650 w 9860025"/>
              <a:gd name="connsiteY13" fmla="*/ 3746475 h 6858000"/>
              <a:gd name="connsiteX14" fmla="*/ 6383747 w 9860025"/>
              <a:gd name="connsiteY14" fmla="*/ 3741193 h 6858000"/>
              <a:gd name="connsiteX15" fmla="*/ 6754378 w 9860025"/>
              <a:gd name="connsiteY15" fmla="*/ 3598575 h 6858000"/>
              <a:gd name="connsiteX16" fmla="*/ 7117086 w 9860025"/>
              <a:gd name="connsiteY16" fmla="*/ 3518462 h 6858000"/>
              <a:gd name="connsiteX17" fmla="*/ 7150539 w 9860025"/>
              <a:gd name="connsiteY17" fmla="*/ 3490291 h 6858000"/>
              <a:gd name="connsiteX18" fmla="*/ 7174309 w 9860025"/>
              <a:gd name="connsiteY18" fmla="*/ 3315099 h 6858000"/>
              <a:gd name="connsiteX19" fmla="*/ 7218327 w 9860025"/>
              <a:gd name="connsiteY19" fmla="*/ 3163678 h 6858000"/>
              <a:gd name="connsiteX20" fmla="*/ 7291397 w 9860025"/>
              <a:gd name="connsiteY20" fmla="*/ 3088847 h 6858000"/>
              <a:gd name="connsiteX21" fmla="*/ 7329253 w 9860025"/>
              <a:gd name="connsiteY21" fmla="*/ 3080044 h 6858000"/>
              <a:gd name="connsiteX22" fmla="*/ 7228892 w 9860025"/>
              <a:gd name="connsiteY22" fmla="*/ 3043068 h 6858000"/>
              <a:gd name="connsiteX23" fmla="*/ 7162865 w 9860025"/>
              <a:gd name="connsiteY23" fmla="*/ 3025461 h 6858000"/>
              <a:gd name="connsiteX24" fmla="*/ 7123249 w 9860025"/>
              <a:gd name="connsiteY24" fmla="*/ 2962956 h 6858000"/>
              <a:gd name="connsiteX25" fmla="*/ 7142617 w 9860025"/>
              <a:gd name="connsiteY25" fmla="*/ 2679480 h 6858000"/>
              <a:gd name="connsiteX26" fmla="*/ 7192797 w 9860025"/>
              <a:gd name="connsiteY26" fmla="*/ 2561512 h 6858000"/>
              <a:gd name="connsiteX27" fmla="*/ 7294038 w 9860025"/>
              <a:gd name="connsiteY27" fmla="*/ 2448826 h 6858000"/>
              <a:gd name="connsiteX28" fmla="*/ 7323970 w 9860025"/>
              <a:gd name="connsiteY28" fmla="*/ 2398645 h 6858000"/>
              <a:gd name="connsiteX29" fmla="*/ 7388236 w 9860025"/>
              <a:gd name="connsiteY29" fmla="*/ 2358149 h 6858000"/>
              <a:gd name="connsiteX30" fmla="*/ 7469230 w 9860025"/>
              <a:gd name="connsiteY30" fmla="*/ 2347584 h 6858000"/>
              <a:gd name="connsiteX31" fmla="*/ 7593361 w 9860025"/>
              <a:gd name="connsiteY31" fmla="*/ 2419774 h 6858000"/>
              <a:gd name="connsiteX32" fmla="*/ 7956068 w 9860025"/>
              <a:gd name="connsiteY32" fmla="*/ 2462031 h 6858000"/>
              <a:gd name="connsiteX33" fmla="*/ 8389205 w 9860025"/>
              <a:gd name="connsiteY33" fmla="*/ 2498126 h 6858000"/>
              <a:gd name="connsiteX34" fmla="*/ 8686766 w 9860025"/>
              <a:gd name="connsiteY34" fmla="*/ 2535101 h 6858000"/>
              <a:gd name="connsiteX35" fmla="*/ 9254598 w 9860025"/>
              <a:gd name="connsiteY35" fmla="*/ 2552708 h 6858000"/>
              <a:gd name="connsiteX36" fmla="*/ 9430670 w 9860025"/>
              <a:gd name="connsiteY36" fmla="*/ 2563272 h 6858000"/>
              <a:gd name="connsiteX37" fmla="*/ 9484372 w 9860025"/>
              <a:gd name="connsiteY37" fmla="*/ 2516613 h 6858000"/>
              <a:gd name="connsiteX38" fmla="*/ 9600580 w 9860025"/>
              <a:gd name="connsiteY38" fmla="*/ 2527178 h 6858000"/>
              <a:gd name="connsiteX39" fmla="*/ 9658683 w 9860025"/>
              <a:gd name="connsiteY39" fmla="*/ 2565033 h 6858000"/>
              <a:gd name="connsiteX40" fmla="*/ 9705343 w 9860025"/>
              <a:gd name="connsiteY40" fmla="*/ 2580880 h 6858000"/>
              <a:gd name="connsiteX41" fmla="*/ 9771370 w 9860025"/>
              <a:gd name="connsiteY41" fmla="*/ 2597606 h 6858000"/>
              <a:gd name="connsiteX42" fmla="*/ 9796019 w 9860025"/>
              <a:gd name="connsiteY42" fmla="*/ 2628419 h 6858000"/>
              <a:gd name="connsiteX43" fmla="*/ 9863808 w 9860025"/>
              <a:gd name="connsiteY43" fmla="*/ 2926861 h 6858000"/>
              <a:gd name="connsiteX44" fmla="*/ 9868209 w 9860025"/>
              <a:gd name="connsiteY44" fmla="*/ 3011375 h 6858000"/>
              <a:gd name="connsiteX45" fmla="*/ 9820670 w 9860025"/>
              <a:gd name="connsiteY45" fmla="*/ 3041308 h 6858000"/>
              <a:gd name="connsiteX46" fmla="*/ 9796019 w 9860025"/>
              <a:gd name="connsiteY46" fmla="*/ 3176883 h 6858000"/>
              <a:gd name="connsiteX47" fmla="*/ 9786335 w 9860025"/>
              <a:gd name="connsiteY47" fmla="*/ 3233226 h 6858000"/>
              <a:gd name="connsiteX48" fmla="*/ 9723830 w 9860025"/>
              <a:gd name="connsiteY48" fmla="*/ 3324783 h 6858000"/>
              <a:gd name="connsiteX49" fmla="*/ 9568006 w 9860025"/>
              <a:gd name="connsiteY49" fmla="*/ 3340630 h 6858000"/>
              <a:gd name="connsiteX50" fmla="*/ 9400738 w 9860025"/>
              <a:gd name="connsiteY50" fmla="*/ 3318621 h 6858000"/>
              <a:gd name="connsiteX51" fmla="*/ 9206178 w 9860025"/>
              <a:gd name="connsiteY51" fmla="*/ 3304535 h 6858000"/>
              <a:gd name="connsiteX52" fmla="*/ 9158639 w 9860025"/>
              <a:gd name="connsiteY52" fmla="*/ 3344151 h 6858000"/>
              <a:gd name="connsiteX53" fmla="*/ 9157759 w 9860025"/>
              <a:gd name="connsiteY53" fmla="*/ 3526386 h 6858000"/>
              <a:gd name="connsiteX54" fmla="*/ 9114621 w 9860025"/>
              <a:gd name="connsiteY54" fmla="*/ 3695415 h 6858000"/>
              <a:gd name="connsiteX55" fmla="*/ 9007217 w 9860025"/>
              <a:gd name="connsiteY55" fmla="*/ 3804579 h 6858000"/>
              <a:gd name="connsiteX56" fmla="*/ 8964960 w 9860025"/>
              <a:gd name="connsiteY56" fmla="*/ 3838913 h 6858000"/>
              <a:gd name="connsiteX57" fmla="*/ 8891010 w 9860025"/>
              <a:gd name="connsiteY57" fmla="*/ 3954240 h 6858000"/>
              <a:gd name="connsiteX58" fmla="*/ 8898933 w 9860025"/>
              <a:gd name="connsiteY58" fmla="*/ 4078371 h 6858000"/>
              <a:gd name="connsiteX59" fmla="*/ 8908617 w 9860025"/>
              <a:gd name="connsiteY59" fmla="*/ 4213066 h 6858000"/>
              <a:gd name="connsiteX60" fmla="*/ 9001935 w 9860025"/>
              <a:gd name="connsiteY60" fmla="*/ 4344240 h 6858000"/>
              <a:gd name="connsiteX61" fmla="*/ 9045073 w 9860025"/>
              <a:gd name="connsiteY61" fmla="*/ 4505346 h 6858000"/>
              <a:gd name="connsiteX62" fmla="*/ 8979926 w 9860025"/>
              <a:gd name="connsiteY62" fmla="*/ 4607467 h 6858000"/>
              <a:gd name="connsiteX63" fmla="*/ 8881326 w 9860025"/>
              <a:gd name="connsiteY63" fmla="*/ 4761530 h 6858000"/>
              <a:gd name="connsiteX64" fmla="*/ 8875164 w 9860025"/>
              <a:gd name="connsiteY64" fmla="*/ 4861011 h 6858000"/>
              <a:gd name="connsiteX65" fmla="*/ 8823222 w 9860025"/>
              <a:gd name="connsiteY65" fmla="*/ 4978979 h 6858000"/>
              <a:gd name="connsiteX66" fmla="*/ 8694690 w 9860025"/>
              <a:gd name="connsiteY66" fmla="*/ 5022997 h 6858000"/>
              <a:gd name="connsiteX67" fmla="*/ 8559114 w 9860025"/>
              <a:gd name="connsiteY67" fmla="*/ 5100468 h 6858000"/>
              <a:gd name="connsiteX68" fmla="*/ 8507173 w 9860025"/>
              <a:gd name="connsiteY68" fmla="*/ 5192906 h 6858000"/>
              <a:gd name="connsiteX69" fmla="*/ 8383923 w 9860025"/>
              <a:gd name="connsiteY69" fmla="*/ 5248369 h 6858000"/>
              <a:gd name="connsiteX70" fmla="*/ 8123337 w 9860025"/>
              <a:gd name="connsiteY70" fmla="*/ 5313515 h 6858000"/>
              <a:gd name="connsiteX71" fmla="*/ 7940222 w 9860025"/>
              <a:gd name="connsiteY71" fmla="*/ 5327601 h 6858000"/>
              <a:gd name="connsiteX72" fmla="*/ 7645302 w 9860025"/>
              <a:gd name="connsiteY72" fmla="*/ 5340807 h 6858000"/>
              <a:gd name="connsiteX73" fmla="*/ 7242977 w 9860025"/>
              <a:gd name="connsiteY73" fmla="*/ 5318798 h 6858000"/>
              <a:gd name="connsiteX74" fmla="*/ 6830969 w 9860025"/>
              <a:gd name="connsiteY74" fmla="*/ 5322319 h 6858000"/>
              <a:gd name="connsiteX75" fmla="*/ 6537810 w 9860025"/>
              <a:gd name="connsiteY75" fmla="*/ 5282703 h 6858000"/>
              <a:gd name="connsiteX76" fmla="*/ 6277223 w 9860025"/>
              <a:gd name="connsiteY76" fmla="*/ 5240446 h 6858000"/>
              <a:gd name="connsiteX77" fmla="*/ 6083544 w 9860025"/>
              <a:gd name="connsiteY77" fmla="*/ 5273899 h 6858000"/>
              <a:gd name="connsiteX78" fmla="*/ 5991107 w 9860025"/>
              <a:gd name="connsiteY78" fmla="*/ 5366337 h 6858000"/>
              <a:gd name="connsiteX79" fmla="*/ 5768375 w 9860025"/>
              <a:gd name="connsiteY79" fmla="*/ 5697352 h 6858000"/>
              <a:gd name="connsiteX80" fmla="*/ 5623997 w 9860025"/>
              <a:gd name="connsiteY80" fmla="*/ 5749293 h 6858000"/>
              <a:gd name="connsiteX81" fmla="*/ 5462010 w 9860025"/>
              <a:gd name="connsiteY81" fmla="*/ 5765140 h 6858000"/>
              <a:gd name="connsiteX82" fmla="*/ 5445284 w 9860025"/>
              <a:gd name="connsiteY82" fmla="*/ 5792431 h 6858000"/>
              <a:gd name="connsiteX83" fmla="*/ 5492823 w 9860025"/>
              <a:gd name="connsiteY83" fmla="*/ 5969383 h 6858000"/>
              <a:gd name="connsiteX84" fmla="*/ 5558850 w 9860025"/>
              <a:gd name="connsiteY84" fmla="*/ 6331211 h 6858000"/>
              <a:gd name="connsiteX85" fmla="*/ 5676818 w 9860025"/>
              <a:gd name="connsiteY85" fmla="*/ 6640217 h 6858000"/>
              <a:gd name="connsiteX86" fmla="*/ 5778940 w 9860025"/>
              <a:gd name="connsiteY86" fmla="*/ 6859427 h 6858000"/>
              <a:gd name="connsiteX87" fmla="*/ 1404434 w 9860025"/>
              <a:gd name="connsiteY87" fmla="*/ 6859427 h 6858000"/>
              <a:gd name="connsiteX88" fmla="*/ 1360416 w 9860025"/>
              <a:gd name="connsiteY88" fmla="*/ 6814528 h 6858000"/>
              <a:gd name="connsiteX89" fmla="*/ 1334885 w 9860025"/>
              <a:gd name="connsiteY89" fmla="*/ 6757305 h 6858000"/>
              <a:gd name="connsiteX90" fmla="*/ 1215156 w 9860025"/>
              <a:gd name="connsiteY90" fmla="*/ 6532813 h 6858000"/>
              <a:gd name="connsiteX91" fmla="*/ 1178181 w 9860025"/>
              <a:gd name="connsiteY91" fmla="*/ 6476470 h 6858000"/>
              <a:gd name="connsiteX92" fmla="*/ 1015315 w 9860025"/>
              <a:gd name="connsiteY92" fmla="*/ 6259022 h 6858000"/>
              <a:gd name="connsiteX93" fmla="*/ 974818 w 9860025"/>
              <a:gd name="connsiteY93" fmla="*/ 6223807 h 6858000"/>
              <a:gd name="connsiteX94" fmla="*/ 892945 w 9860025"/>
              <a:gd name="connsiteY94" fmla="*/ 6132250 h 6858000"/>
              <a:gd name="connsiteX95" fmla="*/ 801387 w 9860025"/>
              <a:gd name="connsiteY95" fmla="*/ 6003717 h 6858000"/>
              <a:gd name="connsiteX96" fmla="*/ 617392 w 9860025"/>
              <a:gd name="connsiteY96" fmla="*/ 5788029 h 6858000"/>
              <a:gd name="connsiteX97" fmla="*/ 267890 w 9860025"/>
              <a:gd name="connsiteY97" fmla="*/ 5159452 h 6858000"/>
              <a:gd name="connsiteX98" fmla="*/ 205384 w 9860025"/>
              <a:gd name="connsiteY98" fmla="*/ 5041485 h 6858000"/>
              <a:gd name="connsiteX99" fmla="*/ 170170 w 9860025"/>
              <a:gd name="connsiteY99" fmla="*/ 4942004 h 6858000"/>
              <a:gd name="connsiteX100" fmla="*/ 75971 w 9860025"/>
              <a:gd name="connsiteY100" fmla="*/ 4773855 h 6858000"/>
              <a:gd name="connsiteX101" fmla="*/ 260 w 9860025"/>
              <a:gd name="connsiteY101" fmla="*/ 4532636 h 6858000"/>
              <a:gd name="connsiteX102" fmla="*/ 155204 w 9860025"/>
              <a:gd name="connsiteY102" fmla="*/ 4036114 h 6858000"/>
              <a:gd name="connsiteX103" fmla="*/ 284616 w 9860025"/>
              <a:gd name="connsiteY103" fmla="*/ 3897897 h 6858000"/>
              <a:gd name="connsiteX104" fmla="*/ 449244 w 9860025"/>
              <a:gd name="connsiteY104" fmla="*/ 3800177 h 6858000"/>
              <a:gd name="connsiteX105" fmla="*/ 863893 w 9860025"/>
              <a:gd name="connsiteY105" fmla="*/ 3576566 h 6858000"/>
              <a:gd name="connsiteX106" fmla="*/ 1068136 w 9860025"/>
              <a:gd name="connsiteY106" fmla="*/ 3535189 h 6858000"/>
              <a:gd name="connsiteX107" fmla="*/ 1197549 w 9860025"/>
              <a:gd name="connsiteY107" fmla="*/ 3479727 h 6858000"/>
              <a:gd name="connsiteX108" fmla="*/ 1198430 w 9860025"/>
              <a:gd name="connsiteY108" fmla="*/ 3477086 h 6858000"/>
              <a:gd name="connsiteX109" fmla="*/ 1247730 w 9860025"/>
              <a:gd name="connsiteY109" fmla="*/ 3339750 h 6858000"/>
              <a:gd name="connsiteX110" fmla="*/ 1422041 w 9860025"/>
              <a:gd name="connsiteY110" fmla="*/ 3090608 h 6858000"/>
              <a:gd name="connsiteX111" fmla="*/ 1510957 w 9860025"/>
              <a:gd name="connsiteY111" fmla="*/ 2947990 h 6858000"/>
              <a:gd name="connsiteX112" fmla="*/ 1529445 w 9860025"/>
              <a:gd name="connsiteY112" fmla="*/ 2928622 h 6858000"/>
              <a:gd name="connsiteX113" fmla="*/ 1539129 w 9860025"/>
              <a:gd name="connsiteY113" fmla="*/ 2929502 h 6858000"/>
              <a:gd name="connsiteX114" fmla="*/ 1542650 w 9860025"/>
              <a:gd name="connsiteY114" fmla="*/ 2992888 h 6858000"/>
              <a:gd name="connsiteX115" fmla="*/ 1623643 w 9860025"/>
              <a:gd name="connsiteY115" fmla="*/ 3178644 h 6858000"/>
              <a:gd name="connsiteX116" fmla="*/ 1709918 w 9860025"/>
              <a:gd name="connsiteY116" fmla="*/ 3237628 h 6858000"/>
              <a:gd name="connsiteX117" fmla="*/ 1815562 w 9860025"/>
              <a:gd name="connsiteY117" fmla="*/ 3293090 h 6858000"/>
              <a:gd name="connsiteX118" fmla="*/ 1904478 w 9860025"/>
              <a:gd name="connsiteY118" fmla="*/ 3362639 h 6858000"/>
              <a:gd name="connsiteX119" fmla="*/ 1949376 w 9860025"/>
              <a:gd name="connsiteY119" fmla="*/ 3403135 h 6858000"/>
              <a:gd name="connsiteX120" fmla="*/ 2003958 w 9860025"/>
              <a:gd name="connsiteY120" fmla="*/ 3422503 h 6858000"/>
              <a:gd name="connsiteX121" fmla="*/ 2051498 w 9860025"/>
              <a:gd name="connsiteY121" fmla="*/ 3461239 h 6858000"/>
              <a:gd name="connsiteX122" fmla="*/ 2180030 w 9860025"/>
              <a:gd name="connsiteY122" fmla="*/ 3522864 h 6858000"/>
              <a:gd name="connsiteX123" fmla="*/ 2372829 w 9860025"/>
              <a:gd name="connsiteY123" fmla="*/ 3651397 h 6858000"/>
              <a:gd name="connsiteX124" fmla="*/ 2474070 w 9860025"/>
              <a:gd name="connsiteY124" fmla="*/ 3717424 h 6858000"/>
              <a:gd name="connsiteX125" fmla="*/ 2510165 w 9860025"/>
              <a:gd name="connsiteY125" fmla="*/ 3735031 h 6858000"/>
              <a:gd name="connsiteX126" fmla="*/ 2561226 w 9860025"/>
              <a:gd name="connsiteY126" fmla="*/ 3757040 h 6858000"/>
              <a:gd name="connsiteX127" fmla="*/ 2597321 w 9860025"/>
              <a:gd name="connsiteY127" fmla="*/ 3684850 h 6858000"/>
              <a:gd name="connsiteX128" fmla="*/ 2522490 w 9860025"/>
              <a:gd name="connsiteY128" fmla="*/ 3645234 h 6858000"/>
              <a:gd name="connsiteX129" fmla="*/ 2364025 w 9860025"/>
              <a:gd name="connsiteY129" fmla="*/ 3552796 h 6858000"/>
              <a:gd name="connsiteX130" fmla="*/ 1972265 w 9860025"/>
              <a:gd name="connsiteY130" fmla="*/ 3259637 h 6858000"/>
              <a:gd name="connsiteX131" fmla="*/ 1682627 w 9860025"/>
              <a:gd name="connsiteY131" fmla="*/ 3049231 h 6858000"/>
              <a:gd name="connsiteX132" fmla="*/ 1595472 w 9860025"/>
              <a:gd name="connsiteY132" fmla="*/ 2877561 h 6858000"/>
              <a:gd name="connsiteX133" fmla="*/ 1598993 w 9860025"/>
              <a:gd name="connsiteY133" fmla="*/ 2840586 h 6858000"/>
              <a:gd name="connsiteX134" fmla="*/ 1650934 w 9860025"/>
              <a:gd name="connsiteY134" fmla="*/ 2933904 h 6858000"/>
              <a:gd name="connsiteX135" fmla="*/ 1515359 w 9860025"/>
              <a:gd name="connsiteY135" fmla="*/ 2513092 h 6858000"/>
              <a:gd name="connsiteX136" fmla="*/ 1423802 w 9860025"/>
              <a:gd name="connsiteY136" fmla="*/ 2523656 h 6858000"/>
              <a:gd name="connsiteX137" fmla="*/ 1301432 w 9860025"/>
              <a:gd name="connsiteY137" fmla="*/ 2462911 h 6858000"/>
              <a:gd name="connsiteX138" fmla="*/ 1193147 w 9860025"/>
              <a:gd name="connsiteY138" fmla="*/ 2283318 h 6858000"/>
              <a:gd name="connsiteX139" fmla="*/ 1119197 w 9860025"/>
              <a:gd name="connsiteY139" fmla="*/ 1985757 h 6858000"/>
              <a:gd name="connsiteX140" fmla="*/ 1096308 w 9860025"/>
              <a:gd name="connsiteY140" fmla="*/ 1858105 h 6858000"/>
              <a:gd name="connsiteX141" fmla="*/ 1161454 w 9860025"/>
              <a:gd name="connsiteY141" fmla="*/ 1705802 h 6858000"/>
              <a:gd name="connsiteX142" fmla="*/ 1177301 w 9860025"/>
              <a:gd name="connsiteY142" fmla="*/ 1667947 h 6858000"/>
              <a:gd name="connsiteX143" fmla="*/ 1139445 w 9860025"/>
              <a:gd name="connsiteY143" fmla="*/ 1329008 h 6858000"/>
              <a:gd name="connsiteX144" fmla="*/ 1119197 w 9860025"/>
              <a:gd name="connsiteY144" fmla="*/ 1039370 h 6858000"/>
              <a:gd name="connsiteX145" fmla="*/ 1191387 w 9860025"/>
              <a:gd name="connsiteY145" fmla="*/ 662576 h 6858000"/>
              <a:gd name="connsiteX146" fmla="*/ 1296149 w 9860025"/>
              <a:gd name="connsiteY146" fmla="*/ 480342 h 6858000"/>
              <a:gd name="connsiteX147" fmla="*/ 1551454 w 9860025"/>
              <a:gd name="connsiteY147" fmla="*/ 211832 h 6858000"/>
              <a:gd name="connsiteX148" fmla="*/ 1763620 w 9860025"/>
              <a:gd name="connsiteY148" fmla="*/ 109711 h 6858000"/>
              <a:gd name="connsiteX149" fmla="*/ 1898315 w 9860025"/>
              <a:gd name="connsiteY149" fmla="*/ 65693 h 6858000"/>
              <a:gd name="connsiteX150" fmla="*/ 2076148 w 9860025"/>
              <a:gd name="connsiteY150" fmla="*/ 31359 h 6858000"/>
              <a:gd name="connsiteX151" fmla="*/ 2219646 w 9860025"/>
              <a:gd name="connsiteY151" fmla="*/ 14632 h 6858000"/>
              <a:gd name="connsiteX152" fmla="*/ 2245177 w 9860025"/>
              <a:gd name="connsiteY152" fmla="*/ 11110 h 6858000"/>
              <a:gd name="connsiteX153" fmla="*/ 2348179 w 9860025"/>
              <a:gd name="connsiteY153" fmla="*/ 7589 h 6858000"/>
              <a:gd name="connsiteX154" fmla="*/ 2434454 w 9860025"/>
              <a:gd name="connsiteY154" fmla="*/ 17273 h 6858000"/>
              <a:gd name="connsiteX155" fmla="*/ 2561226 w 9860025"/>
              <a:gd name="connsiteY155" fmla="*/ 51607 h 6858000"/>
              <a:gd name="connsiteX156" fmla="*/ 2689758 w 9860025"/>
              <a:gd name="connsiteY156" fmla="*/ 92103 h 6858000"/>
              <a:gd name="connsiteX157" fmla="*/ 2749623 w 9860025"/>
              <a:gd name="connsiteY157" fmla="*/ 119395 h 6858000"/>
              <a:gd name="connsiteX158" fmla="*/ 2885198 w 9860025"/>
              <a:gd name="connsiteY158" fmla="*/ 188943 h 6858000"/>
              <a:gd name="connsiteX159" fmla="*/ 3074476 w 9860025"/>
              <a:gd name="connsiteY159" fmla="*/ 315715 h 6858000"/>
              <a:gd name="connsiteX160" fmla="*/ 3171315 w 9860025"/>
              <a:gd name="connsiteY160" fmla="*/ 387904 h 6858000"/>
              <a:gd name="connsiteX161" fmla="*/ 3302489 w 9860025"/>
              <a:gd name="connsiteY161" fmla="*/ 537565 h 6858000"/>
              <a:gd name="connsiteX162" fmla="*/ 3438944 w 9860025"/>
              <a:gd name="connsiteY162" fmla="*/ 770861 h 6858000"/>
              <a:gd name="connsiteX163" fmla="*/ 3529621 w 9860025"/>
              <a:gd name="connsiteY163" fmla="*/ 1044652 h 6858000"/>
              <a:gd name="connsiteX164" fmla="*/ 3541946 w 9860025"/>
              <a:gd name="connsiteY164" fmla="*/ 1292033 h 6858000"/>
              <a:gd name="connsiteX165" fmla="*/ 3524339 w 9860025"/>
              <a:gd name="connsiteY165" fmla="*/ 1486593 h 6858000"/>
              <a:gd name="connsiteX166" fmla="*/ 3524339 w 9860025"/>
              <a:gd name="connsiteY166" fmla="*/ 1522688 h 6858000"/>
              <a:gd name="connsiteX167" fmla="*/ 3500569 w 9860025"/>
              <a:gd name="connsiteY167" fmla="*/ 1571988 h 6858000"/>
              <a:gd name="connsiteX168" fmla="*/ 3494407 w 9860025"/>
              <a:gd name="connsiteY168" fmla="*/ 1717247 h 6858000"/>
              <a:gd name="connsiteX169" fmla="*/ 3497048 w 9860025"/>
              <a:gd name="connsiteY169" fmla="*/ 1725170 h 6858000"/>
              <a:gd name="connsiteX170" fmla="*/ 3506732 w 9860025"/>
              <a:gd name="connsiteY170" fmla="*/ 1839617 h 6858000"/>
              <a:gd name="connsiteX171" fmla="*/ 3489125 w 9860025"/>
              <a:gd name="connsiteY171" fmla="*/ 1908285 h 6858000"/>
              <a:gd name="connsiteX172" fmla="*/ 3482082 w 9860025"/>
              <a:gd name="connsiteY172" fmla="*/ 2074673 h 6858000"/>
              <a:gd name="connsiteX173" fmla="*/ 3478560 w 9860025"/>
              <a:gd name="connsiteY173" fmla="*/ 2462031 h 6858000"/>
              <a:gd name="connsiteX174" fmla="*/ 3439825 w 9860025"/>
              <a:gd name="connsiteY174" fmla="*/ 2793046 h 6858000"/>
              <a:gd name="connsiteX175" fmla="*/ 3435423 w 9860025"/>
              <a:gd name="connsiteY175" fmla="*/ 2873159 h 6858000"/>
              <a:gd name="connsiteX176" fmla="*/ 3494407 w 9860025"/>
              <a:gd name="connsiteY176" fmla="*/ 2904852 h 6858000"/>
              <a:gd name="connsiteX177" fmla="*/ 3573639 w 9860025"/>
              <a:gd name="connsiteY177" fmla="*/ 2867877 h 6858000"/>
              <a:gd name="connsiteX178" fmla="*/ 3759395 w 9860025"/>
              <a:gd name="connsiteY178" fmla="*/ 2738464 h 6858000"/>
              <a:gd name="connsiteX179" fmla="*/ 4082487 w 9860025"/>
              <a:gd name="connsiteY179" fmla="*/ 2675078 h 6858000"/>
              <a:gd name="connsiteX180" fmla="*/ 4495376 w 9860025"/>
              <a:gd name="connsiteY180" fmla="*/ 2687403 h 6858000"/>
              <a:gd name="connsiteX181" fmla="*/ 4593095 w 9860025"/>
              <a:gd name="connsiteY181" fmla="*/ 2674198 h 6858000"/>
              <a:gd name="connsiteX182" fmla="*/ 4700499 w 9860025"/>
              <a:gd name="connsiteY182" fmla="*/ 2712053 h 6858000"/>
              <a:gd name="connsiteX183" fmla="*/ 4785894 w 9860025"/>
              <a:gd name="connsiteY183" fmla="*/ 2852030 h 6858000"/>
              <a:gd name="connsiteX184" fmla="*/ 4848400 w 9860025"/>
              <a:gd name="connsiteY184" fmla="*/ 2925981 h 6858000"/>
              <a:gd name="connsiteX185" fmla="*/ 4921470 w 9860025"/>
              <a:gd name="connsiteY185" fmla="*/ 3038667 h 6858000"/>
              <a:gd name="connsiteX186" fmla="*/ 5020070 w 9860025"/>
              <a:gd name="connsiteY186" fmla="*/ 3126702 h 6858000"/>
              <a:gd name="connsiteX187" fmla="*/ 5092259 w 9860025"/>
              <a:gd name="connsiteY187" fmla="*/ 3146070 h 6858000"/>
              <a:gd name="connsiteX188" fmla="*/ 5225194 w 9860025"/>
              <a:gd name="connsiteY188" fmla="*/ 3211217 h 6858000"/>
              <a:gd name="connsiteX189" fmla="*/ 5325555 w 9860025"/>
              <a:gd name="connsiteY189" fmla="*/ 3269321 h 6858000"/>
              <a:gd name="connsiteX190" fmla="*/ 5413590 w 9860025"/>
              <a:gd name="connsiteY190" fmla="*/ 3329185 h 6858000"/>
              <a:gd name="connsiteX191" fmla="*/ 5572936 w 9860025"/>
              <a:gd name="connsiteY191" fmla="*/ 3403135 h 6858000"/>
              <a:gd name="connsiteX192" fmla="*/ 5668895 w 9860025"/>
              <a:gd name="connsiteY192" fmla="*/ 3457718 h 6858000"/>
              <a:gd name="connsiteX193" fmla="*/ 5741084 w 9860025"/>
              <a:gd name="connsiteY193" fmla="*/ 3507018 h 6858000"/>
              <a:gd name="connsiteX194" fmla="*/ 5784222 w 9860025"/>
              <a:gd name="connsiteY194" fmla="*/ 3516702 h 6858000"/>
              <a:gd name="connsiteX195" fmla="*/ 5843206 w 9860025"/>
              <a:gd name="connsiteY195" fmla="*/ 3541352 h 6858000"/>
              <a:gd name="connsiteX196" fmla="*/ 5951490 w 9860025"/>
              <a:gd name="connsiteY196" fmla="*/ 3640832 h 6858000"/>
              <a:gd name="connsiteX197" fmla="*/ 6013116 w 9860025"/>
              <a:gd name="connsiteY197" fmla="*/ 3664602 h 6858000"/>
              <a:gd name="connsiteX198" fmla="*/ 6186546 w 9860025"/>
              <a:gd name="connsiteY198" fmla="*/ 3736792 h 6858000"/>
              <a:gd name="connsiteX199" fmla="*/ 6186546 w 9860025"/>
              <a:gd name="connsiteY199" fmla="*/ 3750877 h 6858000"/>
              <a:gd name="connsiteX200" fmla="*/ 8932387 w 9860025"/>
              <a:gd name="connsiteY200" fmla="*/ 3619704 h 6858000"/>
              <a:gd name="connsiteX201" fmla="*/ 8953516 w 9860025"/>
              <a:gd name="connsiteY201" fmla="*/ 3513180 h 6858000"/>
              <a:gd name="connsiteX202" fmla="*/ 8878685 w 9860025"/>
              <a:gd name="connsiteY202" fmla="*/ 3337108 h 6858000"/>
              <a:gd name="connsiteX203" fmla="*/ 8775683 w 9860025"/>
              <a:gd name="connsiteY203" fmla="*/ 3274603 h 6858000"/>
              <a:gd name="connsiteX204" fmla="*/ 8648911 w 9860025"/>
              <a:gd name="connsiteY204" fmla="*/ 3280765 h 6858000"/>
              <a:gd name="connsiteX205" fmla="*/ 8628663 w 9860025"/>
              <a:gd name="connsiteY205" fmla="*/ 3300133 h 6858000"/>
              <a:gd name="connsiteX206" fmla="*/ 8633945 w 9860025"/>
              <a:gd name="connsiteY206" fmla="*/ 3317741 h 6858000"/>
              <a:gd name="connsiteX207" fmla="*/ 8735186 w 9860025"/>
              <a:gd name="connsiteY207" fmla="*/ 3411059 h 6858000"/>
              <a:gd name="connsiteX208" fmla="*/ 8823222 w 9860025"/>
              <a:gd name="connsiteY208" fmla="*/ 3573925 h 6858000"/>
              <a:gd name="connsiteX209" fmla="*/ 8932387 w 9860025"/>
              <a:gd name="connsiteY209" fmla="*/ 3619704 h 6858000"/>
              <a:gd name="connsiteX210" fmla="*/ 1753056 w 9860025"/>
              <a:gd name="connsiteY210" fmla="*/ 2878441 h 6858000"/>
              <a:gd name="connsiteX211" fmla="*/ 1750415 w 9860025"/>
              <a:gd name="connsiteY211" fmla="*/ 2837945 h 6858000"/>
              <a:gd name="connsiteX212" fmla="*/ 1711679 w 9860025"/>
              <a:gd name="connsiteY212" fmla="*/ 2778080 h 6858000"/>
              <a:gd name="connsiteX213" fmla="*/ 1634207 w 9860025"/>
              <a:gd name="connsiteY213" fmla="*/ 2606410 h 6858000"/>
              <a:gd name="connsiteX214" fmla="*/ 1555855 w 9860025"/>
              <a:gd name="connsiteY214" fmla="*/ 2494604 h 6858000"/>
              <a:gd name="connsiteX215" fmla="*/ 1531205 w 9860025"/>
              <a:gd name="connsiteY215" fmla="*/ 2510451 h 6858000"/>
              <a:gd name="connsiteX216" fmla="*/ 1590189 w 9860025"/>
              <a:gd name="connsiteY216" fmla="*/ 2625778 h 6858000"/>
              <a:gd name="connsiteX217" fmla="*/ 1637729 w 9860025"/>
              <a:gd name="connsiteY217" fmla="*/ 2719096 h 6858000"/>
              <a:gd name="connsiteX218" fmla="*/ 1686149 w 9860025"/>
              <a:gd name="connsiteY218" fmla="*/ 2812414 h 6858000"/>
              <a:gd name="connsiteX219" fmla="*/ 1703756 w 9860025"/>
              <a:gd name="connsiteY219" fmla="*/ 2847629 h 6858000"/>
              <a:gd name="connsiteX220" fmla="*/ 1746893 w 9860025"/>
              <a:gd name="connsiteY220" fmla="*/ 2908373 h 6858000"/>
              <a:gd name="connsiteX221" fmla="*/ 1768022 w 9860025"/>
              <a:gd name="connsiteY221" fmla="*/ 2911895 h 6858000"/>
              <a:gd name="connsiteX222" fmla="*/ 1763620 w 9860025"/>
              <a:gd name="connsiteY222" fmla="*/ 2890766 h 6858000"/>
              <a:gd name="connsiteX223" fmla="*/ 1753056 w 9860025"/>
              <a:gd name="connsiteY223" fmla="*/ 2878441 h 6858000"/>
              <a:gd name="connsiteX0" fmla="*/ 6218290 w 9900186"/>
              <a:gd name="connsiteY0" fmla="*/ 3750877 h 8228107"/>
              <a:gd name="connsiteX1" fmla="*/ 6202444 w 9900186"/>
              <a:gd name="connsiteY1" fmla="*/ 3757920 h 8228107"/>
              <a:gd name="connsiteX2" fmla="*/ 6081834 w 9900186"/>
              <a:gd name="connsiteY2" fmla="*/ 3783451 h 8228107"/>
              <a:gd name="connsiteX3" fmla="*/ 5875830 w 9900186"/>
              <a:gd name="connsiteY3" fmla="*/ 3838033 h 8228107"/>
              <a:gd name="connsiteX4" fmla="*/ 5628449 w 9900186"/>
              <a:gd name="connsiteY4" fmla="*/ 3898778 h 8228107"/>
              <a:gd name="connsiteX5" fmla="*/ 5504319 w 9900186"/>
              <a:gd name="connsiteY5" fmla="*/ 3946317 h 8228107"/>
              <a:gd name="connsiteX6" fmla="*/ 5491993 w 9900186"/>
              <a:gd name="connsiteY6" fmla="*/ 3976249 h 8228107"/>
              <a:gd name="connsiteX7" fmla="*/ 5456779 w 9900186"/>
              <a:gd name="connsiteY7" fmla="*/ 4907670 h 8228107"/>
              <a:gd name="connsiteX8" fmla="*/ 6322173 w 9900186"/>
              <a:gd name="connsiteY8" fmla="*/ 5056450 h 8228107"/>
              <a:gd name="connsiteX9" fmla="*/ 6294881 w 9900186"/>
              <a:gd name="connsiteY9" fmla="*/ 5004509 h 8228107"/>
              <a:gd name="connsiteX10" fmla="*/ 6146981 w 9900186"/>
              <a:gd name="connsiteY10" fmla="*/ 4832839 h 8228107"/>
              <a:gd name="connsiteX11" fmla="*/ 6042218 w 9900186"/>
              <a:gd name="connsiteY11" fmla="*/ 4507106 h 8228107"/>
              <a:gd name="connsiteX12" fmla="*/ 6110006 w 9900186"/>
              <a:gd name="connsiteY12" fmla="*/ 3904060 h 8228107"/>
              <a:gd name="connsiteX13" fmla="*/ 6276394 w 9900186"/>
              <a:gd name="connsiteY13" fmla="*/ 3746475 h 8228107"/>
              <a:gd name="connsiteX14" fmla="*/ 6415491 w 9900186"/>
              <a:gd name="connsiteY14" fmla="*/ 3741193 h 8228107"/>
              <a:gd name="connsiteX15" fmla="*/ 6786122 w 9900186"/>
              <a:gd name="connsiteY15" fmla="*/ 3598575 h 8228107"/>
              <a:gd name="connsiteX16" fmla="*/ 7148830 w 9900186"/>
              <a:gd name="connsiteY16" fmla="*/ 3518462 h 8228107"/>
              <a:gd name="connsiteX17" fmla="*/ 7182283 w 9900186"/>
              <a:gd name="connsiteY17" fmla="*/ 3490291 h 8228107"/>
              <a:gd name="connsiteX18" fmla="*/ 7206053 w 9900186"/>
              <a:gd name="connsiteY18" fmla="*/ 3315099 h 8228107"/>
              <a:gd name="connsiteX19" fmla="*/ 7250071 w 9900186"/>
              <a:gd name="connsiteY19" fmla="*/ 3163678 h 8228107"/>
              <a:gd name="connsiteX20" fmla="*/ 7323141 w 9900186"/>
              <a:gd name="connsiteY20" fmla="*/ 3088847 h 8228107"/>
              <a:gd name="connsiteX21" fmla="*/ 7360997 w 9900186"/>
              <a:gd name="connsiteY21" fmla="*/ 3080044 h 8228107"/>
              <a:gd name="connsiteX22" fmla="*/ 7260636 w 9900186"/>
              <a:gd name="connsiteY22" fmla="*/ 3043068 h 8228107"/>
              <a:gd name="connsiteX23" fmla="*/ 7194609 w 9900186"/>
              <a:gd name="connsiteY23" fmla="*/ 3025461 h 8228107"/>
              <a:gd name="connsiteX24" fmla="*/ 7154993 w 9900186"/>
              <a:gd name="connsiteY24" fmla="*/ 2962956 h 8228107"/>
              <a:gd name="connsiteX25" fmla="*/ 7174361 w 9900186"/>
              <a:gd name="connsiteY25" fmla="*/ 2679480 h 8228107"/>
              <a:gd name="connsiteX26" fmla="*/ 7224541 w 9900186"/>
              <a:gd name="connsiteY26" fmla="*/ 2561512 h 8228107"/>
              <a:gd name="connsiteX27" fmla="*/ 7325782 w 9900186"/>
              <a:gd name="connsiteY27" fmla="*/ 2448826 h 8228107"/>
              <a:gd name="connsiteX28" fmla="*/ 7355714 w 9900186"/>
              <a:gd name="connsiteY28" fmla="*/ 2398645 h 8228107"/>
              <a:gd name="connsiteX29" fmla="*/ 7419980 w 9900186"/>
              <a:gd name="connsiteY29" fmla="*/ 2358149 h 8228107"/>
              <a:gd name="connsiteX30" fmla="*/ 7500974 w 9900186"/>
              <a:gd name="connsiteY30" fmla="*/ 2347584 h 8228107"/>
              <a:gd name="connsiteX31" fmla="*/ 7625105 w 9900186"/>
              <a:gd name="connsiteY31" fmla="*/ 2419774 h 8228107"/>
              <a:gd name="connsiteX32" fmla="*/ 7987812 w 9900186"/>
              <a:gd name="connsiteY32" fmla="*/ 2462031 h 8228107"/>
              <a:gd name="connsiteX33" fmla="*/ 8420949 w 9900186"/>
              <a:gd name="connsiteY33" fmla="*/ 2498126 h 8228107"/>
              <a:gd name="connsiteX34" fmla="*/ 8718510 w 9900186"/>
              <a:gd name="connsiteY34" fmla="*/ 2535101 h 8228107"/>
              <a:gd name="connsiteX35" fmla="*/ 9286342 w 9900186"/>
              <a:gd name="connsiteY35" fmla="*/ 2552708 h 8228107"/>
              <a:gd name="connsiteX36" fmla="*/ 9462414 w 9900186"/>
              <a:gd name="connsiteY36" fmla="*/ 2563272 h 8228107"/>
              <a:gd name="connsiteX37" fmla="*/ 9516116 w 9900186"/>
              <a:gd name="connsiteY37" fmla="*/ 2516613 h 8228107"/>
              <a:gd name="connsiteX38" fmla="*/ 9632324 w 9900186"/>
              <a:gd name="connsiteY38" fmla="*/ 2527178 h 8228107"/>
              <a:gd name="connsiteX39" fmla="*/ 9690427 w 9900186"/>
              <a:gd name="connsiteY39" fmla="*/ 2565033 h 8228107"/>
              <a:gd name="connsiteX40" fmla="*/ 9737087 w 9900186"/>
              <a:gd name="connsiteY40" fmla="*/ 2580880 h 8228107"/>
              <a:gd name="connsiteX41" fmla="*/ 9803114 w 9900186"/>
              <a:gd name="connsiteY41" fmla="*/ 2597606 h 8228107"/>
              <a:gd name="connsiteX42" fmla="*/ 9827763 w 9900186"/>
              <a:gd name="connsiteY42" fmla="*/ 2628419 h 8228107"/>
              <a:gd name="connsiteX43" fmla="*/ 9895552 w 9900186"/>
              <a:gd name="connsiteY43" fmla="*/ 2926861 h 8228107"/>
              <a:gd name="connsiteX44" fmla="*/ 9899953 w 9900186"/>
              <a:gd name="connsiteY44" fmla="*/ 3011375 h 8228107"/>
              <a:gd name="connsiteX45" fmla="*/ 9852414 w 9900186"/>
              <a:gd name="connsiteY45" fmla="*/ 3041308 h 8228107"/>
              <a:gd name="connsiteX46" fmla="*/ 9827763 w 9900186"/>
              <a:gd name="connsiteY46" fmla="*/ 3176883 h 8228107"/>
              <a:gd name="connsiteX47" fmla="*/ 9818079 w 9900186"/>
              <a:gd name="connsiteY47" fmla="*/ 3233226 h 8228107"/>
              <a:gd name="connsiteX48" fmla="*/ 9755574 w 9900186"/>
              <a:gd name="connsiteY48" fmla="*/ 3324783 h 8228107"/>
              <a:gd name="connsiteX49" fmla="*/ 9599750 w 9900186"/>
              <a:gd name="connsiteY49" fmla="*/ 3340630 h 8228107"/>
              <a:gd name="connsiteX50" fmla="*/ 9432482 w 9900186"/>
              <a:gd name="connsiteY50" fmla="*/ 3318621 h 8228107"/>
              <a:gd name="connsiteX51" fmla="*/ 9237922 w 9900186"/>
              <a:gd name="connsiteY51" fmla="*/ 3304535 h 8228107"/>
              <a:gd name="connsiteX52" fmla="*/ 9190383 w 9900186"/>
              <a:gd name="connsiteY52" fmla="*/ 3344151 h 8228107"/>
              <a:gd name="connsiteX53" fmla="*/ 9189503 w 9900186"/>
              <a:gd name="connsiteY53" fmla="*/ 3526386 h 8228107"/>
              <a:gd name="connsiteX54" fmla="*/ 9146365 w 9900186"/>
              <a:gd name="connsiteY54" fmla="*/ 3695415 h 8228107"/>
              <a:gd name="connsiteX55" fmla="*/ 9038961 w 9900186"/>
              <a:gd name="connsiteY55" fmla="*/ 3804579 h 8228107"/>
              <a:gd name="connsiteX56" fmla="*/ 8996704 w 9900186"/>
              <a:gd name="connsiteY56" fmla="*/ 3838913 h 8228107"/>
              <a:gd name="connsiteX57" fmla="*/ 8922754 w 9900186"/>
              <a:gd name="connsiteY57" fmla="*/ 3954240 h 8228107"/>
              <a:gd name="connsiteX58" fmla="*/ 8930677 w 9900186"/>
              <a:gd name="connsiteY58" fmla="*/ 4078371 h 8228107"/>
              <a:gd name="connsiteX59" fmla="*/ 8940361 w 9900186"/>
              <a:gd name="connsiteY59" fmla="*/ 4213066 h 8228107"/>
              <a:gd name="connsiteX60" fmla="*/ 9033679 w 9900186"/>
              <a:gd name="connsiteY60" fmla="*/ 4344240 h 8228107"/>
              <a:gd name="connsiteX61" fmla="*/ 9076817 w 9900186"/>
              <a:gd name="connsiteY61" fmla="*/ 4505346 h 8228107"/>
              <a:gd name="connsiteX62" fmla="*/ 9011670 w 9900186"/>
              <a:gd name="connsiteY62" fmla="*/ 4607467 h 8228107"/>
              <a:gd name="connsiteX63" fmla="*/ 8913070 w 9900186"/>
              <a:gd name="connsiteY63" fmla="*/ 4761530 h 8228107"/>
              <a:gd name="connsiteX64" fmla="*/ 8906908 w 9900186"/>
              <a:gd name="connsiteY64" fmla="*/ 4861011 h 8228107"/>
              <a:gd name="connsiteX65" fmla="*/ 8854966 w 9900186"/>
              <a:gd name="connsiteY65" fmla="*/ 4978979 h 8228107"/>
              <a:gd name="connsiteX66" fmla="*/ 8726434 w 9900186"/>
              <a:gd name="connsiteY66" fmla="*/ 5022997 h 8228107"/>
              <a:gd name="connsiteX67" fmla="*/ 8590858 w 9900186"/>
              <a:gd name="connsiteY67" fmla="*/ 5100468 h 8228107"/>
              <a:gd name="connsiteX68" fmla="*/ 8538917 w 9900186"/>
              <a:gd name="connsiteY68" fmla="*/ 5192906 h 8228107"/>
              <a:gd name="connsiteX69" fmla="*/ 8415667 w 9900186"/>
              <a:gd name="connsiteY69" fmla="*/ 5248369 h 8228107"/>
              <a:gd name="connsiteX70" fmla="*/ 8155081 w 9900186"/>
              <a:gd name="connsiteY70" fmla="*/ 5313515 h 8228107"/>
              <a:gd name="connsiteX71" fmla="*/ 7971966 w 9900186"/>
              <a:gd name="connsiteY71" fmla="*/ 5327601 h 8228107"/>
              <a:gd name="connsiteX72" fmla="*/ 7677046 w 9900186"/>
              <a:gd name="connsiteY72" fmla="*/ 5340807 h 8228107"/>
              <a:gd name="connsiteX73" fmla="*/ 7274721 w 9900186"/>
              <a:gd name="connsiteY73" fmla="*/ 5318798 h 8228107"/>
              <a:gd name="connsiteX74" fmla="*/ 6862713 w 9900186"/>
              <a:gd name="connsiteY74" fmla="*/ 5322319 h 8228107"/>
              <a:gd name="connsiteX75" fmla="*/ 6569554 w 9900186"/>
              <a:gd name="connsiteY75" fmla="*/ 5282703 h 8228107"/>
              <a:gd name="connsiteX76" fmla="*/ 6308967 w 9900186"/>
              <a:gd name="connsiteY76" fmla="*/ 5240446 h 8228107"/>
              <a:gd name="connsiteX77" fmla="*/ 6115288 w 9900186"/>
              <a:gd name="connsiteY77" fmla="*/ 5273899 h 8228107"/>
              <a:gd name="connsiteX78" fmla="*/ 6022851 w 9900186"/>
              <a:gd name="connsiteY78" fmla="*/ 5366337 h 8228107"/>
              <a:gd name="connsiteX79" fmla="*/ 5800119 w 9900186"/>
              <a:gd name="connsiteY79" fmla="*/ 5697352 h 8228107"/>
              <a:gd name="connsiteX80" fmla="*/ 5655741 w 9900186"/>
              <a:gd name="connsiteY80" fmla="*/ 5749293 h 8228107"/>
              <a:gd name="connsiteX81" fmla="*/ 5493754 w 9900186"/>
              <a:gd name="connsiteY81" fmla="*/ 5765140 h 8228107"/>
              <a:gd name="connsiteX82" fmla="*/ 5477028 w 9900186"/>
              <a:gd name="connsiteY82" fmla="*/ 5792431 h 8228107"/>
              <a:gd name="connsiteX83" fmla="*/ 5524567 w 9900186"/>
              <a:gd name="connsiteY83" fmla="*/ 5969383 h 8228107"/>
              <a:gd name="connsiteX84" fmla="*/ 5590594 w 9900186"/>
              <a:gd name="connsiteY84" fmla="*/ 6331211 h 8228107"/>
              <a:gd name="connsiteX85" fmla="*/ 5708562 w 9900186"/>
              <a:gd name="connsiteY85" fmla="*/ 6640217 h 8228107"/>
              <a:gd name="connsiteX86" fmla="*/ 5810684 w 9900186"/>
              <a:gd name="connsiteY86" fmla="*/ 6859427 h 8228107"/>
              <a:gd name="connsiteX87" fmla="*/ 1436178 w 9900186"/>
              <a:gd name="connsiteY87" fmla="*/ 6859427 h 8228107"/>
              <a:gd name="connsiteX88" fmla="*/ 0 w 9900186"/>
              <a:gd name="connsiteY88" fmla="*/ 8226864 h 8228107"/>
              <a:gd name="connsiteX89" fmla="*/ 1366629 w 9900186"/>
              <a:gd name="connsiteY89" fmla="*/ 6757305 h 8228107"/>
              <a:gd name="connsiteX90" fmla="*/ 1246900 w 9900186"/>
              <a:gd name="connsiteY90" fmla="*/ 6532813 h 8228107"/>
              <a:gd name="connsiteX91" fmla="*/ 1209925 w 9900186"/>
              <a:gd name="connsiteY91" fmla="*/ 6476470 h 8228107"/>
              <a:gd name="connsiteX92" fmla="*/ 1047059 w 9900186"/>
              <a:gd name="connsiteY92" fmla="*/ 6259022 h 8228107"/>
              <a:gd name="connsiteX93" fmla="*/ 1006562 w 9900186"/>
              <a:gd name="connsiteY93" fmla="*/ 6223807 h 8228107"/>
              <a:gd name="connsiteX94" fmla="*/ 924689 w 9900186"/>
              <a:gd name="connsiteY94" fmla="*/ 6132250 h 8228107"/>
              <a:gd name="connsiteX95" fmla="*/ 833131 w 9900186"/>
              <a:gd name="connsiteY95" fmla="*/ 6003717 h 8228107"/>
              <a:gd name="connsiteX96" fmla="*/ 649136 w 9900186"/>
              <a:gd name="connsiteY96" fmla="*/ 5788029 h 8228107"/>
              <a:gd name="connsiteX97" fmla="*/ 299634 w 9900186"/>
              <a:gd name="connsiteY97" fmla="*/ 5159452 h 8228107"/>
              <a:gd name="connsiteX98" fmla="*/ 237128 w 9900186"/>
              <a:gd name="connsiteY98" fmla="*/ 5041485 h 8228107"/>
              <a:gd name="connsiteX99" fmla="*/ 201914 w 9900186"/>
              <a:gd name="connsiteY99" fmla="*/ 4942004 h 8228107"/>
              <a:gd name="connsiteX100" fmla="*/ 107715 w 9900186"/>
              <a:gd name="connsiteY100" fmla="*/ 4773855 h 8228107"/>
              <a:gd name="connsiteX101" fmla="*/ 32004 w 9900186"/>
              <a:gd name="connsiteY101" fmla="*/ 4532636 h 8228107"/>
              <a:gd name="connsiteX102" fmla="*/ 186948 w 9900186"/>
              <a:gd name="connsiteY102" fmla="*/ 4036114 h 8228107"/>
              <a:gd name="connsiteX103" fmla="*/ 316360 w 9900186"/>
              <a:gd name="connsiteY103" fmla="*/ 3897897 h 8228107"/>
              <a:gd name="connsiteX104" fmla="*/ 480988 w 9900186"/>
              <a:gd name="connsiteY104" fmla="*/ 3800177 h 8228107"/>
              <a:gd name="connsiteX105" fmla="*/ 895637 w 9900186"/>
              <a:gd name="connsiteY105" fmla="*/ 3576566 h 8228107"/>
              <a:gd name="connsiteX106" fmla="*/ 1099880 w 9900186"/>
              <a:gd name="connsiteY106" fmla="*/ 3535189 h 8228107"/>
              <a:gd name="connsiteX107" fmla="*/ 1229293 w 9900186"/>
              <a:gd name="connsiteY107" fmla="*/ 3479727 h 8228107"/>
              <a:gd name="connsiteX108" fmla="*/ 1230174 w 9900186"/>
              <a:gd name="connsiteY108" fmla="*/ 3477086 h 8228107"/>
              <a:gd name="connsiteX109" fmla="*/ 1279474 w 9900186"/>
              <a:gd name="connsiteY109" fmla="*/ 3339750 h 8228107"/>
              <a:gd name="connsiteX110" fmla="*/ 1453785 w 9900186"/>
              <a:gd name="connsiteY110" fmla="*/ 3090608 h 8228107"/>
              <a:gd name="connsiteX111" fmla="*/ 1542701 w 9900186"/>
              <a:gd name="connsiteY111" fmla="*/ 2947990 h 8228107"/>
              <a:gd name="connsiteX112" fmla="*/ 1561189 w 9900186"/>
              <a:gd name="connsiteY112" fmla="*/ 2928622 h 8228107"/>
              <a:gd name="connsiteX113" fmla="*/ 1570873 w 9900186"/>
              <a:gd name="connsiteY113" fmla="*/ 2929502 h 8228107"/>
              <a:gd name="connsiteX114" fmla="*/ 1574394 w 9900186"/>
              <a:gd name="connsiteY114" fmla="*/ 2992888 h 8228107"/>
              <a:gd name="connsiteX115" fmla="*/ 1655387 w 9900186"/>
              <a:gd name="connsiteY115" fmla="*/ 3178644 h 8228107"/>
              <a:gd name="connsiteX116" fmla="*/ 1741662 w 9900186"/>
              <a:gd name="connsiteY116" fmla="*/ 3237628 h 8228107"/>
              <a:gd name="connsiteX117" fmla="*/ 1847306 w 9900186"/>
              <a:gd name="connsiteY117" fmla="*/ 3293090 h 8228107"/>
              <a:gd name="connsiteX118" fmla="*/ 1936222 w 9900186"/>
              <a:gd name="connsiteY118" fmla="*/ 3362639 h 8228107"/>
              <a:gd name="connsiteX119" fmla="*/ 1981120 w 9900186"/>
              <a:gd name="connsiteY119" fmla="*/ 3403135 h 8228107"/>
              <a:gd name="connsiteX120" fmla="*/ 2035702 w 9900186"/>
              <a:gd name="connsiteY120" fmla="*/ 3422503 h 8228107"/>
              <a:gd name="connsiteX121" fmla="*/ 2083242 w 9900186"/>
              <a:gd name="connsiteY121" fmla="*/ 3461239 h 8228107"/>
              <a:gd name="connsiteX122" fmla="*/ 2211774 w 9900186"/>
              <a:gd name="connsiteY122" fmla="*/ 3522864 h 8228107"/>
              <a:gd name="connsiteX123" fmla="*/ 2404573 w 9900186"/>
              <a:gd name="connsiteY123" fmla="*/ 3651397 h 8228107"/>
              <a:gd name="connsiteX124" fmla="*/ 2505814 w 9900186"/>
              <a:gd name="connsiteY124" fmla="*/ 3717424 h 8228107"/>
              <a:gd name="connsiteX125" fmla="*/ 2541909 w 9900186"/>
              <a:gd name="connsiteY125" fmla="*/ 3735031 h 8228107"/>
              <a:gd name="connsiteX126" fmla="*/ 2592970 w 9900186"/>
              <a:gd name="connsiteY126" fmla="*/ 3757040 h 8228107"/>
              <a:gd name="connsiteX127" fmla="*/ 2629065 w 9900186"/>
              <a:gd name="connsiteY127" fmla="*/ 3684850 h 8228107"/>
              <a:gd name="connsiteX128" fmla="*/ 2554234 w 9900186"/>
              <a:gd name="connsiteY128" fmla="*/ 3645234 h 8228107"/>
              <a:gd name="connsiteX129" fmla="*/ 2395769 w 9900186"/>
              <a:gd name="connsiteY129" fmla="*/ 3552796 h 8228107"/>
              <a:gd name="connsiteX130" fmla="*/ 2004009 w 9900186"/>
              <a:gd name="connsiteY130" fmla="*/ 3259637 h 8228107"/>
              <a:gd name="connsiteX131" fmla="*/ 1714371 w 9900186"/>
              <a:gd name="connsiteY131" fmla="*/ 3049231 h 8228107"/>
              <a:gd name="connsiteX132" fmla="*/ 1627216 w 9900186"/>
              <a:gd name="connsiteY132" fmla="*/ 2877561 h 8228107"/>
              <a:gd name="connsiteX133" fmla="*/ 1630737 w 9900186"/>
              <a:gd name="connsiteY133" fmla="*/ 2840586 h 8228107"/>
              <a:gd name="connsiteX134" fmla="*/ 1682678 w 9900186"/>
              <a:gd name="connsiteY134" fmla="*/ 2933904 h 8228107"/>
              <a:gd name="connsiteX135" fmla="*/ 1547103 w 9900186"/>
              <a:gd name="connsiteY135" fmla="*/ 2513092 h 8228107"/>
              <a:gd name="connsiteX136" fmla="*/ 1455546 w 9900186"/>
              <a:gd name="connsiteY136" fmla="*/ 2523656 h 8228107"/>
              <a:gd name="connsiteX137" fmla="*/ 1333176 w 9900186"/>
              <a:gd name="connsiteY137" fmla="*/ 2462911 h 8228107"/>
              <a:gd name="connsiteX138" fmla="*/ 1224891 w 9900186"/>
              <a:gd name="connsiteY138" fmla="*/ 2283318 h 8228107"/>
              <a:gd name="connsiteX139" fmla="*/ 1150941 w 9900186"/>
              <a:gd name="connsiteY139" fmla="*/ 1985757 h 8228107"/>
              <a:gd name="connsiteX140" fmla="*/ 1128052 w 9900186"/>
              <a:gd name="connsiteY140" fmla="*/ 1858105 h 8228107"/>
              <a:gd name="connsiteX141" fmla="*/ 1193198 w 9900186"/>
              <a:gd name="connsiteY141" fmla="*/ 1705802 h 8228107"/>
              <a:gd name="connsiteX142" fmla="*/ 1209045 w 9900186"/>
              <a:gd name="connsiteY142" fmla="*/ 1667947 h 8228107"/>
              <a:gd name="connsiteX143" fmla="*/ 1171189 w 9900186"/>
              <a:gd name="connsiteY143" fmla="*/ 1329008 h 8228107"/>
              <a:gd name="connsiteX144" fmla="*/ 1150941 w 9900186"/>
              <a:gd name="connsiteY144" fmla="*/ 1039370 h 8228107"/>
              <a:gd name="connsiteX145" fmla="*/ 1223131 w 9900186"/>
              <a:gd name="connsiteY145" fmla="*/ 662576 h 8228107"/>
              <a:gd name="connsiteX146" fmla="*/ 1327893 w 9900186"/>
              <a:gd name="connsiteY146" fmla="*/ 480342 h 8228107"/>
              <a:gd name="connsiteX147" fmla="*/ 1583198 w 9900186"/>
              <a:gd name="connsiteY147" fmla="*/ 211832 h 8228107"/>
              <a:gd name="connsiteX148" fmla="*/ 1795364 w 9900186"/>
              <a:gd name="connsiteY148" fmla="*/ 109711 h 8228107"/>
              <a:gd name="connsiteX149" fmla="*/ 1930059 w 9900186"/>
              <a:gd name="connsiteY149" fmla="*/ 65693 h 8228107"/>
              <a:gd name="connsiteX150" fmla="*/ 2107892 w 9900186"/>
              <a:gd name="connsiteY150" fmla="*/ 31359 h 8228107"/>
              <a:gd name="connsiteX151" fmla="*/ 2251390 w 9900186"/>
              <a:gd name="connsiteY151" fmla="*/ 14632 h 8228107"/>
              <a:gd name="connsiteX152" fmla="*/ 2276921 w 9900186"/>
              <a:gd name="connsiteY152" fmla="*/ 11110 h 8228107"/>
              <a:gd name="connsiteX153" fmla="*/ 2379923 w 9900186"/>
              <a:gd name="connsiteY153" fmla="*/ 7589 h 8228107"/>
              <a:gd name="connsiteX154" fmla="*/ 2466198 w 9900186"/>
              <a:gd name="connsiteY154" fmla="*/ 17273 h 8228107"/>
              <a:gd name="connsiteX155" fmla="*/ 2592970 w 9900186"/>
              <a:gd name="connsiteY155" fmla="*/ 51607 h 8228107"/>
              <a:gd name="connsiteX156" fmla="*/ 2721502 w 9900186"/>
              <a:gd name="connsiteY156" fmla="*/ 92103 h 8228107"/>
              <a:gd name="connsiteX157" fmla="*/ 2781367 w 9900186"/>
              <a:gd name="connsiteY157" fmla="*/ 119395 h 8228107"/>
              <a:gd name="connsiteX158" fmla="*/ 2916942 w 9900186"/>
              <a:gd name="connsiteY158" fmla="*/ 188943 h 8228107"/>
              <a:gd name="connsiteX159" fmla="*/ 3106220 w 9900186"/>
              <a:gd name="connsiteY159" fmla="*/ 315715 h 8228107"/>
              <a:gd name="connsiteX160" fmla="*/ 3203059 w 9900186"/>
              <a:gd name="connsiteY160" fmla="*/ 387904 h 8228107"/>
              <a:gd name="connsiteX161" fmla="*/ 3334233 w 9900186"/>
              <a:gd name="connsiteY161" fmla="*/ 537565 h 8228107"/>
              <a:gd name="connsiteX162" fmla="*/ 3470688 w 9900186"/>
              <a:gd name="connsiteY162" fmla="*/ 770861 h 8228107"/>
              <a:gd name="connsiteX163" fmla="*/ 3561365 w 9900186"/>
              <a:gd name="connsiteY163" fmla="*/ 1044652 h 8228107"/>
              <a:gd name="connsiteX164" fmla="*/ 3573690 w 9900186"/>
              <a:gd name="connsiteY164" fmla="*/ 1292033 h 8228107"/>
              <a:gd name="connsiteX165" fmla="*/ 3556083 w 9900186"/>
              <a:gd name="connsiteY165" fmla="*/ 1486593 h 8228107"/>
              <a:gd name="connsiteX166" fmla="*/ 3556083 w 9900186"/>
              <a:gd name="connsiteY166" fmla="*/ 1522688 h 8228107"/>
              <a:gd name="connsiteX167" fmla="*/ 3532313 w 9900186"/>
              <a:gd name="connsiteY167" fmla="*/ 1571988 h 8228107"/>
              <a:gd name="connsiteX168" fmla="*/ 3526151 w 9900186"/>
              <a:gd name="connsiteY168" fmla="*/ 1717247 h 8228107"/>
              <a:gd name="connsiteX169" fmla="*/ 3528792 w 9900186"/>
              <a:gd name="connsiteY169" fmla="*/ 1725170 h 8228107"/>
              <a:gd name="connsiteX170" fmla="*/ 3538476 w 9900186"/>
              <a:gd name="connsiteY170" fmla="*/ 1839617 h 8228107"/>
              <a:gd name="connsiteX171" fmla="*/ 3520869 w 9900186"/>
              <a:gd name="connsiteY171" fmla="*/ 1908285 h 8228107"/>
              <a:gd name="connsiteX172" fmla="*/ 3513826 w 9900186"/>
              <a:gd name="connsiteY172" fmla="*/ 2074673 h 8228107"/>
              <a:gd name="connsiteX173" fmla="*/ 3510304 w 9900186"/>
              <a:gd name="connsiteY173" fmla="*/ 2462031 h 8228107"/>
              <a:gd name="connsiteX174" fmla="*/ 3471569 w 9900186"/>
              <a:gd name="connsiteY174" fmla="*/ 2793046 h 8228107"/>
              <a:gd name="connsiteX175" fmla="*/ 3467167 w 9900186"/>
              <a:gd name="connsiteY175" fmla="*/ 2873159 h 8228107"/>
              <a:gd name="connsiteX176" fmla="*/ 3526151 w 9900186"/>
              <a:gd name="connsiteY176" fmla="*/ 2904852 h 8228107"/>
              <a:gd name="connsiteX177" fmla="*/ 3605383 w 9900186"/>
              <a:gd name="connsiteY177" fmla="*/ 2867877 h 8228107"/>
              <a:gd name="connsiteX178" fmla="*/ 3791139 w 9900186"/>
              <a:gd name="connsiteY178" fmla="*/ 2738464 h 8228107"/>
              <a:gd name="connsiteX179" fmla="*/ 4114231 w 9900186"/>
              <a:gd name="connsiteY179" fmla="*/ 2675078 h 8228107"/>
              <a:gd name="connsiteX180" fmla="*/ 4527120 w 9900186"/>
              <a:gd name="connsiteY180" fmla="*/ 2687403 h 8228107"/>
              <a:gd name="connsiteX181" fmla="*/ 4624839 w 9900186"/>
              <a:gd name="connsiteY181" fmla="*/ 2674198 h 8228107"/>
              <a:gd name="connsiteX182" fmla="*/ 4732243 w 9900186"/>
              <a:gd name="connsiteY182" fmla="*/ 2712053 h 8228107"/>
              <a:gd name="connsiteX183" fmla="*/ 4817638 w 9900186"/>
              <a:gd name="connsiteY183" fmla="*/ 2852030 h 8228107"/>
              <a:gd name="connsiteX184" fmla="*/ 4880144 w 9900186"/>
              <a:gd name="connsiteY184" fmla="*/ 2925981 h 8228107"/>
              <a:gd name="connsiteX185" fmla="*/ 4953214 w 9900186"/>
              <a:gd name="connsiteY185" fmla="*/ 3038667 h 8228107"/>
              <a:gd name="connsiteX186" fmla="*/ 5051814 w 9900186"/>
              <a:gd name="connsiteY186" fmla="*/ 3126702 h 8228107"/>
              <a:gd name="connsiteX187" fmla="*/ 5124003 w 9900186"/>
              <a:gd name="connsiteY187" fmla="*/ 3146070 h 8228107"/>
              <a:gd name="connsiteX188" fmla="*/ 5256938 w 9900186"/>
              <a:gd name="connsiteY188" fmla="*/ 3211217 h 8228107"/>
              <a:gd name="connsiteX189" fmla="*/ 5357299 w 9900186"/>
              <a:gd name="connsiteY189" fmla="*/ 3269321 h 8228107"/>
              <a:gd name="connsiteX190" fmla="*/ 5445334 w 9900186"/>
              <a:gd name="connsiteY190" fmla="*/ 3329185 h 8228107"/>
              <a:gd name="connsiteX191" fmla="*/ 5604680 w 9900186"/>
              <a:gd name="connsiteY191" fmla="*/ 3403135 h 8228107"/>
              <a:gd name="connsiteX192" fmla="*/ 5700639 w 9900186"/>
              <a:gd name="connsiteY192" fmla="*/ 3457718 h 8228107"/>
              <a:gd name="connsiteX193" fmla="*/ 5772828 w 9900186"/>
              <a:gd name="connsiteY193" fmla="*/ 3507018 h 8228107"/>
              <a:gd name="connsiteX194" fmla="*/ 5815966 w 9900186"/>
              <a:gd name="connsiteY194" fmla="*/ 3516702 h 8228107"/>
              <a:gd name="connsiteX195" fmla="*/ 5874950 w 9900186"/>
              <a:gd name="connsiteY195" fmla="*/ 3541352 h 8228107"/>
              <a:gd name="connsiteX196" fmla="*/ 5983234 w 9900186"/>
              <a:gd name="connsiteY196" fmla="*/ 3640832 h 8228107"/>
              <a:gd name="connsiteX197" fmla="*/ 6044860 w 9900186"/>
              <a:gd name="connsiteY197" fmla="*/ 3664602 h 8228107"/>
              <a:gd name="connsiteX198" fmla="*/ 6218290 w 9900186"/>
              <a:gd name="connsiteY198" fmla="*/ 3736792 h 8228107"/>
              <a:gd name="connsiteX199" fmla="*/ 6218290 w 9900186"/>
              <a:gd name="connsiteY199" fmla="*/ 3750877 h 8228107"/>
              <a:gd name="connsiteX200" fmla="*/ 8964131 w 9900186"/>
              <a:gd name="connsiteY200" fmla="*/ 3619704 h 8228107"/>
              <a:gd name="connsiteX201" fmla="*/ 8985260 w 9900186"/>
              <a:gd name="connsiteY201" fmla="*/ 3513180 h 8228107"/>
              <a:gd name="connsiteX202" fmla="*/ 8910429 w 9900186"/>
              <a:gd name="connsiteY202" fmla="*/ 3337108 h 8228107"/>
              <a:gd name="connsiteX203" fmla="*/ 8807427 w 9900186"/>
              <a:gd name="connsiteY203" fmla="*/ 3274603 h 8228107"/>
              <a:gd name="connsiteX204" fmla="*/ 8680655 w 9900186"/>
              <a:gd name="connsiteY204" fmla="*/ 3280765 h 8228107"/>
              <a:gd name="connsiteX205" fmla="*/ 8660407 w 9900186"/>
              <a:gd name="connsiteY205" fmla="*/ 3300133 h 8228107"/>
              <a:gd name="connsiteX206" fmla="*/ 8665689 w 9900186"/>
              <a:gd name="connsiteY206" fmla="*/ 3317741 h 8228107"/>
              <a:gd name="connsiteX207" fmla="*/ 8766930 w 9900186"/>
              <a:gd name="connsiteY207" fmla="*/ 3411059 h 8228107"/>
              <a:gd name="connsiteX208" fmla="*/ 8854966 w 9900186"/>
              <a:gd name="connsiteY208" fmla="*/ 3573925 h 8228107"/>
              <a:gd name="connsiteX209" fmla="*/ 8964131 w 9900186"/>
              <a:gd name="connsiteY209" fmla="*/ 3619704 h 8228107"/>
              <a:gd name="connsiteX210" fmla="*/ 1784800 w 9900186"/>
              <a:gd name="connsiteY210" fmla="*/ 2878441 h 8228107"/>
              <a:gd name="connsiteX211" fmla="*/ 1782159 w 9900186"/>
              <a:gd name="connsiteY211" fmla="*/ 2837945 h 8228107"/>
              <a:gd name="connsiteX212" fmla="*/ 1743423 w 9900186"/>
              <a:gd name="connsiteY212" fmla="*/ 2778080 h 8228107"/>
              <a:gd name="connsiteX213" fmla="*/ 1665951 w 9900186"/>
              <a:gd name="connsiteY213" fmla="*/ 2606410 h 8228107"/>
              <a:gd name="connsiteX214" fmla="*/ 1587599 w 9900186"/>
              <a:gd name="connsiteY214" fmla="*/ 2494604 h 8228107"/>
              <a:gd name="connsiteX215" fmla="*/ 1562949 w 9900186"/>
              <a:gd name="connsiteY215" fmla="*/ 2510451 h 8228107"/>
              <a:gd name="connsiteX216" fmla="*/ 1621933 w 9900186"/>
              <a:gd name="connsiteY216" fmla="*/ 2625778 h 8228107"/>
              <a:gd name="connsiteX217" fmla="*/ 1669473 w 9900186"/>
              <a:gd name="connsiteY217" fmla="*/ 2719096 h 8228107"/>
              <a:gd name="connsiteX218" fmla="*/ 1717893 w 9900186"/>
              <a:gd name="connsiteY218" fmla="*/ 2812414 h 8228107"/>
              <a:gd name="connsiteX219" fmla="*/ 1735500 w 9900186"/>
              <a:gd name="connsiteY219" fmla="*/ 2847629 h 8228107"/>
              <a:gd name="connsiteX220" fmla="*/ 1778637 w 9900186"/>
              <a:gd name="connsiteY220" fmla="*/ 2908373 h 8228107"/>
              <a:gd name="connsiteX221" fmla="*/ 1799766 w 9900186"/>
              <a:gd name="connsiteY221" fmla="*/ 2911895 h 8228107"/>
              <a:gd name="connsiteX222" fmla="*/ 1795364 w 9900186"/>
              <a:gd name="connsiteY222" fmla="*/ 2890766 h 8228107"/>
              <a:gd name="connsiteX223" fmla="*/ 1784800 w 9900186"/>
              <a:gd name="connsiteY223" fmla="*/ 2878441 h 8228107"/>
              <a:gd name="connsiteX0" fmla="*/ 6241964 w 9923860"/>
              <a:gd name="connsiteY0" fmla="*/ 3750877 h 9377118"/>
              <a:gd name="connsiteX1" fmla="*/ 6226118 w 9923860"/>
              <a:gd name="connsiteY1" fmla="*/ 3757920 h 9377118"/>
              <a:gd name="connsiteX2" fmla="*/ 6105508 w 9923860"/>
              <a:gd name="connsiteY2" fmla="*/ 3783451 h 9377118"/>
              <a:gd name="connsiteX3" fmla="*/ 5899504 w 9923860"/>
              <a:gd name="connsiteY3" fmla="*/ 3838033 h 9377118"/>
              <a:gd name="connsiteX4" fmla="*/ 5652123 w 9923860"/>
              <a:gd name="connsiteY4" fmla="*/ 3898778 h 9377118"/>
              <a:gd name="connsiteX5" fmla="*/ 5527993 w 9923860"/>
              <a:gd name="connsiteY5" fmla="*/ 3946317 h 9377118"/>
              <a:gd name="connsiteX6" fmla="*/ 5515667 w 9923860"/>
              <a:gd name="connsiteY6" fmla="*/ 3976249 h 9377118"/>
              <a:gd name="connsiteX7" fmla="*/ 5480453 w 9923860"/>
              <a:gd name="connsiteY7" fmla="*/ 4907670 h 9377118"/>
              <a:gd name="connsiteX8" fmla="*/ 6345847 w 9923860"/>
              <a:gd name="connsiteY8" fmla="*/ 5056450 h 9377118"/>
              <a:gd name="connsiteX9" fmla="*/ 6318555 w 9923860"/>
              <a:gd name="connsiteY9" fmla="*/ 5004509 h 9377118"/>
              <a:gd name="connsiteX10" fmla="*/ 6170655 w 9923860"/>
              <a:gd name="connsiteY10" fmla="*/ 4832839 h 9377118"/>
              <a:gd name="connsiteX11" fmla="*/ 6065892 w 9923860"/>
              <a:gd name="connsiteY11" fmla="*/ 4507106 h 9377118"/>
              <a:gd name="connsiteX12" fmla="*/ 6133680 w 9923860"/>
              <a:gd name="connsiteY12" fmla="*/ 3904060 h 9377118"/>
              <a:gd name="connsiteX13" fmla="*/ 6300068 w 9923860"/>
              <a:gd name="connsiteY13" fmla="*/ 3746475 h 9377118"/>
              <a:gd name="connsiteX14" fmla="*/ 6439165 w 9923860"/>
              <a:gd name="connsiteY14" fmla="*/ 3741193 h 9377118"/>
              <a:gd name="connsiteX15" fmla="*/ 6809796 w 9923860"/>
              <a:gd name="connsiteY15" fmla="*/ 3598575 h 9377118"/>
              <a:gd name="connsiteX16" fmla="*/ 7172504 w 9923860"/>
              <a:gd name="connsiteY16" fmla="*/ 3518462 h 9377118"/>
              <a:gd name="connsiteX17" fmla="*/ 7205957 w 9923860"/>
              <a:gd name="connsiteY17" fmla="*/ 3490291 h 9377118"/>
              <a:gd name="connsiteX18" fmla="*/ 7229727 w 9923860"/>
              <a:gd name="connsiteY18" fmla="*/ 3315099 h 9377118"/>
              <a:gd name="connsiteX19" fmla="*/ 7273745 w 9923860"/>
              <a:gd name="connsiteY19" fmla="*/ 3163678 h 9377118"/>
              <a:gd name="connsiteX20" fmla="*/ 7346815 w 9923860"/>
              <a:gd name="connsiteY20" fmla="*/ 3088847 h 9377118"/>
              <a:gd name="connsiteX21" fmla="*/ 7384671 w 9923860"/>
              <a:gd name="connsiteY21" fmla="*/ 3080044 h 9377118"/>
              <a:gd name="connsiteX22" fmla="*/ 7284310 w 9923860"/>
              <a:gd name="connsiteY22" fmla="*/ 3043068 h 9377118"/>
              <a:gd name="connsiteX23" fmla="*/ 7218283 w 9923860"/>
              <a:gd name="connsiteY23" fmla="*/ 3025461 h 9377118"/>
              <a:gd name="connsiteX24" fmla="*/ 7178667 w 9923860"/>
              <a:gd name="connsiteY24" fmla="*/ 2962956 h 9377118"/>
              <a:gd name="connsiteX25" fmla="*/ 7198035 w 9923860"/>
              <a:gd name="connsiteY25" fmla="*/ 2679480 h 9377118"/>
              <a:gd name="connsiteX26" fmla="*/ 7248215 w 9923860"/>
              <a:gd name="connsiteY26" fmla="*/ 2561512 h 9377118"/>
              <a:gd name="connsiteX27" fmla="*/ 7349456 w 9923860"/>
              <a:gd name="connsiteY27" fmla="*/ 2448826 h 9377118"/>
              <a:gd name="connsiteX28" fmla="*/ 7379388 w 9923860"/>
              <a:gd name="connsiteY28" fmla="*/ 2398645 h 9377118"/>
              <a:gd name="connsiteX29" fmla="*/ 7443654 w 9923860"/>
              <a:gd name="connsiteY29" fmla="*/ 2358149 h 9377118"/>
              <a:gd name="connsiteX30" fmla="*/ 7524648 w 9923860"/>
              <a:gd name="connsiteY30" fmla="*/ 2347584 h 9377118"/>
              <a:gd name="connsiteX31" fmla="*/ 7648779 w 9923860"/>
              <a:gd name="connsiteY31" fmla="*/ 2419774 h 9377118"/>
              <a:gd name="connsiteX32" fmla="*/ 8011486 w 9923860"/>
              <a:gd name="connsiteY32" fmla="*/ 2462031 h 9377118"/>
              <a:gd name="connsiteX33" fmla="*/ 8444623 w 9923860"/>
              <a:gd name="connsiteY33" fmla="*/ 2498126 h 9377118"/>
              <a:gd name="connsiteX34" fmla="*/ 8742184 w 9923860"/>
              <a:gd name="connsiteY34" fmla="*/ 2535101 h 9377118"/>
              <a:gd name="connsiteX35" fmla="*/ 9310016 w 9923860"/>
              <a:gd name="connsiteY35" fmla="*/ 2552708 h 9377118"/>
              <a:gd name="connsiteX36" fmla="*/ 9486088 w 9923860"/>
              <a:gd name="connsiteY36" fmla="*/ 2563272 h 9377118"/>
              <a:gd name="connsiteX37" fmla="*/ 9539790 w 9923860"/>
              <a:gd name="connsiteY37" fmla="*/ 2516613 h 9377118"/>
              <a:gd name="connsiteX38" fmla="*/ 9655998 w 9923860"/>
              <a:gd name="connsiteY38" fmla="*/ 2527178 h 9377118"/>
              <a:gd name="connsiteX39" fmla="*/ 9714101 w 9923860"/>
              <a:gd name="connsiteY39" fmla="*/ 2565033 h 9377118"/>
              <a:gd name="connsiteX40" fmla="*/ 9760761 w 9923860"/>
              <a:gd name="connsiteY40" fmla="*/ 2580880 h 9377118"/>
              <a:gd name="connsiteX41" fmla="*/ 9826788 w 9923860"/>
              <a:gd name="connsiteY41" fmla="*/ 2597606 h 9377118"/>
              <a:gd name="connsiteX42" fmla="*/ 9851437 w 9923860"/>
              <a:gd name="connsiteY42" fmla="*/ 2628419 h 9377118"/>
              <a:gd name="connsiteX43" fmla="*/ 9919226 w 9923860"/>
              <a:gd name="connsiteY43" fmla="*/ 2926861 h 9377118"/>
              <a:gd name="connsiteX44" fmla="*/ 9923627 w 9923860"/>
              <a:gd name="connsiteY44" fmla="*/ 3011375 h 9377118"/>
              <a:gd name="connsiteX45" fmla="*/ 9876088 w 9923860"/>
              <a:gd name="connsiteY45" fmla="*/ 3041308 h 9377118"/>
              <a:gd name="connsiteX46" fmla="*/ 9851437 w 9923860"/>
              <a:gd name="connsiteY46" fmla="*/ 3176883 h 9377118"/>
              <a:gd name="connsiteX47" fmla="*/ 9841753 w 9923860"/>
              <a:gd name="connsiteY47" fmla="*/ 3233226 h 9377118"/>
              <a:gd name="connsiteX48" fmla="*/ 9779248 w 9923860"/>
              <a:gd name="connsiteY48" fmla="*/ 3324783 h 9377118"/>
              <a:gd name="connsiteX49" fmla="*/ 9623424 w 9923860"/>
              <a:gd name="connsiteY49" fmla="*/ 3340630 h 9377118"/>
              <a:gd name="connsiteX50" fmla="*/ 9456156 w 9923860"/>
              <a:gd name="connsiteY50" fmla="*/ 3318621 h 9377118"/>
              <a:gd name="connsiteX51" fmla="*/ 9261596 w 9923860"/>
              <a:gd name="connsiteY51" fmla="*/ 3304535 h 9377118"/>
              <a:gd name="connsiteX52" fmla="*/ 9214057 w 9923860"/>
              <a:gd name="connsiteY52" fmla="*/ 3344151 h 9377118"/>
              <a:gd name="connsiteX53" fmla="*/ 9213177 w 9923860"/>
              <a:gd name="connsiteY53" fmla="*/ 3526386 h 9377118"/>
              <a:gd name="connsiteX54" fmla="*/ 9170039 w 9923860"/>
              <a:gd name="connsiteY54" fmla="*/ 3695415 h 9377118"/>
              <a:gd name="connsiteX55" fmla="*/ 9062635 w 9923860"/>
              <a:gd name="connsiteY55" fmla="*/ 3804579 h 9377118"/>
              <a:gd name="connsiteX56" fmla="*/ 9020378 w 9923860"/>
              <a:gd name="connsiteY56" fmla="*/ 3838913 h 9377118"/>
              <a:gd name="connsiteX57" fmla="*/ 8946428 w 9923860"/>
              <a:gd name="connsiteY57" fmla="*/ 3954240 h 9377118"/>
              <a:gd name="connsiteX58" fmla="*/ 8954351 w 9923860"/>
              <a:gd name="connsiteY58" fmla="*/ 4078371 h 9377118"/>
              <a:gd name="connsiteX59" fmla="*/ 8964035 w 9923860"/>
              <a:gd name="connsiteY59" fmla="*/ 4213066 h 9377118"/>
              <a:gd name="connsiteX60" fmla="*/ 9057353 w 9923860"/>
              <a:gd name="connsiteY60" fmla="*/ 4344240 h 9377118"/>
              <a:gd name="connsiteX61" fmla="*/ 9100491 w 9923860"/>
              <a:gd name="connsiteY61" fmla="*/ 4505346 h 9377118"/>
              <a:gd name="connsiteX62" fmla="*/ 9035344 w 9923860"/>
              <a:gd name="connsiteY62" fmla="*/ 4607467 h 9377118"/>
              <a:gd name="connsiteX63" fmla="*/ 8936744 w 9923860"/>
              <a:gd name="connsiteY63" fmla="*/ 4761530 h 9377118"/>
              <a:gd name="connsiteX64" fmla="*/ 8930582 w 9923860"/>
              <a:gd name="connsiteY64" fmla="*/ 4861011 h 9377118"/>
              <a:gd name="connsiteX65" fmla="*/ 8878640 w 9923860"/>
              <a:gd name="connsiteY65" fmla="*/ 4978979 h 9377118"/>
              <a:gd name="connsiteX66" fmla="*/ 8750108 w 9923860"/>
              <a:gd name="connsiteY66" fmla="*/ 5022997 h 9377118"/>
              <a:gd name="connsiteX67" fmla="*/ 8614532 w 9923860"/>
              <a:gd name="connsiteY67" fmla="*/ 5100468 h 9377118"/>
              <a:gd name="connsiteX68" fmla="*/ 8562591 w 9923860"/>
              <a:gd name="connsiteY68" fmla="*/ 5192906 h 9377118"/>
              <a:gd name="connsiteX69" fmla="*/ 8439341 w 9923860"/>
              <a:gd name="connsiteY69" fmla="*/ 5248369 h 9377118"/>
              <a:gd name="connsiteX70" fmla="*/ 8178755 w 9923860"/>
              <a:gd name="connsiteY70" fmla="*/ 5313515 h 9377118"/>
              <a:gd name="connsiteX71" fmla="*/ 7995640 w 9923860"/>
              <a:gd name="connsiteY71" fmla="*/ 5327601 h 9377118"/>
              <a:gd name="connsiteX72" fmla="*/ 7700720 w 9923860"/>
              <a:gd name="connsiteY72" fmla="*/ 5340807 h 9377118"/>
              <a:gd name="connsiteX73" fmla="*/ 7298395 w 9923860"/>
              <a:gd name="connsiteY73" fmla="*/ 5318798 h 9377118"/>
              <a:gd name="connsiteX74" fmla="*/ 6886387 w 9923860"/>
              <a:gd name="connsiteY74" fmla="*/ 5322319 h 9377118"/>
              <a:gd name="connsiteX75" fmla="*/ 6593228 w 9923860"/>
              <a:gd name="connsiteY75" fmla="*/ 5282703 h 9377118"/>
              <a:gd name="connsiteX76" fmla="*/ 6332641 w 9923860"/>
              <a:gd name="connsiteY76" fmla="*/ 5240446 h 9377118"/>
              <a:gd name="connsiteX77" fmla="*/ 6138962 w 9923860"/>
              <a:gd name="connsiteY77" fmla="*/ 5273899 h 9377118"/>
              <a:gd name="connsiteX78" fmla="*/ 6046525 w 9923860"/>
              <a:gd name="connsiteY78" fmla="*/ 5366337 h 9377118"/>
              <a:gd name="connsiteX79" fmla="*/ 5823793 w 9923860"/>
              <a:gd name="connsiteY79" fmla="*/ 5697352 h 9377118"/>
              <a:gd name="connsiteX80" fmla="*/ 5679415 w 9923860"/>
              <a:gd name="connsiteY80" fmla="*/ 5749293 h 9377118"/>
              <a:gd name="connsiteX81" fmla="*/ 5517428 w 9923860"/>
              <a:gd name="connsiteY81" fmla="*/ 5765140 h 9377118"/>
              <a:gd name="connsiteX82" fmla="*/ 5500702 w 9923860"/>
              <a:gd name="connsiteY82" fmla="*/ 5792431 h 9377118"/>
              <a:gd name="connsiteX83" fmla="*/ 5548241 w 9923860"/>
              <a:gd name="connsiteY83" fmla="*/ 5969383 h 9377118"/>
              <a:gd name="connsiteX84" fmla="*/ 5614268 w 9923860"/>
              <a:gd name="connsiteY84" fmla="*/ 6331211 h 9377118"/>
              <a:gd name="connsiteX85" fmla="*/ 5732236 w 9923860"/>
              <a:gd name="connsiteY85" fmla="*/ 6640217 h 9377118"/>
              <a:gd name="connsiteX86" fmla="*/ 5834358 w 9923860"/>
              <a:gd name="connsiteY86" fmla="*/ 6859427 h 9377118"/>
              <a:gd name="connsiteX87" fmla="*/ 2811659 w 9923860"/>
              <a:gd name="connsiteY87" fmla="*/ 9341105 h 9377118"/>
              <a:gd name="connsiteX88" fmla="*/ 23674 w 9923860"/>
              <a:gd name="connsiteY88" fmla="*/ 8226864 h 9377118"/>
              <a:gd name="connsiteX89" fmla="*/ 1390303 w 9923860"/>
              <a:gd name="connsiteY89" fmla="*/ 6757305 h 9377118"/>
              <a:gd name="connsiteX90" fmla="*/ 1270574 w 9923860"/>
              <a:gd name="connsiteY90" fmla="*/ 6532813 h 9377118"/>
              <a:gd name="connsiteX91" fmla="*/ 1233599 w 9923860"/>
              <a:gd name="connsiteY91" fmla="*/ 6476470 h 9377118"/>
              <a:gd name="connsiteX92" fmla="*/ 1070733 w 9923860"/>
              <a:gd name="connsiteY92" fmla="*/ 6259022 h 9377118"/>
              <a:gd name="connsiteX93" fmla="*/ 1030236 w 9923860"/>
              <a:gd name="connsiteY93" fmla="*/ 6223807 h 9377118"/>
              <a:gd name="connsiteX94" fmla="*/ 948363 w 9923860"/>
              <a:gd name="connsiteY94" fmla="*/ 6132250 h 9377118"/>
              <a:gd name="connsiteX95" fmla="*/ 856805 w 9923860"/>
              <a:gd name="connsiteY95" fmla="*/ 6003717 h 9377118"/>
              <a:gd name="connsiteX96" fmla="*/ 672810 w 9923860"/>
              <a:gd name="connsiteY96" fmla="*/ 5788029 h 9377118"/>
              <a:gd name="connsiteX97" fmla="*/ 323308 w 9923860"/>
              <a:gd name="connsiteY97" fmla="*/ 5159452 h 9377118"/>
              <a:gd name="connsiteX98" fmla="*/ 260802 w 9923860"/>
              <a:gd name="connsiteY98" fmla="*/ 5041485 h 9377118"/>
              <a:gd name="connsiteX99" fmla="*/ 225588 w 9923860"/>
              <a:gd name="connsiteY99" fmla="*/ 4942004 h 9377118"/>
              <a:gd name="connsiteX100" fmla="*/ 131389 w 9923860"/>
              <a:gd name="connsiteY100" fmla="*/ 4773855 h 9377118"/>
              <a:gd name="connsiteX101" fmla="*/ 55678 w 9923860"/>
              <a:gd name="connsiteY101" fmla="*/ 4532636 h 9377118"/>
              <a:gd name="connsiteX102" fmla="*/ 210622 w 9923860"/>
              <a:gd name="connsiteY102" fmla="*/ 4036114 h 9377118"/>
              <a:gd name="connsiteX103" fmla="*/ 340034 w 9923860"/>
              <a:gd name="connsiteY103" fmla="*/ 3897897 h 9377118"/>
              <a:gd name="connsiteX104" fmla="*/ 504662 w 9923860"/>
              <a:gd name="connsiteY104" fmla="*/ 3800177 h 9377118"/>
              <a:gd name="connsiteX105" fmla="*/ 919311 w 9923860"/>
              <a:gd name="connsiteY105" fmla="*/ 3576566 h 9377118"/>
              <a:gd name="connsiteX106" fmla="*/ 1123554 w 9923860"/>
              <a:gd name="connsiteY106" fmla="*/ 3535189 h 9377118"/>
              <a:gd name="connsiteX107" fmla="*/ 1252967 w 9923860"/>
              <a:gd name="connsiteY107" fmla="*/ 3479727 h 9377118"/>
              <a:gd name="connsiteX108" fmla="*/ 1253848 w 9923860"/>
              <a:gd name="connsiteY108" fmla="*/ 3477086 h 9377118"/>
              <a:gd name="connsiteX109" fmla="*/ 1303148 w 9923860"/>
              <a:gd name="connsiteY109" fmla="*/ 3339750 h 9377118"/>
              <a:gd name="connsiteX110" fmla="*/ 1477459 w 9923860"/>
              <a:gd name="connsiteY110" fmla="*/ 3090608 h 9377118"/>
              <a:gd name="connsiteX111" fmla="*/ 1566375 w 9923860"/>
              <a:gd name="connsiteY111" fmla="*/ 2947990 h 9377118"/>
              <a:gd name="connsiteX112" fmla="*/ 1584863 w 9923860"/>
              <a:gd name="connsiteY112" fmla="*/ 2928622 h 9377118"/>
              <a:gd name="connsiteX113" fmla="*/ 1594547 w 9923860"/>
              <a:gd name="connsiteY113" fmla="*/ 2929502 h 9377118"/>
              <a:gd name="connsiteX114" fmla="*/ 1598068 w 9923860"/>
              <a:gd name="connsiteY114" fmla="*/ 2992888 h 9377118"/>
              <a:gd name="connsiteX115" fmla="*/ 1679061 w 9923860"/>
              <a:gd name="connsiteY115" fmla="*/ 3178644 h 9377118"/>
              <a:gd name="connsiteX116" fmla="*/ 1765336 w 9923860"/>
              <a:gd name="connsiteY116" fmla="*/ 3237628 h 9377118"/>
              <a:gd name="connsiteX117" fmla="*/ 1870980 w 9923860"/>
              <a:gd name="connsiteY117" fmla="*/ 3293090 h 9377118"/>
              <a:gd name="connsiteX118" fmla="*/ 1959896 w 9923860"/>
              <a:gd name="connsiteY118" fmla="*/ 3362639 h 9377118"/>
              <a:gd name="connsiteX119" fmla="*/ 2004794 w 9923860"/>
              <a:gd name="connsiteY119" fmla="*/ 3403135 h 9377118"/>
              <a:gd name="connsiteX120" fmla="*/ 2059376 w 9923860"/>
              <a:gd name="connsiteY120" fmla="*/ 3422503 h 9377118"/>
              <a:gd name="connsiteX121" fmla="*/ 2106916 w 9923860"/>
              <a:gd name="connsiteY121" fmla="*/ 3461239 h 9377118"/>
              <a:gd name="connsiteX122" fmla="*/ 2235448 w 9923860"/>
              <a:gd name="connsiteY122" fmla="*/ 3522864 h 9377118"/>
              <a:gd name="connsiteX123" fmla="*/ 2428247 w 9923860"/>
              <a:gd name="connsiteY123" fmla="*/ 3651397 h 9377118"/>
              <a:gd name="connsiteX124" fmla="*/ 2529488 w 9923860"/>
              <a:gd name="connsiteY124" fmla="*/ 3717424 h 9377118"/>
              <a:gd name="connsiteX125" fmla="*/ 2565583 w 9923860"/>
              <a:gd name="connsiteY125" fmla="*/ 3735031 h 9377118"/>
              <a:gd name="connsiteX126" fmla="*/ 2616644 w 9923860"/>
              <a:gd name="connsiteY126" fmla="*/ 3757040 h 9377118"/>
              <a:gd name="connsiteX127" fmla="*/ 2652739 w 9923860"/>
              <a:gd name="connsiteY127" fmla="*/ 3684850 h 9377118"/>
              <a:gd name="connsiteX128" fmla="*/ 2577908 w 9923860"/>
              <a:gd name="connsiteY128" fmla="*/ 3645234 h 9377118"/>
              <a:gd name="connsiteX129" fmla="*/ 2419443 w 9923860"/>
              <a:gd name="connsiteY129" fmla="*/ 3552796 h 9377118"/>
              <a:gd name="connsiteX130" fmla="*/ 2027683 w 9923860"/>
              <a:gd name="connsiteY130" fmla="*/ 3259637 h 9377118"/>
              <a:gd name="connsiteX131" fmla="*/ 1738045 w 9923860"/>
              <a:gd name="connsiteY131" fmla="*/ 3049231 h 9377118"/>
              <a:gd name="connsiteX132" fmla="*/ 1650890 w 9923860"/>
              <a:gd name="connsiteY132" fmla="*/ 2877561 h 9377118"/>
              <a:gd name="connsiteX133" fmla="*/ 1654411 w 9923860"/>
              <a:gd name="connsiteY133" fmla="*/ 2840586 h 9377118"/>
              <a:gd name="connsiteX134" fmla="*/ 1706352 w 9923860"/>
              <a:gd name="connsiteY134" fmla="*/ 2933904 h 9377118"/>
              <a:gd name="connsiteX135" fmla="*/ 1570777 w 9923860"/>
              <a:gd name="connsiteY135" fmla="*/ 2513092 h 9377118"/>
              <a:gd name="connsiteX136" fmla="*/ 1479220 w 9923860"/>
              <a:gd name="connsiteY136" fmla="*/ 2523656 h 9377118"/>
              <a:gd name="connsiteX137" fmla="*/ 1356850 w 9923860"/>
              <a:gd name="connsiteY137" fmla="*/ 2462911 h 9377118"/>
              <a:gd name="connsiteX138" fmla="*/ 1248565 w 9923860"/>
              <a:gd name="connsiteY138" fmla="*/ 2283318 h 9377118"/>
              <a:gd name="connsiteX139" fmla="*/ 1174615 w 9923860"/>
              <a:gd name="connsiteY139" fmla="*/ 1985757 h 9377118"/>
              <a:gd name="connsiteX140" fmla="*/ 1151726 w 9923860"/>
              <a:gd name="connsiteY140" fmla="*/ 1858105 h 9377118"/>
              <a:gd name="connsiteX141" fmla="*/ 1216872 w 9923860"/>
              <a:gd name="connsiteY141" fmla="*/ 1705802 h 9377118"/>
              <a:gd name="connsiteX142" fmla="*/ 1232719 w 9923860"/>
              <a:gd name="connsiteY142" fmla="*/ 1667947 h 9377118"/>
              <a:gd name="connsiteX143" fmla="*/ 1194863 w 9923860"/>
              <a:gd name="connsiteY143" fmla="*/ 1329008 h 9377118"/>
              <a:gd name="connsiteX144" fmla="*/ 1174615 w 9923860"/>
              <a:gd name="connsiteY144" fmla="*/ 1039370 h 9377118"/>
              <a:gd name="connsiteX145" fmla="*/ 1246805 w 9923860"/>
              <a:gd name="connsiteY145" fmla="*/ 662576 h 9377118"/>
              <a:gd name="connsiteX146" fmla="*/ 1351567 w 9923860"/>
              <a:gd name="connsiteY146" fmla="*/ 480342 h 9377118"/>
              <a:gd name="connsiteX147" fmla="*/ 1606872 w 9923860"/>
              <a:gd name="connsiteY147" fmla="*/ 211832 h 9377118"/>
              <a:gd name="connsiteX148" fmla="*/ 1819038 w 9923860"/>
              <a:gd name="connsiteY148" fmla="*/ 109711 h 9377118"/>
              <a:gd name="connsiteX149" fmla="*/ 1953733 w 9923860"/>
              <a:gd name="connsiteY149" fmla="*/ 65693 h 9377118"/>
              <a:gd name="connsiteX150" fmla="*/ 2131566 w 9923860"/>
              <a:gd name="connsiteY150" fmla="*/ 31359 h 9377118"/>
              <a:gd name="connsiteX151" fmla="*/ 2275064 w 9923860"/>
              <a:gd name="connsiteY151" fmla="*/ 14632 h 9377118"/>
              <a:gd name="connsiteX152" fmla="*/ 2300595 w 9923860"/>
              <a:gd name="connsiteY152" fmla="*/ 11110 h 9377118"/>
              <a:gd name="connsiteX153" fmla="*/ 2403597 w 9923860"/>
              <a:gd name="connsiteY153" fmla="*/ 7589 h 9377118"/>
              <a:gd name="connsiteX154" fmla="*/ 2489872 w 9923860"/>
              <a:gd name="connsiteY154" fmla="*/ 17273 h 9377118"/>
              <a:gd name="connsiteX155" fmla="*/ 2616644 w 9923860"/>
              <a:gd name="connsiteY155" fmla="*/ 51607 h 9377118"/>
              <a:gd name="connsiteX156" fmla="*/ 2745176 w 9923860"/>
              <a:gd name="connsiteY156" fmla="*/ 92103 h 9377118"/>
              <a:gd name="connsiteX157" fmla="*/ 2805041 w 9923860"/>
              <a:gd name="connsiteY157" fmla="*/ 119395 h 9377118"/>
              <a:gd name="connsiteX158" fmla="*/ 2940616 w 9923860"/>
              <a:gd name="connsiteY158" fmla="*/ 188943 h 9377118"/>
              <a:gd name="connsiteX159" fmla="*/ 3129894 w 9923860"/>
              <a:gd name="connsiteY159" fmla="*/ 315715 h 9377118"/>
              <a:gd name="connsiteX160" fmla="*/ 3226733 w 9923860"/>
              <a:gd name="connsiteY160" fmla="*/ 387904 h 9377118"/>
              <a:gd name="connsiteX161" fmla="*/ 3357907 w 9923860"/>
              <a:gd name="connsiteY161" fmla="*/ 537565 h 9377118"/>
              <a:gd name="connsiteX162" fmla="*/ 3494362 w 9923860"/>
              <a:gd name="connsiteY162" fmla="*/ 770861 h 9377118"/>
              <a:gd name="connsiteX163" fmla="*/ 3585039 w 9923860"/>
              <a:gd name="connsiteY163" fmla="*/ 1044652 h 9377118"/>
              <a:gd name="connsiteX164" fmla="*/ 3597364 w 9923860"/>
              <a:gd name="connsiteY164" fmla="*/ 1292033 h 9377118"/>
              <a:gd name="connsiteX165" fmla="*/ 3579757 w 9923860"/>
              <a:gd name="connsiteY165" fmla="*/ 1486593 h 9377118"/>
              <a:gd name="connsiteX166" fmla="*/ 3579757 w 9923860"/>
              <a:gd name="connsiteY166" fmla="*/ 1522688 h 9377118"/>
              <a:gd name="connsiteX167" fmla="*/ 3555987 w 9923860"/>
              <a:gd name="connsiteY167" fmla="*/ 1571988 h 9377118"/>
              <a:gd name="connsiteX168" fmla="*/ 3549825 w 9923860"/>
              <a:gd name="connsiteY168" fmla="*/ 1717247 h 9377118"/>
              <a:gd name="connsiteX169" fmla="*/ 3552466 w 9923860"/>
              <a:gd name="connsiteY169" fmla="*/ 1725170 h 9377118"/>
              <a:gd name="connsiteX170" fmla="*/ 3562150 w 9923860"/>
              <a:gd name="connsiteY170" fmla="*/ 1839617 h 9377118"/>
              <a:gd name="connsiteX171" fmla="*/ 3544543 w 9923860"/>
              <a:gd name="connsiteY171" fmla="*/ 1908285 h 9377118"/>
              <a:gd name="connsiteX172" fmla="*/ 3537500 w 9923860"/>
              <a:gd name="connsiteY172" fmla="*/ 2074673 h 9377118"/>
              <a:gd name="connsiteX173" fmla="*/ 3533978 w 9923860"/>
              <a:gd name="connsiteY173" fmla="*/ 2462031 h 9377118"/>
              <a:gd name="connsiteX174" fmla="*/ 3495243 w 9923860"/>
              <a:gd name="connsiteY174" fmla="*/ 2793046 h 9377118"/>
              <a:gd name="connsiteX175" fmla="*/ 3490841 w 9923860"/>
              <a:gd name="connsiteY175" fmla="*/ 2873159 h 9377118"/>
              <a:gd name="connsiteX176" fmla="*/ 3549825 w 9923860"/>
              <a:gd name="connsiteY176" fmla="*/ 2904852 h 9377118"/>
              <a:gd name="connsiteX177" fmla="*/ 3629057 w 9923860"/>
              <a:gd name="connsiteY177" fmla="*/ 2867877 h 9377118"/>
              <a:gd name="connsiteX178" fmla="*/ 3814813 w 9923860"/>
              <a:gd name="connsiteY178" fmla="*/ 2738464 h 9377118"/>
              <a:gd name="connsiteX179" fmla="*/ 4137905 w 9923860"/>
              <a:gd name="connsiteY179" fmla="*/ 2675078 h 9377118"/>
              <a:gd name="connsiteX180" fmla="*/ 4550794 w 9923860"/>
              <a:gd name="connsiteY180" fmla="*/ 2687403 h 9377118"/>
              <a:gd name="connsiteX181" fmla="*/ 4648513 w 9923860"/>
              <a:gd name="connsiteY181" fmla="*/ 2674198 h 9377118"/>
              <a:gd name="connsiteX182" fmla="*/ 4755917 w 9923860"/>
              <a:gd name="connsiteY182" fmla="*/ 2712053 h 9377118"/>
              <a:gd name="connsiteX183" fmla="*/ 4841312 w 9923860"/>
              <a:gd name="connsiteY183" fmla="*/ 2852030 h 9377118"/>
              <a:gd name="connsiteX184" fmla="*/ 4903818 w 9923860"/>
              <a:gd name="connsiteY184" fmla="*/ 2925981 h 9377118"/>
              <a:gd name="connsiteX185" fmla="*/ 4976888 w 9923860"/>
              <a:gd name="connsiteY185" fmla="*/ 3038667 h 9377118"/>
              <a:gd name="connsiteX186" fmla="*/ 5075488 w 9923860"/>
              <a:gd name="connsiteY186" fmla="*/ 3126702 h 9377118"/>
              <a:gd name="connsiteX187" fmla="*/ 5147677 w 9923860"/>
              <a:gd name="connsiteY187" fmla="*/ 3146070 h 9377118"/>
              <a:gd name="connsiteX188" fmla="*/ 5280612 w 9923860"/>
              <a:gd name="connsiteY188" fmla="*/ 3211217 h 9377118"/>
              <a:gd name="connsiteX189" fmla="*/ 5380973 w 9923860"/>
              <a:gd name="connsiteY189" fmla="*/ 3269321 h 9377118"/>
              <a:gd name="connsiteX190" fmla="*/ 5469008 w 9923860"/>
              <a:gd name="connsiteY190" fmla="*/ 3329185 h 9377118"/>
              <a:gd name="connsiteX191" fmla="*/ 5628354 w 9923860"/>
              <a:gd name="connsiteY191" fmla="*/ 3403135 h 9377118"/>
              <a:gd name="connsiteX192" fmla="*/ 5724313 w 9923860"/>
              <a:gd name="connsiteY192" fmla="*/ 3457718 h 9377118"/>
              <a:gd name="connsiteX193" fmla="*/ 5796502 w 9923860"/>
              <a:gd name="connsiteY193" fmla="*/ 3507018 h 9377118"/>
              <a:gd name="connsiteX194" fmla="*/ 5839640 w 9923860"/>
              <a:gd name="connsiteY194" fmla="*/ 3516702 h 9377118"/>
              <a:gd name="connsiteX195" fmla="*/ 5898624 w 9923860"/>
              <a:gd name="connsiteY195" fmla="*/ 3541352 h 9377118"/>
              <a:gd name="connsiteX196" fmla="*/ 6006908 w 9923860"/>
              <a:gd name="connsiteY196" fmla="*/ 3640832 h 9377118"/>
              <a:gd name="connsiteX197" fmla="*/ 6068534 w 9923860"/>
              <a:gd name="connsiteY197" fmla="*/ 3664602 h 9377118"/>
              <a:gd name="connsiteX198" fmla="*/ 6241964 w 9923860"/>
              <a:gd name="connsiteY198" fmla="*/ 3736792 h 9377118"/>
              <a:gd name="connsiteX199" fmla="*/ 6241964 w 9923860"/>
              <a:gd name="connsiteY199" fmla="*/ 3750877 h 9377118"/>
              <a:gd name="connsiteX200" fmla="*/ 8987805 w 9923860"/>
              <a:gd name="connsiteY200" fmla="*/ 3619704 h 9377118"/>
              <a:gd name="connsiteX201" fmla="*/ 9008934 w 9923860"/>
              <a:gd name="connsiteY201" fmla="*/ 3513180 h 9377118"/>
              <a:gd name="connsiteX202" fmla="*/ 8934103 w 9923860"/>
              <a:gd name="connsiteY202" fmla="*/ 3337108 h 9377118"/>
              <a:gd name="connsiteX203" fmla="*/ 8831101 w 9923860"/>
              <a:gd name="connsiteY203" fmla="*/ 3274603 h 9377118"/>
              <a:gd name="connsiteX204" fmla="*/ 8704329 w 9923860"/>
              <a:gd name="connsiteY204" fmla="*/ 3280765 h 9377118"/>
              <a:gd name="connsiteX205" fmla="*/ 8684081 w 9923860"/>
              <a:gd name="connsiteY205" fmla="*/ 3300133 h 9377118"/>
              <a:gd name="connsiteX206" fmla="*/ 8689363 w 9923860"/>
              <a:gd name="connsiteY206" fmla="*/ 3317741 h 9377118"/>
              <a:gd name="connsiteX207" fmla="*/ 8790604 w 9923860"/>
              <a:gd name="connsiteY207" fmla="*/ 3411059 h 9377118"/>
              <a:gd name="connsiteX208" fmla="*/ 8878640 w 9923860"/>
              <a:gd name="connsiteY208" fmla="*/ 3573925 h 9377118"/>
              <a:gd name="connsiteX209" fmla="*/ 8987805 w 9923860"/>
              <a:gd name="connsiteY209" fmla="*/ 3619704 h 9377118"/>
              <a:gd name="connsiteX210" fmla="*/ 1808474 w 9923860"/>
              <a:gd name="connsiteY210" fmla="*/ 2878441 h 9377118"/>
              <a:gd name="connsiteX211" fmla="*/ 1805833 w 9923860"/>
              <a:gd name="connsiteY211" fmla="*/ 2837945 h 9377118"/>
              <a:gd name="connsiteX212" fmla="*/ 1767097 w 9923860"/>
              <a:gd name="connsiteY212" fmla="*/ 2778080 h 9377118"/>
              <a:gd name="connsiteX213" fmla="*/ 1689625 w 9923860"/>
              <a:gd name="connsiteY213" fmla="*/ 2606410 h 9377118"/>
              <a:gd name="connsiteX214" fmla="*/ 1611273 w 9923860"/>
              <a:gd name="connsiteY214" fmla="*/ 2494604 h 9377118"/>
              <a:gd name="connsiteX215" fmla="*/ 1586623 w 9923860"/>
              <a:gd name="connsiteY215" fmla="*/ 2510451 h 9377118"/>
              <a:gd name="connsiteX216" fmla="*/ 1645607 w 9923860"/>
              <a:gd name="connsiteY216" fmla="*/ 2625778 h 9377118"/>
              <a:gd name="connsiteX217" fmla="*/ 1693147 w 9923860"/>
              <a:gd name="connsiteY217" fmla="*/ 2719096 h 9377118"/>
              <a:gd name="connsiteX218" fmla="*/ 1741567 w 9923860"/>
              <a:gd name="connsiteY218" fmla="*/ 2812414 h 9377118"/>
              <a:gd name="connsiteX219" fmla="*/ 1759174 w 9923860"/>
              <a:gd name="connsiteY219" fmla="*/ 2847629 h 9377118"/>
              <a:gd name="connsiteX220" fmla="*/ 1802311 w 9923860"/>
              <a:gd name="connsiteY220" fmla="*/ 2908373 h 9377118"/>
              <a:gd name="connsiteX221" fmla="*/ 1823440 w 9923860"/>
              <a:gd name="connsiteY221" fmla="*/ 2911895 h 9377118"/>
              <a:gd name="connsiteX222" fmla="*/ 1819038 w 9923860"/>
              <a:gd name="connsiteY222" fmla="*/ 2890766 h 9377118"/>
              <a:gd name="connsiteX223" fmla="*/ 1808474 w 9923860"/>
              <a:gd name="connsiteY223" fmla="*/ 2878441 h 9377118"/>
              <a:gd name="connsiteX0" fmla="*/ 6218303 w 9900199"/>
              <a:gd name="connsiteY0" fmla="*/ 3750877 h 10010850"/>
              <a:gd name="connsiteX1" fmla="*/ 6202457 w 9900199"/>
              <a:gd name="connsiteY1" fmla="*/ 3757920 h 10010850"/>
              <a:gd name="connsiteX2" fmla="*/ 6081847 w 9900199"/>
              <a:gd name="connsiteY2" fmla="*/ 3783451 h 10010850"/>
              <a:gd name="connsiteX3" fmla="*/ 5875843 w 9900199"/>
              <a:gd name="connsiteY3" fmla="*/ 3838033 h 10010850"/>
              <a:gd name="connsiteX4" fmla="*/ 5628462 w 9900199"/>
              <a:gd name="connsiteY4" fmla="*/ 3898778 h 10010850"/>
              <a:gd name="connsiteX5" fmla="*/ 5504332 w 9900199"/>
              <a:gd name="connsiteY5" fmla="*/ 3946317 h 10010850"/>
              <a:gd name="connsiteX6" fmla="*/ 5492006 w 9900199"/>
              <a:gd name="connsiteY6" fmla="*/ 3976249 h 10010850"/>
              <a:gd name="connsiteX7" fmla="*/ 5456792 w 9900199"/>
              <a:gd name="connsiteY7" fmla="*/ 4907670 h 10010850"/>
              <a:gd name="connsiteX8" fmla="*/ 6322186 w 9900199"/>
              <a:gd name="connsiteY8" fmla="*/ 5056450 h 10010850"/>
              <a:gd name="connsiteX9" fmla="*/ 6294894 w 9900199"/>
              <a:gd name="connsiteY9" fmla="*/ 5004509 h 10010850"/>
              <a:gd name="connsiteX10" fmla="*/ 6146994 w 9900199"/>
              <a:gd name="connsiteY10" fmla="*/ 4832839 h 10010850"/>
              <a:gd name="connsiteX11" fmla="*/ 6042231 w 9900199"/>
              <a:gd name="connsiteY11" fmla="*/ 4507106 h 10010850"/>
              <a:gd name="connsiteX12" fmla="*/ 6110019 w 9900199"/>
              <a:gd name="connsiteY12" fmla="*/ 3904060 h 10010850"/>
              <a:gd name="connsiteX13" fmla="*/ 6276407 w 9900199"/>
              <a:gd name="connsiteY13" fmla="*/ 3746475 h 10010850"/>
              <a:gd name="connsiteX14" fmla="*/ 6415504 w 9900199"/>
              <a:gd name="connsiteY14" fmla="*/ 3741193 h 10010850"/>
              <a:gd name="connsiteX15" fmla="*/ 6786135 w 9900199"/>
              <a:gd name="connsiteY15" fmla="*/ 3598575 h 10010850"/>
              <a:gd name="connsiteX16" fmla="*/ 7148843 w 9900199"/>
              <a:gd name="connsiteY16" fmla="*/ 3518462 h 10010850"/>
              <a:gd name="connsiteX17" fmla="*/ 7182296 w 9900199"/>
              <a:gd name="connsiteY17" fmla="*/ 3490291 h 10010850"/>
              <a:gd name="connsiteX18" fmla="*/ 7206066 w 9900199"/>
              <a:gd name="connsiteY18" fmla="*/ 3315099 h 10010850"/>
              <a:gd name="connsiteX19" fmla="*/ 7250084 w 9900199"/>
              <a:gd name="connsiteY19" fmla="*/ 3163678 h 10010850"/>
              <a:gd name="connsiteX20" fmla="*/ 7323154 w 9900199"/>
              <a:gd name="connsiteY20" fmla="*/ 3088847 h 10010850"/>
              <a:gd name="connsiteX21" fmla="*/ 7361010 w 9900199"/>
              <a:gd name="connsiteY21" fmla="*/ 3080044 h 10010850"/>
              <a:gd name="connsiteX22" fmla="*/ 7260649 w 9900199"/>
              <a:gd name="connsiteY22" fmla="*/ 3043068 h 10010850"/>
              <a:gd name="connsiteX23" fmla="*/ 7194622 w 9900199"/>
              <a:gd name="connsiteY23" fmla="*/ 3025461 h 10010850"/>
              <a:gd name="connsiteX24" fmla="*/ 7155006 w 9900199"/>
              <a:gd name="connsiteY24" fmla="*/ 2962956 h 10010850"/>
              <a:gd name="connsiteX25" fmla="*/ 7174374 w 9900199"/>
              <a:gd name="connsiteY25" fmla="*/ 2679480 h 10010850"/>
              <a:gd name="connsiteX26" fmla="*/ 7224554 w 9900199"/>
              <a:gd name="connsiteY26" fmla="*/ 2561512 h 10010850"/>
              <a:gd name="connsiteX27" fmla="*/ 7325795 w 9900199"/>
              <a:gd name="connsiteY27" fmla="*/ 2448826 h 10010850"/>
              <a:gd name="connsiteX28" fmla="*/ 7355727 w 9900199"/>
              <a:gd name="connsiteY28" fmla="*/ 2398645 h 10010850"/>
              <a:gd name="connsiteX29" fmla="*/ 7419993 w 9900199"/>
              <a:gd name="connsiteY29" fmla="*/ 2358149 h 10010850"/>
              <a:gd name="connsiteX30" fmla="*/ 7500987 w 9900199"/>
              <a:gd name="connsiteY30" fmla="*/ 2347584 h 10010850"/>
              <a:gd name="connsiteX31" fmla="*/ 7625118 w 9900199"/>
              <a:gd name="connsiteY31" fmla="*/ 2419774 h 10010850"/>
              <a:gd name="connsiteX32" fmla="*/ 7987825 w 9900199"/>
              <a:gd name="connsiteY32" fmla="*/ 2462031 h 10010850"/>
              <a:gd name="connsiteX33" fmla="*/ 8420962 w 9900199"/>
              <a:gd name="connsiteY33" fmla="*/ 2498126 h 10010850"/>
              <a:gd name="connsiteX34" fmla="*/ 8718523 w 9900199"/>
              <a:gd name="connsiteY34" fmla="*/ 2535101 h 10010850"/>
              <a:gd name="connsiteX35" fmla="*/ 9286355 w 9900199"/>
              <a:gd name="connsiteY35" fmla="*/ 2552708 h 10010850"/>
              <a:gd name="connsiteX36" fmla="*/ 9462427 w 9900199"/>
              <a:gd name="connsiteY36" fmla="*/ 2563272 h 10010850"/>
              <a:gd name="connsiteX37" fmla="*/ 9516129 w 9900199"/>
              <a:gd name="connsiteY37" fmla="*/ 2516613 h 10010850"/>
              <a:gd name="connsiteX38" fmla="*/ 9632337 w 9900199"/>
              <a:gd name="connsiteY38" fmla="*/ 2527178 h 10010850"/>
              <a:gd name="connsiteX39" fmla="*/ 9690440 w 9900199"/>
              <a:gd name="connsiteY39" fmla="*/ 2565033 h 10010850"/>
              <a:gd name="connsiteX40" fmla="*/ 9737100 w 9900199"/>
              <a:gd name="connsiteY40" fmla="*/ 2580880 h 10010850"/>
              <a:gd name="connsiteX41" fmla="*/ 9803127 w 9900199"/>
              <a:gd name="connsiteY41" fmla="*/ 2597606 h 10010850"/>
              <a:gd name="connsiteX42" fmla="*/ 9827776 w 9900199"/>
              <a:gd name="connsiteY42" fmla="*/ 2628419 h 10010850"/>
              <a:gd name="connsiteX43" fmla="*/ 9895565 w 9900199"/>
              <a:gd name="connsiteY43" fmla="*/ 2926861 h 10010850"/>
              <a:gd name="connsiteX44" fmla="*/ 9899966 w 9900199"/>
              <a:gd name="connsiteY44" fmla="*/ 3011375 h 10010850"/>
              <a:gd name="connsiteX45" fmla="*/ 9852427 w 9900199"/>
              <a:gd name="connsiteY45" fmla="*/ 3041308 h 10010850"/>
              <a:gd name="connsiteX46" fmla="*/ 9827776 w 9900199"/>
              <a:gd name="connsiteY46" fmla="*/ 3176883 h 10010850"/>
              <a:gd name="connsiteX47" fmla="*/ 9818092 w 9900199"/>
              <a:gd name="connsiteY47" fmla="*/ 3233226 h 10010850"/>
              <a:gd name="connsiteX48" fmla="*/ 9755587 w 9900199"/>
              <a:gd name="connsiteY48" fmla="*/ 3324783 h 10010850"/>
              <a:gd name="connsiteX49" fmla="*/ 9599763 w 9900199"/>
              <a:gd name="connsiteY49" fmla="*/ 3340630 h 10010850"/>
              <a:gd name="connsiteX50" fmla="*/ 9432495 w 9900199"/>
              <a:gd name="connsiteY50" fmla="*/ 3318621 h 10010850"/>
              <a:gd name="connsiteX51" fmla="*/ 9237935 w 9900199"/>
              <a:gd name="connsiteY51" fmla="*/ 3304535 h 10010850"/>
              <a:gd name="connsiteX52" fmla="*/ 9190396 w 9900199"/>
              <a:gd name="connsiteY52" fmla="*/ 3344151 h 10010850"/>
              <a:gd name="connsiteX53" fmla="*/ 9189516 w 9900199"/>
              <a:gd name="connsiteY53" fmla="*/ 3526386 h 10010850"/>
              <a:gd name="connsiteX54" fmla="*/ 9146378 w 9900199"/>
              <a:gd name="connsiteY54" fmla="*/ 3695415 h 10010850"/>
              <a:gd name="connsiteX55" fmla="*/ 9038974 w 9900199"/>
              <a:gd name="connsiteY55" fmla="*/ 3804579 h 10010850"/>
              <a:gd name="connsiteX56" fmla="*/ 8996717 w 9900199"/>
              <a:gd name="connsiteY56" fmla="*/ 3838913 h 10010850"/>
              <a:gd name="connsiteX57" fmla="*/ 8922767 w 9900199"/>
              <a:gd name="connsiteY57" fmla="*/ 3954240 h 10010850"/>
              <a:gd name="connsiteX58" fmla="*/ 8930690 w 9900199"/>
              <a:gd name="connsiteY58" fmla="*/ 4078371 h 10010850"/>
              <a:gd name="connsiteX59" fmla="*/ 8940374 w 9900199"/>
              <a:gd name="connsiteY59" fmla="*/ 4213066 h 10010850"/>
              <a:gd name="connsiteX60" fmla="*/ 9033692 w 9900199"/>
              <a:gd name="connsiteY60" fmla="*/ 4344240 h 10010850"/>
              <a:gd name="connsiteX61" fmla="*/ 9076830 w 9900199"/>
              <a:gd name="connsiteY61" fmla="*/ 4505346 h 10010850"/>
              <a:gd name="connsiteX62" fmla="*/ 9011683 w 9900199"/>
              <a:gd name="connsiteY62" fmla="*/ 4607467 h 10010850"/>
              <a:gd name="connsiteX63" fmla="*/ 8913083 w 9900199"/>
              <a:gd name="connsiteY63" fmla="*/ 4761530 h 10010850"/>
              <a:gd name="connsiteX64" fmla="*/ 8906921 w 9900199"/>
              <a:gd name="connsiteY64" fmla="*/ 4861011 h 10010850"/>
              <a:gd name="connsiteX65" fmla="*/ 8854979 w 9900199"/>
              <a:gd name="connsiteY65" fmla="*/ 4978979 h 10010850"/>
              <a:gd name="connsiteX66" fmla="*/ 8726447 w 9900199"/>
              <a:gd name="connsiteY66" fmla="*/ 5022997 h 10010850"/>
              <a:gd name="connsiteX67" fmla="*/ 8590871 w 9900199"/>
              <a:gd name="connsiteY67" fmla="*/ 5100468 h 10010850"/>
              <a:gd name="connsiteX68" fmla="*/ 8538930 w 9900199"/>
              <a:gd name="connsiteY68" fmla="*/ 5192906 h 10010850"/>
              <a:gd name="connsiteX69" fmla="*/ 8415680 w 9900199"/>
              <a:gd name="connsiteY69" fmla="*/ 5248369 h 10010850"/>
              <a:gd name="connsiteX70" fmla="*/ 8155094 w 9900199"/>
              <a:gd name="connsiteY70" fmla="*/ 5313515 h 10010850"/>
              <a:gd name="connsiteX71" fmla="*/ 7971979 w 9900199"/>
              <a:gd name="connsiteY71" fmla="*/ 5327601 h 10010850"/>
              <a:gd name="connsiteX72" fmla="*/ 7677059 w 9900199"/>
              <a:gd name="connsiteY72" fmla="*/ 5340807 h 10010850"/>
              <a:gd name="connsiteX73" fmla="*/ 7274734 w 9900199"/>
              <a:gd name="connsiteY73" fmla="*/ 5318798 h 10010850"/>
              <a:gd name="connsiteX74" fmla="*/ 6862726 w 9900199"/>
              <a:gd name="connsiteY74" fmla="*/ 5322319 h 10010850"/>
              <a:gd name="connsiteX75" fmla="*/ 6569567 w 9900199"/>
              <a:gd name="connsiteY75" fmla="*/ 5282703 h 10010850"/>
              <a:gd name="connsiteX76" fmla="*/ 6308980 w 9900199"/>
              <a:gd name="connsiteY76" fmla="*/ 5240446 h 10010850"/>
              <a:gd name="connsiteX77" fmla="*/ 6115301 w 9900199"/>
              <a:gd name="connsiteY77" fmla="*/ 5273899 h 10010850"/>
              <a:gd name="connsiteX78" fmla="*/ 6022864 w 9900199"/>
              <a:gd name="connsiteY78" fmla="*/ 5366337 h 10010850"/>
              <a:gd name="connsiteX79" fmla="*/ 5800132 w 9900199"/>
              <a:gd name="connsiteY79" fmla="*/ 5697352 h 10010850"/>
              <a:gd name="connsiteX80" fmla="*/ 5655754 w 9900199"/>
              <a:gd name="connsiteY80" fmla="*/ 5749293 h 10010850"/>
              <a:gd name="connsiteX81" fmla="*/ 5493767 w 9900199"/>
              <a:gd name="connsiteY81" fmla="*/ 5765140 h 10010850"/>
              <a:gd name="connsiteX82" fmla="*/ 5477041 w 9900199"/>
              <a:gd name="connsiteY82" fmla="*/ 5792431 h 10010850"/>
              <a:gd name="connsiteX83" fmla="*/ 5524580 w 9900199"/>
              <a:gd name="connsiteY83" fmla="*/ 5969383 h 10010850"/>
              <a:gd name="connsiteX84" fmla="*/ 5590607 w 9900199"/>
              <a:gd name="connsiteY84" fmla="*/ 6331211 h 10010850"/>
              <a:gd name="connsiteX85" fmla="*/ 5708575 w 9900199"/>
              <a:gd name="connsiteY85" fmla="*/ 6640217 h 10010850"/>
              <a:gd name="connsiteX86" fmla="*/ 5810697 w 9900199"/>
              <a:gd name="connsiteY86" fmla="*/ 6859427 h 10010850"/>
              <a:gd name="connsiteX87" fmla="*/ 1395839 w 9900199"/>
              <a:gd name="connsiteY87" fmla="*/ 9986744 h 10010850"/>
              <a:gd name="connsiteX88" fmla="*/ 13 w 9900199"/>
              <a:gd name="connsiteY88" fmla="*/ 8226864 h 10010850"/>
              <a:gd name="connsiteX89" fmla="*/ 1366642 w 9900199"/>
              <a:gd name="connsiteY89" fmla="*/ 6757305 h 10010850"/>
              <a:gd name="connsiteX90" fmla="*/ 1246913 w 9900199"/>
              <a:gd name="connsiteY90" fmla="*/ 6532813 h 10010850"/>
              <a:gd name="connsiteX91" fmla="*/ 1209938 w 9900199"/>
              <a:gd name="connsiteY91" fmla="*/ 6476470 h 10010850"/>
              <a:gd name="connsiteX92" fmla="*/ 1047072 w 9900199"/>
              <a:gd name="connsiteY92" fmla="*/ 6259022 h 10010850"/>
              <a:gd name="connsiteX93" fmla="*/ 1006575 w 9900199"/>
              <a:gd name="connsiteY93" fmla="*/ 6223807 h 10010850"/>
              <a:gd name="connsiteX94" fmla="*/ 924702 w 9900199"/>
              <a:gd name="connsiteY94" fmla="*/ 6132250 h 10010850"/>
              <a:gd name="connsiteX95" fmla="*/ 833144 w 9900199"/>
              <a:gd name="connsiteY95" fmla="*/ 6003717 h 10010850"/>
              <a:gd name="connsiteX96" fmla="*/ 649149 w 9900199"/>
              <a:gd name="connsiteY96" fmla="*/ 5788029 h 10010850"/>
              <a:gd name="connsiteX97" fmla="*/ 299647 w 9900199"/>
              <a:gd name="connsiteY97" fmla="*/ 5159452 h 10010850"/>
              <a:gd name="connsiteX98" fmla="*/ 237141 w 9900199"/>
              <a:gd name="connsiteY98" fmla="*/ 5041485 h 10010850"/>
              <a:gd name="connsiteX99" fmla="*/ 201927 w 9900199"/>
              <a:gd name="connsiteY99" fmla="*/ 4942004 h 10010850"/>
              <a:gd name="connsiteX100" fmla="*/ 107728 w 9900199"/>
              <a:gd name="connsiteY100" fmla="*/ 4773855 h 10010850"/>
              <a:gd name="connsiteX101" fmla="*/ 32017 w 9900199"/>
              <a:gd name="connsiteY101" fmla="*/ 4532636 h 10010850"/>
              <a:gd name="connsiteX102" fmla="*/ 186961 w 9900199"/>
              <a:gd name="connsiteY102" fmla="*/ 4036114 h 10010850"/>
              <a:gd name="connsiteX103" fmla="*/ 316373 w 9900199"/>
              <a:gd name="connsiteY103" fmla="*/ 3897897 h 10010850"/>
              <a:gd name="connsiteX104" fmla="*/ 481001 w 9900199"/>
              <a:gd name="connsiteY104" fmla="*/ 3800177 h 10010850"/>
              <a:gd name="connsiteX105" fmla="*/ 895650 w 9900199"/>
              <a:gd name="connsiteY105" fmla="*/ 3576566 h 10010850"/>
              <a:gd name="connsiteX106" fmla="*/ 1099893 w 9900199"/>
              <a:gd name="connsiteY106" fmla="*/ 3535189 h 10010850"/>
              <a:gd name="connsiteX107" fmla="*/ 1229306 w 9900199"/>
              <a:gd name="connsiteY107" fmla="*/ 3479727 h 10010850"/>
              <a:gd name="connsiteX108" fmla="*/ 1230187 w 9900199"/>
              <a:gd name="connsiteY108" fmla="*/ 3477086 h 10010850"/>
              <a:gd name="connsiteX109" fmla="*/ 1279487 w 9900199"/>
              <a:gd name="connsiteY109" fmla="*/ 3339750 h 10010850"/>
              <a:gd name="connsiteX110" fmla="*/ 1453798 w 9900199"/>
              <a:gd name="connsiteY110" fmla="*/ 3090608 h 10010850"/>
              <a:gd name="connsiteX111" fmla="*/ 1542714 w 9900199"/>
              <a:gd name="connsiteY111" fmla="*/ 2947990 h 10010850"/>
              <a:gd name="connsiteX112" fmla="*/ 1561202 w 9900199"/>
              <a:gd name="connsiteY112" fmla="*/ 2928622 h 10010850"/>
              <a:gd name="connsiteX113" fmla="*/ 1570886 w 9900199"/>
              <a:gd name="connsiteY113" fmla="*/ 2929502 h 10010850"/>
              <a:gd name="connsiteX114" fmla="*/ 1574407 w 9900199"/>
              <a:gd name="connsiteY114" fmla="*/ 2992888 h 10010850"/>
              <a:gd name="connsiteX115" fmla="*/ 1655400 w 9900199"/>
              <a:gd name="connsiteY115" fmla="*/ 3178644 h 10010850"/>
              <a:gd name="connsiteX116" fmla="*/ 1741675 w 9900199"/>
              <a:gd name="connsiteY116" fmla="*/ 3237628 h 10010850"/>
              <a:gd name="connsiteX117" fmla="*/ 1847319 w 9900199"/>
              <a:gd name="connsiteY117" fmla="*/ 3293090 h 10010850"/>
              <a:gd name="connsiteX118" fmla="*/ 1936235 w 9900199"/>
              <a:gd name="connsiteY118" fmla="*/ 3362639 h 10010850"/>
              <a:gd name="connsiteX119" fmla="*/ 1981133 w 9900199"/>
              <a:gd name="connsiteY119" fmla="*/ 3403135 h 10010850"/>
              <a:gd name="connsiteX120" fmla="*/ 2035715 w 9900199"/>
              <a:gd name="connsiteY120" fmla="*/ 3422503 h 10010850"/>
              <a:gd name="connsiteX121" fmla="*/ 2083255 w 9900199"/>
              <a:gd name="connsiteY121" fmla="*/ 3461239 h 10010850"/>
              <a:gd name="connsiteX122" fmla="*/ 2211787 w 9900199"/>
              <a:gd name="connsiteY122" fmla="*/ 3522864 h 10010850"/>
              <a:gd name="connsiteX123" fmla="*/ 2404586 w 9900199"/>
              <a:gd name="connsiteY123" fmla="*/ 3651397 h 10010850"/>
              <a:gd name="connsiteX124" fmla="*/ 2505827 w 9900199"/>
              <a:gd name="connsiteY124" fmla="*/ 3717424 h 10010850"/>
              <a:gd name="connsiteX125" fmla="*/ 2541922 w 9900199"/>
              <a:gd name="connsiteY125" fmla="*/ 3735031 h 10010850"/>
              <a:gd name="connsiteX126" fmla="*/ 2592983 w 9900199"/>
              <a:gd name="connsiteY126" fmla="*/ 3757040 h 10010850"/>
              <a:gd name="connsiteX127" fmla="*/ 2629078 w 9900199"/>
              <a:gd name="connsiteY127" fmla="*/ 3684850 h 10010850"/>
              <a:gd name="connsiteX128" fmla="*/ 2554247 w 9900199"/>
              <a:gd name="connsiteY128" fmla="*/ 3645234 h 10010850"/>
              <a:gd name="connsiteX129" fmla="*/ 2395782 w 9900199"/>
              <a:gd name="connsiteY129" fmla="*/ 3552796 h 10010850"/>
              <a:gd name="connsiteX130" fmla="*/ 2004022 w 9900199"/>
              <a:gd name="connsiteY130" fmla="*/ 3259637 h 10010850"/>
              <a:gd name="connsiteX131" fmla="*/ 1714384 w 9900199"/>
              <a:gd name="connsiteY131" fmla="*/ 3049231 h 10010850"/>
              <a:gd name="connsiteX132" fmla="*/ 1627229 w 9900199"/>
              <a:gd name="connsiteY132" fmla="*/ 2877561 h 10010850"/>
              <a:gd name="connsiteX133" fmla="*/ 1630750 w 9900199"/>
              <a:gd name="connsiteY133" fmla="*/ 2840586 h 10010850"/>
              <a:gd name="connsiteX134" fmla="*/ 1682691 w 9900199"/>
              <a:gd name="connsiteY134" fmla="*/ 2933904 h 10010850"/>
              <a:gd name="connsiteX135" fmla="*/ 1547116 w 9900199"/>
              <a:gd name="connsiteY135" fmla="*/ 2513092 h 10010850"/>
              <a:gd name="connsiteX136" fmla="*/ 1455559 w 9900199"/>
              <a:gd name="connsiteY136" fmla="*/ 2523656 h 10010850"/>
              <a:gd name="connsiteX137" fmla="*/ 1333189 w 9900199"/>
              <a:gd name="connsiteY137" fmla="*/ 2462911 h 10010850"/>
              <a:gd name="connsiteX138" fmla="*/ 1224904 w 9900199"/>
              <a:gd name="connsiteY138" fmla="*/ 2283318 h 10010850"/>
              <a:gd name="connsiteX139" fmla="*/ 1150954 w 9900199"/>
              <a:gd name="connsiteY139" fmla="*/ 1985757 h 10010850"/>
              <a:gd name="connsiteX140" fmla="*/ 1128065 w 9900199"/>
              <a:gd name="connsiteY140" fmla="*/ 1858105 h 10010850"/>
              <a:gd name="connsiteX141" fmla="*/ 1193211 w 9900199"/>
              <a:gd name="connsiteY141" fmla="*/ 1705802 h 10010850"/>
              <a:gd name="connsiteX142" fmla="*/ 1209058 w 9900199"/>
              <a:gd name="connsiteY142" fmla="*/ 1667947 h 10010850"/>
              <a:gd name="connsiteX143" fmla="*/ 1171202 w 9900199"/>
              <a:gd name="connsiteY143" fmla="*/ 1329008 h 10010850"/>
              <a:gd name="connsiteX144" fmla="*/ 1150954 w 9900199"/>
              <a:gd name="connsiteY144" fmla="*/ 1039370 h 10010850"/>
              <a:gd name="connsiteX145" fmla="*/ 1223144 w 9900199"/>
              <a:gd name="connsiteY145" fmla="*/ 662576 h 10010850"/>
              <a:gd name="connsiteX146" fmla="*/ 1327906 w 9900199"/>
              <a:gd name="connsiteY146" fmla="*/ 480342 h 10010850"/>
              <a:gd name="connsiteX147" fmla="*/ 1583211 w 9900199"/>
              <a:gd name="connsiteY147" fmla="*/ 211832 h 10010850"/>
              <a:gd name="connsiteX148" fmla="*/ 1795377 w 9900199"/>
              <a:gd name="connsiteY148" fmla="*/ 109711 h 10010850"/>
              <a:gd name="connsiteX149" fmla="*/ 1930072 w 9900199"/>
              <a:gd name="connsiteY149" fmla="*/ 65693 h 10010850"/>
              <a:gd name="connsiteX150" fmla="*/ 2107905 w 9900199"/>
              <a:gd name="connsiteY150" fmla="*/ 31359 h 10010850"/>
              <a:gd name="connsiteX151" fmla="*/ 2251403 w 9900199"/>
              <a:gd name="connsiteY151" fmla="*/ 14632 h 10010850"/>
              <a:gd name="connsiteX152" fmla="*/ 2276934 w 9900199"/>
              <a:gd name="connsiteY152" fmla="*/ 11110 h 10010850"/>
              <a:gd name="connsiteX153" fmla="*/ 2379936 w 9900199"/>
              <a:gd name="connsiteY153" fmla="*/ 7589 h 10010850"/>
              <a:gd name="connsiteX154" fmla="*/ 2466211 w 9900199"/>
              <a:gd name="connsiteY154" fmla="*/ 17273 h 10010850"/>
              <a:gd name="connsiteX155" fmla="*/ 2592983 w 9900199"/>
              <a:gd name="connsiteY155" fmla="*/ 51607 h 10010850"/>
              <a:gd name="connsiteX156" fmla="*/ 2721515 w 9900199"/>
              <a:gd name="connsiteY156" fmla="*/ 92103 h 10010850"/>
              <a:gd name="connsiteX157" fmla="*/ 2781380 w 9900199"/>
              <a:gd name="connsiteY157" fmla="*/ 119395 h 10010850"/>
              <a:gd name="connsiteX158" fmla="*/ 2916955 w 9900199"/>
              <a:gd name="connsiteY158" fmla="*/ 188943 h 10010850"/>
              <a:gd name="connsiteX159" fmla="*/ 3106233 w 9900199"/>
              <a:gd name="connsiteY159" fmla="*/ 315715 h 10010850"/>
              <a:gd name="connsiteX160" fmla="*/ 3203072 w 9900199"/>
              <a:gd name="connsiteY160" fmla="*/ 387904 h 10010850"/>
              <a:gd name="connsiteX161" fmla="*/ 3334246 w 9900199"/>
              <a:gd name="connsiteY161" fmla="*/ 537565 h 10010850"/>
              <a:gd name="connsiteX162" fmla="*/ 3470701 w 9900199"/>
              <a:gd name="connsiteY162" fmla="*/ 770861 h 10010850"/>
              <a:gd name="connsiteX163" fmla="*/ 3561378 w 9900199"/>
              <a:gd name="connsiteY163" fmla="*/ 1044652 h 10010850"/>
              <a:gd name="connsiteX164" fmla="*/ 3573703 w 9900199"/>
              <a:gd name="connsiteY164" fmla="*/ 1292033 h 10010850"/>
              <a:gd name="connsiteX165" fmla="*/ 3556096 w 9900199"/>
              <a:gd name="connsiteY165" fmla="*/ 1486593 h 10010850"/>
              <a:gd name="connsiteX166" fmla="*/ 3556096 w 9900199"/>
              <a:gd name="connsiteY166" fmla="*/ 1522688 h 10010850"/>
              <a:gd name="connsiteX167" fmla="*/ 3532326 w 9900199"/>
              <a:gd name="connsiteY167" fmla="*/ 1571988 h 10010850"/>
              <a:gd name="connsiteX168" fmla="*/ 3526164 w 9900199"/>
              <a:gd name="connsiteY168" fmla="*/ 1717247 h 10010850"/>
              <a:gd name="connsiteX169" fmla="*/ 3528805 w 9900199"/>
              <a:gd name="connsiteY169" fmla="*/ 1725170 h 10010850"/>
              <a:gd name="connsiteX170" fmla="*/ 3538489 w 9900199"/>
              <a:gd name="connsiteY170" fmla="*/ 1839617 h 10010850"/>
              <a:gd name="connsiteX171" fmla="*/ 3520882 w 9900199"/>
              <a:gd name="connsiteY171" fmla="*/ 1908285 h 10010850"/>
              <a:gd name="connsiteX172" fmla="*/ 3513839 w 9900199"/>
              <a:gd name="connsiteY172" fmla="*/ 2074673 h 10010850"/>
              <a:gd name="connsiteX173" fmla="*/ 3510317 w 9900199"/>
              <a:gd name="connsiteY173" fmla="*/ 2462031 h 10010850"/>
              <a:gd name="connsiteX174" fmla="*/ 3471582 w 9900199"/>
              <a:gd name="connsiteY174" fmla="*/ 2793046 h 10010850"/>
              <a:gd name="connsiteX175" fmla="*/ 3467180 w 9900199"/>
              <a:gd name="connsiteY175" fmla="*/ 2873159 h 10010850"/>
              <a:gd name="connsiteX176" fmla="*/ 3526164 w 9900199"/>
              <a:gd name="connsiteY176" fmla="*/ 2904852 h 10010850"/>
              <a:gd name="connsiteX177" fmla="*/ 3605396 w 9900199"/>
              <a:gd name="connsiteY177" fmla="*/ 2867877 h 10010850"/>
              <a:gd name="connsiteX178" fmla="*/ 3791152 w 9900199"/>
              <a:gd name="connsiteY178" fmla="*/ 2738464 h 10010850"/>
              <a:gd name="connsiteX179" fmla="*/ 4114244 w 9900199"/>
              <a:gd name="connsiteY179" fmla="*/ 2675078 h 10010850"/>
              <a:gd name="connsiteX180" fmla="*/ 4527133 w 9900199"/>
              <a:gd name="connsiteY180" fmla="*/ 2687403 h 10010850"/>
              <a:gd name="connsiteX181" fmla="*/ 4624852 w 9900199"/>
              <a:gd name="connsiteY181" fmla="*/ 2674198 h 10010850"/>
              <a:gd name="connsiteX182" fmla="*/ 4732256 w 9900199"/>
              <a:gd name="connsiteY182" fmla="*/ 2712053 h 10010850"/>
              <a:gd name="connsiteX183" fmla="*/ 4817651 w 9900199"/>
              <a:gd name="connsiteY183" fmla="*/ 2852030 h 10010850"/>
              <a:gd name="connsiteX184" fmla="*/ 4880157 w 9900199"/>
              <a:gd name="connsiteY184" fmla="*/ 2925981 h 10010850"/>
              <a:gd name="connsiteX185" fmla="*/ 4953227 w 9900199"/>
              <a:gd name="connsiteY185" fmla="*/ 3038667 h 10010850"/>
              <a:gd name="connsiteX186" fmla="*/ 5051827 w 9900199"/>
              <a:gd name="connsiteY186" fmla="*/ 3126702 h 10010850"/>
              <a:gd name="connsiteX187" fmla="*/ 5124016 w 9900199"/>
              <a:gd name="connsiteY187" fmla="*/ 3146070 h 10010850"/>
              <a:gd name="connsiteX188" fmla="*/ 5256951 w 9900199"/>
              <a:gd name="connsiteY188" fmla="*/ 3211217 h 10010850"/>
              <a:gd name="connsiteX189" fmla="*/ 5357312 w 9900199"/>
              <a:gd name="connsiteY189" fmla="*/ 3269321 h 10010850"/>
              <a:gd name="connsiteX190" fmla="*/ 5445347 w 9900199"/>
              <a:gd name="connsiteY190" fmla="*/ 3329185 h 10010850"/>
              <a:gd name="connsiteX191" fmla="*/ 5604693 w 9900199"/>
              <a:gd name="connsiteY191" fmla="*/ 3403135 h 10010850"/>
              <a:gd name="connsiteX192" fmla="*/ 5700652 w 9900199"/>
              <a:gd name="connsiteY192" fmla="*/ 3457718 h 10010850"/>
              <a:gd name="connsiteX193" fmla="*/ 5772841 w 9900199"/>
              <a:gd name="connsiteY193" fmla="*/ 3507018 h 10010850"/>
              <a:gd name="connsiteX194" fmla="*/ 5815979 w 9900199"/>
              <a:gd name="connsiteY194" fmla="*/ 3516702 h 10010850"/>
              <a:gd name="connsiteX195" fmla="*/ 5874963 w 9900199"/>
              <a:gd name="connsiteY195" fmla="*/ 3541352 h 10010850"/>
              <a:gd name="connsiteX196" fmla="*/ 5983247 w 9900199"/>
              <a:gd name="connsiteY196" fmla="*/ 3640832 h 10010850"/>
              <a:gd name="connsiteX197" fmla="*/ 6044873 w 9900199"/>
              <a:gd name="connsiteY197" fmla="*/ 3664602 h 10010850"/>
              <a:gd name="connsiteX198" fmla="*/ 6218303 w 9900199"/>
              <a:gd name="connsiteY198" fmla="*/ 3736792 h 10010850"/>
              <a:gd name="connsiteX199" fmla="*/ 6218303 w 9900199"/>
              <a:gd name="connsiteY199" fmla="*/ 3750877 h 10010850"/>
              <a:gd name="connsiteX200" fmla="*/ 8964144 w 9900199"/>
              <a:gd name="connsiteY200" fmla="*/ 3619704 h 10010850"/>
              <a:gd name="connsiteX201" fmla="*/ 8985273 w 9900199"/>
              <a:gd name="connsiteY201" fmla="*/ 3513180 h 10010850"/>
              <a:gd name="connsiteX202" fmla="*/ 8910442 w 9900199"/>
              <a:gd name="connsiteY202" fmla="*/ 3337108 h 10010850"/>
              <a:gd name="connsiteX203" fmla="*/ 8807440 w 9900199"/>
              <a:gd name="connsiteY203" fmla="*/ 3274603 h 10010850"/>
              <a:gd name="connsiteX204" fmla="*/ 8680668 w 9900199"/>
              <a:gd name="connsiteY204" fmla="*/ 3280765 h 10010850"/>
              <a:gd name="connsiteX205" fmla="*/ 8660420 w 9900199"/>
              <a:gd name="connsiteY205" fmla="*/ 3300133 h 10010850"/>
              <a:gd name="connsiteX206" fmla="*/ 8665702 w 9900199"/>
              <a:gd name="connsiteY206" fmla="*/ 3317741 h 10010850"/>
              <a:gd name="connsiteX207" fmla="*/ 8766943 w 9900199"/>
              <a:gd name="connsiteY207" fmla="*/ 3411059 h 10010850"/>
              <a:gd name="connsiteX208" fmla="*/ 8854979 w 9900199"/>
              <a:gd name="connsiteY208" fmla="*/ 3573925 h 10010850"/>
              <a:gd name="connsiteX209" fmla="*/ 8964144 w 9900199"/>
              <a:gd name="connsiteY209" fmla="*/ 3619704 h 10010850"/>
              <a:gd name="connsiteX210" fmla="*/ 1784813 w 9900199"/>
              <a:gd name="connsiteY210" fmla="*/ 2878441 h 10010850"/>
              <a:gd name="connsiteX211" fmla="*/ 1782172 w 9900199"/>
              <a:gd name="connsiteY211" fmla="*/ 2837945 h 10010850"/>
              <a:gd name="connsiteX212" fmla="*/ 1743436 w 9900199"/>
              <a:gd name="connsiteY212" fmla="*/ 2778080 h 10010850"/>
              <a:gd name="connsiteX213" fmla="*/ 1665964 w 9900199"/>
              <a:gd name="connsiteY213" fmla="*/ 2606410 h 10010850"/>
              <a:gd name="connsiteX214" fmla="*/ 1587612 w 9900199"/>
              <a:gd name="connsiteY214" fmla="*/ 2494604 h 10010850"/>
              <a:gd name="connsiteX215" fmla="*/ 1562962 w 9900199"/>
              <a:gd name="connsiteY215" fmla="*/ 2510451 h 10010850"/>
              <a:gd name="connsiteX216" fmla="*/ 1621946 w 9900199"/>
              <a:gd name="connsiteY216" fmla="*/ 2625778 h 10010850"/>
              <a:gd name="connsiteX217" fmla="*/ 1669486 w 9900199"/>
              <a:gd name="connsiteY217" fmla="*/ 2719096 h 10010850"/>
              <a:gd name="connsiteX218" fmla="*/ 1717906 w 9900199"/>
              <a:gd name="connsiteY218" fmla="*/ 2812414 h 10010850"/>
              <a:gd name="connsiteX219" fmla="*/ 1735513 w 9900199"/>
              <a:gd name="connsiteY219" fmla="*/ 2847629 h 10010850"/>
              <a:gd name="connsiteX220" fmla="*/ 1778650 w 9900199"/>
              <a:gd name="connsiteY220" fmla="*/ 2908373 h 10010850"/>
              <a:gd name="connsiteX221" fmla="*/ 1799779 w 9900199"/>
              <a:gd name="connsiteY221" fmla="*/ 2911895 h 10010850"/>
              <a:gd name="connsiteX222" fmla="*/ 1795377 w 9900199"/>
              <a:gd name="connsiteY222" fmla="*/ 2890766 h 10010850"/>
              <a:gd name="connsiteX223" fmla="*/ 1784813 w 9900199"/>
              <a:gd name="connsiteY223" fmla="*/ 2878441 h 10010850"/>
              <a:gd name="connsiteX0" fmla="*/ 6218303 w 9900199"/>
              <a:gd name="connsiteY0" fmla="*/ 3750877 h 10070184"/>
              <a:gd name="connsiteX1" fmla="*/ 6202457 w 9900199"/>
              <a:gd name="connsiteY1" fmla="*/ 3757920 h 10070184"/>
              <a:gd name="connsiteX2" fmla="*/ 6081847 w 9900199"/>
              <a:gd name="connsiteY2" fmla="*/ 3783451 h 10070184"/>
              <a:gd name="connsiteX3" fmla="*/ 5875843 w 9900199"/>
              <a:gd name="connsiteY3" fmla="*/ 3838033 h 10070184"/>
              <a:gd name="connsiteX4" fmla="*/ 5628462 w 9900199"/>
              <a:gd name="connsiteY4" fmla="*/ 3898778 h 10070184"/>
              <a:gd name="connsiteX5" fmla="*/ 5504332 w 9900199"/>
              <a:gd name="connsiteY5" fmla="*/ 3946317 h 10070184"/>
              <a:gd name="connsiteX6" fmla="*/ 5492006 w 9900199"/>
              <a:gd name="connsiteY6" fmla="*/ 3976249 h 10070184"/>
              <a:gd name="connsiteX7" fmla="*/ 5456792 w 9900199"/>
              <a:gd name="connsiteY7" fmla="*/ 4907670 h 10070184"/>
              <a:gd name="connsiteX8" fmla="*/ 6322186 w 9900199"/>
              <a:gd name="connsiteY8" fmla="*/ 5056450 h 10070184"/>
              <a:gd name="connsiteX9" fmla="*/ 6294894 w 9900199"/>
              <a:gd name="connsiteY9" fmla="*/ 5004509 h 10070184"/>
              <a:gd name="connsiteX10" fmla="*/ 6146994 w 9900199"/>
              <a:gd name="connsiteY10" fmla="*/ 4832839 h 10070184"/>
              <a:gd name="connsiteX11" fmla="*/ 6042231 w 9900199"/>
              <a:gd name="connsiteY11" fmla="*/ 4507106 h 10070184"/>
              <a:gd name="connsiteX12" fmla="*/ 6110019 w 9900199"/>
              <a:gd name="connsiteY12" fmla="*/ 3904060 h 10070184"/>
              <a:gd name="connsiteX13" fmla="*/ 6276407 w 9900199"/>
              <a:gd name="connsiteY13" fmla="*/ 3746475 h 10070184"/>
              <a:gd name="connsiteX14" fmla="*/ 6415504 w 9900199"/>
              <a:gd name="connsiteY14" fmla="*/ 3741193 h 10070184"/>
              <a:gd name="connsiteX15" fmla="*/ 6786135 w 9900199"/>
              <a:gd name="connsiteY15" fmla="*/ 3598575 h 10070184"/>
              <a:gd name="connsiteX16" fmla="*/ 7148843 w 9900199"/>
              <a:gd name="connsiteY16" fmla="*/ 3518462 h 10070184"/>
              <a:gd name="connsiteX17" fmla="*/ 7182296 w 9900199"/>
              <a:gd name="connsiteY17" fmla="*/ 3490291 h 10070184"/>
              <a:gd name="connsiteX18" fmla="*/ 7206066 w 9900199"/>
              <a:gd name="connsiteY18" fmla="*/ 3315099 h 10070184"/>
              <a:gd name="connsiteX19" fmla="*/ 7250084 w 9900199"/>
              <a:gd name="connsiteY19" fmla="*/ 3163678 h 10070184"/>
              <a:gd name="connsiteX20" fmla="*/ 7323154 w 9900199"/>
              <a:gd name="connsiteY20" fmla="*/ 3088847 h 10070184"/>
              <a:gd name="connsiteX21" fmla="*/ 7361010 w 9900199"/>
              <a:gd name="connsiteY21" fmla="*/ 3080044 h 10070184"/>
              <a:gd name="connsiteX22" fmla="*/ 7260649 w 9900199"/>
              <a:gd name="connsiteY22" fmla="*/ 3043068 h 10070184"/>
              <a:gd name="connsiteX23" fmla="*/ 7194622 w 9900199"/>
              <a:gd name="connsiteY23" fmla="*/ 3025461 h 10070184"/>
              <a:gd name="connsiteX24" fmla="*/ 7155006 w 9900199"/>
              <a:gd name="connsiteY24" fmla="*/ 2962956 h 10070184"/>
              <a:gd name="connsiteX25" fmla="*/ 7174374 w 9900199"/>
              <a:gd name="connsiteY25" fmla="*/ 2679480 h 10070184"/>
              <a:gd name="connsiteX26" fmla="*/ 7224554 w 9900199"/>
              <a:gd name="connsiteY26" fmla="*/ 2561512 h 10070184"/>
              <a:gd name="connsiteX27" fmla="*/ 7325795 w 9900199"/>
              <a:gd name="connsiteY27" fmla="*/ 2448826 h 10070184"/>
              <a:gd name="connsiteX28" fmla="*/ 7355727 w 9900199"/>
              <a:gd name="connsiteY28" fmla="*/ 2398645 h 10070184"/>
              <a:gd name="connsiteX29" fmla="*/ 7419993 w 9900199"/>
              <a:gd name="connsiteY29" fmla="*/ 2358149 h 10070184"/>
              <a:gd name="connsiteX30" fmla="*/ 7500987 w 9900199"/>
              <a:gd name="connsiteY30" fmla="*/ 2347584 h 10070184"/>
              <a:gd name="connsiteX31" fmla="*/ 7625118 w 9900199"/>
              <a:gd name="connsiteY31" fmla="*/ 2419774 h 10070184"/>
              <a:gd name="connsiteX32" fmla="*/ 7987825 w 9900199"/>
              <a:gd name="connsiteY32" fmla="*/ 2462031 h 10070184"/>
              <a:gd name="connsiteX33" fmla="*/ 8420962 w 9900199"/>
              <a:gd name="connsiteY33" fmla="*/ 2498126 h 10070184"/>
              <a:gd name="connsiteX34" fmla="*/ 8718523 w 9900199"/>
              <a:gd name="connsiteY34" fmla="*/ 2535101 h 10070184"/>
              <a:gd name="connsiteX35" fmla="*/ 9286355 w 9900199"/>
              <a:gd name="connsiteY35" fmla="*/ 2552708 h 10070184"/>
              <a:gd name="connsiteX36" fmla="*/ 9462427 w 9900199"/>
              <a:gd name="connsiteY36" fmla="*/ 2563272 h 10070184"/>
              <a:gd name="connsiteX37" fmla="*/ 9516129 w 9900199"/>
              <a:gd name="connsiteY37" fmla="*/ 2516613 h 10070184"/>
              <a:gd name="connsiteX38" fmla="*/ 9632337 w 9900199"/>
              <a:gd name="connsiteY38" fmla="*/ 2527178 h 10070184"/>
              <a:gd name="connsiteX39" fmla="*/ 9690440 w 9900199"/>
              <a:gd name="connsiteY39" fmla="*/ 2565033 h 10070184"/>
              <a:gd name="connsiteX40" fmla="*/ 9737100 w 9900199"/>
              <a:gd name="connsiteY40" fmla="*/ 2580880 h 10070184"/>
              <a:gd name="connsiteX41" fmla="*/ 9803127 w 9900199"/>
              <a:gd name="connsiteY41" fmla="*/ 2597606 h 10070184"/>
              <a:gd name="connsiteX42" fmla="*/ 9827776 w 9900199"/>
              <a:gd name="connsiteY42" fmla="*/ 2628419 h 10070184"/>
              <a:gd name="connsiteX43" fmla="*/ 9895565 w 9900199"/>
              <a:gd name="connsiteY43" fmla="*/ 2926861 h 10070184"/>
              <a:gd name="connsiteX44" fmla="*/ 9899966 w 9900199"/>
              <a:gd name="connsiteY44" fmla="*/ 3011375 h 10070184"/>
              <a:gd name="connsiteX45" fmla="*/ 9852427 w 9900199"/>
              <a:gd name="connsiteY45" fmla="*/ 3041308 h 10070184"/>
              <a:gd name="connsiteX46" fmla="*/ 9827776 w 9900199"/>
              <a:gd name="connsiteY46" fmla="*/ 3176883 h 10070184"/>
              <a:gd name="connsiteX47" fmla="*/ 9818092 w 9900199"/>
              <a:gd name="connsiteY47" fmla="*/ 3233226 h 10070184"/>
              <a:gd name="connsiteX48" fmla="*/ 9755587 w 9900199"/>
              <a:gd name="connsiteY48" fmla="*/ 3324783 h 10070184"/>
              <a:gd name="connsiteX49" fmla="*/ 9599763 w 9900199"/>
              <a:gd name="connsiteY49" fmla="*/ 3340630 h 10070184"/>
              <a:gd name="connsiteX50" fmla="*/ 9432495 w 9900199"/>
              <a:gd name="connsiteY50" fmla="*/ 3318621 h 10070184"/>
              <a:gd name="connsiteX51" fmla="*/ 9237935 w 9900199"/>
              <a:gd name="connsiteY51" fmla="*/ 3304535 h 10070184"/>
              <a:gd name="connsiteX52" fmla="*/ 9190396 w 9900199"/>
              <a:gd name="connsiteY52" fmla="*/ 3344151 h 10070184"/>
              <a:gd name="connsiteX53" fmla="*/ 9189516 w 9900199"/>
              <a:gd name="connsiteY53" fmla="*/ 3526386 h 10070184"/>
              <a:gd name="connsiteX54" fmla="*/ 9146378 w 9900199"/>
              <a:gd name="connsiteY54" fmla="*/ 3695415 h 10070184"/>
              <a:gd name="connsiteX55" fmla="*/ 9038974 w 9900199"/>
              <a:gd name="connsiteY55" fmla="*/ 3804579 h 10070184"/>
              <a:gd name="connsiteX56" fmla="*/ 8996717 w 9900199"/>
              <a:gd name="connsiteY56" fmla="*/ 3838913 h 10070184"/>
              <a:gd name="connsiteX57" fmla="*/ 8922767 w 9900199"/>
              <a:gd name="connsiteY57" fmla="*/ 3954240 h 10070184"/>
              <a:gd name="connsiteX58" fmla="*/ 8930690 w 9900199"/>
              <a:gd name="connsiteY58" fmla="*/ 4078371 h 10070184"/>
              <a:gd name="connsiteX59" fmla="*/ 8940374 w 9900199"/>
              <a:gd name="connsiteY59" fmla="*/ 4213066 h 10070184"/>
              <a:gd name="connsiteX60" fmla="*/ 9033692 w 9900199"/>
              <a:gd name="connsiteY60" fmla="*/ 4344240 h 10070184"/>
              <a:gd name="connsiteX61" fmla="*/ 9076830 w 9900199"/>
              <a:gd name="connsiteY61" fmla="*/ 4505346 h 10070184"/>
              <a:gd name="connsiteX62" fmla="*/ 9011683 w 9900199"/>
              <a:gd name="connsiteY62" fmla="*/ 4607467 h 10070184"/>
              <a:gd name="connsiteX63" fmla="*/ 8913083 w 9900199"/>
              <a:gd name="connsiteY63" fmla="*/ 4761530 h 10070184"/>
              <a:gd name="connsiteX64" fmla="*/ 8906921 w 9900199"/>
              <a:gd name="connsiteY64" fmla="*/ 4861011 h 10070184"/>
              <a:gd name="connsiteX65" fmla="*/ 8854979 w 9900199"/>
              <a:gd name="connsiteY65" fmla="*/ 4978979 h 10070184"/>
              <a:gd name="connsiteX66" fmla="*/ 8726447 w 9900199"/>
              <a:gd name="connsiteY66" fmla="*/ 5022997 h 10070184"/>
              <a:gd name="connsiteX67" fmla="*/ 8590871 w 9900199"/>
              <a:gd name="connsiteY67" fmla="*/ 5100468 h 10070184"/>
              <a:gd name="connsiteX68" fmla="*/ 8538930 w 9900199"/>
              <a:gd name="connsiteY68" fmla="*/ 5192906 h 10070184"/>
              <a:gd name="connsiteX69" fmla="*/ 8415680 w 9900199"/>
              <a:gd name="connsiteY69" fmla="*/ 5248369 h 10070184"/>
              <a:gd name="connsiteX70" fmla="*/ 8155094 w 9900199"/>
              <a:gd name="connsiteY70" fmla="*/ 5313515 h 10070184"/>
              <a:gd name="connsiteX71" fmla="*/ 7971979 w 9900199"/>
              <a:gd name="connsiteY71" fmla="*/ 5327601 h 10070184"/>
              <a:gd name="connsiteX72" fmla="*/ 7677059 w 9900199"/>
              <a:gd name="connsiteY72" fmla="*/ 5340807 h 10070184"/>
              <a:gd name="connsiteX73" fmla="*/ 7274734 w 9900199"/>
              <a:gd name="connsiteY73" fmla="*/ 5318798 h 10070184"/>
              <a:gd name="connsiteX74" fmla="*/ 6862726 w 9900199"/>
              <a:gd name="connsiteY74" fmla="*/ 5322319 h 10070184"/>
              <a:gd name="connsiteX75" fmla="*/ 6569567 w 9900199"/>
              <a:gd name="connsiteY75" fmla="*/ 5282703 h 10070184"/>
              <a:gd name="connsiteX76" fmla="*/ 6308980 w 9900199"/>
              <a:gd name="connsiteY76" fmla="*/ 5240446 h 10070184"/>
              <a:gd name="connsiteX77" fmla="*/ 6115301 w 9900199"/>
              <a:gd name="connsiteY77" fmla="*/ 5273899 h 10070184"/>
              <a:gd name="connsiteX78" fmla="*/ 6022864 w 9900199"/>
              <a:gd name="connsiteY78" fmla="*/ 5366337 h 10070184"/>
              <a:gd name="connsiteX79" fmla="*/ 5800132 w 9900199"/>
              <a:gd name="connsiteY79" fmla="*/ 5697352 h 10070184"/>
              <a:gd name="connsiteX80" fmla="*/ 5655754 w 9900199"/>
              <a:gd name="connsiteY80" fmla="*/ 5749293 h 10070184"/>
              <a:gd name="connsiteX81" fmla="*/ 5493767 w 9900199"/>
              <a:gd name="connsiteY81" fmla="*/ 5765140 h 10070184"/>
              <a:gd name="connsiteX82" fmla="*/ 5477041 w 9900199"/>
              <a:gd name="connsiteY82" fmla="*/ 5792431 h 10070184"/>
              <a:gd name="connsiteX83" fmla="*/ 5524580 w 9900199"/>
              <a:gd name="connsiteY83" fmla="*/ 5969383 h 10070184"/>
              <a:gd name="connsiteX84" fmla="*/ 5590607 w 9900199"/>
              <a:gd name="connsiteY84" fmla="*/ 6331211 h 10070184"/>
              <a:gd name="connsiteX85" fmla="*/ 5708575 w 9900199"/>
              <a:gd name="connsiteY85" fmla="*/ 6640217 h 10070184"/>
              <a:gd name="connsiteX86" fmla="*/ 5810697 w 9900199"/>
              <a:gd name="connsiteY86" fmla="*/ 6859427 h 10070184"/>
              <a:gd name="connsiteX87" fmla="*/ 1395839 w 9900199"/>
              <a:gd name="connsiteY87" fmla="*/ 9986744 h 10070184"/>
              <a:gd name="connsiteX88" fmla="*/ 13 w 9900199"/>
              <a:gd name="connsiteY88" fmla="*/ 8226864 h 10070184"/>
              <a:gd name="connsiteX89" fmla="*/ 1366642 w 9900199"/>
              <a:gd name="connsiteY89" fmla="*/ 6757305 h 10070184"/>
              <a:gd name="connsiteX90" fmla="*/ 1246913 w 9900199"/>
              <a:gd name="connsiteY90" fmla="*/ 6532813 h 10070184"/>
              <a:gd name="connsiteX91" fmla="*/ 1209938 w 9900199"/>
              <a:gd name="connsiteY91" fmla="*/ 6476470 h 10070184"/>
              <a:gd name="connsiteX92" fmla="*/ 1047072 w 9900199"/>
              <a:gd name="connsiteY92" fmla="*/ 6259022 h 10070184"/>
              <a:gd name="connsiteX93" fmla="*/ 1006575 w 9900199"/>
              <a:gd name="connsiteY93" fmla="*/ 6223807 h 10070184"/>
              <a:gd name="connsiteX94" fmla="*/ 924702 w 9900199"/>
              <a:gd name="connsiteY94" fmla="*/ 6132250 h 10070184"/>
              <a:gd name="connsiteX95" fmla="*/ 833144 w 9900199"/>
              <a:gd name="connsiteY95" fmla="*/ 6003717 h 10070184"/>
              <a:gd name="connsiteX96" fmla="*/ 649149 w 9900199"/>
              <a:gd name="connsiteY96" fmla="*/ 5788029 h 10070184"/>
              <a:gd name="connsiteX97" fmla="*/ 299647 w 9900199"/>
              <a:gd name="connsiteY97" fmla="*/ 5159452 h 10070184"/>
              <a:gd name="connsiteX98" fmla="*/ 237141 w 9900199"/>
              <a:gd name="connsiteY98" fmla="*/ 5041485 h 10070184"/>
              <a:gd name="connsiteX99" fmla="*/ 201927 w 9900199"/>
              <a:gd name="connsiteY99" fmla="*/ 4942004 h 10070184"/>
              <a:gd name="connsiteX100" fmla="*/ 107728 w 9900199"/>
              <a:gd name="connsiteY100" fmla="*/ 4773855 h 10070184"/>
              <a:gd name="connsiteX101" fmla="*/ 32017 w 9900199"/>
              <a:gd name="connsiteY101" fmla="*/ 4532636 h 10070184"/>
              <a:gd name="connsiteX102" fmla="*/ 186961 w 9900199"/>
              <a:gd name="connsiteY102" fmla="*/ 4036114 h 10070184"/>
              <a:gd name="connsiteX103" fmla="*/ 316373 w 9900199"/>
              <a:gd name="connsiteY103" fmla="*/ 3897897 h 10070184"/>
              <a:gd name="connsiteX104" fmla="*/ 481001 w 9900199"/>
              <a:gd name="connsiteY104" fmla="*/ 3800177 h 10070184"/>
              <a:gd name="connsiteX105" fmla="*/ 895650 w 9900199"/>
              <a:gd name="connsiteY105" fmla="*/ 3576566 h 10070184"/>
              <a:gd name="connsiteX106" fmla="*/ 1099893 w 9900199"/>
              <a:gd name="connsiteY106" fmla="*/ 3535189 h 10070184"/>
              <a:gd name="connsiteX107" fmla="*/ 1229306 w 9900199"/>
              <a:gd name="connsiteY107" fmla="*/ 3479727 h 10070184"/>
              <a:gd name="connsiteX108" fmla="*/ 1230187 w 9900199"/>
              <a:gd name="connsiteY108" fmla="*/ 3477086 h 10070184"/>
              <a:gd name="connsiteX109" fmla="*/ 1279487 w 9900199"/>
              <a:gd name="connsiteY109" fmla="*/ 3339750 h 10070184"/>
              <a:gd name="connsiteX110" fmla="*/ 1453798 w 9900199"/>
              <a:gd name="connsiteY110" fmla="*/ 3090608 h 10070184"/>
              <a:gd name="connsiteX111" fmla="*/ 1542714 w 9900199"/>
              <a:gd name="connsiteY111" fmla="*/ 2947990 h 10070184"/>
              <a:gd name="connsiteX112" fmla="*/ 1561202 w 9900199"/>
              <a:gd name="connsiteY112" fmla="*/ 2928622 h 10070184"/>
              <a:gd name="connsiteX113" fmla="*/ 1570886 w 9900199"/>
              <a:gd name="connsiteY113" fmla="*/ 2929502 h 10070184"/>
              <a:gd name="connsiteX114" fmla="*/ 1574407 w 9900199"/>
              <a:gd name="connsiteY114" fmla="*/ 2992888 h 10070184"/>
              <a:gd name="connsiteX115" fmla="*/ 1655400 w 9900199"/>
              <a:gd name="connsiteY115" fmla="*/ 3178644 h 10070184"/>
              <a:gd name="connsiteX116" fmla="*/ 1741675 w 9900199"/>
              <a:gd name="connsiteY116" fmla="*/ 3237628 h 10070184"/>
              <a:gd name="connsiteX117" fmla="*/ 1847319 w 9900199"/>
              <a:gd name="connsiteY117" fmla="*/ 3293090 h 10070184"/>
              <a:gd name="connsiteX118" fmla="*/ 1936235 w 9900199"/>
              <a:gd name="connsiteY118" fmla="*/ 3362639 h 10070184"/>
              <a:gd name="connsiteX119" fmla="*/ 1981133 w 9900199"/>
              <a:gd name="connsiteY119" fmla="*/ 3403135 h 10070184"/>
              <a:gd name="connsiteX120" fmla="*/ 2035715 w 9900199"/>
              <a:gd name="connsiteY120" fmla="*/ 3422503 h 10070184"/>
              <a:gd name="connsiteX121" fmla="*/ 2083255 w 9900199"/>
              <a:gd name="connsiteY121" fmla="*/ 3461239 h 10070184"/>
              <a:gd name="connsiteX122" fmla="*/ 2211787 w 9900199"/>
              <a:gd name="connsiteY122" fmla="*/ 3522864 h 10070184"/>
              <a:gd name="connsiteX123" fmla="*/ 2404586 w 9900199"/>
              <a:gd name="connsiteY123" fmla="*/ 3651397 h 10070184"/>
              <a:gd name="connsiteX124" fmla="*/ 2505827 w 9900199"/>
              <a:gd name="connsiteY124" fmla="*/ 3717424 h 10070184"/>
              <a:gd name="connsiteX125" fmla="*/ 2541922 w 9900199"/>
              <a:gd name="connsiteY125" fmla="*/ 3735031 h 10070184"/>
              <a:gd name="connsiteX126" fmla="*/ 2592983 w 9900199"/>
              <a:gd name="connsiteY126" fmla="*/ 3757040 h 10070184"/>
              <a:gd name="connsiteX127" fmla="*/ 2629078 w 9900199"/>
              <a:gd name="connsiteY127" fmla="*/ 3684850 h 10070184"/>
              <a:gd name="connsiteX128" fmla="*/ 2554247 w 9900199"/>
              <a:gd name="connsiteY128" fmla="*/ 3645234 h 10070184"/>
              <a:gd name="connsiteX129" fmla="*/ 2395782 w 9900199"/>
              <a:gd name="connsiteY129" fmla="*/ 3552796 h 10070184"/>
              <a:gd name="connsiteX130" fmla="*/ 2004022 w 9900199"/>
              <a:gd name="connsiteY130" fmla="*/ 3259637 h 10070184"/>
              <a:gd name="connsiteX131" fmla="*/ 1714384 w 9900199"/>
              <a:gd name="connsiteY131" fmla="*/ 3049231 h 10070184"/>
              <a:gd name="connsiteX132" fmla="*/ 1627229 w 9900199"/>
              <a:gd name="connsiteY132" fmla="*/ 2877561 h 10070184"/>
              <a:gd name="connsiteX133" fmla="*/ 1630750 w 9900199"/>
              <a:gd name="connsiteY133" fmla="*/ 2840586 h 10070184"/>
              <a:gd name="connsiteX134" fmla="*/ 1682691 w 9900199"/>
              <a:gd name="connsiteY134" fmla="*/ 2933904 h 10070184"/>
              <a:gd name="connsiteX135" fmla="*/ 1547116 w 9900199"/>
              <a:gd name="connsiteY135" fmla="*/ 2513092 h 10070184"/>
              <a:gd name="connsiteX136" fmla="*/ 1455559 w 9900199"/>
              <a:gd name="connsiteY136" fmla="*/ 2523656 h 10070184"/>
              <a:gd name="connsiteX137" fmla="*/ 1333189 w 9900199"/>
              <a:gd name="connsiteY137" fmla="*/ 2462911 h 10070184"/>
              <a:gd name="connsiteX138" fmla="*/ 1224904 w 9900199"/>
              <a:gd name="connsiteY138" fmla="*/ 2283318 h 10070184"/>
              <a:gd name="connsiteX139" fmla="*/ 1150954 w 9900199"/>
              <a:gd name="connsiteY139" fmla="*/ 1985757 h 10070184"/>
              <a:gd name="connsiteX140" fmla="*/ 1128065 w 9900199"/>
              <a:gd name="connsiteY140" fmla="*/ 1858105 h 10070184"/>
              <a:gd name="connsiteX141" fmla="*/ 1193211 w 9900199"/>
              <a:gd name="connsiteY141" fmla="*/ 1705802 h 10070184"/>
              <a:gd name="connsiteX142" fmla="*/ 1209058 w 9900199"/>
              <a:gd name="connsiteY142" fmla="*/ 1667947 h 10070184"/>
              <a:gd name="connsiteX143" fmla="*/ 1171202 w 9900199"/>
              <a:gd name="connsiteY143" fmla="*/ 1329008 h 10070184"/>
              <a:gd name="connsiteX144" fmla="*/ 1150954 w 9900199"/>
              <a:gd name="connsiteY144" fmla="*/ 1039370 h 10070184"/>
              <a:gd name="connsiteX145" fmla="*/ 1223144 w 9900199"/>
              <a:gd name="connsiteY145" fmla="*/ 662576 h 10070184"/>
              <a:gd name="connsiteX146" fmla="*/ 1327906 w 9900199"/>
              <a:gd name="connsiteY146" fmla="*/ 480342 h 10070184"/>
              <a:gd name="connsiteX147" fmla="*/ 1583211 w 9900199"/>
              <a:gd name="connsiteY147" fmla="*/ 211832 h 10070184"/>
              <a:gd name="connsiteX148" fmla="*/ 1795377 w 9900199"/>
              <a:gd name="connsiteY148" fmla="*/ 109711 h 10070184"/>
              <a:gd name="connsiteX149" fmla="*/ 1930072 w 9900199"/>
              <a:gd name="connsiteY149" fmla="*/ 65693 h 10070184"/>
              <a:gd name="connsiteX150" fmla="*/ 2107905 w 9900199"/>
              <a:gd name="connsiteY150" fmla="*/ 31359 h 10070184"/>
              <a:gd name="connsiteX151" fmla="*/ 2251403 w 9900199"/>
              <a:gd name="connsiteY151" fmla="*/ 14632 h 10070184"/>
              <a:gd name="connsiteX152" fmla="*/ 2276934 w 9900199"/>
              <a:gd name="connsiteY152" fmla="*/ 11110 h 10070184"/>
              <a:gd name="connsiteX153" fmla="*/ 2379936 w 9900199"/>
              <a:gd name="connsiteY153" fmla="*/ 7589 h 10070184"/>
              <a:gd name="connsiteX154" fmla="*/ 2466211 w 9900199"/>
              <a:gd name="connsiteY154" fmla="*/ 17273 h 10070184"/>
              <a:gd name="connsiteX155" fmla="*/ 2592983 w 9900199"/>
              <a:gd name="connsiteY155" fmla="*/ 51607 h 10070184"/>
              <a:gd name="connsiteX156" fmla="*/ 2721515 w 9900199"/>
              <a:gd name="connsiteY156" fmla="*/ 92103 h 10070184"/>
              <a:gd name="connsiteX157" fmla="*/ 2781380 w 9900199"/>
              <a:gd name="connsiteY157" fmla="*/ 119395 h 10070184"/>
              <a:gd name="connsiteX158" fmla="*/ 2916955 w 9900199"/>
              <a:gd name="connsiteY158" fmla="*/ 188943 h 10070184"/>
              <a:gd name="connsiteX159" fmla="*/ 3106233 w 9900199"/>
              <a:gd name="connsiteY159" fmla="*/ 315715 h 10070184"/>
              <a:gd name="connsiteX160" fmla="*/ 3203072 w 9900199"/>
              <a:gd name="connsiteY160" fmla="*/ 387904 h 10070184"/>
              <a:gd name="connsiteX161" fmla="*/ 3334246 w 9900199"/>
              <a:gd name="connsiteY161" fmla="*/ 537565 h 10070184"/>
              <a:gd name="connsiteX162" fmla="*/ 3470701 w 9900199"/>
              <a:gd name="connsiteY162" fmla="*/ 770861 h 10070184"/>
              <a:gd name="connsiteX163" fmla="*/ 3561378 w 9900199"/>
              <a:gd name="connsiteY163" fmla="*/ 1044652 h 10070184"/>
              <a:gd name="connsiteX164" fmla="*/ 3573703 w 9900199"/>
              <a:gd name="connsiteY164" fmla="*/ 1292033 h 10070184"/>
              <a:gd name="connsiteX165" fmla="*/ 3556096 w 9900199"/>
              <a:gd name="connsiteY165" fmla="*/ 1486593 h 10070184"/>
              <a:gd name="connsiteX166" fmla="*/ 3556096 w 9900199"/>
              <a:gd name="connsiteY166" fmla="*/ 1522688 h 10070184"/>
              <a:gd name="connsiteX167" fmla="*/ 3532326 w 9900199"/>
              <a:gd name="connsiteY167" fmla="*/ 1571988 h 10070184"/>
              <a:gd name="connsiteX168" fmla="*/ 3526164 w 9900199"/>
              <a:gd name="connsiteY168" fmla="*/ 1717247 h 10070184"/>
              <a:gd name="connsiteX169" fmla="*/ 3528805 w 9900199"/>
              <a:gd name="connsiteY169" fmla="*/ 1725170 h 10070184"/>
              <a:gd name="connsiteX170" fmla="*/ 3538489 w 9900199"/>
              <a:gd name="connsiteY170" fmla="*/ 1839617 h 10070184"/>
              <a:gd name="connsiteX171" fmla="*/ 3520882 w 9900199"/>
              <a:gd name="connsiteY171" fmla="*/ 1908285 h 10070184"/>
              <a:gd name="connsiteX172" fmla="*/ 3513839 w 9900199"/>
              <a:gd name="connsiteY172" fmla="*/ 2074673 h 10070184"/>
              <a:gd name="connsiteX173" fmla="*/ 3510317 w 9900199"/>
              <a:gd name="connsiteY173" fmla="*/ 2462031 h 10070184"/>
              <a:gd name="connsiteX174" fmla="*/ 3471582 w 9900199"/>
              <a:gd name="connsiteY174" fmla="*/ 2793046 h 10070184"/>
              <a:gd name="connsiteX175" fmla="*/ 3467180 w 9900199"/>
              <a:gd name="connsiteY175" fmla="*/ 2873159 h 10070184"/>
              <a:gd name="connsiteX176" fmla="*/ 3526164 w 9900199"/>
              <a:gd name="connsiteY176" fmla="*/ 2904852 h 10070184"/>
              <a:gd name="connsiteX177" fmla="*/ 3605396 w 9900199"/>
              <a:gd name="connsiteY177" fmla="*/ 2867877 h 10070184"/>
              <a:gd name="connsiteX178" fmla="*/ 3791152 w 9900199"/>
              <a:gd name="connsiteY178" fmla="*/ 2738464 h 10070184"/>
              <a:gd name="connsiteX179" fmla="*/ 4114244 w 9900199"/>
              <a:gd name="connsiteY179" fmla="*/ 2675078 h 10070184"/>
              <a:gd name="connsiteX180" fmla="*/ 4527133 w 9900199"/>
              <a:gd name="connsiteY180" fmla="*/ 2687403 h 10070184"/>
              <a:gd name="connsiteX181" fmla="*/ 4624852 w 9900199"/>
              <a:gd name="connsiteY181" fmla="*/ 2674198 h 10070184"/>
              <a:gd name="connsiteX182" fmla="*/ 4732256 w 9900199"/>
              <a:gd name="connsiteY182" fmla="*/ 2712053 h 10070184"/>
              <a:gd name="connsiteX183" fmla="*/ 4817651 w 9900199"/>
              <a:gd name="connsiteY183" fmla="*/ 2852030 h 10070184"/>
              <a:gd name="connsiteX184" fmla="*/ 4880157 w 9900199"/>
              <a:gd name="connsiteY184" fmla="*/ 2925981 h 10070184"/>
              <a:gd name="connsiteX185" fmla="*/ 4953227 w 9900199"/>
              <a:gd name="connsiteY185" fmla="*/ 3038667 h 10070184"/>
              <a:gd name="connsiteX186" fmla="*/ 5051827 w 9900199"/>
              <a:gd name="connsiteY186" fmla="*/ 3126702 h 10070184"/>
              <a:gd name="connsiteX187" fmla="*/ 5124016 w 9900199"/>
              <a:gd name="connsiteY187" fmla="*/ 3146070 h 10070184"/>
              <a:gd name="connsiteX188" fmla="*/ 5256951 w 9900199"/>
              <a:gd name="connsiteY188" fmla="*/ 3211217 h 10070184"/>
              <a:gd name="connsiteX189" fmla="*/ 5357312 w 9900199"/>
              <a:gd name="connsiteY189" fmla="*/ 3269321 h 10070184"/>
              <a:gd name="connsiteX190" fmla="*/ 5445347 w 9900199"/>
              <a:gd name="connsiteY190" fmla="*/ 3329185 h 10070184"/>
              <a:gd name="connsiteX191" fmla="*/ 5604693 w 9900199"/>
              <a:gd name="connsiteY191" fmla="*/ 3403135 h 10070184"/>
              <a:gd name="connsiteX192" fmla="*/ 5700652 w 9900199"/>
              <a:gd name="connsiteY192" fmla="*/ 3457718 h 10070184"/>
              <a:gd name="connsiteX193" fmla="*/ 5772841 w 9900199"/>
              <a:gd name="connsiteY193" fmla="*/ 3507018 h 10070184"/>
              <a:gd name="connsiteX194" fmla="*/ 5815979 w 9900199"/>
              <a:gd name="connsiteY194" fmla="*/ 3516702 h 10070184"/>
              <a:gd name="connsiteX195" fmla="*/ 5874963 w 9900199"/>
              <a:gd name="connsiteY195" fmla="*/ 3541352 h 10070184"/>
              <a:gd name="connsiteX196" fmla="*/ 5983247 w 9900199"/>
              <a:gd name="connsiteY196" fmla="*/ 3640832 h 10070184"/>
              <a:gd name="connsiteX197" fmla="*/ 6044873 w 9900199"/>
              <a:gd name="connsiteY197" fmla="*/ 3664602 h 10070184"/>
              <a:gd name="connsiteX198" fmla="*/ 6218303 w 9900199"/>
              <a:gd name="connsiteY198" fmla="*/ 3736792 h 10070184"/>
              <a:gd name="connsiteX199" fmla="*/ 6218303 w 9900199"/>
              <a:gd name="connsiteY199" fmla="*/ 3750877 h 10070184"/>
              <a:gd name="connsiteX200" fmla="*/ 8964144 w 9900199"/>
              <a:gd name="connsiteY200" fmla="*/ 3619704 h 10070184"/>
              <a:gd name="connsiteX201" fmla="*/ 8985273 w 9900199"/>
              <a:gd name="connsiteY201" fmla="*/ 3513180 h 10070184"/>
              <a:gd name="connsiteX202" fmla="*/ 8910442 w 9900199"/>
              <a:gd name="connsiteY202" fmla="*/ 3337108 h 10070184"/>
              <a:gd name="connsiteX203" fmla="*/ 8807440 w 9900199"/>
              <a:gd name="connsiteY203" fmla="*/ 3274603 h 10070184"/>
              <a:gd name="connsiteX204" fmla="*/ 8680668 w 9900199"/>
              <a:gd name="connsiteY204" fmla="*/ 3280765 h 10070184"/>
              <a:gd name="connsiteX205" fmla="*/ 8660420 w 9900199"/>
              <a:gd name="connsiteY205" fmla="*/ 3300133 h 10070184"/>
              <a:gd name="connsiteX206" fmla="*/ 8665702 w 9900199"/>
              <a:gd name="connsiteY206" fmla="*/ 3317741 h 10070184"/>
              <a:gd name="connsiteX207" fmla="*/ 8766943 w 9900199"/>
              <a:gd name="connsiteY207" fmla="*/ 3411059 h 10070184"/>
              <a:gd name="connsiteX208" fmla="*/ 8854979 w 9900199"/>
              <a:gd name="connsiteY208" fmla="*/ 3573925 h 10070184"/>
              <a:gd name="connsiteX209" fmla="*/ 8964144 w 9900199"/>
              <a:gd name="connsiteY209" fmla="*/ 3619704 h 10070184"/>
              <a:gd name="connsiteX210" fmla="*/ 1784813 w 9900199"/>
              <a:gd name="connsiteY210" fmla="*/ 2878441 h 10070184"/>
              <a:gd name="connsiteX211" fmla="*/ 1782172 w 9900199"/>
              <a:gd name="connsiteY211" fmla="*/ 2837945 h 10070184"/>
              <a:gd name="connsiteX212" fmla="*/ 1743436 w 9900199"/>
              <a:gd name="connsiteY212" fmla="*/ 2778080 h 10070184"/>
              <a:gd name="connsiteX213" fmla="*/ 1665964 w 9900199"/>
              <a:gd name="connsiteY213" fmla="*/ 2606410 h 10070184"/>
              <a:gd name="connsiteX214" fmla="*/ 1587612 w 9900199"/>
              <a:gd name="connsiteY214" fmla="*/ 2494604 h 10070184"/>
              <a:gd name="connsiteX215" fmla="*/ 1562962 w 9900199"/>
              <a:gd name="connsiteY215" fmla="*/ 2510451 h 10070184"/>
              <a:gd name="connsiteX216" fmla="*/ 1621946 w 9900199"/>
              <a:gd name="connsiteY216" fmla="*/ 2625778 h 10070184"/>
              <a:gd name="connsiteX217" fmla="*/ 1669486 w 9900199"/>
              <a:gd name="connsiteY217" fmla="*/ 2719096 h 10070184"/>
              <a:gd name="connsiteX218" fmla="*/ 1717906 w 9900199"/>
              <a:gd name="connsiteY218" fmla="*/ 2812414 h 10070184"/>
              <a:gd name="connsiteX219" fmla="*/ 1735513 w 9900199"/>
              <a:gd name="connsiteY219" fmla="*/ 2847629 h 10070184"/>
              <a:gd name="connsiteX220" fmla="*/ 1778650 w 9900199"/>
              <a:gd name="connsiteY220" fmla="*/ 2908373 h 10070184"/>
              <a:gd name="connsiteX221" fmla="*/ 1799779 w 9900199"/>
              <a:gd name="connsiteY221" fmla="*/ 2911895 h 10070184"/>
              <a:gd name="connsiteX222" fmla="*/ 1795377 w 9900199"/>
              <a:gd name="connsiteY222" fmla="*/ 2890766 h 10070184"/>
              <a:gd name="connsiteX223" fmla="*/ 1784813 w 9900199"/>
              <a:gd name="connsiteY223" fmla="*/ 2878441 h 10070184"/>
              <a:gd name="connsiteX0" fmla="*/ 6218303 w 9900199"/>
              <a:gd name="connsiteY0" fmla="*/ 3750877 h 9989248"/>
              <a:gd name="connsiteX1" fmla="*/ 6202457 w 9900199"/>
              <a:gd name="connsiteY1" fmla="*/ 3757920 h 9989248"/>
              <a:gd name="connsiteX2" fmla="*/ 6081847 w 9900199"/>
              <a:gd name="connsiteY2" fmla="*/ 3783451 h 9989248"/>
              <a:gd name="connsiteX3" fmla="*/ 5875843 w 9900199"/>
              <a:gd name="connsiteY3" fmla="*/ 3838033 h 9989248"/>
              <a:gd name="connsiteX4" fmla="*/ 5628462 w 9900199"/>
              <a:gd name="connsiteY4" fmla="*/ 3898778 h 9989248"/>
              <a:gd name="connsiteX5" fmla="*/ 5504332 w 9900199"/>
              <a:gd name="connsiteY5" fmla="*/ 3946317 h 9989248"/>
              <a:gd name="connsiteX6" fmla="*/ 5492006 w 9900199"/>
              <a:gd name="connsiteY6" fmla="*/ 3976249 h 9989248"/>
              <a:gd name="connsiteX7" fmla="*/ 5456792 w 9900199"/>
              <a:gd name="connsiteY7" fmla="*/ 4907670 h 9989248"/>
              <a:gd name="connsiteX8" fmla="*/ 6322186 w 9900199"/>
              <a:gd name="connsiteY8" fmla="*/ 5056450 h 9989248"/>
              <a:gd name="connsiteX9" fmla="*/ 6294894 w 9900199"/>
              <a:gd name="connsiteY9" fmla="*/ 5004509 h 9989248"/>
              <a:gd name="connsiteX10" fmla="*/ 6146994 w 9900199"/>
              <a:gd name="connsiteY10" fmla="*/ 4832839 h 9989248"/>
              <a:gd name="connsiteX11" fmla="*/ 6042231 w 9900199"/>
              <a:gd name="connsiteY11" fmla="*/ 4507106 h 9989248"/>
              <a:gd name="connsiteX12" fmla="*/ 6110019 w 9900199"/>
              <a:gd name="connsiteY12" fmla="*/ 3904060 h 9989248"/>
              <a:gd name="connsiteX13" fmla="*/ 6276407 w 9900199"/>
              <a:gd name="connsiteY13" fmla="*/ 3746475 h 9989248"/>
              <a:gd name="connsiteX14" fmla="*/ 6415504 w 9900199"/>
              <a:gd name="connsiteY14" fmla="*/ 3741193 h 9989248"/>
              <a:gd name="connsiteX15" fmla="*/ 6786135 w 9900199"/>
              <a:gd name="connsiteY15" fmla="*/ 3598575 h 9989248"/>
              <a:gd name="connsiteX16" fmla="*/ 7148843 w 9900199"/>
              <a:gd name="connsiteY16" fmla="*/ 3518462 h 9989248"/>
              <a:gd name="connsiteX17" fmla="*/ 7182296 w 9900199"/>
              <a:gd name="connsiteY17" fmla="*/ 3490291 h 9989248"/>
              <a:gd name="connsiteX18" fmla="*/ 7206066 w 9900199"/>
              <a:gd name="connsiteY18" fmla="*/ 3315099 h 9989248"/>
              <a:gd name="connsiteX19" fmla="*/ 7250084 w 9900199"/>
              <a:gd name="connsiteY19" fmla="*/ 3163678 h 9989248"/>
              <a:gd name="connsiteX20" fmla="*/ 7323154 w 9900199"/>
              <a:gd name="connsiteY20" fmla="*/ 3088847 h 9989248"/>
              <a:gd name="connsiteX21" fmla="*/ 7361010 w 9900199"/>
              <a:gd name="connsiteY21" fmla="*/ 3080044 h 9989248"/>
              <a:gd name="connsiteX22" fmla="*/ 7260649 w 9900199"/>
              <a:gd name="connsiteY22" fmla="*/ 3043068 h 9989248"/>
              <a:gd name="connsiteX23" fmla="*/ 7194622 w 9900199"/>
              <a:gd name="connsiteY23" fmla="*/ 3025461 h 9989248"/>
              <a:gd name="connsiteX24" fmla="*/ 7155006 w 9900199"/>
              <a:gd name="connsiteY24" fmla="*/ 2962956 h 9989248"/>
              <a:gd name="connsiteX25" fmla="*/ 7174374 w 9900199"/>
              <a:gd name="connsiteY25" fmla="*/ 2679480 h 9989248"/>
              <a:gd name="connsiteX26" fmla="*/ 7224554 w 9900199"/>
              <a:gd name="connsiteY26" fmla="*/ 2561512 h 9989248"/>
              <a:gd name="connsiteX27" fmla="*/ 7325795 w 9900199"/>
              <a:gd name="connsiteY27" fmla="*/ 2448826 h 9989248"/>
              <a:gd name="connsiteX28" fmla="*/ 7355727 w 9900199"/>
              <a:gd name="connsiteY28" fmla="*/ 2398645 h 9989248"/>
              <a:gd name="connsiteX29" fmla="*/ 7419993 w 9900199"/>
              <a:gd name="connsiteY29" fmla="*/ 2358149 h 9989248"/>
              <a:gd name="connsiteX30" fmla="*/ 7500987 w 9900199"/>
              <a:gd name="connsiteY30" fmla="*/ 2347584 h 9989248"/>
              <a:gd name="connsiteX31" fmla="*/ 7625118 w 9900199"/>
              <a:gd name="connsiteY31" fmla="*/ 2419774 h 9989248"/>
              <a:gd name="connsiteX32" fmla="*/ 7987825 w 9900199"/>
              <a:gd name="connsiteY32" fmla="*/ 2462031 h 9989248"/>
              <a:gd name="connsiteX33" fmla="*/ 8420962 w 9900199"/>
              <a:gd name="connsiteY33" fmla="*/ 2498126 h 9989248"/>
              <a:gd name="connsiteX34" fmla="*/ 8718523 w 9900199"/>
              <a:gd name="connsiteY34" fmla="*/ 2535101 h 9989248"/>
              <a:gd name="connsiteX35" fmla="*/ 9286355 w 9900199"/>
              <a:gd name="connsiteY35" fmla="*/ 2552708 h 9989248"/>
              <a:gd name="connsiteX36" fmla="*/ 9462427 w 9900199"/>
              <a:gd name="connsiteY36" fmla="*/ 2563272 h 9989248"/>
              <a:gd name="connsiteX37" fmla="*/ 9516129 w 9900199"/>
              <a:gd name="connsiteY37" fmla="*/ 2516613 h 9989248"/>
              <a:gd name="connsiteX38" fmla="*/ 9632337 w 9900199"/>
              <a:gd name="connsiteY38" fmla="*/ 2527178 h 9989248"/>
              <a:gd name="connsiteX39" fmla="*/ 9690440 w 9900199"/>
              <a:gd name="connsiteY39" fmla="*/ 2565033 h 9989248"/>
              <a:gd name="connsiteX40" fmla="*/ 9737100 w 9900199"/>
              <a:gd name="connsiteY40" fmla="*/ 2580880 h 9989248"/>
              <a:gd name="connsiteX41" fmla="*/ 9803127 w 9900199"/>
              <a:gd name="connsiteY41" fmla="*/ 2597606 h 9989248"/>
              <a:gd name="connsiteX42" fmla="*/ 9827776 w 9900199"/>
              <a:gd name="connsiteY42" fmla="*/ 2628419 h 9989248"/>
              <a:gd name="connsiteX43" fmla="*/ 9895565 w 9900199"/>
              <a:gd name="connsiteY43" fmla="*/ 2926861 h 9989248"/>
              <a:gd name="connsiteX44" fmla="*/ 9899966 w 9900199"/>
              <a:gd name="connsiteY44" fmla="*/ 3011375 h 9989248"/>
              <a:gd name="connsiteX45" fmla="*/ 9852427 w 9900199"/>
              <a:gd name="connsiteY45" fmla="*/ 3041308 h 9989248"/>
              <a:gd name="connsiteX46" fmla="*/ 9827776 w 9900199"/>
              <a:gd name="connsiteY46" fmla="*/ 3176883 h 9989248"/>
              <a:gd name="connsiteX47" fmla="*/ 9818092 w 9900199"/>
              <a:gd name="connsiteY47" fmla="*/ 3233226 h 9989248"/>
              <a:gd name="connsiteX48" fmla="*/ 9755587 w 9900199"/>
              <a:gd name="connsiteY48" fmla="*/ 3324783 h 9989248"/>
              <a:gd name="connsiteX49" fmla="*/ 9599763 w 9900199"/>
              <a:gd name="connsiteY49" fmla="*/ 3340630 h 9989248"/>
              <a:gd name="connsiteX50" fmla="*/ 9432495 w 9900199"/>
              <a:gd name="connsiteY50" fmla="*/ 3318621 h 9989248"/>
              <a:gd name="connsiteX51" fmla="*/ 9237935 w 9900199"/>
              <a:gd name="connsiteY51" fmla="*/ 3304535 h 9989248"/>
              <a:gd name="connsiteX52" fmla="*/ 9190396 w 9900199"/>
              <a:gd name="connsiteY52" fmla="*/ 3344151 h 9989248"/>
              <a:gd name="connsiteX53" fmla="*/ 9189516 w 9900199"/>
              <a:gd name="connsiteY53" fmla="*/ 3526386 h 9989248"/>
              <a:gd name="connsiteX54" fmla="*/ 9146378 w 9900199"/>
              <a:gd name="connsiteY54" fmla="*/ 3695415 h 9989248"/>
              <a:gd name="connsiteX55" fmla="*/ 9038974 w 9900199"/>
              <a:gd name="connsiteY55" fmla="*/ 3804579 h 9989248"/>
              <a:gd name="connsiteX56" fmla="*/ 8996717 w 9900199"/>
              <a:gd name="connsiteY56" fmla="*/ 3838913 h 9989248"/>
              <a:gd name="connsiteX57" fmla="*/ 8922767 w 9900199"/>
              <a:gd name="connsiteY57" fmla="*/ 3954240 h 9989248"/>
              <a:gd name="connsiteX58" fmla="*/ 8930690 w 9900199"/>
              <a:gd name="connsiteY58" fmla="*/ 4078371 h 9989248"/>
              <a:gd name="connsiteX59" fmla="*/ 8940374 w 9900199"/>
              <a:gd name="connsiteY59" fmla="*/ 4213066 h 9989248"/>
              <a:gd name="connsiteX60" fmla="*/ 9033692 w 9900199"/>
              <a:gd name="connsiteY60" fmla="*/ 4344240 h 9989248"/>
              <a:gd name="connsiteX61" fmla="*/ 9076830 w 9900199"/>
              <a:gd name="connsiteY61" fmla="*/ 4505346 h 9989248"/>
              <a:gd name="connsiteX62" fmla="*/ 9011683 w 9900199"/>
              <a:gd name="connsiteY62" fmla="*/ 4607467 h 9989248"/>
              <a:gd name="connsiteX63" fmla="*/ 8913083 w 9900199"/>
              <a:gd name="connsiteY63" fmla="*/ 4761530 h 9989248"/>
              <a:gd name="connsiteX64" fmla="*/ 8906921 w 9900199"/>
              <a:gd name="connsiteY64" fmla="*/ 4861011 h 9989248"/>
              <a:gd name="connsiteX65" fmla="*/ 8854979 w 9900199"/>
              <a:gd name="connsiteY65" fmla="*/ 4978979 h 9989248"/>
              <a:gd name="connsiteX66" fmla="*/ 8726447 w 9900199"/>
              <a:gd name="connsiteY66" fmla="*/ 5022997 h 9989248"/>
              <a:gd name="connsiteX67" fmla="*/ 8590871 w 9900199"/>
              <a:gd name="connsiteY67" fmla="*/ 5100468 h 9989248"/>
              <a:gd name="connsiteX68" fmla="*/ 8538930 w 9900199"/>
              <a:gd name="connsiteY68" fmla="*/ 5192906 h 9989248"/>
              <a:gd name="connsiteX69" fmla="*/ 8415680 w 9900199"/>
              <a:gd name="connsiteY69" fmla="*/ 5248369 h 9989248"/>
              <a:gd name="connsiteX70" fmla="*/ 8155094 w 9900199"/>
              <a:gd name="connsiteY70" fmla="*/ 5313515 h 9989248"/>
              <a:gd name="connsiteX71" fmla="*/ 7971979 w 9900199"/>
              <a:gd name="connsiteY71" fmla="*/ 5327601 h 9989248"/>
              <a:gd name="connsiteX72" fmla="*/ 7677059 w 9900199"/>
              <a:gd name="connsiteY72" fmla="*/ 5340807 h 9989248"/>
              <a:gd name="connsiteX73" fmla="*/ 7274734 w 9900199"/>
              <a:gd name="connsiteY73" fmla="*/ 5318798 h 9989248"/>
              <a:gd name="connsiteX74" fmla="*/ 6862726 w 9900199"/>
              <a:gd name="connsiteY74" fmla="*/ 5322319 h 9989248"/>
              <a:gd name="connsiteX75" fmla="*/ 6569567 w 9900199"/>
              <a:gd name="connsiteY75" fmla="*/ 5282703 h 9989248"/>
              <a:gd name="connsiteX76" fmla="*/ 6308980 w 9900199"/>
              <a:gd name="connsiteY76" fmla="*/ 5240446 h 9989248"/>
              <a:gd name="connsiteX77" fmla="*/ 6115301 w 9900199"/>
              <a:gd name="connsiteY77" fmla="*/ 5273899 h 9989248"/>
              <a:gd name="connsiteX78" fmla="*/ 6022864 w 9900199"/>
              <a:gd name="connsiteY78" fmla="*/ 5366337 h 9989248"/>
              <a:gd name="connsiteX79" fmla="*/ 5800132 w 9900199"/>
              <a:gd name="connsiteY79" fmla="*/ 5697352 h 9989248"/>
              <a:gd name="connsiteX80" fmla="*/ 5655754 w 9900199"/>
              <a:gd name="connsiteY80" fmla="*/ 5749293 h 9989248"/>
              <a:gd name="connsiteX81" fmla="*/ 5493767 w 9900199"/>
              <a:gd name="connsiteY81" fmla="*/ 5765140 h 9989248"/>
              <a:gd name="connsiteX82" fmla="*/ 5477041 w 9900199"/>
              <a:gd name="connsiteY82" fmla="*/ 5792431 h 9989248"/>
              <a:gd name="connsiteX83" fmla="*/ 5524580 w 9900199"/>
              <a:gd name="connsiteY83" fmla="*/ 5969383 h 9989248"/>
              <a:gd name="connsiteX84" fmla="*/ 5590607 w 9900199"/>
              <a:gd name="connsiteY84" fmla="*/ 6331211 h 9989248"/>
              <a:gd name="connsiteX85" fmla="*/ 5708575 w 9900199"/>
              <a:gd name="connsiteY85" fmla="*/ 6640217 h 9989248"/>
              <a:gd name="connsiteX86" fmla="*/ 5810697 w 9900199"/>
              <a:gd name="connsiteY86" fmla="*/ 6859427 h 9989248"/>
              <a:gd name="connsiteX87" fmla="*/ 1395839 w 9900199"/>
              <a:gd name="connsiteY87" fmla="*/ 9986744 h 9989248"/>
              <a:gd name="connsiteX88" fmla="*/ 13 w 9900199"/>
              <a:gd name="connsiteY88" fmla="*/ 8226864 h 9989248"/>
              <a:gd name="connsiteX89" fmla="*/ 1366642 w 9900199"/>
              <a:gd name="connsiteY89" fmla="*/ 6757305 h 9989248"/>
              <a:gd name="connsiteX90" fmla="*/ 1246913 w 9900199"/>
              <a:gd name="connsiteY90" fmla="*/ 6532813 h 9989248"/>
              <a:gd name="connsiteX91" fmla="*/ 1209938 w 9900199"/>
              <a:gd name="connsiteY91" fmla="*/ 6476470 h 9989248"/>
              <a:gd name="connsiteX92" fmla="*/ 1047072 w 9900199"/>
              <a:gd name="connsiteY92" fmla="*/ 6259022 h 9989248"/>
              <a:gd name="connsiteX93" fmla="*/ 1006575 w 9900199"/>
              <a:gd name="connsiteY93" fmla="*/ 6223807 h 9989248"/>
              <a:gd name="connsiteX94" fmla="*/ 924702 w 9900199"/>
              <a:gd name="connsiteY94" fmla="*/ 6132250 h 9989248"/>
              <a:gd name="connsiteX95" fmla="*/ 833144 w 9900199"/>
              <a:gd name="connsiteY95" fmla="*/ 6003717 h 9989248"/>
              <a:gd name="connsiteX96" fmla="*/ 649149 w 9900199"/>
              <a:gd name="connsiteY96" fmla="*/ 5788029 h 9989248"/>
              <a:gd name="connsiteX97" fmla="*/ 299647 w 9900199"/>
              <a:gd name="connsiteY97" fmla="*/ 5159452 h 9989248"/>
              <a:gd name="connsiteX98" fmla="*/ 237141 w 9900199"/>
              <a:gd name="connsiteY98" fmla="*/ 5041485 h 9989248"/>
              <a:gd name="connsiteX99" fmla="*/ 201927 w 9900199"/>
              <a:gd name="connsiteY99" fmla="*/ 4942004 h 9989248"/>
              <a:gd name="connsiteX100" fmla="*/ 107728 w 9900199"/>
              <a:gd name="connsiteY100" fmla="*/ 4773855 h 9989248"/>
              <a:gd name="connsiteX101" fmla="*/ 32017 w 9900199"/>
              <a:gd name="connsiteY101" fmla="*/ 4532636 h 9989248"/>
              <a:gd name="connsiteX102" fmla="*/ 186961 w 9900199"/>
              <a:gd name="connsiteY102" fmla="*/ 4036114 h 9989248"/>
              <a:gd name="connsiteX103" fmla="*/ 316373 w 9900199"/>
              <a:gd name="connsiteY103" fmla="*/ 3897897 h 9989248"/>
              <a:gd name="connsiteX104" fmla="*/ 481001 w 9900199"/>
              <a:gd name="connsiteY104" fmla="*/ 3800177 h 9989248"/>
              <a:gd name="connsiteX105" fmla="*/ 895650 w 9900199"/>
              <a:gd name="connsiteY105" fmla="*/ 3576566 h 9989248"/>
              <a:gd name="connsiteX106" fmla="*/ 1099893 w 9900199"/>
              <a:gd name="connsiteY106" fmla="*/ 3535189 h 9989248"/>
              <a:gd name="connsiteX107" fmla="*/ 1229306 w 9900199"/>
              <a:gd name="connsiteY107" fmla="*/ 3479727 h 9989248"/>
              <a:gd name="connsiteX108" fmla="*/ 1230187 w 9900199"/>
              <a:gd name="connsiteY108" fmla="*/ 3477086 h 9989248"/>
              <a:gd name="connsiteX109" fmla="*/ 1279487 w 9900199"/>
              <a:gd name="connsiteY109" fmla="*/ 3339750 h 9989248"/>
              <a:gd name="connsiteX110" fmla="*/ 1453798 w 9900199"/>
              <a:gd name="connsiteY110" fmla="*/ 3090608 h 9989248"/>
              <a:gd name="connsiteX111" fmla="*/ 1542714 w 9900199"/>
              <a:gd name="connsiteY111" fmla="*/ 2947990 h 9989248"/>
              <a:gd name="connsiteX112" fmla="*/ 1561202 w 9900199"/>
              <a:gd name="connsiteY112" fmla="*/ 2928622 h 9989248"/>
              <a:gd name="connsiteX113" fmla="*/ 1570886 w 9900199"/>
              <a:gd name="connsiteY113" fmla="*/ 2929502 h 9989248"/>
              <a:gd name="connsiteX114" fmla="*/ 1574407 w 9900199"/>
              <a:gd name="connsiteY114" fmla="*/ 2992888 h 9989248"/>
              <a:gd name="connsiteX115" fmla="*/ 1655400 w 9900199"/>
              <a:gd name="connsiteY115" fmla="*/ 3178644 h 9989248"/>
              <a:gd name="connsiteX116" fmla="*/ 1741675 w 9900199"/>
              <a:gd name="connsiteY116" fmla="*/ 3237628 h 9989248"/>
              <a:gd name="connsiteX117" fmla="*/ 1847319 w 9900199"/>
              <a:gd name="connsiteY117" fmla="*/ 3293090 h 9989248"/>
              <a:gd name="connsiteX118" fmla="*/ 1936235 w 9900199"/>
              <a:gd name="connsiteY118" fmla="*/ 3362639 h 9989248"/>
              <a:gd name="connsiteX119" fmla="*/ 1981133 w 9900199"/>
              <a:gd name="connsiteY119" fmla="*/ 3403135 h 9989248"/>
              <a:gd name="connsiteX120" fmla="*/ 2035715 w 9900199"/>
              <a:gd name="connsiteY120" fmla="*/ 3422503 h 9989248"/>
              <a:gd name="connsiteX121" fmla="*/ 2083255 w 9900199"/>
              <a:gd name="connsiteY121" fmla="*/ 3461239 h 9989248"/>
              <a:gd name="connsiteX122" fmla="*/ 2211787 w 9900199"/>
              <a:gd name="connsiteY122" fmla="*/ 3522864 h 9989248"/>
              <a:gd name="connsiteX123" fmla="*/ 2404586 w 9900199"/>
              <a:gd name="connsiteY123" fmla="*/ 3651397 h 9989248"/>
              <a:gd name="connsiteX124" fmla="*/ 2505827 w 9900199"/>
              <a:gd name="connsiteY124" fmla="*/ 3717424 h 9989248"/>
              <a:gd name="connsiteX125" fmla="*/ 2541922 w 9900199"/>
              <a:gd name="connsiteY125" fmla="*/ 3735031 h 9989248"/>
              <a:gd name="connsiteX126" fmla="*/ 2592983 w 9900199"/>
              <a:gd name="connsiteY126" fmla="*/ 3757040 h 9989248"/>
              <a:gd name="connsiteX127" fmla="*/ 2629078 w 9900199"/>
              <a:gd name="connsiteY127" fmla="*/ 3684850 h 9989248"/>
              <a:gd name="connsiteX128" fmla="*/ 2554247 w 9900199"/>
              <a:gd name="connsiteY128" fmla="*/ 3645234 h 9989248"/>
              <a:gd name="connsiteX129" fmla="*/ 2395782 w 9900199"/>
              <a:gd name="connsiteY129" fmla="*/ 3552796 h 9989248"/>
              <a:gd name="connsiteX130" fmla="*/ 2004022 w 9900199"/>
              <a:gd name="connsiteY130" fmla="*/ 3259637 h 9989248"/>
              <a:gd name="connsiteX131" fmla="*/ 1714384 w 9900199"/>
              <a:gd name="connsiteY131" fmla="*/ 3049231 h 9989248"/>
              <a:gd name="connsiteX132" fmla="*/ 1627229 w 9900199"/>
              <a:gd name="connsiteY132" fmla="*/ 2877561 h 9989248"/>
              <a:gd name="connsiteX133" fmla="*/ 1630750 w 9900199"/>
              <a:gd name="connsiteY133" fmla="*/ 2840586 h 9989248"/>
              <a:gd name="connsiteX134" fmla="*/ 1682691 w 9900199"/>
              <a:gd name="connsiteY134" fmla="*/ 2933904 h 9989248"/>
              <a:gd name="connsiteX135" fmla="*/ 1547116 w 9900199"/>
              <a:gd name="connsiteY135" fmla="*/ 2513092 h 9989248"/>
              <a:gd name="connsiteX136" fmla="*/ 1455559 w 9900199"/>
              <a:gd name="connsiteY136" fmla="*/ 2523656 h 9989248"/>
              <a:gd name="connsiteX137" fmla="*/ 1333189 w 9900199"/>
              <a:gd name="connsiteY137" fmla="*/ 2462911 h 9989248"/>
              <a:gd name="connsiteX138" fmla="*/ 1224904 w 9900199"/>
              <a:gd name="connsiteY138" fmla="*/ 2283318 h 9989248"/>
              <a:gd name="connsiteX139" fmla="*/ 1150954 w 9900199"/>
              <a:gd name="connsiteY139" fmla="*/ 1985757 h 9989248"/>
              <a:gd name="connsiteX140" fmla="*/ 1128065 w 9900199"/>
              <a:gd name="connsiteY140" fmla="*/ 1858105 h 9989248"/>
              <a:gd name="connsiteX141" fmla="*/ 1193211 w 9900199"/>
              <a:gd name="connsiteY141" fmla="*/ 1705802 h 9989248"/>
              <a:gd name="connsiteX142" fmla="*/ 1209058 w 9900199"/>
              <a:gd name="connsiteY142" fmla="*/ 1667947 h 9989248"/>
              <a:gd name="connsiteX143" fmla="*/ 1171202 w 9900199"/>
              <a:gd name="connsiteY143" fmla="*/ 1329008 h 9989248"/>
              <a:gd name="connsiteX144" fmla="*/ 1150954 w 9900199"/>
              <a:gd name="connsiteY144" fmla="*/ 1039370 h 9989248"/>
              <a:gd name="connsiteX145" fmla="*/ 1223144 w 9900199"/>
              <a:gd name="connsiteY145" fmla="*/ 662576 h 9989248"/>
              <a:gd name="connsiteX146" fmla="*/ 1327906 w 9900199"/>
              <a:gd name="connsiteY146" fmla="*/ 480342 h 9989248"/>
              <a:gd name="connsiteX147" fmla="*/ 1583211 w 9900199"/>
              <a:gd name="connsiteY147" fmla="*/ 211832 h 9989248"/>
              <a:gd name="connsiteX148" fmla="*/ 1795377 w 9900199"/>
              <a:gd name="connsiteY148" fmla="*/ 109711 h 9989248"/>
              <a:gd name="connsiteX149" fmla="*/ 1930072 w 9900199"/>
              <a:gd name="connsiteY149" fmla="*/ 65693 h 9989248"/>
              <a:gd name="connsiteX150" fmla="*/ 2107905 w 9900199"/>
              <a:gd name="connsiteY150" fmla="*/ 31359 h 9989248"/>
              <a:gd name="connsiteX151" fmla="*/ 2251403 w 9900199"/>
              <a:gd name="connsiteY151" fmla="*/ 14632 h 9989248"/>
              <a:gd name="connsiteX152" fmla="*/ 2276934 w 9900199"/>
              <a:gd name="connsiteY152" fmla="*/ 11110 h 9989248"/>
              <a:gd name="connsiteX153" fmla="*/ 2379936 w 9900199"/>
              <a:gd name="connsiteY153" fmla="*/ 7589 h 9989248"/>
              <a:gd name="connsiteX154" fmla="*/ 2466211 w 9900199"/>
              <a:gd name="connsiteY154" fmla="*/ 17273 h 9989248"/>
              <a:gd name="connsiteX155" fmla="*/ 2592983 w 9900199"/>
              <a:gd name="connsiteY155" fmla="*/ 51607 h 9989248"/>
              <a:gd name="connsiteX156" fmla="*/ 2721515 w 9900199"/>
              <a:gd name="connsiteY156" fmla="*/ 92103 h 9989248"/>
              <a:gd name="connsiteX157" fmla="*/ 2781380 w 9900199"/>
              <a:gd name="connsiteY157" fmla="*/ 119395 h 9989248"/>
              <a:gd name="connsiteX158" fmla="*/ 2916955 w 9900199"/>
              <a:gd name="connsiteY158" fmla="*/ 188943 h 9989248"/>
              <a:gd name="connsiteX159" fmla="*/ 3106233 w 9900199"/>
              <a:gd name="connsiteY159" fmla="*/ 315715 h 9989248"/>
              <a:gd name="connsiteX160" fmla="*/ 3203072 w 9900199"/>
              <a:gd name="connsiteY160" fmla="*/ 387904 h 9989248"/>
              <a:gd name="connsiteX161" fmla="*/ 3334246 w 9900199"/>
              <a:gd name="connsiteY161" fmla="*/ 537565 h 9989248"/>
              <a:gd name="connsiteX162" fmla="*/ 3470701 w 9900199"/>
              <a:gd name="connsiteY162" fmla="*/ 770861 h 9989248"/>
              <a:gd name="connsiteX163" fmla="*/ 3561378 w 9900199"/>
              <a:gd name="connsiteY163" fmla="*/ 1044652 h 9989248"/>
              <a:gd name="connsiteX164" fmla="*/ 3573703 w 9900199"/>
              <a:gd name="connsiteY164" fmla="*/ 1292033 h 9989248"/>
              <a:gd name="connsiteX165" fmla="*/ 3556096 w 9900199"/>
              <a:gd name="connsiteY165" fmla="*/ 1486593 h 9989248"/>
              <a:gd name="connsiteX166" fmla="*/ 3556096 w 9900199"/>
              <a:gd name="connsiteY166" fmla="*/ 1522688 h 9989248"/>
              <a:gd name="connsiteX167" fmla="*/ 3532326 w 9900199"/>
              <a:gd name="connsiteY167" fmla="*/ 1571988 h 9989248"/>
              <a:gd name="connsiteX168" fmla="*/ 3526164 w 9900199"/>
              <a:gd name="connsiteY168" fmla="*/ 1717247 h 9989248"/>
              <a:gd name="connsiteX169" fmla="*/ 3528805 w 9900199"/>
              <a:gd name="connsiteY169" fmla="*/ 1725170 h 9989248"/>
              <a:gd name="connsiteX170" fmla="*/ 3538489 w 9900199"/>
              <a:gd name="connsiteY170" fmla="*/ 1839617 h 9989248"/>
              <a:gd name="connsiteX171" fmla="*/ 3520882 w 9900199"/>
              <a:gd name="connsiteY171" fmla="*/ 1908285 h 9989248"/>
              <a:gd name="connsiteX172" fmla="*/ 3513839 w 9900199"/>
              <a:gd name="connsiteY172" fmla="*/ 2074673 h 9989248"/>
              <a:gd name="connsiteX173" fmla="*/ 3510317 w 9900199"/>
              <a:gd name="connsiteY173" fmla="*/ 2462031 h 9989248"/>
              <a:gd name="connsiteX174" fmla="*/ 3471582 w 9900199"/>
              <a:gd name="connsiteY174" fmla="*/ 2793046 h 9989248"/>
              <a:gd name="connsiteX175" fmla="*/ 3467180 w 9900199"/>
              <a:gd name="connsiteY175" fmla="*/ 2873159 h 9989248"/>
              <a:gd name="connsiteX176" fmla="*/ 3526164 w 9900199"/>
              <a:gd name="connsiteY176" fmla="*/ 2904852 h 9989248"/>
              <a:gd name="connsiteX177" fmla="*/ 3605396 w 9900199"/>
              <a:gd name="connsiteY177" fmla="*/ 2867877 h 9989248"/>
              <a:gd name="connsiteX178" fmla="*/ 3791152 w 9900199"/>
              <a:gd name="connsiteY178" fmla="*/ 2738464 h 9989248"/>
              <a:gd name="connsiteX179" fmla="*/ 4114244 w 9900199"/>
              <a:gd name="connsiteY179" fmla="*/ 2675078 h 9989248"/>
              <a:gd name="connsiteX180" fmla="*/ 4527133 w 9900199"/>
              <a:gd name="connsiteY180" fmla="*/ 2687403 h 9989248"/>
              <a:gd name="connsiteX181" fmla="*/ 4624852 w 9900199"/>
              <a:gd name="connsiteY181" fmla="*/ 2674198 h 9989248"/>
              <a:gd name="connsiteX182" fmla="*/ 4732256 w 9900199"/>
              <a:gd name="connsiteY182" fmla="*/ 2712053 h 9989248"/>
              <a:gd name="connsiteX183" fmla="*/ 4817651 w 9900199"/>
              <a:gd name="connsiteY183" fmla="*/ 2852030 h 9989248"/>
              <a:gd name="connsiteX184" fmla="*/ 4880157 w 9900199"/>
              <a:gd name="connsiteY184" fmla="*/ 2925981 h 9989248"/>
              <a:gd name="connsiteX185" fmla="*/ 4953227 w 9900199"/>
              <a:gd name="connsiteY185" fmla="*/ 3038667 h 9989248"/>
              <a:gd name="connsiteX186" fmla="*/ 5051827 w 9900199"/>
              <a:gd name="connsiteY186" fmla="*/ 3126702 h 9989248"/>
              <a:gd name="connsiteX187" fmla="*/ 5124016 w 9900199"/>
              <a:gd name="connsiteY187" fmla="*/ 3146070 h 9989248"/>
              <a:gd name="connsiteX188" fmla="*/ 5256951 w 9900199"/>
              <a:gd name="connsiteY188" fmla="*/ 3211217 h 9989248"/>
              <a:gd name="connsiteX189" fmla="*/ 5357312 w 9900199"/>
              <a:gd name="connsiteY189" fmla="*/ 3269321 h 9989248"/>
              <a:gd name="connsiteX190" fmla="*/ 5445347 w 9900199"/>
              <a:gd name="connsiteY190" fmla="*/ 3329185 h 9989248"/>
              <a:gd name="connsiteX191" fmla="*/ 5604693 w 9900199"/>
              <a:gd name="connsiteY191" fmla="*/ 3403135 h 9989248"/>
              <a:gd name="connsiteX192" fmla="*/ 5700652 w 9900199"/>
              <a:gd name="connsiteY192" fmla="*/ 3457718 h 9989248"/>
              <a:gd name="connsiteX193" fmla="*/ 5772841 w 9900199"/>
              <a:gd name="connsiteY193" fmla="*/ 3507018 h 9989248"/>
              <a:gd name="connsiteX194" fmla="*/ 5815979 w 9900199"/>
              <a:gd name="connsiteY194" fmla="*/ 3516702 h 9989248"/>
              <a:gd name="connsiteX195" fmla="*/ 5874963 w 9900199"/>
              <a:gd name="connsiteY195" fmla="*/ 3541352 h 9989248"/>
              <a:gd name="connsiteX196" fmla="*/ 5983247 w 9900199"/>
              <a:gd name="connsiteY196" fmla="*/ 3640832 h 9989248"/>
              <a:gd name="connsiteX197" fmla="*/ 6044873 w 9900199"/>
              <a:gd name="connsiteY197" fmla="*/ 3664602 h 9989248"/>
              <a:gd name="connsiteX198" fmla="*/ 6218303 w 9900199"/>
              <a:gd name="connsiteY198" fmla="*/ 3736792 h 9989248"/>
              <a:gd name="connsiteX199" fmla="*/ 6218303 w 9900199"/>
              <a:gd name="connsiteY199" fmla="*/ 3750877 h 9989248"/>
              <a:gd name="connsiteX200" fmla="*/ 8964144 w 9900199"/>
              <a:gd name="connsiteY200" fmla="*/ 3619704 h 9989248"/>
              <a:gd name="connsiteX201" fmla="*/ 8985273 w 9900199"/>
              <a:gd name="connsiteY201" fmla="*/ 3513180 h 9989248"/>
              <a:gd name="connsiteX202" fmla="*/ 8910442 w 9900199"/>
              <a:gd name="connsiteY202" fmla="*/ 3337108 h 9989248"/>
              <a:gd name="connsiteX203" fmla="*/ 8807440 w 9900199"/>
              <a:gd name="connsiteY203" fmla="*/ 3274603 h 9989248"/>
              <a:gd name="connsiteX204" fmla="*/ 8680668 w 9900199"/>
              <a:gd name="connsiteY204" fmla="*/ 3280765 h 9989248"/>
              <a:gd name="connsiteX205" fmla="*/ 8660420 w 9900199"/>
              <a:gd name="connsiteY205" fmla="*/ 3300133 h 9989248"/>
              <a:gd name="connsiteX206" fmla="*/ 8665702 w 9900199"/>
              <a:gd name="connsiteY206" fmla="*/ 3317741 h 9989248"/>
              <a:gd name="connsiteX207" fmla="*/ 8766943 w 9900199"/>
              <a:gd name="connsiteY207" fmla="*/ 3411059 h 9989248"/>
              <a:gd name="connsiteX208" fmla="*/ 8854979 w 9900199"/>
              <a:gd name="connsiteY208" fmla="*/ 3573925 h 9989248"/>
              <a:gd name="connsiteX209" fmla="*/ 8964144 w 9900199"/>
              <a:gd name="connsiteY209" fmla="*/ 3619704 h 9989248"/>
              <a:gd name="connsiteX210" fmla="*/ 1784813 w 9900199"/>
              <a:gd name="connsiteY210" fmla="*/ 2878441 h 9989248"/>
              <a:gd name="connsiteX211" fmla="*/ 1782172 w 9900199"/>
              <a:gd name="connsiteY211" fmla="*/ 2837945 h 9989248"/>
              <a:gd name="connsiteX212" fmla="*/ 1743436 w 9900199"/>
              <a:gd name="connsiteY212" fmla="*/ 2778080 h 9989248"/>
              <a:gd name="connsiteX213" fmla="*/ 1665964 w 9900199"/>
              <a:gd name="connsiteY213" fmla="*/ 2606410 h 9989248"/>
              <a:gd name="connsiteX214" fmla="*/ 1587612 w 9900199"/>
              <a:gd name="connsiteY214" fmla="*/ 2494604 h 9989248"/>
              <a:gd name="connsiteX215" fmla="*/ 1562962 w 9900199"/>
              <a:gd name="connsiteY215" fmla="*/ 2510451 h 9989248"/>
              <a:gd name="connsiteX216" fmla="*/ 1621946 w 9900199"/>
              <a:gd name="connsiteY216" fmla="*/ 2625778 h 9989248"/>
              <a:gd name="connsiteX217" fmla="*/ 1669486 w 9900199"/>
              <a:gd name="connsiteY217" fmla="*/ 2719096 h 9989248"/>
              <a:gd name="connsiteX218" fmla="*/ 1717906 w 9900199"/>
              <a:gd name="connsiteY218" fmla="*/ 2812414 h 9989248"/>
              <a:gd name="connsiteX219" fmla="*/ 1735513 w 9900199"/>
              <a:gd name="connsiteY219" fmla="*/ 2847629 h 9989248"/>
              <a:gd name="connsiteX220" fmla="*/ 1778650 w 9900199"/>
              <a:gd name="connsiteY220" fmla="*/ 2908373 h 9989248"/>
              <a:gd name="connsiteX221" fmla="*/ 1799779 w 9900199"/>
              <a:gd name="connsiteY221" fmla="*/ 2911895 h 9989248"/>
              <a:gd name="connsiteX222" fmla="*/ 1795377 w 9900199"/>
              <a:gd name="connsiteY222" fmla="*/ 2890766 h 9989248"/>
              <a:gd name="connsiteX223" fmla="*/ 1784813 w 9900199"/>
              <a:gd name="connsiteY223" fmla="*/ 2878441 h 9989248"/>
              <a:gd name="connsiteX0" fmla="*/ 6218303 w 9900199"/>
              <a:gd name="connsiteY0" fmla="*/ 3750877 h 9989248"/>
              <a:gd name="connsiteX1" fmla="*/ 6202457 w 9900199"/>
              <a:gd name="connsiteY1" fmla="*/ 3757920 h 9989248"/>
              <a:gd name="connsiteX2" fmla="*/ 6081847 w 9900199"/>
              <a:gd name="connsiteY2" fmla="*/ 3783451 h 9989248"/>
              <a:gd name="connsiteX3" fmla="*/ 5875843 w 9900199"/>
              <a:gd name="connsiteY3" fmla="*/ 3838033 h 9989248"/>
              <a:gd name="connsiteX4" fmla="*/ 5628462 w 9900199"/>
              <a:gd name="connsiteY4" fmla="*/ 3898778 h 9989248"/>
              <a:gd name="connsiteX5" fmla="*/ 5504332 w 9900199"/>
              <a:gd name="connsiteY5" fmla="*/ 3946317 h 9989248"/>
              <a:gd name="connsiteX6" fmla="*/ 5492006 w 9900199"/>
              <a:gd name="connsiteY6" fmla="*/ 3976249 h 9989248"/>
              <a:gd name="connsiteX7" fmla="*/ 5456792 w 9900199"/>
              <a:gd name="connsiteY7" fmla="*/ 4907670 h 9989248"/>
              <a:gd name="connsiteX8" fmla="*/ 6322186 w 9900199"/>
              <a:gd name="connsiteY8" fmla="*/ 5056450 h 9989248"/>
              <a:gd name="connsiteX9" fmla="*/ 6294894 w 9900199"/>
              <a:gd name="connsiteY9" fmla="*/ 5004509 h 9989248"/>
              <a:gd name="connsiteX10" fmla="*/ 6146994 w 9900199"/>
              <a:gd name="connsiteY10" fmla="*/ 4832839 h 9989248"/>
              <a:gd name="connsiteX11" fmla="*/ 6042231 w 9900199"/>
              <a:gd name="connsiteY11" fmla="*/ 4507106 h 9989248"/>
              <a:gd name="connsiteX12" fmla="*/ 6110019 w 9900199"/>
              <a:gd name="connsiteY12" fmla="*/ 3904060 h 9989248"/>
              <a:gd name="connsiteX13" fmla="*/ 6276407 w 9900199"/>
              <a:gd name="connsiteY13" fmla="*/ 3746475 h 9989248"/>
              <a:gd name="connsiteX14" fmla="*/ 6415504 w 9900199"/>
              <a:gd name="connsiteY14" fmla="*/ 3741193 h 9989248"/>
              <a:gd name="connsiteX15" fmla="*/ 6786135 w 9900199"/>
              <a:gd name="connsiteY15" fmla="*/ 3598575 h 9989248"/>
              <a:gd name="connsiteX16" fmla="*/ 7148843 w 9900199"/>
              <a:gd name="connsiteY16" fmla="*/ 3518462 h 9989248"/>
              <a:gd name="connsiteX17" fmla="*/ 7182296 w 9900199"/>
              <a:gd name="connsiteY17" fmla="*/ 3490291 h 9989248"/>
              <a:gd name="connsiteX18" fmla="*/ 7206066 w 9900199"/>
              <a:gd name="connsiteY18" fmla="*/ 3315099 h 9989248"/>
              <a:gd name="connsiteX19" fmla="*/ 7250084 w 9900199"/>
              <a:gd name="connsiteY19" fmla="*/ 3163678 h 9989248"/>
              <a:gd name="connsiteX20" fmla="*/ 7323154 w 9900199"/>
              <a:gd name="connsiteY20" fmla="*/ 3088847 h 9989248"/>
              <a:gd name="connsiteX21" fmla="*/ 7361010 w 9900199"/>
              <a:gd name="connsiteY21" fmla="*/ 3080044 h 9989248"/>
              <a:gd name="connsiteX22" fmla="*/ 7260649 w 9900199"/>
              <a:gd name="connsiteY22" fmla="*/ 3043068 h 9989248"/>
              <a:gd name="connsiteX23" fmla="*/ 7194622 w 9900199"/>
              <a:gd name="connsiteY23" fmla="*/ 3025461 h 9989248"/>
              <a:gd name="connsiteX24" fmla="*/ 7155006 w 9900199"/>
              <a:gd name="connsiteY24" fmla="*/ 2962956 h 9989248"/>
              <a:gd name="connsiteX25" fmla="*/ 7174374 w 9900199"/>
              <a:gd name="connsiteY25" fmla="*/ 2679480 h 9989248"/>
              <a:gd name="connsiteX26" fmla="*/ 7224554 w 9900199"/>
              <a:gd name="connsiteY26" fmla="*/ 2561512 h 9989248"/>
              <a:gd name="connsiteX27" fmla="*/ 7325795 w 9900199"/>
              <a:gd name="connsiteY27" fmla="*/ 2448826 h 9989248"/>
              <a:gd name="connsiteX28" fmla="*/ 7355727 w 9900199"/>
              <a:gd name="connsiteY28" fmla="*/ 2398645 h 9989248"/>
              <a:gd name="connsiteX29" fmla="*/ 7419993 w 9900199"/>
              <a:gd name="connsiteY29" fmla="*/ 2358149 h 9989248"/>
              <a:gd name="connsiteX30" fmla="*/ 7500987 w 9900199"/>
              <a:gd name="connsiteY30" fmla="*/ 2347584 h 9989248"/>
              <a:gd name="connsiteX31" fmla="*/ 7625118 w 9900199"/>
              <a:gd name="connsiteY31" fmla="*/ 2419774 h 9989248"/>
              <a:gd name="connsiteX32" fmla="*/ 7987825 w 9900199"/>
              <a:gd name="connsiteY32" fmla="*/ 2462031 h 9989248"/>
              <a:gd name="connsiteX33" fmla="*/ 8420962 w 9900199"/>
              <a:gd name="connsiteY33" fmla="*/ 2498126 h 9989248"/>
              <a:gd name="connsiteX34" fmla="*/ 8718523 w 9900199"/>
              <a:gd name="connsiteY34" fmla="*/ 2535101 h 9989248"/>
              <a:gd name="connsiteX35" fmla="*/ 9286355 w 9900199"/>
              <a:gd name="connsiteY35" fmla="*/ 2552708 h 9989248"/>
              <a:gd name="connsiteX36" fmla="*/ 9462427 w 9900199"/>
              <a:gd name="connsiteY36" fmla="*/ 2563272 h 9989248"/>
              <a:gd name="connsiteX37" fmla="*/ 9516129 w 9900199"/>
              <a:gd name="connsiteY37" fmla="*/ 2516613 h 9989248"/>
              <a:gd name="connsiteX38" fmla="*/ 9632337 w 9900199"/>
              <a:gd name="connsiteY38" fmla="*/ 2527178 h 9989248"/>
              <a:gd name="connsiteX39" fmla="*/ 9690440 w 9900199"/>
              <a:gd name="connsiteY39" fmla="*/ 2565033 h 9989248"/>
              <a:gd name="connsiteX40" fmla="*/ 9737100 w 9900199"/>
              <a:gd name="connsiteY40" fmla="*/ 2580880 h 9989248"/>
              <a:gd name="connsiteX41" fmla="*/ 9803127 w 9900199"/>
              <a:gd name="connsiteY41" fmla="*/ 2597606 h 9989248"/>
              <a:gd name="connsiteX42" fmla="*/ 9827776 w 9900199"/>
              <a:gd name="connsiteY42" fmla="*/ 2628419 h 9989248"/>
              <a:gd name="connsiteX43" fmla="*/ 9895565 w 9900199"/>
              <a:gd name="connsiteY43" fmla="*/ 2926861 h 9989248"/>
              <a:gd name="connsiteX44" fmla="*/ 9899966 w 9900199"/>
              <a:gd name="connsiteY44" fmla="*/ 3011375 h 9989248"/>
              <a:gd name="connsiteX45" fmla="*/ 9852427 w 9900199"/>
              <a:gd name="connsiteY45" fmla="*/ 3041308 h 9989248"/>
              <a:gd name="connsiteX46" fmla="*/ 9827776 w 9900199"/>
              <a:gd name="connsiteY46" fmla="*/ 3176883 h 9989248"/>
              <a:gd name="connsiteX47" fmla="*/ 9818092 w 9900199"/>
              <a:gd name="connsiteY47" fmla="*/ 3233226 h 9989248"/>
              <a:gd name="connsiteX48" fmla="*/ 9755587 w 9900199"/>
              <a:gd name="connsiteY48" fmla="*/ 3324783 h 9989248"/>
              <a:gd name="connsiteX49" fmla="*/ 9599763 w 9900199"/>
              <a:gd name="connsiteY49" fmla="*/ 3340630 h 9989248"/>
              <a:gd name="connsiteX50" fmla="*/ 9432495 w 9900199"/>
              <a:gd name="connsiteY50" fmla="*/ 3318621 h 9989248"/>
              <a:gd name="connsiteX51" fmla="*/ 9237935 w 9900199"/>
              <a:gd name="connsiteY51" fmla="*/ 3304535 h 9989248"/>
              <a:gd name="connsiteX52" fmla="*/ 9190396 w 9900199"/>
              <a:gd name="connsiteY52" fmla="*/ 3344151 h 9989248"/>
              <a:gd name="connsiteX53" fmla="*/ 9189516 w 9900199"/>
              <a:gd name="connsiteY53" fmla="*/ 3526386 h 9989248"/>
              <a:gd name="connsiteX54" fmla="*/ 9146378 w 9900199"/>
              <a:gd name="connsiteY54" fmla="*/ 3695415 h 9989248"/>
              <a:gd name="connsiteX55" fmla="*/ 9038974 w 9900199"/>
              <a:gd name="connsiteY55" fmla="*/ 3804579 h 9989248"/>
              <a:gd name="connsiteX56" fmla="*/ 8996717 w 9900199"/>
              <a:gd name="connsiteY56" fmla="*/ 3838913 h 9989248"/>
              <a:gd name="connsiteX57" fmla="*/ 8922767 w 9900199"/>
              <a:gd name="connsiteY57" fmla="*/ 3954240 h 9989248"/>
              <a:gd name="connsiteX58" fmla="*/ 8930690 w 9900199"/>
              <a:gd name="connsiteY58" fmla="*/ 4078371 h 9989248"/>
              <a:gd name="connsiteX59" fmla="*/ 8940374 w 9900199"/>
              <a:gd name="connsiteY59" fmla="*/ 4213066 h 9989248"/>
              <a:gd name="connsiteX60" fmla="*/ 9033692 w 9900199"/>
              <a:gd name="connsiteY60" fmla="*/ 4344240 h 9989248"/>
              <a:gd name="connsiteX61" fmla="*/ 9076830 w 9900199"/>
              <a:gd name="connsiteY61" fmla="*/ 4505346 h 9989248"/>
              <a:gd name="connsiteX62" fmla="*/ 9011683 w 9900199"/>
              <a:gd name="connsiteY62" fmla="*/ 4607467 h 9989248"/>
              <a:gd name="connsiteX63" fmla="*/ 8913083 w 9900199"/>
              <a:gd name="connsiteY63" fmla="*/ 4761530 h 9989248"/>
              <a:gd name="connsiteX64" fmla="*/ 8906921 w 9900199"/>
              <a:gd name="connsiteY64" fmla="*/ 4861011 h 9989248"/>
              <a:gd name="connsiteX65" fmla="*/ 8854979 w 9900199"/>
              <a:gd name="connsiteY65" fmla="*/ 4978979 h 9989248"/>
              <a:gd name="connsiteX66" fmla="*/ 8726447 w 9900199"/>
              <a:gd name="connsiteY66" fmla="*/ 5022997 h 9989248"/>
              <a:gd name="connsiteX67" fmla="*/ 8590871 w 9900199"/>
              <a:gd name="connsiteY67" fmla="*/ 5100468 h 9989248"/>
              <a:gd name="connsiteX68" fmla="*/ 8538930 w 9900199"/>
              <a:gd name="connsiteY68" fmla="*/ 5192906 h 9989248"/>
              <a:gd name="connsiteX69" fmla="*/ 8415680 w 9900199"/>
              <a:gd name="connsiteY69" fmla="*/ 5248369 h 9989248"/>
              <a:gd name="connsiteX70" fmla="*/ 8155094 w 9900199"/>
              <a:gd name="connsiteY70" fmla="*/ 5313515 h 9989248"/>
              <a:gd name="connsiteX71" fmla="*/ 7971979 w 9900199"/>
              <a:gd name="connsiteY71" fmla="*/ 5327601 h 9989248"/>
              <a:gd name="connsiteX72" fmla="*/ 7677059 w 9900199"/>
              <a:gd name="connsiteY72" fmla="*/ 5340807 h 9989248"/>
              <a:gd name="connsiteX73" fmla="*/ 7274734 w 9900199"/>
              <a:gd name="connsiteY73" fmla="*/ 5318798 h 9989248"/>
              <a:gd name="connsiteX74" fmla="*/ 6862726 w 9900199"/>
              <a:gd name="connsiteY74" fmla="*/ 5322319 h 9989248"/>
              <a:gd name="connsiteX75" fmla="*/ 6569567 w 9900199"/>
              <a:gd name="connsiteY75" fmla="*/ 5282703 h 9989248"/>
              <a:gd name="connsiteX76" fmla="*/ 6308980 w 9900199"/>
              <a:gd name="connsiteY76" fmla="*/ 5240446 h 9989248"/>
              <a:gd name="connsiteX77" fmla="*/ 6115301 w 9900199"/>
              <a:gd name="connsiteY77" fmla="*/ 5273899 h 9989248"/>
              <a:gd name="connsiteX78" fmla="*/ 6022864 w 9900199"/>
              <a:gd name="connsiteY78" fmla="*/ 5366337 h 9989248"/>
              <a:gd name="connsiteX79" fmla="*/ 5800132 w 9900199"/>
              <a:gd name="connsiteY79" fmla="*/ 5697352 h 9989248"/>
              <a:gd name="connsiteX80" fmla="*/ 5655754 w 9900199"/>
              <a:gd name="connsiteY80" fmla="*/ 5749293 h 9989248"/>
              <a:gd name="connsiteX81" fmla="*/ 5493767 w 9900199"/>
              <a:gd name="connsiteY81" fmla="*/ 5765140 h 9989248"/>
              <a:gd name="connsiteX82" fmla="*/ 5477041 w 9900199"/>
              <a:gd name="connsiteY82" fmla="*/ 5792431 h 9989248"/>
              <a:gd name="connsiteX83" fmla="*/ 5524580 w 9900199"/>
              <a:gd name="connsiteY83" fmla="*/ 5969383 h 9989248"/>
              <a:gd name="connsiteX84" fmla="*/ 5590607 w 9900199"/>
              <a:gd name="connsiteY84" fmla="*/ 6331211 h 9989248"/>
              <a:gd name="connsiteX85" fmla="*/ 5708575 w 9900199"/>
              <a:gd name="connsiteY85" fmla="*/ 6640217 h 9989248"/>
              <a:gd name="connsiteX86" fmla="*/ 5810697 w 9900199"/>
              <a:gd name="connsiteY86" fmla="*/ 6859427 h 9989248"/>
              <a:gd name="connsiteX87" fmla="*/ 1395839 w 9900199"/>
              <a:gd name="connsiteY87" fmla="*/ 9986744 h 9989248"/>
              <a:gd name="connsiteX88" fmla="*/ 13 w 9900199"/>
              <a:gd name="connsiteY88" fmla="*/ 8226864 h 9989248"/>
              <a:gd name="connsiteX89" fmla="*/ 1366642 w 9900199"/>
              <a:gd name="connsiteY89" fmla="*/ 6757305 h 9989248"/>
              <a:gd name="connsiteX90" fmla="*/ 1246913 w 9900199"/>
              <a:gd name="connsiteY90" fmla="*/ 6532813 h 9989248"/>
              <a:gd name="connsiteX91" fmla="*/ 1209938 w 9900199"/>
              <a:gd name="connsiteY91" fmla="*/ 6476470 h 9989248"/>
              <a:gd name="connsiteX92" fmla="*/ 1047072 w 9900199"/>
              <a:gd name="connsiteY92" fmla="*/ 6259022 h 9989248"/>
              <a:gd name="connsiteX93" fmla="*/ 1006575 w 9900199"/>
              <a:gd name="connsiteY93" fmla="*/ 6223807 h 9989248"/>
              <a:gd name="connsiteX94" fmla="*/ 924702 w 9900199"/>
              <a:gd name="connsiteY94" fmla="*/ 6132250 h 9989248"/>
              <a:gd name="connsiteX95" fmla="*/ 833144 w 9900199"/>
              <a:gd name="connsiteY95" fmla="*/ 6003717 h 9989248"/>
              <a:gd name="connsiteX96" fmla="*/ 649149 w 9900199"/>
              <a:gd name="connsiteY96" fmla="*/ 5788029 h 9989248"/>
              <a:gd name="connsiteX97" fmla="*/ 299647 w 9900199"/>
              <a:gd name="connsiteY97" fmla="*/ 5159452 h 9989248"/>
              <a:gd name="connsiteX98" fmla="*/ 237141 w 9900199"/>
              <a:gd name="connsiteY98" fmla="*/ 5041485 h 9989248"/>
              <a:gd name="connsiteX99" fmla="*/ 201927 w 9900199"/>
              <a:gd name="connsiteY99" fmla="*/ 4942004 h 9989248"/>
              <a:gd name="connsiteX100" fmla="*/ 107728 w 9900199"/>
              <a:gd name="connsiteY100" fmla="*/ 4773855 h 9989248"/>
              <a:gd name="connsiteX101" fmla="*/ 32017 w 9900199"/>
              <a:gd name="connsiteY101" fmla="*/ 4532636 h 9989248"/>
              <a:gd name="connsiteX102" fmla="*/ 186961 w 9900199"/>
              <a:gd name="connsiteY102" fmla="*/ 4036114 h 9989248"/>
              <a:gd name="connsiteX103" fmla="*/ 316373 w 9900199"/>
              <a:gd name="connsiteY103" fmla="*/ 3897897 h 9989248"/>
              <a:gd name="connsiteX104" fmla="*/ 481001 w 9900199"/>
              <a:gd name="connsiteY104" fmla="*/ 3800177 h 9989248"/>
              <a:gd name="connsiteX105" fmla="*/ 895650 w 9900199"/>
              <a:gd name="connsiteY105" fmla="*/ 3576566 h 9989248"/>
              <a:gd name="connsiteX106" fmla="*/ 1099893 w 9900199"/>
              <a:gd name="connsiteY106" fmla="*/ 3535189 h 9989248"/>
              <a:gd name="connsiteX107" fmla="*/ 1229306 w 9900199"/>
              <a:gd name="connsiteY107" fmla="*/ 3479727 h 9989248"/>
              <a:gd name="connsiteX108" fmla="*/ 1230187 w 9900199"/>
              <a:gd name="connsiteY108" fmla="*/ 3477086 h 9989248"/>
              <a:gd name="connsiteX109" fmla="*/ 1279487 w 9900199"/>
              <a:gd name="connsiteY109" fmla="*/ 3339750 h 9989248"/>
              <a:gd name="connsiteX110" fmla="*/ 1453798 w 9900199"/>
              <a:gd name="connsiteY110" fmla="*/ 3090608 h 9989248"/>
              <a:gd name="connsiteX111" fmla="*/ 1542714 w 9900199"/>
              <a:gd name="connsiteY111" fmla="*/ 2947990 h 9989248"/>
              <a:gd name="connsiteX112" fmla="*/ 1561202 w 9900199"/>
              <a:gd name="connsiteY112" fmla="*/ 2928622 h 9989248"/>
              <a:gd name="connsiteX113" fmla="*/ 1570886 w 9900199"/>
              <a:gd name="connsiteY113" fmla="*/ 2929502 h 9989248"/>
              <a:gd name="connsiteX114" fmla="*/ 1574407 w 9900199"/>
              <a:gd name="connsiteY114" fmla="*/ 2992888 h 9989248"/>
              <a:gd name="connsiteX115" fmla="*/ 1655400 w 9900199"/>
              <a:gd name="connsiteY115" fmla="*/ 3178644 h 9989248"/>
              <a:gd name="connsiteX116" fmla="*/ 1741675 w 9900199"/>
              <a:gd name="connsiteY116" fmla="*/ 3237628 h 9989248"/>
              <a:gd name="connsiteX117" fmla="*/ 1847319 w 9900199"/>
              <a:gd name="connsiteY117" fmla="*/ 3293090 h 9989248"/>
              <a:gd name="connsiteX118" fmla="*/ 1936235 w 9900199"/>
              <a:gd name="connsiteY118" fmla="*/ 3362639 h 9989248"/>
              <a:gd name="connsiteX119" fmla="*/ 1981133 w 9900199"/>
              <a:gd name="connsiteY119" fmla="*/ 3403135 h 9989248"/>
              <a:gd name="connsiteX120" fmla="*/ 2035715 w 9900199"/>
              <a:gd name="connsiteY120" fmla="*/ 3422503 h 9989248"/>
              <a:gd name="connsiteX121" fmla="*/ 2083255 w 9900199"/>
              <a:gd name="connsiteY121" fmla="*/ 3461239 h 9989248"/>
              <a:gd name="connsiteX122" fmla="*/ 2211787 w 9900199"/>
              <a:gd name="connsiteY122" fmla="*/ 3522864 h 9989248"/>
              <a:gd name="connsiteX123" fmla="*/ 2404586 w 9900199"/>
              <a:gd name="connsiteY123" fmla="*/ 3651397 h 9989248"/>
              <a:gd name="connsiteX124" fmla="*/ 2505827 w 9900199"/>
              <a:gd name="connsiteY124" fmla="*/ 3717424 h 9989248"/>
              <a:gd name="connsiteX125" fmla="*/ 2541922 w 9900199"/>
              <a:gd name="connsiteY125" fmla="*/ 3735031 h 9989248"/>
              <a:gd name="connsiteX126" fmla="*/ 2592983 w 9900199"/>
              <a:gd name="connsiteY126" fmla="*/ 3757040 h 9989248"/>
              <a:gd name="connsiteX127" fmla="*/ 2629078 w 9900199"/>
              <a:gd name="connsiteY127" fmla="*/ 3684850 h 9989248"/>
              <a:gd name="connsiteX128" fmla="*/ 2554247 w 9900199"/>
              <a:gd name="connsiteY128" fmla="*/ 3645234 h 9989248"/>
              <a:gd name="connsiteX129" fmla="*/ 2395782 w 9900199"/>
              <a:gd name="connsiteY129" fmla="*/ 3552796 h 9989248"/>
              <a:gd name="connsiteX130" fmla="*/ 2004022 w 9900199"/>
              <a:gd name="connsiteY130" fmla="*/ 3259637 h 9989248"/>
              <a:gd name="connsiteX131" fmla="*/ 1714384 w 9900199"/>
              <a:gd name="connsiteY131" fmla="*/ 3049231 h 9989248"/>
              <a:gd name="connsiteX132" fmla="*/ 1627229 w 9900199"/>
              <a:gd name="connsiteY132" fmla="*/ 2877561 h 9989248"/>
              <a:gd name="connsiteX133" fmla="*/ 1630750 w 9900199"/>
              <a:gd name="connsiteY133" fmla="*/ 2840586 h 9989248"/>
              <a:gd name="connsiteX134" fmla="*/ 1682691 w 9900199"/>
              <a:gd name="connsiteY134" fmla="*/ 2933904 h 9989248"/>
              <a:gd name="connsiteX135" fmla="*/ 1547116 w 9900199"/>
              <a:gd name="connsiteY135" fmla="*/ 2513092 h 9989248"/>
              <a:gd name="connsiteX136" fmla="*/ 1455559 w 9900199"/>
              <a:gd name="connsiteY136" fmla="*/ 2523656 h 9989248"/>
              <a:gd name="connsiteX137" fmla="*/ 1333189 w 9900199"/>
              <a:gd name="connsiteY137" fmla="*/ 2462911 h 9989248"/>
              <a:gd name="connsiteX138" fmla="*/ 1224904 w 9900199"/>
              <a:gd name="connsiteY138" fmla="*/ 2283318 h 9989248"/>
              <a:gd name="connsiteX139" fmla="*/ 1150954 w 9900199"/>
              <a:gd name="connsiteY139" fmla="*/ 1985757 h 9989248"/>
              <a:gd name="connsiteX140" fmla="*/ 1128065 w 9900199"/>
              <a:gd name="connsiteY140" fmla="*/ 1858105 h 9989248"/>
              <a:gd name="connsiteX141" fmla="*/ 1193211 w 9900199"/>
              <a:gd name="connsiteY141" fmla="*/ 1705802 h 9989248"/>
              <a:gd name="connsiteX142" fmla="*/ 1209058 w 9900199"/>
              <a:gd name="connsiteY142" fmla="*/ 1667947 h 9989248"/>
              <a:gd name="connsiteX143" fmla="*/ 1171202 w 9900199"/>
              <a:gd name="connsiteY143" fmla="*/ 1329008 h 9989248"/>
              <a:gd name="connsiteX144" fmla="*/ 1150954 w 9900199"/>
              <a:gd name="connsiteY144" fmla="*/ 1039370 h 9989248"/>
              <a:gd name="connsiteX145" fmla="*/ 1223144 w 9900199"/>
              <a:gd name="connsiteY145" fmla="*/ 662576 h 9989248"/>
              <a:gd name="connsiteX146" fmla="*/ 1327906 w 9900199"/>
              <a:gd name="connsiteY146" fmla="*/ 480342 h 9989248"/>
              <a:gd name="connsiteX147" fmla="*/ 1583211 w 9900199"/>
              <a:gd name="connsiteY147" fmla="*/ 211832 h 9989248"/>
              <a:gd name="connsiteX148" fmla="*/ 1795377 w 9900199"/>
              <a:gd name="connsiteY148" fmla="*/ 109711 h 9989248"/>
              <a:gd name="connsiteX149" fmla="*/ 1930072 w 9900199"/>
              <a:gd name="connsiteY149" fmla="*/ 65693 h 9989248"/>
              <a:gd name="connsiteX150" fmla="*/ 2107905 w 9900199"/>
              <a:gd name="connsiteY150" fmla="*/ 31359 h 9989248"/>
              <a:gd name="connsiteX151" fmla="*/ 2251403 w 9900199"/>
              <a:gd name="connsiteY151" fmla="*/ 14632 h 9989248"/>
              <a:gd name="connsiteX152" fmla="*/ 2276934 w 9900199"/>
              <a:gd name="connsiteY152" fmla="*/ 11110 h 9989248"/>
              <a:gd name="connsiteX153" fmla="*/ 2379936 w 9900199"/>
              <a:gd name="connsiteY153" fmla="*/ 7589 h 9989248"/>
              <a:gd name="connsiteX154" fmla="*/ 2466211 w 9900199"/>
              <a:gd name="connsiteY154" fmla="*/ 17273 h 9989248"/>
              <a:gd name="connsiteX155" fmla="*/ 2592983 w 9900199"/>
              <a:gd name="connsiteY155" fmla="*/ 51607 h 9989248"/>
              <a:gd name="connsiteX156" fmla="*/ 2721515 w 9900199"/>
              <a:gd name="connsiteY156" fmla="*/ 92103 h 9989248"/>
              <a:gd name="connsiteX157" fmla="*/ 2781380 w 9900199"/>
              <a:gd name="connsiteY157" fmla="*/ 119395 h 9989248"/>
              <a:gd name="connsiteX158" fmla="*/ 2916955 w 9900199"/>
              <a:gd name="connsiteY158" fmla="*/ 188943 h 9989248"/>
              <a:gd name="connsiteX159" fmla="*/ 3106233 w 9900199"/>
              <a:gd name="connsiteY159" fmla="*/ 315715 h 9989248"/>
              <a:gd name="connsiteX160" fmla="*/ 3203072 w 9900199"/>
              <a:gd name="connsiteY160" fmla="*/ 387904 h 9989248"/>
              <a:gd name="connsiteX161" fmla="*/ 3334246 w 9900199"/>
              <a:gd name="connsiteY161" fmla="*/ 537565 h 9989248"/>
              <a:gd name="connsiteX162" fmla="*/ 3470701 w 9900199"/>
              <a:gd name="connsiteY162" fmla="*/ 770861 h 9989248"/>
              <a:gd name="connsiteX163" fmla="*/ 3561378 w 9900199"/>
              <a:gd name="connsiteY163" fmla="*/ 1044652 h 9989248"/>
              <a:gd name="connsiteX164" fmla="*/ 3573703 w 9900199"/>
              <a:gd name="connsiteY164" fmla="*/ 1292033 h 9989248"/>
              <a:gd name="connsiteX165" fmla="*/ 3556096 w 9900199"/>
              <a:gd name="connsiteY165" fmla="*/ 1486593 h 9989248"/>
              <a:gd name="connsiteX166" fmla="*/ 3556096 w 9900199"/>
              <a:gd name="connsiteY166" fmla="*/ 1522688 h 9989248"/>
              <a:gd name="connsiteX167" fmla="*/ 3532326 w 9900199"/>
              <a:gd name="connsiteY167" fmla="*/ 1571988 h 9989248"/>
              <a:gd name="connsiteX168" fmla="*/ 3526164 w 9900199"/>
              <a:gd name="connsiteY168" fmla="*/ 1717247 h 9989248"/>
              <a:gd name="connsiteX169" fmla="*/ 3528805 w 9900199"/>
              <a:gd name="connsiteY169" fmla="*/ 1725170 h 9989248"/>
              <a:gd name="connsiteX170" fmla="*/ 3538489 w 9900199"/>
              <a:gd name="connsiteY170" fmla="*/ 1839617 h 9989248"/>
              <a:gd name="connsiteX171" fmla="*/ 3520882 w 9900199"/>
              <a:gd name="connsiteY171" fmla="*/ 1908285 h 9989248"/>
              <a:gd name="connsiteX172" fmla="*/ 3513839 w 9900199"/>
              <a:gd name="connsiteY172" fmla="*/ 2074673 h 9989248"/>
              <a:gd name="connsiteX173" fmla="*/ 3510317 w 9900199"/>
              <a:gd name="connsiteY173" fmla="*/ 2462031 h 9989248"/>
              <a:gd name="connsiteX174" fmla="*/ 3471582 w 9900199"/>
              <a:gd name="connsiteY174" fmla="*/ 2793046 h 9989248"/>
              <a:gd name="connsiteX175" fmla="*/ 3467180 w 9900199"/>
              <a:gd name="connsiteY175" fmla="*/ 2873159 h 9989248"/>
              <a:gd name="connsiteX176" fmla="*/ 3526164 w 9900199"/>
              <a:gd name="connsiteY176" fmla="*/ 2904852 h 9989248"/>
              <a:gd name="connsiteX177" fmla="*/ 3605396 w 9900199"/>
              <a:gd name="connsiteY177" fmla="*/ 2867877 h 9989248"/>
              <a:gd name="connsiteX178" fmla="*/ 3791152 w 9900199"/>
              <a:gd name="connsiteY178" fmla="*/ 2738464 h 9989248"/>
              <a:gd name="connsiteX179" fmla="*/ 4114244 w 9900199"/>
              <a:gd name="connsiteY179" fmla="*/ 2675078 h 9989248"/>
              <a:gd name="connsiteX180" fmla="*/ 4527133 w 9900199"/>
              <a:gd name="connsiteY180" fmla="*/ 2687403 h 9989248"/>
              <a:gd name="connsiteX181" fmla="*/ 4624852 w 9900199"/>
              <a:gd name="connsiteY181" fmla="*/ 2674198 h 9989248"/>
              <a:gd name="connsiteX182" fmla="*/ 4732256 w 9900199"/>
              <a:gd name="connsiteY182" fmla="*/ 2712053 h 9989248"/>
              <a:gd name="connsiteX183" fmla="*/ 4817651 w 9900199"/>
              <a:gd name="connsiteY183" fmla="*/ 2852030 h 9989248"/>
              <a:gd name="connsiteX184" fmla="*/ 4880157 w 9900199"/>
              <a:gd name="connsiteY184" fmla="*/ 2925981 h 9989248"/>
              <a:gd name="connsiteX185" fmla="*/ 4953227 w 9900199"/>
              <a:gd name="connsiteY185" fmla="*/ 3038667 h 9989248"/>
              <a:gd name="connsiteX186" fmla="*/ 5051827 w 9900199"/>
              <a:gd name="connsiteY186" fmla="*/ 3126702 h 9989248"/>
              <a:gd name="connsiteX187" fmla="*/ 5124016 w 9900199"/>
              <a:gd name="connsiteY187" fmla="*/ 3146070 h 9989248"/>
              <a:gd name="connsiteX188" fmla="*/ 5256951 w 9900199"/>
              <a:gd name="connsiteY188" fmla="*/ 3211217 h 9989248"/>
              <a:gd name="connsiteX189" fmla="*/ 5357312 w 9900199"/>
              <a:gd name="connsiteY189" fmla="*/ 3269321 h 9989248"/>
              <a:gd name="connsiteX190" fmla="*/ 5445347 w 9900199"/>
              <a:gd name="connsiteY190" fmla="*/ 3329185 h 9989248"/>
              <a:gd name="connsiteX191" fmla="*/ 5604693 w 9900199"/>
              <a:gd name="connsiteY191" fmla="*/ 3403135 h 9989248"/>
              <a:gd name="connsiteX192" fmla="*/ 5700652 w 9900199"/>
              <a:gd name="connsiteY192" fmla="*/ 3457718 h 9989248"/>
              <a:gd name="connsiteX193" fmla="*/ 5772841 w 9900199"/>
              <a:gd name="connsiteY193" fmla="*/ 3507018 h 9989248"/>
              <a:gd name="connsiteX194" fmla="*/ 5815979 w 9900199"/>
              <a:gd name="connsiteY194" fmla="*/ 3516702 h 9989248"/>
              <a:gd name="connsiteX195" fmla="*/ 5874963 w 9900199"/>
              <a:gd name="connsiteY195" fmla="*/ 3541352 h 9989248"/>
              <a:gd name="connsiteX196" fmla="*/ 5983247 w 9900199"/>
              <a:gd name="connsiteY196" fmla="*/ 3640832 h 9989248"/>
              <a:gd name="connsiteX197" fmla="*/ 6044873 w 9900199"/>
              <a:gd name="connsiteY197" fmla="*/ 3664602 h 9989248"/>
              <a:gd name="connsiteX198" fmla="*/ 6218303 w 9900199"/>
              <a:gd name="connsiteY198" fmla="*/ 3736792 h 9989248"/>
              <a:gd name="connsiteX199" fmla="*/ 6218303 w 9900199"/>
              <a:gd name="connsiteY199" fmla="*/ 3750877 h 9989248"/>
              <a:gd name="connsiteX200" fmla="*/ 8964144 w 9900199"/>
              <a:gd name="connsiteY200" fmla="*/ 3619704 h 9989248"/>
              <a:gd name="connsiteX201" fmla="*/ 8985273 w 9900199"/>
              <a:gd name="connsiteY201" fmla="*/ 3513180 h 9989248"/>
              <a:gd name="connsiteX202" fmla="*/ 8910442 w 9900199"/>
              <a:gd name="connsiteY202" fmla="*/ 3337108 h 9989248"/>
              <a:gd name="connsiteX203" fmla="*/ 8807440 w 9900199"/>
              <a:gd name="connsiteY203" fmla="*/ 3274603 h 9989248"/>
              <a:gd name="connsiteX204" fmla="*/ 8680668 w 9900199"/>
              <a:gd name="connsiteY204" fmla="*/ 3280765 h 9989248"/>
              <a:gd name="connsiteX205" fmla="*/ 8660420 w 9900199"/>
              <a:gd name="connsiteY205" fmla="*/ 3300133 h 9989248"/>
              <a:gd name="connsiteX206" fmla="*/ 8665702 w 9900199"/>
              <a:gd name="connsiteY206" fmla="*/ 3317741 h 9989248"/>
              <a:gd name="connsiteX207" fmla="*/ 8766943 w 9900199"/>
              <a:gd name="connsiteY207" fmla="*/ 3411059 h 9989248"/>
              <a:gd name="connsiteX208" fmla="*/ 8854979 w 9900199"/>
              <a:gd name="connsiteY208" fmla="*/ 3573925 h 9989248"/>
              <a:gd name="connsiteX209" fmla="*/ 8964144 w 9900199"/>
              <a:gd name="connsiteY209" fmla="*/ 3619704 h 9989248"/>
              <a:gd name="connsiteX210" fmla="*/ 1784813 w 9900199"/>
              <a:gd name="connsiteY210" fmla="*/ 2878441 h 9989248"/>
              <a:gd name="connsiteX211" fmla="*/ 1782172 w 9900199"/>
              <a:gd name="connsiteY211" fmla="*/ 2837945 h 9989248"/>
              <a:gd name="connsiteX212" fmla="*/ 1743436 w 9900199"/>
              <a:gd name="connsiteY212" fmla="*/ 2778080 h 9989248"/>
              <a:gd name="connsiteX213" fmla="*/ 1665964 w 9900199"/>
              <a:gd name="connsiteY213" fmla="*/ 2606410 h 9989248"/>
              <a:gd name="connsiteX214" fmla="*/ 1587612 w 9900199"/>
              <a:gd name="connsiteY214" fmla="*/ 2494604 h 9989248"/>
              <a:gd name="connsiteX215" fmla="*/ 1562962 w 9900199"/>
              <a:gd name="connsiteY215" fmla="*/ 2510451 h 9989248"/>
              <a:gd name="connsiteX216" fmla="*/ 1621946 w 9900199"/>
              <a:gd name="connsiteY216" fmla="*/ 2625778 h 9989248"/>
              <a:gd name="connsiteX217" fmla="*/ 1669486 w 9900199"/>
              <a:gd name="connsiteY217" fmla="*/ 2719096 h 9989248"/>
              <a:gd name="connsiteX218" fmla="*/ 1717906 w 9900199"/>
              <a:gd name="connsiteY218" fmla="*/ 2812414 h 9989248"/>
              <a:gd name="connsiteX219" fmla="*/ 1735513 w 9900199"/>
              <a:gd name="connsiteY219" fmla="*/ 2847629 h 9989248"/>
              <a:gd name="connsiteX220" fmla="*/ 1778650 w 9900199"/>
              <a:gd name="connsiteY220" fmla="*/ 2908373 h 9989248"/>
              <a:gd name="connsiteX221" fmla="*/ 1799779 w 9900199"/>
              <a:gd name="connsiteY221" fmla="*/ 2911895 h 9989248"/>
              <a:gd name="connsiteX222" fmla="*/ 1795377 w 9900199"/>
              <a:gd name="connsiteY222" fmla="*/ 2890766 h 9989248"/>
              <a:gd name="connsiteX223" fmla="*/ 1784813 w 9900199"/>
              <a:gd name="connsiteY223" fmla="*/ 2878441 h 9989248"/>
              <a:gd name="connsiteX0" fmla="*/ 6186546 w 9868442"/>
              <a:gd name="connsiteY0" fmla="*/ 3750877 h 9989248"/>
              <a:gd name="connsiteX1" fmla="*/ 6170700 w 9868442"/>
              <a:gd name="connsiteY1" fmla="*/ 3757920 h 9989248"/>
              <a:gd name="connsiteX2" fmla="*/ 6050090 w 9868442"/>
              <a:gd name="connsiteY2" fmla="*/ 3783451 h 9989248"/>
              <a:gd name="connsiteX3" fmla="*/ 5844086 w 9868442"/>
              <a:gd name="connsiteY3" fmla="*/ 3838033 h 9989248"/>
              <a:gd name="connsiteX4" fmla="*/ 5596705 w 9868442"/>
              <a:gd name="connsiteY4" fmla="*/ 3898778 h 9989248"/>
              <a:gd name="connsiteX5" fmla="*/ 5472575 w 9868442"/>
              <a:gd name="connsiteY5" fmla="*/ 3946317 h 9989248"/>
              <a:gd name="connsiteX6" fmla="*/ 5460249 w 9868442"/>
              <a:gd name="connsiteY6" fmla="*/ 3976249 h 9989248"/>
              <a:gd name="connsiteX7" fmla="*/ 5425035 w 9868442"/>
              <a:gd name="connsiteY7" fmla="*/ 4907670 h 9989248"/>
              <a:gd name="connsiteX8" fmla="*/ 6290429 w 9868442"/>
              <a:gd name="connsiteY8" fmla="*/ 5056450 h 9989248"/>
              <a:gd name="connsiteX9" fmla="*/ 6263137 w 9868442"/>
              <a:gd name="connsiteY9" fmla="*/ 5004509 h 9989248"/>
              <a:gd name="connsiteX10" fmla="*/ 6115237 w 9868442"/>
              <a:gd name="connsiteY10" fmla="*/ 4832839 h 9989248"/>
              <a:gd name="connsiteX11" fmla="*/ 6010474 w 9868442"/>
              <a:gd name="connsiteY11" fmla="*/ 4507106 h 9989248"/>
              <a:gd name="connsiteX12" fmla="*/ 6078262 w 9868442"/>
              <a:gd name="connsiteY12" fmla="*/ 3904060 h 9989248"/>
              <a:gd name="connsiteX13" fmla="*/ 6244650 w 9868442"/>
              <a:gd name="connsiteY13" fmla="*/ 3746475 h 9989248"/>
              <a:gd name="connsiteX14" fmla="*/ 6383747 w 9868442"/>
              <a:gd name="connsiteY14" fmla="*/ 3741193 h 9989248"/>
              <a:gd name="connsiteX15" fmla="*/ 6754378 w 9868442"/>
              <a:gd name="connsiteY15" fmla="*/ 3598575 h 9989248"/>
              <a:gd name="connsiteX16" fmla="*/ 7117086 w 9868442"/>
              <a:gd name="connsiteY16" fmla="*/ 3518462 h 9989248"/>
              <a:gd name="connsiteX17" fmla="*/ 7150539 w 9868442"/>
              <a:gd name="connsiteY17" fmla="*/ 3490291 h 9989248"/>
              <a:gd name="connsiteX18" fmla="*/ 7174309 w 9868442"/>
              <a:gd name="connsiteY18" fmla="*/ 3315099 h 9989248"/>
              <a:gd name="connsiteX19" fmla="*/ 7218327 w 9868442"/>
              <a:gd name="connsiteY19" fmla="*/ 3163678 h 9989248"/>
              <a:gd name="connsiteX20" fmla="*/ 7291397 w 9868442"/>
              <a:gd name="connsiteY20" fmla="*/ 3088847 h 9989248"/>
              <a:gd name="connsiteX21" fmla="*/ 7329253 w 9868442"/>
              <a:gd name="connsiteY21" fmla="*/ 3080044 h 9989248"/>
              <a:gd name="connsiteX22" fmla="*/ 7228892 w 9868442"/>
              <a:gd name="connsiteY22" fmla="*/ 3043068 h 9989248"/>
              <a:gd name="connsiteX23" fmla="*/ 7162865 w 9868442"/>
              <a:gd name="connsiteY23" fmla="*/ 3025461 h 9989248"/>
              <a:gd name="connsiteX24" fmla="*/ 7123249 w 9868442"/>
              <a:gd name="connsiteY24" fmla="*/ 2962956 h 9989248"/>
              <a:gd name="connsiteX25" fmla="*/ 7142617 w 9868442"/>
              <a:gd name="connsiteY25" fmla="*/ 2679480 h 9989248"/>
              <a:gd name="connsiteX26" fmla="*/ 7192797 w 9868442"/>
              <a:gd name="connsiteY26" fmla="*/ 2561512 h 9989248"/>
              <a:gd name="connsiteX27" fmla="*/ 7294038 w 9868442"/>
              <a:gd name="connsiteY27" fmla="*/ 2448826 h 9989248"/>
              <a:gd name="connsiteX28" fmla="*/ 7323970 w 9868442"/>
              <a:gd name="connsiteY28" fmla="*/ 2398645 h 9989248"/>
              <a:gd name="connsiteX29" fmla="*/ 7388236 w 9868442"/>
              <a:gd name="connsiteY29" fmla="*/ 2358149 h 9989248"/>
              <a:gd name="connsiteX30" fmla="*/ 7469230 w 9868442"/>
              <a:gd name="connsiteY30" fmla="*/ 2347584 h 9989248"/>
              <a:gd name="connsiteX31" fmla="*/ 7593361 w 9868442"/>
              <a:gd name="connsiteY31" fmla="*/ 2419774 h 9989248"/>
              <a:gd name="connsiteX32" fmla="*/ 7956068 w 9868442"/>
              <a:gd name="connsiteY32" fmla="*/ 2462031 h 9989248"/>
              <a:gd name="connsiteX33" fmla="*/ 8389205 w 9868442"/>
              <a:gd name="connsiteY33" fmla="*/ 2498126 h 9989248"/>
              <a:gd name="connsiteX34" fmla="*/ 8686766 w 9868442"/>
              <a:gd name="connsiteY34" fmla="*/ 2535101 h 9989248"/>
              <a:gd name="connsiteX35" fmla="*/ 9254598 w 9868442"/>
              <a:gd name="connsiteY35" fmla="*/ 2552708 h 9989248"/>
              <a:gd name="connsiteX36" fmla="*/ 9430670 w 9868442"/>
              <a:gd name="connsiteY36" fmla="*/ 2563272 h 9989248"/>
              <a:gd name="connsiteX37" fmla="*/ 9484372 w 9868442"/>
              <a:gd name="connsiteY37" fmla="*/ 2516613 h 9989248"/>
              <a:gd name="connsiteX38" fmla="*/ 9600580 w 9868442"/>
              <a:gd name="connsiteY38" fmla="*/ 2527178 h 9989248"/>
              <a:gd name="connsiteX39" fmla="*/ 9658683 w 9868442"/>
              <a:gd name="connsiteY39" fmla="*/ 2565033 h 9989248"/>
              <a:gd name="connsiteX40" fmla="*/ 9705343 w 9868442"/>
              <a:gd name="connsiteY40" fmla="*/ 2580880 h 9989248"/>
              <a:gd name="connsiteX41" fmla="*/ 9771370 w 9868442"/>
              <a:gd name="connsiteY41" fmla="*/ 2597606 h 9989248"/>
              <a:gd name="connsiteX42" fmla="*/ 9796019 w 9868442"/>
              <a:gd name="connsiteY42" fmla="*/ 2628419 h 9989248"/>
              <a:gd name="connsiteX43" fmla="*/ 9863808 w 9868442"/>
              <a:gd name="connsiteY43" fmla="*/ 2926861 h 9989248"/>
              <a:gd name="connsiteX44" fmla="*/ 9868209 w 9868442"/>
              <a:gd name="connsiteY44" fmla="*/ 3011375 h 9989248"/>
              <a:gd name="connsiteX45" fmla="*/ 9820670 w 9868442"/>
              <a:gd name="connsiteY45" fmla="*/ 3041308 h 9989248"/>
              <a:gd name="connsiteX46" fmla="*/ 9796019 w 9868442"/>
              <a:gd name="connsiteY46" fmla="*/ 3176883 h 9989248"/>
              <a:gd name="connsiteX47" fmla="*/ 9786335 w 9868442"/>
              <a:gd name="connsiteY47" fmla="*/ 3233226 h 9989248"/>
              <a:gd name="connsiteX48" fmla="*/ 9723830 w 9868442"/>
              <a:gd name="connsiteY48" fmla="*/ 3324783 h 9989248"/>
              <a:gd name="connsiteX49" fmla="*/ 9568006 w 9868442"/>
              <a:gd name="connsiteY49" fmla="*/ 3340630 h 9989248"/>
              <a:gd name="connsiteX50" fmla="*/ 9400738 w 9868442"/>
              <a:gd name="connsiteY50" fmla="*/ 3318621 h 9989248"/>
              <a:gd name="connsiteX51" fmla="*/ 9206178 w 9868442"/>
              <a:gd name="connsiteY51" fmla="*/ 3304535 h 9989248"/>
              <a:gd name="connsiteX52" fmla="*/ 9158639 w 9868442"/>
              <a:gd name="connsiteY52" fmla="*/ 3344151 h 9989248"/>
              <a:gd name="connsiteX53" fmla="*/ 9157759 w 9868442"/>
              <a:gd name="connsiteY53" fmla="*/ 3526386 h 9989248"/>
              <a:gd name="connsiteX54" fmla="*/ 9114621 w 9868442"/>
              <a:gd name="connsiteY54" fmla="*/ 3695415 h 9989248"/>
              <a:gd name="connsiteX55" fmla="*/ 9007217 w 9868442"/>
              <a:gd name="connsiteY55" fmla="*/ 3804579 h 9989248"/>
              <a:gd name="connsiteX56" fmla="*/ 8964960 w 9868442"/>
              <a:gd name="connsiteY56" fmla="*/ 3838913 h 9989248"/>
              <a:gd name="connsiteX57" fmla="*/ 8891010 w 9868442"/>
              <a:gd name="connsiteY57" fmla="*/ 3954240 h 9989248"/>
              <a:gd name="connsiteX58" fmla="*/ 8898933 w 9868442"/>
              <a:gd name="connsiteY58" fmla="*/ 4078371 h 9989248"/>
              <a:gd name="connsiteX59" fmla="*/ 8908617 w 9868442"/>
              <a:gd name="connsiteY59" fmla="*/ 4213066 h 9989248"/>
              <a:gd name="connsiteX60" fmla="*/ 9001935 w 9868442"/>
              <a:gd name="connsiteY60" fmla="*/ 4344240 h 9989248"/>
              <a:gd name="connsiteX61" fmla="*/ 9045073 w 9868442"/>
              <a:gd name="connsiteY61" fmla="*/ 4505346 h 9989248"/>
              <a:gd name="connsiteX62" fmla="*/ 8979926 w 9868442"/>
              <a:gd name="connsiteY62" fmla="*/ 4607467 h 9989248"/>
              <a:gd name="connsiteX63" fmla="*/ 8881326 w 9868442"/>
              <a:gd name="connsiteY63" fmla="*/ 4761530 h 9989248"/>
              <a:gd name="connsiteX64" fmla="*/ 8875164 w 9868442"/>
              <a:gd name="connsiteY64" fmla="*/ 4861011 h 9989248"/>
              <a:gd name="connsiteX65" fmla="*/ 8823222 w 9868442"/>
              <a:gd name="connsiteY65" fmla="*/ 4978979 h 9989248"/>
              <a:gd name="connsiteX66" fmla="*/ 8694690 w 9868442"/>
              <a:gd name="connsiteY66" fmla="*/ 5022997 h 9989248"/>
              <a:gd name="connsiteX67" fmla="*/ 8559114 w 9868442"/>
              <a:gd name="connsiteY67" fmla="*/ 5100468 h 9989248"/>
              <a:gd name="connsiteX68" fmla="*/ 8507173 w 9868442"/>
              <a:gd name="connsiteY68" fmla="*/ 5192906 h 9989248"/>
              <a:gd name="connsiteX69" fmla="*/ 8383923 w 9868442"/>
              <a:gd name="connsiteY69" fmla="*/ 5248369 h 9989248"/>
              <a:gd name="connsiteX70" fmla="*/ 8123337 w 9868442"/>
              <a:gd name="connsiteY70" fmla="*/ 5313515 h 9989248"/>
              <a:gd name="connsiteX71" fmla="*/ 7940222 w 9868442"/>
              <a:gd name="connsiteY71" fmla="*/ 5327601 h 9989248"/>
              <a:gd name="connsiteX72" fmla="*/ 7645302 w 9868442"/>
              <a:gd name="connsiteY72" fmla="*/ 5340807 h 9989248"/>
              <a:gd name="connsiteX73" fmla="*/ 7242977 w 9868442"/>
              <a:gd name="connsiteY73" fmla="*/ 5318798 h 9989248"/>
              <a:gd name="connsiteX74" fmla="*/ 6830969 w 9868442"/>
              <a:gd name="connsiteY74" fmla="*/ 5322319 h 9989248"/>
              <a:gd name="connsiteX75" fmla="*/ 6537810 w 9868442"/>
              <a:gd name="connsiteY75" fmla="*/ 5282703 h 9989248"/>
              <a:gd name="connsiteX76" fmla="*/ 6277223 w 9868442"/>
              <a:gd name="connsiteY76" fmla="*/ 5240446 h 9989248"/>
              <a:gd name="connsiteX77" fmla="*/ 6083544 w 9868442"/>
              <a:gd name="connsiteY77" fmla="*/ 5273899 h 9989248"/>
              <a:gd name="connsiteX78" fmla="*/ 5991107 w 9868442"/>
              <a:gd name="connsiteY78" fmla="*/ 5366337 h 9989248"/>
              <a:gd name="connsiteX79" fmla="*/ 5768375 w 9868442"/>
              <a:gd name="connsiteY79" fmla="*/ 5697352 h 9989248"/>
              <a:gd name="connsiteX80" fmla="*/ 5623997 w 9868442"/>
              <a:gd name="connsiteY80" fmla="*/ 5749293 h 9989248"/>
              <a:gd name="connsiteX81" fmla="*/ 5462010 w 9868442"/>
              <a:gd name="connsiteY81" fmla="*/ 5765140 h 9989248"/>
              <a:gd name="connsiteX82" fmla="*/ 5445284 w 9868442"/>
              <a:gd name="connsiteY82" fmla="*/ 5792431 h 9989248"/>
              <a:gd name="connsiteX83" fmla="*/ 5492823 w 9868442"/>
              <a:gd name="connsiteY83" fmla="*/ 5969383 h 9989248"/>
              <a:gd name="connsiteX84" fmla="*/ 5558850 w 9868442"/>
              <a:gd name="connsiteY84" fmla="*/ 6331211 h 9989248"/>
              <a:gd name="connsiteX85" fmla="*/ 5676818 w 9868442"/>
              <a:gd name="connsiteY85" fmla="*/ 6640217 h 9989248"/>
              <a:gd name="connsiteX86" fmla="*/ 5778940 w 9868442"/>
              <a:gd name="connsiteY86" fmla="*/ 6859427 h 9989248"/>
              <a:gd name="connsiteX87" fmla="*/ 1364082 w 9868442"/>
              <a:gd name="connsiteY87" fmla="*/ 9986744 h 9989248"/>
              <a:gd name="connsiteX88" fmla="*/ 1461297 w 9868442"/>
              <a:gd name="connsiteY88" fmla="*/ 8206690 h 9989248"/>
              <a:gd name="connsiteX89" fmla="*/ 1334885 w 9868442"/>
              <a:gd name="connsiteY89" fmla="*/ 6757305 h 9989248"/>
              <a:gd name="connsiteX90" fmla="*/ 1215156 w 9868442"/>
              <a:gd name="connsiteY90" fmla="*/ 6532813 h 9989248"/>
              <a:gd name="connsiteX91" fmla="*/ 1178181 w 9868442"/>
              <a:gd name="connsiteY91" fmla="*/ 6476470 h 9989248"/>
              <a:gd name="connsiteX92" fmla="*/ 1015315 w 9868442"/>
              <a:gd name="connsiteY92" fmla="*/ 6259022 h 9989248"/>
              <a:gd name="connsiteX93" fmla="*/ 974818 w 9868442"/>
              <a:gd name="connsiteY93" fmla="*/ 6223807 h 9989248"/>
              <a:gd name="connsiteX94" fmla="*/ 892945 w 9868442"/>
              <a:gd name="connsiteY94" fmla="*/ 6132250 h 9989248"/>
              <a:gd name="connsiteX95" fmla="*/ 801387 w 9868442"/>
              <a:gd name="connsiteY95" fmla="*/ 6003717 h 9989248"/>
              <a:gd name="connsiteX96" fmla="*/ 617392 w 9868442"/>
              <a:gd name="connsiteY96" fmla="*/ 5788029 h 9989248"/>
              <a:gd name="connsiteX97" fmla="*/ 267890 w 9868442"/>
              <a:gd name="connsiteY97" fmla="*/ 5159452 h 9989248"/>
              <a:gd name="connsiteX98" fmla="*/ 205384 w 9868442"/>
              <a:gd name="connsiteY98" fmla="*/ 5041485 h 9989248"/>
              <a:gd name="connsiteX99" fmla="*/ 170170 w 9868442"/>
              <a:gd name="connsiteY99" fmla="*/ 4942004 h 9989248"/>
              <a:gd name="connsiteX100" fmla="*/ 75971 w 9868442"/>
              <a:gd name="connsiteY100" fmla="*/ 4773855 h 9989248"/>
              <a:gd name="connsiteX101" fmla="*/ 260 w 9868442"/>
              <a:gd name="connsiteY101" fmla="*/ 4532636 h 9989248"/>
              <a:gd name="connsiteX102" fmla="*/ 155204 w 9868442"/>
              <a:gd name="connsiteY102" fmla="*/ 4036114 h 9989248"/>
              <a:gd name="connsiteX103" fmla="*/ 284616 w 9868442"/>
              <a:gd name="connsiteY103" fmla="*/ 3897897 h 9989248"/>
              <a:gd name="connsiteX104" fmla="*/ 449244 w 9868442"/>
              <a:gd name="connsiteY104" fmla="*/ 3800177 h 9989248"/>
              <a:gd name="connsiteX105" fmla="*/ 863893 w 9868442"/>
              <a:gd name="connsiteY105" fmla="*/ 3576566 h 9989248"/>
              <a:gd name="connsiteX106" fmla="*/ 1068136 w 9868442"/>
              <a:gd name="connsiteY106" fmla="*/ 3535189 h 9989248"/>
              <a:gd name="connsiteX107" fmla="*/ 1197549 w 9868442"/>
              <a:gd name="connsiteY107" fmla="*/ 3479727 h 9989248"/>
              <a:gd name="connsiteX108" fmla="*/ 1198430 w 9868442"/>
              <a:gd name="connsiteY108" fmla="*/ 3477086 h 9989248"/>
              <a:gd name="connsiteX109" fmla="*/ 1247730 w 9868442"/>
              <a:gd name="connsiteY109" fmla="*/ 3339750 h 9989248"/>
              <a:gd name="connsiteX110" fmla="*/ 1422041 w 9868442"/>
              <a:gd name="connsiteY110" fmla="*/ 3090608 h 9989248"/>
              <a:gd name="connsiteX111" fmla="*/ 1510957 w 9868442"/>
              <a:gd name="connsiteY111" fmla="*/ 2947990 h 9989248"/>
              <a:gd name="connsiteX112" fmla="*/ 1529445 w 9868442"/>
              <a:gd name="connsiteY112" fmla="*/ 2928622 h 9989248"/>
              <a:gd name="connsiteX113" fmla="*/ 1539129 w 9868442"/>
              <a:gd name="connsiteY113" fmla="*/ 2929502 h 9989248"/>
              <a:gd name="connsiteX114" fmla="*/ 1542650 w 9868442"/>
              <a:gd name="connsiteY114" fmla="*/ 2992888 h 9989248"/>
              <a:gd name="connsiteX115" fmla="*/ 1623643 w 9868442"/>
              <a:gd name="connsiteY115" fmla="*/ 3178644 h 9989248"/>
              <a:gd name="connsiteX116" fmla="*/ 1709918 w 9868442"/>
              <a:gd name="connsiteY116" fmla="*/ 3237628 h 9989248"/>
              <a:gd name="connsiteX117" fmla="*/ 1815562 w 9868442"/>
              <a:gd name="connsiteY117" fmla="*/ 3293090 h 9989248"/>
              <a:gd name="connsiteX118" fmla="*/ 1904478 w 9868442"/>
              <a:gd name="connsiteY118" fmla="*/ 3362639 h 9989248"/>
              <a:gd name="connsiteX119" fmla="*/ 1949376 w 9868442"/>
              <a:gd name="connsiteY119" fmla="*/ 3403135 h 9989248"/>
              <a:gd name="connsiteX120" fmla="*/ 2003958 w 9868442"/>
              <a:gd name="connsiteY120" fmla="*/ 3422503 h 9989248"/>
              <a:gd name="connsiteX121" fmla="*/ 2051498 w 9868442"/>
              <a:gd name="connsiteY121" fmla="*/ 3461239 h 9989248"/>
              <a:gd name="connsiteX122" fmla="*/ 2180030 w 9868442"/>
              <a:gd name="connsiteY122" fmla="*/ 3522864 h 9989248"/>
              <a:gd name="connsiteX123" fmla="*/ 2372829 w 9868442"/>
              <a:gd name="connsiteY123" fmla="*/ 3651397 h 9989248"/>
              <a:gd name="connsiteX124" fmla="*/ 2474070 w 9868442"/>
              <a:gd name="connsiteY124" fmla="*/ 3717424 h 9989248"/>
              <a:gd name="connsiteX125" fmla="*/ 2510165 w 9868442"/>
              <a:gd name="connsiteY125" fmla="*/ 3735031 h 9989248"/>
              <a:gd name="connsiteX126" fmla="*/ 2561226 w 9868442"/>
              <a:gd name="connsiteY126" fmla="*/ 3757040 h 9989248"/>
              <a:gd name="connsiteX127" fmla="*/ 2597321 w 9868442"/>
              <a:gd name="connsiteY127" fmla="*/ 3684850 h 9989248"/>
              <a:gd name="connsiteX128" fmla="*/ 2522490 w 9868442"/>
              <a:gd name="connsiteY128" fmla="*/ 3645234 h 9989248"/>
              <a:gd name="connsiteX129" fmla="*/ 2364025 w 9868442"/>
              <a:gd name="connsiteY129" fmla="*/ 3552796 h 9989248"/>
              <a:gd name="connsiteX130" fmla="*/ 1972265 w 9868442"/>
              <a:gd name="connsiteY130" fmla="*/ 3259637 h 9989248"/>
              <a:gd name="connsiteX131" fmla="*/ 1682627 w 9868442"/>
              <a:gd name="connsiteY131" fmla="*/ 3049231 h 9989248"/>
              <a:gd name="connsiteX132" fmla="*/ 1595472 w 9868442"/>
              <a:gd name="connsiteY132" fmla="*/ 2877561 h 9989248"/>
              <a:gd name="connsiteX133" fmla="*/ 1598993 w 9868442"/>
              <a:gd name="connsiteY133" fmla="*/ 2840586 h 9989248"/>
              <a:gd name="connsiteX134" fmla="*/ 1650934 w 9868442"/>
              <a:gd name="connsiteY134" fmla="*/ 2933904 h 9989248"/>
              <a:gd name="connsiteX135" fmla="*/ 1515359 w 9868442"/>
              <a:gd name="connsiteY135" fmla="*/ 2513092 h 9989248"/>
              <a:gd name="connsiteX136" fmla="*/ 1423802 w 9868442"/>
              <a:gd name="connsiteY136" fmla="*/ 2523656 h 9989248"/>
              <a:gd name="connsiteX137" fmla="*/ 1301432 w 9868442"/>
              <a:gd name="connsiteY137" fmla="*/ 2462911 h 9989248"/>
              <a:gd name="connsiteX138" fmla="*/ 1193147 w 9868442"/>
              <a:gd name="connsiteY138" fmla="*/ 2283318 h 9989248"/>
              <a:gd name="connsiteX139" fmla="*/ 1119197 w 9868442"/>
              <a:gd name="connsiteY139" fmla="*/ 1985757 h 9989248"/>
              <a:gd name="connsiteX140" fmla="*/ 1096308 w 9868442"/>
              <a:gd name="connsiteY140" fmla="*/ 1858105 h 9989248"/>
              <a:gd name="connsiteX141" fmla="*/ 1161454 w 9868442"/>
              <a:gd name="connsiteY141" fmla="*/ 1705802 h 9989248"/>
              <a:gd name="connsiteX142" fmla="*/ 1177301 w 9868442"/>
              <a:gd name="connsiteY142" fmla="*/ 1667947 h 9989248"/>
              <a:gd name="connsiteX143" fmla="*/ 1139445 w 9868442"/>
              <a:gd name="connsiteY143" fmla="*/ 1329008 h 9989248"/>
              <a:gd name="connsiteX144" fmla="*/ 1119197 w 9868442"/>
              <a:gd name="connsiteY144" fmla="*/ 1039370 h 9989248"/>
              <a:gd name="connsiteX145" fmla="*/ 1191387 w 9868442"/>
              <a:gd name="connsiteY145" fmla="*/ 662576 h 9989248"/>
              <a:gd name="connsiteX146" fmla="*/ 1296149 w 9868442"/>
              <a:gd name="connsiteY146" fmla="*/ 480342 h 9989248"/>
              <a:gd name="connsiteX147" fmla="*/ 1551454 w 9868442"/>
              <a:gd name="connsiteY147" fmla="*/ 211832 h 9989248"/>
              <a:gd name="connsiteX148" fmla="*/ 1763620 w 9868442"/>
              <a:gd name="connsiteY148" fmla="*/ 109711 h 9989248"/>
              <a:gd name="connsiteX149" fmla="*/ 1898315 w 9868442"/>
              <a:gd name="connsiteY149" fmla="*/ 65693 h 9989248"/>
              <a:gd name="connsiteX150" fmla="*/ 2076148 w 9868442"/>
              <a:gd name="connsiteY150" fmla="*/ 31359 h 9989248"/>
              <a:gd name="connsiteX151" fmla="*/ 2219646 w 9868442"/>
              <a:gd name="connsiteY151" fmla="*/ 14632 h 9989248"/>
              <a:gd name="connsiteX152" fmla="*/ 2245177 w 9868442"/>
              <a:gd name="connsiteY152" fmla="*/ 11110 h 9989248"/>
              <a:gd name="connsiteX153" fmla="*/ 2348179 w 9868442"/>
              <a:gd name="connsiteY153" fmla="*/ 7589 h 9989248"/>
              <a:gd name="connsiteX154" fmla="*/ 2434454 w 9868442"/>
              <a:gd name="connsiteY154" fmla="*/ 17273 h 9989248"/>
              <a:gd name="connsiteX155" fmla="*/ 2561226 w 9868442"/>
              <a:gd name="connsiteY155" fmla="*/ 51607 h 9989248"/>
              <a:gd name="connsiteX156" fmla="*/ 2689758 w 9868442"/>
              <a:gd name="connsiteY156" fmla="*/ 92103 h 9989248"/>
              <a:gd name="connsiteX157" fmla="*/ 2749623 w 9868442"/>
              <a:gd name="connsiteY157" fmla="*/ 119395 h 9989248"/>
              <a:gd name="connsiteX158" fmla="*/ 2885198 w 9868442"/>
              <a:gd name="connsiteY158" fmla="*/ 188943 h 9989248"/>
              <a:gd name="connsiteX159" fmla="*/ 3074476 w 9868442"/>
              <a:gd name="connsiteY159" fmla="*/ 315715 h 9989248"/>
              <a:gd name="connsiteX160" fmla="*/ 3171315 w 9868442"/>
              <a:gd name="connsiteY160" fmla="*/ 387904 h 9989248"/>
              <a:gd name="connsiteX161" fmla="*/ 3302489 w 9868442"/>
              <a:gd name="connsiteY161" fmla="*/ 537565 h 9989248"/>
              <a:gd name="connsiteX162" fmla="*/ 3438944 w 9868442"/>
              <a:gd name="connsiteY162" fmla="*/ 770861 h 9989248"/>
              <a:gd name="connsiteX163" fmla="*/ 3529621 w 9868442"/>
              <a:gd name="connsiteY163" fmla="*/ 1044652 h 9989248"/>
              <a:gd name="connsiteX164" fmla="*/ 3541946 w 9868442"/>
              <a:gd name="connsiteY164" fmla="*/ 1292033 h 9989248"/>
              <a:gd name="connsiteX165" fmla="*/ 3524339 w 9868442"/>
              <a:gd name="connsiteY165" fmla="*/ 1486593 h 9989248"/>
              <a:gd name="connsiteX166" fmla="*/ 3524339 w 9868442"/>
              <a:gd name="connsiteY166" fmla="*/ 1522688 h 9989248"/>
              <a:gd name="connsiteX167" fmla="*/ 3500569 w 9868442"/>
              <a:gd name="connsiteY167" fmla="*/ 1571988 h 9989248"/>
              <a:gd name="connsiteX168" fmla="*/ 3494407 w 9868442"/>
              <a:gd name="connsiteY168" fmla="*/ 1717247 h 9989248"/>
              <a:gd name="connsiteX169" fmla="*/ 3497048 w 9868442"/>
              <a:gd name="connsiteY169" fmla="*/ 1725170 h 9989248"/>
              <a:gd name="connsiteX170" fmla="*/ 3506732 w 9868442"/>
              <a:gd name="connsiteY170" fmla="*/ 1839617 h 9989248"/>
              <a:gd name="connsiteX171" fmla="*/ 3489125 w 9868442"/>
              <a:gd name="connsiteY171" fmla="*/ 1908285 h 9989248"/>
              <a:gd name="connsiteX172" fmla="*/ 3482082 w 9868442"/>
              <a:gd name="connsiteY172" fmla="*/ 2074673 h 9989248"/>
              <a:gd name="connsiteX173" fmla="*/ 3478560 w 9868442"/>
              <a:gd name="connsiteY173" fmla="*/ 2462031 h 9989248"/>
              <a:gd name="connsiteX174" fmla="*/ 3439825 w 9868442"/>
              <a:gd name="connsiteY174" fmla="*/ 2793046 h 9989248"/>
              <a:gd name="connsiteX175" fmla="*/ 3435423 w 9868442"/>
              <a:gd name="connsiteY175" fmla="*/ 2873159 h 9989248"/>
              <a:gd name="connsiteX176" fmla="*/ 3494407 w 9868442"/>
              <a:gd name="connsiteY176" fmla="*/ 2904852 h 9989248"/>
              <a:gd name="connsiteX177" fmla="*/ 3573639 w 9868442"/>
              <a:gd name="connsiteY177" fmla="*/ 2867877 h 9989248"/>
              <a:gd name="connsiteX178" fmla="*/ 3759395 w 9868442"/>
              <a:gd name="connsiteY178" fmla="*/ 2738464 h 9989248"/>
              <a:gd name="connsiteX179" fmla="*/ 4082487 w 9868442"/>
              <a:gd name="connsiteY179" fmla="*/ 2675078 h 9989248"/>
              <a:gd name="connsiteX180" fmla="*/ 4495376 w 9868442"/>
              <a:gd name="connsiteY180" fmla="*/ 2687403 h 9989248"/>
              <a:gd name="connsiteX181" fmla="*/ 4593095 w 9868442"/>
              <a:gd name="connsiteY181" fmla="*/ 2674198 h 9989248"/>
              <a:gd name="connsiteX182" fmla="*/ 4700499 w 9868442"/>
              <a:gd name="connsiteY182" fmla="*/ 2712053 h 9989248"/>
              <a:gd name="connsiteX183" fmla="*/ 4785894 w 9868442"/>
              <a:gd name="connsiteY183" fmla="*/ 2852030 h 9989248"/>
              <a:gd name="connsiteX184" fmla="*/ 4848400 w 9868442"/>
              <a:gd name="connsiteY184" fmla="*/ 2925981 h 9989248"/>
              <a:gd name="connsiteX185" fmla="*/ 4921470 w 9868442"/>
              <a:gd name="connsiteY185" fmla="*/ 3038667 h 9989248"/>
              <a:gd name="connsiteX186" fmla="*/ 5020070 w 9868442"/>
              <a:gd name="connsiteY186" fmla="*/ 3126702 h 9989248"/>
              <a:gd name="connsiteX187" fmla="*/ 5092259 w 9868442"/>
              <a:gd name="connsiteY187" fmla="*/ 3146070 h 9989248"/>
              <a:gd name="connsiteX188" fmla="*/ 5225194 w 9868442"/>
              <a:gd name="connsiteY188" fmla="*/ 3211217 h 9989248"/>
              <a:gd name="connsiteX189" fmla="*/ 5325555 w 9868442"/>
              <a:gd name="connsiteY189" fmla="*/ 3269321 h 9989248"/>
              <a:gd name="connsiteX190" fmla="*/ 5413590 w 9868442"/>
              <a:gd name="connsiteY190" fmla="*/ 3329185 h 9989248"/>
              <a:gd name="connsiteX191" fmla="*/ 5572936 w 9868442"/>
              <a:gd name="connsiteY191" fmla="*/ 3403135 h 9989248"/>
              <a:gd name="connsiteX192" fmla="*/ 5668895 w 9868442"/>
              <a:gd name="connsiteY192" fmla="*/ 3457718 h 9989248"/>
              <a:gd name="connsiteX193" fmla="*/ 5741084 w 9868442"/>
              <a:gd name="connsiteY193" fmla="*/ 3507018 h 9989248"/>
              <a:gd name="connsiteX194" fmla="*/ 5784222 w 9868442"/>
              <a:gd name="connsiteY194" fmla="*/ 3516702 h 9989248"/>
              <a:gd name="connsiteX195" fmla="*/ 5843206 w 9868442"/>
              <a:gd name="connsiteY195" fmla="*/ 3541352 h 9989248"/>
              <a:gd name="connsiteX196" fmla="*/ 5951490 w 9868442"/>
              <a:gd name="connsiteY196" fmla="*/ 3640832 h 9989248"/>
              <a:gd name="connsiteX197" fmla="*/ 6013116 w 9868442"/>
              <a:gd name="connsiteY197" fmla="*/ 3664602 h 9989248"/>
              <a:gd name="connsiteX198" fmla="*/ 6186546 w 9868442"/>
              <a:gd name="connsiteY198" fmla="*/ 3736792 h 9989248"/>
              <a:gd name="connsiteX199" fmla="*/ 6186546 w 9868442"/>
              <a:gd name="connsiteY199" fmla="*/ 3750877 h 9989248"/>
              <a:gd name="connsiteX200" fmla="*/ 8932387 w 9868442"/>
              <a:gd name="connsiteY200" fmla="*/ 3619704 h 9989248"/>
              <a:gd name="connsiteX201" fmla="*/ 8953516 w 9868442"/>
              <a:gd name="connsiteY201" fmla="*/ 3513180 h 9989248"/>
              <a:gd name="connsiteX202" fmla="*/ 8878685 w 9868442"/>
              <a:gd name="connsiteY202" fmla="*/ 3337108 h 9989248"/>
              <a:gd name="connsiteX203" fmla="*/ 8775683 w 9868442"/>
              <a:gd name="connsiteY203" fmla="*/ 3274603 h 9989248"/>
              <a:gd name="connsiteX204" fmla="*/ 8648911 w 9868442"/>
              <a:gd name="connsiteY204" fmla="*/ 3280765 h 9989248"/>
              <a:gd name="connsiteX205" fmla="*/ 8628663 w 9868442"/>
              <a:gd name="connsiteY205" fmla="*/ 3300133 h 9989248"/>
              <a:gd name="connsiteX206" fmla="*/ 8633945 w 9868442"/>
              <a:gd name="connsiteY206" fmla="*/ 3317741 h 9989248"/>
              <a:gd name="connsiteX207" fmla="*/ 8735186 w 9868442"/>
              <a:gd name="connsiteY207" fmla="*/ 3411059 h 9989248"/>
              <a:gd name="connsiteX208" fmla="*/ 8823222 w 9868442"/>
              <a:gd name="connsiteY208" fmla="*/ 3573925 h 9989248"/>
              <a:gd name="connsiteX209" fmla="*/ 8932387 w 9868442"/>
              <a:gd name="connsiteY209" fmla="*/ 3619704 h 9989248"/>
              <a:gd name="connsiteX210" fmla="*/ 1753056 w 9868442"/>
              <a:gd name="connsiteY210" fmla="*/ 2878441 h 9989248"/>
              <a:gd name="connsiteX211" fmla="*/ 1750415 w 9868442"/>
              <a:gd name="connsiteY211" fmla="*/ 2837945 h 9989248"/>
              <a:gd name="connsiteX212" fmla="*/ 1711679 w 9868442"/>
              <a:gd name="connsiteY212" fmla="*/ 2778080 h 9989248"/>
              <a:gd name="connsiteX213" fmla="*/ 1634207 w 9868442"/>
              <a:gd name="connsiteY213" fmla="*/ 2606410 h 9989248"/>
              <a:gd name="connsiteX214" fmla="*/ 1555855 w 9868442"/>
              <a:gd name="connsiteY214" fmla="*/ 2494604 h 9989248"/>
              <a:gd name="connsiteX215" fmla="*/ 1531205 w 9868442"/>
              <a:gd name="connsiteY215" fmla="*/ 2510451 h 9989248"/>
              <a:gd name="connsiteX216" fmla="*/ 1590189 w 9868442"/>
              <a:gd name="connsiteY216" fmla="*/ 2625778 h 9989248"/>
              <a:gd name="connsiteX217" fmla="*/ 1637729 w 9868442"/>
              <a:gd name="connsiteY217" fmla="*/ 2719096 h 9989248"/>
              <a:gd name="connsiteX218" fmla="*/ 1686149 w 9868442"/>
              <a:gd name="connsiteY218" fmla="*/ 2812414 h 9989248"/>
              <a:gd name="connsiteX219" fmla="*/ 1703756 w 9868442"/>
              <a:gd name="connsiteY219" fmla="*/ 2847629 h 9989248"/>
              <a:gd name="connsiteX220" fmla="*/ 1746893 w 9868442"/>
              <a:gd name="connsiteY220" fmla="*/ 2908373 h 9989248"/>
              <a:gd name="connsiteX221" fmla="*/ 1768022 w 9868442"/>
              <a:gd name="connsiteY221" fmla="*/ 2911895 h 9989248"/>
              <a:gd name="connsiteX222" fmla="*/ 1763620 w 9868442"/>
              <a:gd name="connsiteY222" fmla="*/ 2890766 h 9989248"/>
              <a:gd name="connsiteX223" fmla="*/ 1753056 w 9868442"/>
              <a:gd name="connsiteY223" fmla="*/ 2878441 h 9989248"/>
              <a:gd name="connsiteX0" fmla="*/ 6186546 w 9868442"/>
              <a:gd name="connsiteY0" fmla="*/ 3750877 h 10029569"/>
              <a:gd name="connsiteX1" fmla="*/ 6170700 w 9868442"/>
              <a:gd name="connsiteY1" fmla="*/ 3757920 h 10029569"/>
              <a:gd name="connsiteX2" fmla="*/ 6050090 w 9868442"/>
              <a:gd name="connsiteY2" fmla="*/ 3783451 h 10029569"/>
              <a:gd name="connsiteX3" fmla="*/ 5844086 w 9868442"/>
              <a:gd name="connsiteY3" fmla="*/ 3838033 h 10029569"/>
              <a:gd name="connsiteX4" fmla="*/ 5596705 w 9868442"/>
              <a:gd name="connsiteY4" fmla="*/ 3898778 h 10029569"/>
              <a:gd name="connsiteX5" fmla="*/ 5472575 w 9868442"/>
              <a:gd name="connsiteY5" fmla="*/ 3946317 h 10029569"/>
              <a:gd name="connsiteX6" fmla="*/ 5460249 w 9868442"/>
              <a:gd name="connsiteY6" fmla="*/ 3976249 h 10029569"/>
              <a:gd name="connsiteX7" fmla="*/ 5425035 w 9868442"/>
              <a:gd name="connsiteY7" fmla="*/ 4907670 h 10029569"/>
              <a:gd name="connsiteX8" fmla="*/ 6290429 w 9868442"/>
              <a:gd name="connsiteY8" fmla="*/ 5056450 h 10029569"/>
              <a:gd name="connsiteX9" fmla="*/ 6263137 w 9868442"/>
              <a:gd name="connsiteY9" fmla="*/ 5004509 h 10029569"/>
              <a:gd name="connsiteX10" fmla="*/ 6115237 w 9868442"/>
              <a:gd name="connsiteY10" fmla="*/ 4832839 h 10029569"/>
              <a:gd name="connsiteX11" fmla="*/ 6010474 w 9868442"/>
              <a:gd name="connsiteY11" fmla="*/ 4507106 h 10029569"/>
              <a:gd name="connsiteX12" fmla="*/ 6078262 w 9868442"/>
              <a:gd name="connsiteY12" fmla="*/ 3904060 h 10029569"/>
              <a:gd name="connsiteX13" fmla="*/ 6244650 w 9868442"/>
              <a:gd name="connsiteY13" fmla="*/ 3746475 h 10029569"/>
              <a:gd name="connsiteX14" fmla="*/ 6383747 w 9868442"/>
              <a:gd name="connsiteY14" fmla="*/ 3741193 h 10029569"/>
              <a:gd name="connsiteX15" fmla="*/ 6754378 w 9868442"/>
              <a:gd name="connsiteY15" fmla="*/ 3598575 h 10029569"/>
              <a:gd name="connsiteX16" fmla="*/ 7117086 w 9868442"/>
              <a:gd name="connsiteY16" fmla="*/ 3518462 h 10029569"/>
              <a:gd name="connsiteX17" fmla="*/ 7150539 w 9868442"/>
              <a:gd name="connsiteY17" fmla="*/ 3490291 h 10029569"/>
              <a:gd name="connsiteX18" fmla="*/ 7174309 w 9868442"/>
              <a:gd name="connsiteY18" fmla="*/ 3315099 h 10029569"/>
              <a:gd name="connsiteX19" fmla="*/ 7218327 w 9868442"/>
              <a:gd name="connsiteY19" fmla="*/ 3163678 h 10029569"/>
              <a:gd name="connsiteX20" fmla="*/ 7291397 w 9868442"/>
              <a:gd name="connsiteY20" fmla="*/ 3088847 h 10029569"/>
              <a:gd name="connsiteX21" fmla="*/ 7329253 w 9868442"/>
              <a:gd name="connsiteY21" fmla="*/ 3080044 h 10029569"/>
              <a:gd name="connsiteX22" fmla="*/ 7228892 w 9868442"/>
              <a:gd name="connsiteY22" fmla="*/ 3043068 h 10029569"/>
              <a:gd name="connsiteX23" fmla="*/ 7162865 w 9868442"/>
              <a:gd name="connsiteY23" fmla="*/ 3025461 h 10029569"/>
              <a:gd name="connsiteX24" fmla="*/ 7123249 w 9868442"/>
              <a:gd name="connsiteY24" fmla="*/ 2962956 h 10029569"/>
              <a:gd name="connsiteX25" fmla="*/ 7142617 w 9868442"/>
              <a:gd name="connsiteY25" fmla="*/ 2679480 h 10029569"/>
              <a:gd name="connsiteX26" fmla="*/ 7192797 w 9868442"/>
              <a:gd name="connsiteY26" fmla="*/ 2561512 h 10029569"/>
              <a:gd name="connsiteX27" fmla="*/ 7294038 w 9868442"/>
              <a:gd name="connsiteY27" fmla="*/ 2448826 h 10029569"/>
              <a:gd name="connsiteX28" fmla="*/ 7323970 w 9868442"/>
              <a:gd name="connsiteY28" fmla="*/ 2398645 h 10029569"/>
              <a:gd name="connsiteX29" fmla="*/ 7388236 w 9868442"/>
              <a:gd name="connsiteY29" fmla="*/ 2358149 h 10029569"/>
              <a:gd name="connsiteX30" fmla="*/ 7469230 w 9868442"/>
              <a:gd name="connsiteY30" fmla="*/ 2347584 h 10029569"/>
              <a:gd name="connsiteX31" fmla="*/ 7593361 w 9868442"/>
              <a:gd name="connsiteY31" fmla="*/ 2419774 h 10029569"/>
              <a:gd name="connsiteX32" fmla="*/ 7956068 w 9868442"/>
              <a:gd name="connsiteY32" fmla="*/ 2462031 h 10029569"/>
              <a:gd name="connsiteX33" fmla="*/ 8389205 w 9868442"/>
              <a:gd name="connsiteY33" fmla="*/ 2498126 h 10029569"/>
              <a:gd name="connsiteX34" fmla="*/ 8686766 w 9868442"/>
              <a:gd name="connsiteY34" fmla="*/ 2535101 h 10029569"/>
              <a:gd name="connsiteX35" fmla="*/ 9254598 w 9868442"/>
              <a:gd name="connsiteY35" fmla="*/ 2552708 h 10029569"/>
              <a:gd name="connsiteX36" fmla="*/ 9430670 w 9868442"/>
              <a:gd name="connsiteY36" fmla="*/ 2563272 h 10029569"/>
              <a:gd name="connsiteX37" fmla="*/ 9484372 w 9868442"/>
              <a:gd name="connsiteY37" fmla="*/ 2516613 h 10029569"/>
              <a:gd name="connsiteX38" fmla="*/ 9600580 w 9868442"/>
              <a:gd name="connsiteY38" fmla="*/ 2527178 h 10029569"/>
              <a:gd name="connsiteX39" fmla="*/ 9658683 w 9868442"/>
              <a:gd name="connsiteY39" fmla="*/ 2565033 h 10029569"/>
              <a:gd name="connsiteX40" fmla="*/ 9705343 w 9868442"/>
              <a:gd name="connsiteY40" fmla="*/ 2580880 h 10029569"/>
              <a:gd name="connsiteX41" fmla="*/ 9771370 w 9868442"/>
              <a:gd name="connsiteY41" fmla="*/ 2597606 h 10029569"/>
              <a:gd name="connsiteX42" fmla="*/ 9796019 w 9868442"/>
              <a:gd name="connsiteY42" fmla="*/ 2628419 h 10029569"/>
              <a:gd name="connsiteX43" fmla="*/ 9863808 w 9868442"/>
              <a:gd name="connsiteY43" fmla="*/ 2926861 h 10029569"/>
              <a:gd name="connsiteX44" fmla="*/ 9868209 w 9868442"/>
              <a:gd name="connsiteY44" fmla="*/ 3011375 h 10029569"/>
              <a:gd name="connsiteX45" fmla="*/ 9820670 w 9868442"/>
              <a:gd name="connsiteY45" fmla="*/ 3041308 h 10029569"/>
              <a:gd name="connsiteX46" fmla="*/ 9796019 w 9868442"/>
              <a:gd name="connsiteY46" fmla="*/ 3176883 h 10029569"/>
              <a:gd name="connsiteX47" fmla="*/ 9786335 w 9868442"/>
              <a:gd name="connsiteY47" fmla="*/ 3233226 h 10029569"/>
              <a:gd name="connsiteX48" fmla="*/ 9723830 w 9868442"/>
              <a:gd name="connsiteY48" fmla="*/ 3324783 h 10029569"/>
              <a:gd name="connsiteX49" fmla="*/ 9568006 w 9868442"/>
              <a:gd name="connsiteY49" fmla="*/ 3340630 h 10029569"/>
              <a:gd name="connsiteX50" fmla="*/ 9400738 w 9868442"/>
              <a:gd name="connsiteY50" fmla="*/ 3318621 h 10029569"/>
              <a:gd name="connsiteX51" fmla="*/ 9206178 w 9868442"/>
              <a:gd name="connsiteY51" fmla="*/ 3304535 h 10029569"/>
              <a:gd name="connsiteX52" fmla="*/ 9158639 w 9868442"/>
              <a:gd name="connsiteY52" fmla="*/ 3344151 h 10029569"/>
              <a:gd name="connsiteX53" fmla="*/ 9157759 w 9868442"/>
              <a:gd name="connsiteY53" fmla="*/ 3526386 h 10029569"/>
              <a:gd name="connsiteX54" fmla="*/ 9114621 w 9868442"/>
              <a:gd name="connsiteY54" fmla="*/ 3695415 h 10029569"/>
              <a:gd name="connsiteX55" fmla="*/ 9007217 w 9868442"/>
              <a:gd name="connsiteY55" fmla="*/ 3804579 h 10029569"/>
              <a:gd name="connsiteX56" fmla="*/ 8964960 w 9868442"/>
              <a:gd name="connsiteY56" fmla="*/ 3838913 h 10029569"/>
              <a:gd name="connsiteX57" fmla="*/ 8891010 w 9868442"/>
              <a:gd name="connsiteY57" fmla="*/ 3954240 h 10029569"/>
              <a:gd name="connsiteX58" fmla="*/ 8898933 w 9868442"/>
              <a:gd name="connsiteY58" fmla="*/ 4078371 h 10029569"/>
              <a:gd name="connsiteX59" fmla="*/ 8908617 w 9868442"/>
              <a:gd name="connsiteY59" fmla="*/ 4213066 h 10029569"/>
              <a:gd name="connsiteX60" fmla="*/ 9001935 w 9868442"/>
              <a:gd name="connsiteY60" fmla="*/ 4344240 h 10029569"/>
              <a:gd name="connsiteX61" fmla="*/ 9045073 w 9868442"/>
              <a:gd name="connsiteY61" fmla="*/ 4505346 h 10029569"/>
              <a:gd name="connsiteX62" fmla="*/ 8979926 w 9868442"/>
              <a:gd name="connsiteY62" fmla="*/ 4607467 h 10029569"/>
              <a:gd name="connsiteX63" fmla="*/ 8881326 w 9868442"/>
              <a:gd name="connsiteY63" fmla="*/ 4761530 h 10029569"/>
              <a:gd name="connsiteX64" fmla="*/ 8875164 w 9868442"/>
              <a:gd name="connsiteY64" fmla="*/ 4861011 h 10029569"/>
              <a:gd name="connsiteX65" fmla="*/ 8823222 w 9868442"/>
              <a:gd name="connsiteY65" fmla="*/ 4978979 h 10029569"/>
              <a:gd name="connsiteX66" fmla="*/ 8694690 w 9868442"/>
              <a:gd name="connsiteY66" fmla="*/ 5022997 h 10029569"/>
              <a:gd name="connsiteX67" fmla="*/ 8559114 w 9868442"/>
              <a:gd name="connsiteY67" fmla="*/ 5100468 h 10029569"/>
              <a:gd name="connsiteX68" fmla="*/ 8507173 w 9868442"/>
              <a:gd name="connsiteY68" fmla="*/ 5192906 h 10029569"/>
              <a:gd name="connsiteX69" fmla="*/ 8383923 w 9868442"/>
              <a:gd name="connsiteY69" fmla="*/ 5248369 h 10029569"/>
              <a:gd name="connsiteX70" fmla="*/ 8123337 w 9868442"/>
              <a:gd name="connsiteY70" fmla="*/ 5313515 h 10029569"/>
              <a:gd name="connsiteX71" fmla="*/ 7940222 w 9868442"/>
              <a:gd name="connsiteY71" fmla="*/ 5327601 h 10029569"/>
              <a:gd name="connsiteX72" fmla="*/ 7645302 w 9868442"/>
              <a:gd name="connsiteY72" fmla="*/ 5340807 h 10029569"/>
              <a:gd name="connsiteX73" fmla="*/ 7242977 w 9868442"/>
              <a:gd name="connsiteY73" fmla="*/ 5318798 h 10029569"/>
              <a:gd name="connsiteX74" fmla="*/ 6830969 w 9868442"/>
              <a:gd name="connsiteY74" fmla="*/ 5322319 h 10029569"/>
              <a:gd name="connsiteX75" fmla="*/ 6537810 w 9868442"/>
              <a:gd name="connsiteY75" fmla="*/ 5282703 h 10029569"/>
              <a:gd name="connsiteX76" fmla="*/ 6277223 w 9868442"/>
              <a:gd name="connsiteY76" fmla="*/ 5240446 h 10029569"/>
              <a:gd name="connsiteX77" fmla="*/ 6083544 w 9868442"/>
              <a:gd name="connsiteY77" fmla="*/ 5273899 h 10029569"/>
              <a:gd name="connsiteX78" fmla="*/ 5991107 w 9868442"/>
              <a:gd name="connsiteY78" fmla="*/ 5366337 h 10029569"/>
              <a:gd name="connsiteX79" fmla="*/ 5768375 w 9868442"/>
              <a:gd name="connsiteY79" fmla="*/ 5697352 h 10029569"/>
              <a:gd name="connsiteX80" fmla="*/ 5623997 w 9868442"/>
              <a:gd name="connsiteY80" fmla="*/ 5749293 h 10029569"/>
              <a:gd name="connsiteX81" fmla="*/ 5462010 w 9868442"/>
              <a:gd name="connsiteY81" fmla="*/ 5765140 h 10029569"/>
              <a:gd name="connsiteX82" fmla="*/ 5445284 w 9868442"/>
              <a:gd name="connsiteY82" fmla="*/ 5792431 h 10029569"/>
              <a:gd name="connsiteX83" fmla="*/ 5492823 w 9868442"/>
              <a:gd name="connsiteY83" fmla="*/ 5969383 h 10029569"/>
              <a:gd name="connsiteX84" fmla="*/ 5558850 w 9868442"/>
              <a:gd name="connsiteY84" fmla="*/ 6331211 h 10029569"/>
              <a:gd name="connsiteX85" fmla="*/ 5676818 w 9868442"/>
              <a:gd name="connsiteY85" fmla="*/ 6640217 h 10029569"/>
              <a:gd name="connsiteX86" fmla="*/ 5778940 w 9868442"/>
              <a:gd name="connsiteY86" fmla="*/ 6859427 h 10029569"/>
              <a:gd name="connsiteX87" fmla="*/ 1021086 w 9868442"/>
              <a:gd name="connsiteY87" fmla="*/ 10027096 h 10029569"/>
              <a:gd name="connsiteX88" fmla="*/ 1461297 w 9868442"/>
              <a:gd name="connsiteY88" fmla="*/ 8206690 h 10029569"/>
              <a:gd name="connsiteX89" fmla="*/ 1334885 w 9868442"/>
              <a:gd name="connsiteY89" fmla="*/ 6757305 h 10029569"/>
              <a:gd name="connsiteX90" fmla="*/ 1215156 w 9868442"/>
              <a:gd name="connsiteY90" fmla="*/ 6532813 h 10029569"/>
              <a:gd name="connsiteX91" fmla="*/ 1178181 w 9868442"/>
              <a:gd name="connsiteY91" fmla="*/ 6476470 h 10029569"/>
              <a:gd name="connsiteX92" fmla="*/ 1015315 w 9868442"/>
              <a:gd name="connsiteY92" fmla="*/ 6259022 h 10029569"/>
              <a:gd name="connsiteX93" fmla="*/ 974818 w 9868442"/>
              <a:gd name="connsiteY93" fmla="*/ 6223807 h 10029569"/>
              <a:gd name="connsiteX94" fmla="*/ 892945 w 9868442"/>
              <a:gd name="connsiteY94" fmla="*/ 6132250 h 10029569"/>
              <a:gd name="connsiteX95" fmla="*/ 801387 w 9868442"/>
              <a:gd name="connsiteY95" fmla="*/ 6003717 h 10029569"/>
              <a:gd name="connsiteX96" fmla="*/ 617392 w 9868442"/>
              <a:gd name="connsiteY96" fmla="*/ 5788029 h 10029569"/>
              <a:gd name="connsiteX97" fmla="*/ 267890 w 9868442"/>
              <a:gd name="connsiteY97" fmla="*/ 5159452 h 10029569"/>
              <a:gd name="connsiteX98" fmla="*/ 205384 w 9868442"/>
              <a:gd name="connsiteY98" fmla="*/ 5041485 h 10029569"/>
              <a:gd name="connsiteX99" fmla="*/ 170170 w 9868442"/>
              <a:gd name="connsiteY99" fmla="*/ 4942004 h 10029569"/>
              <a:gd name="connsiteX100" fmla="*/ 75971 w 9868442"/>
              <a:gd name="connsiteY100" fmla="*/ 4773855 h 10029569"/>
              <a:gd name="connsiteX101" fmla="*/ 260 w 9868442"/>
              <a:gd name="connsiteY101" fmla="*/ 4532636 h 10029569"/>
              <a:gd name="connsiteX102" fmla="*/ 155204 w 9868442"/>
              <a:gd name="connsiteY102" fmla="*/ 4036114 h 10029569"/>
              <a:gd name="connsiteX103" fmla="*/ 284616 w 9868442"/>
              <a:gd name="connsiteY103" fmla="*/ 3897897 h 10029569"/>
              <a:gd name="connsiteX104" fmla="*/ 449244 w 9868442"/>
              <a:gd name="connsiteY104" fmla="*/ 3800177 h 10029569"/>
              <a:gd name="connsiteX105" fmla="*/ 863893 w 9868442"/>
              <a:gd name="connsiteY105" fmla="*/ 3576566 h 10029569"/>
              <a:gd name="connsiteX106" fmla="*/ 1068136 w 9868442"/>
              <a:gd name="connsiteY106" fmla="*/ 3535189 h 10029569"/>
              <a:gd name="connsiteX107" fmla="*/ 1197549 w 9868442"/>
              <a:gd name="connsiteY107" fmla="*/ 3479727 h 10029569"/>
              <a:gd name="connsiteX108" fmla="*/ 1198430 w 9868442"/>
              <a:gd name="connsiteY108" fmla="*/ 3477086 h 10029569"/>
              <a:gd name="connsiteX109" fmla="*/ 1247730 w 9868442"/>
              <a:gd name="connsiteY109" fmla="*/ 3339750 h 10029569"/>
              <a:gd name="connsiteX110" fmla="*/ 1422041 w 9868442"/>
              <a:gd name="connsiteY110" fmla="*/ 3090608 h 10029569"/>
              <a:gd name="connsiteX111" fmla="*/ 1510957 w 9868442"/>
              <a:gd name="connsiteY111" fmla="*/ 2947990 h 10029569"/>
              <a:gd name="connsiteX112" fmla="*/ 1529445 w 9868442"/>
              <a:gd name="connsiteY112" fmla="*/ 2928622 h 10029569"/>
              <a:gd name="connsiteX113" fmla="*/ 1539129 w 9868442"/>
              <a:gd name="connsiteY113" fmla="*/ 2929502 h 10029569"/>
              <a:gd name="connsiteX114" fmla="*/ 1542650 w 9868442"/>
              <a:gd name="connsiteY114" fmla="*/ 2992888 h 10029569"/>
              <a:gd name="connsiteX115" fmla="*/ 1623643 w 9868442"/>
              <a:gd name="connsiteY115" fmla="*/ 3178644 h 10029569"/>
              <a:gd name="connsiteX116" fmla="*/ 1709918 w 9868442"/>
              <a:gd name="connsiteY116" fmla="*/ 3237628 h 10029569"/>
              <a:gd name="connsiteX117" fmla="*/ 1815562 w 9868442"/>
              <a:gd name="connsiteY117" fmla="*/ 3293090 h 10029569"/>
              <a:gd name="connsiteX118" fmla="*/ 1904478 w 9868442"/>
              <a:gd name="connsiteY118" fmla="*/ 3362639 h 10029569"/>
              <a:gd name="connsiteX119" fmla="*/ 1949376 w 9868442"/>
              <a:gd name="connsiteY119" fmla="*/ 3403135 h 10029569"/>
              <a:gd name="connsiteX120" fmla="*/ 2003958 w 9868442"/>
              <a:gd name="connsiteY120" fmla="*/ 3422503 h 10029569"/>
              <a:gd name="connsiteX121" fmla="*/ 2051498 w 9868442"/>
              <a:gd name="connsiteY121" fmla="*/ 3461239 h 10029569"/>
              <a:gd name="connsiteX122" fmla="*/ 2180030 w 9868442"/>
              <a:gd name="connsiteY122" fmla="*/ 3522864 h 10029569"/>
              <a:gd name="connsiteX123" fmla="*/ 2372829 w 9868442"/>
              <a:gd name="connsiteY123" fmla="*/ 3651397 h 10029569"/>
              <a:gd name="connsiteX124" fmla="*/ 2474070 w 9868442"/>
              <a:gd name="connsiteY124" fmla="*/ 3717424 h 10029569"/>
              <a:gd name="connsiteX125" fmla="*/ 2510165 w 9868442"/>
              <a:gd name="connsiteY125" fmla="*/ 3735031 h 10029569"/>
              <a:gd name="connsiteX126" fmla="*/ 2561226 w 9868442"/>
              <a:gd name="connsiteY126" fmla="*/ 3757040 h 10029569"/>
              <a:gd name="connsiteX127" fmla="*/ 2597321 w 9868442"/>
              <a:gd name="connsiteY127" fmla="*/ 3684850 h 10029569"/>
              <a:gd name="connsiteX128" fmla="*/ 2522490 w 9868442"/>
              <a:gd name="connsiteY128" fmla="*/ 3645234 h 10029569"/>
              <a:gd name="connsiteX129" fmla="*/ 2364025 w 9868442"/>
              <a:gd name="connsiteY129" fmla="*/ 3552796 h 10029569"/>
              <a:gd name="connsiteX130" fmla="*/ 1972265 w 9868442"/>
              <a:gd name="connsiteY130" fmla="*/ 3259637 h 10029569"/>
              <a:gd name="connsiteX131" fmla="*/ 1682627 w 9868442"/>
              <a:gd name="connsiteY131" fmla="*/ 3049231 h 10029569"/>
              <a:gd name="connsiteX132" fmla="*/ 1595472 w 9868442"/>
              <a:gd name="connsiteY132" fmla="*/ 2877561 h 10029569"/>
              <a:gd name="connsiteX133" fmla="*/ 1598993 w 9868442"/>
              <a:gd name="connsiteY133" fmla="*/ 2840586 h 10029569"/>
              <a:gd name="connsiteX134" fmla="*/ 1650934 w 9868442"/>
              <a:gd name="connsiteY134" fmla="*/ 2933904 h 10029569"/>
              <a:gd name="connsiteX135" fmla="*/ 1515359 w 9868442"/>
              <a:gd name="connsiteY135" fmla="*/ 2513092 h 10029569"/>
              <a:gd name="connsiteX136" fmla="*/ 1423802 w 9868442"/>
              <a:gd name="connsiteY136" fmla="*/ 2523656 h 10029569"/>
              <a:gd name="connsiteX137" fmla="*/ 1301432 w 9868442"/>
              <a:gd name="connsiteY137" fmla="*/ 2462911 h 10029569"/>
              <a:gd name="connsiteX138" fmla="*/ 1193147 w 9868442"/>
              <a:gd name="connsiteY138" fmla="*/ 2283318 h 10029569"/>
              <a:gd name="connsiteX139" fmla="*/ 1119197 w 9868442"/>
              <a:gd name="connsiteY139" fmla="*/ 1985757 h 10029569"/>
              <a:gd name="connsiteX140" fmla="*/ 1096308 w 9868442"/>
              <a:gd name="connsiteY140" fmla="*/ 1858105 h 10029569"/>
              <a:gd name="connsiteX141" fmla="*/ 1161454 w 9868442"/>
              <a:gd name="connsiteY141" fmla="*/ 1705802 h 10029569"/>
              <a:gd name="connsiteX142" fmla="*/ 1177301 w 9868442"/>
              <a:gd name="connsiteY142" fmla="*/ 1667947 h 10029569"/>
              <a:gd name="connsiteX143" fmla="*/ 1139445 w 9868442"/>
              <a:gd name="connsiteY143" fmla="*/ 1329008 h 10029569"/>
              <a:gd name="connsiteX144" fmla="*/ 1119197 w 9868442"/>
              <a:gd name="connsiteY144" fmla="*/ 1039370 h 10029569"/>
              <a:gd name="connsiteX145" fmla="*/ 1191387 w 9868442"/>
              <a:gd name="connsiteY145" fmla="*/ 662576 h 10029569"/>
              <a:gd name="connsiteX146" fmla="*/ 1296149 w 9868442"/>
              <a:gd name="connsiteY146" fmla="*/ 480342 h 10029569"/>
              <a:gd name="connsiteX147" fmla="*/ 1551454 w 9868442"/>
              <a:gd name="connsiteY147" fmla="*/ 211832 h 10029569"/>
              <a:gd name="connsiteX148" fmla="*/ 1763620 w 9868442"/>
              <a:gd name="connsiteY148" fmla="*/ 109711 h 10029569"/>
              <a:gd name="connsiteX149" fmla="*/ 1898315 w 9868442"/>
              <a:gd name="connsiteY149" fmla="*/ 65693 h 10029569"/>
              <a:gd name="connsiteX150" fmla="*/ 2076148 w 9868442"/>
              <a:gd name="connsiteY150" fmla="*/ 31359 h 10029569"/>
              <a:gd name="connsiteX151" fmla="*/ 2219646 w 9868442"/>
              <a:gd name="connsiteY151" fmla="*/ 14632 h 10029569"/>
              <a:gd name="connsiteX152" fmla="*/ 2245177 w 9868442"/>
              <a:gd name="connsiteY152" fmla="*/ 11110 h 10029569"/>
              <a:gd name="connsiteX153" fmla="*/ 2348179 w 9868442"/>
              <a:gd name="connsiteY153" fmla="*/ 7589 h 10029569"/>
              <a:gd name="connsiteX154" fmla="*/ 2434454 w 9868442"/>
              <a:gd name="connsiteY154" fmla="*/ 17273 h 10029569"/>
              <a:gd name="connsiteX155" fmla="*/ 2561226 w 9868442"/>
              <a:gd name="connsiteY155" fmla="*/ 51607 h 10029569"/>
              <a:gd name="connsiteX156" fmla="*/ 2689758 w 9868442"/>
              <a:gd name="connsiteY156" fmla="*/ 92103 h 10029569"/>
              <a:gd name="connsiteX157" fmla="*/ 2749623 w 9868442"/>
              <a:gd name="connsiteY157" fmla="*/ 119395 h 10029569"/>
              <a:gd name="connsiteX158" fmla="*/ 2885198 w 9868442"/>
              <a:gd name="connsiteY158" fmla="*/ 188943 h 10029569"/>
              <a:gd name="connsiteX159" fmla="*/ 3074476 w 9868442"/>
              <a:gd name="connsiteY159" fmla="*/ 315715 h 10029569"/>
              <a:gd name="connsiteX160" fmla="*/ 3171315 w 9868442"/>
              <a:gd name="connsiteY160" fmla="*/ 387904 h 10029569"/>
              <a:gd name="connsiteX161" fmla="*/ 3302489 w 9868442"/>
              <a:gd name="connsiteY161" fmla="*/ 537565 h 10029569"/>
              <a:gd name="connsiteX162" fmla="*/ 3438944 w 9868442"/>
              <a:gd name="connsiteY162" fmla="*/ 770861 h 10029569"/>
              <a:gd name="connsiteX163" fmla="*/ 3529621 w 9868442"/>
              <a:gd name="connsiteY163" fmla="*/ 1044652 h 10029569"/>
              <a:gd name="connsiteX164" fmla="*/ 3541946 w 9868442"/>
              <a:gd name="connsiteY164" fmla="*/ 1292033 h 10029569"/>
              <a:gd name="connsiteX165" fmla="*/ 3524339 w 9868442"/>
              <a:gd name="connsiteY165" fmla="*/ 1486593 h 10029569"/>
              <a:gd name="connsiteX166" fmla="*/ 3524339 w 9868442"/>
              <a:gd name="connsiteY166" fmla="*/ 1522688 h 10029569"/>
              <a:gd name="connsiteX167" fmla="*/ 3500569 w 9868442"/>
              <a:gd name="connsiteY167" fmla="*/ 1571988 h 10029569"/>
              <a:gd name="connsiteX168" fmla="*/ 3494407 w 9868442"/>
              <a:gd name="connsiteY168" fmla="*/ 1717247 h 10029569"/>
              <a:gd name="connsiteX169" fmla="*/ 3497048 w 9868442"/>
              <a:gd name="connsiteY169" fmla="*/ 1725170 h 10029569"/>
              <a:gd name="connsiteX170" fmla="*/ 3506732 w 9868442"/>
              <a:gd name="connsiteY170" fmla="*/ 1839617 h 10029569"/>
              <a:gd name="connsiteX171" fmla="*/ 3489125 w 9868442"/>
              <a:gd name="connsiteY171" fmla="*/ 1908285 h 10029569"/>
              <a:gd name="connsiteX172" fmla="*/ 3482082 w 9868442"/>
              <a:gd name="connsiteY172" fmla="*/ 2074673 h 10029569"/>
              <a:gd name="connsiteX173" fmla="*/ 3478560 w 9868442"/>
              <a:gd name="connsiteY173" fmla="*/ 2462031 h 10029569"/>
              <a:gd name="connsiteX174" fmla="*/ 3439825 w 9868442"/>
              <a:gd name="connsiteY174" fmla="*/ 2793046 h 10029569"/>
              <a:gd name="connsiteX175" fmla="*/ 3435423 w 9868442"/>
              <a:gd name="connsiteY175" fmla="*/ 2873159 h 10029569"/>
              <a:gd name="connsiteX176" fmla="*/ 3494407 w 9868442"/>
              <a:gd name="connsiteY176" fmla="*/ 2904852 h 10029569"/>
              <a:gd name="connsiteX177" fmla="*/ 3573639 w 9868442"/>
              <a:gd name="connsiteY177" fmla="*/ 2867877 h 10029569"/>
              <a:gd name="connsiteX178" fmla="*/ 3759395 w 9868442"/>
              <a:gd name="connsiteY178" fmla="*/ 2738464 h 10029569"/>
              <a:gd name="connsiteX179" fmla="*/ 4082487 w 9868442"/>
              <a:gd name="connsiteY179" fmla="*/ 2675078 h 10029569"/>
              <a:gd name="connsiteX180" fmla="*/ 4495376 w 9868442"/>
              <a:gd name="connsiteY180" fmla="*/ 2687403 h 10029569"/>
              <a:gd name="connsiteX181" fmla="*/ 4593095 w 9868442"/>
              <a:gd name="connsiteY181" fmla="*/ 2674198 h 10029569"/>
              <a:gd name="connsiteX182" fmla="*/ 4700499 w 9868442"/>
              <a:gd name="connsiteY182" fmla="*/ 2712053 h 10029569"/>
              <a:gd name="connsiteX183" fmla="*/ 4785894 w 9868442"/>
              <a:gd name="connsiteY183" fmla="*/ 2852030 h 10029569"/>
              <a:gd name="connsiteX184" fmla="*/ 4848400 w 9868442"/>
              <a:gd name="connsiteY184" fmla="*/ 2925981 h 10029569"/>
              <a:gd name="connsiteX185" fmla="*/ 4921470 w 9868442"/>
              <a:gd name="connsiteY185" fmla="*/ 3038667 h 10029569"/>
              <a:gd name="connsiteX186" fmla="*/ 5020070 w 9868442"/>
              <a:gd name="connsiteY186" fmla="*/ 3126702 h 10029569"/>
              <a:gd name="connsiteX187" fmla="*/ 5092259 w 9868442"/>
              <a:gd name="connsiteY187" fmla="*/ 3146070 h 10029569"/>
              <a:gd name="connsiteX188" fmla="*/ 5225194 w 9868442"/>
              <a:gd name="connsiteY188" fmla="*/ 3211217 h 10029569"/>
              <a:gd name="connsiteX189" fmla="*/ 5325555 w 9868442"/>
              <a:gd name="connsiteY189" fmla="*/ 3269321 h 10029569"/>
              <a:gd name="connsiteX190" fmla="*/ 5413590 w 9868442"/>
              <a:gd name="connsiteY190" fmla="*/ 3329185 h 10029569"/>
              <a:gd name="connsiteX191" fmla="*/ 5572936 w 9868442"/>
              <a:gd name="connsiteY191" fmla="*/ 3403135 h 10029569"/>
              <a:gd name="connsiteX192" fmla="*/ 5668895 w 9868442"/>
              <a:gd name="connsiteY192" fmla="*/ 3457718 h 10029569"/>
              <a:gd name="connsiteX193" fmla="*/ 5741084 w 9868442"/>
              <a:gd name="connsiteY193" fmla="*/ 3507018 h 10029569"/>
              <a:gd name="connsiteX194" fmla="*/ 5784222 w 9868442"/>
              <a:gd name="connsiteY194" fmla="*/ 3516702 h 10029569"/>
              <a:gd name="connsiteX195" fmla="*/ 5843206 w 9868442"/>
              <a:gd name="connsiteY195" fmla="*/ 3541352 h 10029569"/>
              <a:gd name="connsiteX196" fmla="*/ 5951490 w 9868442"/>
              <a:gd name="connsiteY196" fmla="*/ 3640832 h 10029569"/>
              <a:gd name="connsiteX197" fmla="*/ 6013116 w 9868442"/>
              <a:gd name="connsiteY197" fmla="*/ 3664602 h 10029569"/>
              <a:gd name="connsiteX198" fmla="*/ 6186546 w 9868442"/>
              <a:gd name="connsiteY198" fmla="*/ 3736792 h 10029569"/>
              <a:gd name="connsiteX199" fmla="*/ 6186546 w 9868442"/>
              <a:gd name="connsiteY199" fmla="*/ 3750877 h 10029569"/>
              <a:gd name="connsiteX200" fmla="*/ 8932387 w 9868442"/>
              <a:gd name="connsiteY200" fmla="*/ 3619704 h 10029569"/>
              <a:gd name="connsiteX201" fmla="*/ 8953516 w 9868442"/>
              <a:gd name="connsiteY201" fmla="*/ 3513180 h 10029569"/>
              <a:gd name="connsiteX202" fmla="*/ 8878685 w 9868442"/>
              <a:gd name="connsiteY202" fmla="*/ 3337108 h 10029569"/>
              <a:gd name="connsiteX203" fmla="*/ 8775683 w 9868442"/>
              <a:gd name="connsiteY203" fmla="*/ 3274603 h 10029569"/>
              <a:gd name="connsiteX204" fmla="*/ 8648911 w 9868442"/>
              <a:gd name="connsiteY204" fmla="*/ 3280765 h 10029569"/>
              <a:gd name="connsiteX205" fmla="*/ 8628663 w 9868442"/>
              <a:gd name="connsiteY205" fmla="*/ 3300133 h 10029569"/>
              <a:gd name="connsiteX206" fmla="*/ 8633945 w 9868442"/>
              <a:gd name="connsiteY206" fmla="*/ 3317741 h 10029569"/>
              <a:gd name="connsiteX207" fmla="*/ 8735186 w 9868442"/>
              <a:gd name="connsiteY207" fmla="*/ 3411059 h 10029569"/>
              <a:gd name="connsiteX208" fmla="*/ 8823222 w 9868442"/>
              <a:gd name="connsiteY208" fmla="*/ 3573925 h 10029569"/>
              <a:gd name="connsiteX209" fmla="*/ 8932387 w 9868442"/>
              <a:gd name="connsiteY209" fmla="*/ 3619704 h 10029569"/>
              <a:gd name="connsiteX210" fmla="*/ 1753056 w 9868442"/>
              <a:gd name="connsiteY210" fmla="*/ 2878441 h 10029569"/>
              <a:gd name="connsiteX211" fmla="*/ 1750415 w 9868442"/>
              <a:gd name="connsiteY211" fmla="*/ 2837945 h 10029569"/>
              <a:gd name="connsiteX212" fmla="*/ 1711679 w 9868442"/>
              <a:gd name="connsiteY212" fmla="*/ 2778080 h 10029569"/>
              <a:gd name="connsiteX213" fmla="*/ 1634207 w 9868442"/>
              <a:gd name="connsiteY213" fmla="*/ 2606410 h 10029569"/>
              <a:gd name="connsiteX214" fmla="*/ 1555855 w 9868442"/>
              <a:gd name="connsiteY214" fmla="*/ 2494604 h 10029569"/>
              <a:gd name="connsiteX215" fmla="*/ 1531205 w 9868442"/>
              <a:gd name="connsiteY215" fmla="*/ 2510451 h 10029569"/>
              <a:gd name="connsiteX216" fmla="*/ 1590189 w 9868442"/>
              <a:gd name="connsiteY216" fmla="*/ 2625778 h 10029569"/>
              <a:gd name="connsiteX217" fmla="*/ 1637729 w 9868442"/>
              <a:gd name="connsiteY217" fmla="*/ 2719096 h 10029569"/>
              <a:gd name="connsiteX218" fmla="*/ 1686149 w 9868442"/>
              <a:gd name="connsiteY218" fmla="*/ 2812414 h 10029569"/>
              <a:gd name="connsiteX219" fmla="*/ 1703756 w 9868442"/>
              <a:gd name="connsiteY219" fmla="*/ 2847629 h 10029569"/>
              <a:gd name="connsiteX220" fmla="*/ 1746893 w 9868442"/>
              <a:gd name="connsiteY220" fmla="*/ 2908373 h 10029569"/>
              <a:gd name="connsiteX221" fmla="*/ 1768022 w 9868442"/>
              <a:gd name="connsiteY221" fmla="*/ 2911895 h 10029569"/>
              <a:gd name="connsiteX222" fmla="*/ 1763620 w 9868442"/>
              <a:gd name="connsiteY222" fmla="*/ 2890766 h 10029569"/>
              <a:gd name="connsiteX223" fmla="*/ 1753056 w 9868442"/>
              <a:gd name="connsiteY223" fmla="*/ 2878441 h 10029569"/>
              <a:gd name="connsiteX0" fmla="*/ 6186546 w 9868442"/>
              <a:gd name="connsiteY0" fmla="*/ 3750877 h 10029569"/>
              <a:gd name="connsiteX1" fmla="*/ 6170700 w 9868442"/>
              <a:gd name="connsiteY1" fmla="*/ 3757920 h 10029569"/>
              <a:gd name="connsiteX2" fmla="*/ 6050090 w 9868442"/>
              <a:gd name="connsiteY2" fmla="*/ 3783451 h 10029569"/>
              <a:gd name="connsiteX3" fmla="*/ 5844086 w 9868442"/>
              <a:gd name="connsiteY3" fmla="*/ 3838033 h 10029569"/>
              <a:gd name="connsiteX4" fmla="*/ 5596705 w 9868442"/>
              <a:gd name="connsiteY4" fmla="*/ 3898778 h 10029569"/>
              <a:gd name="connsiteX5" fmla="*/ 5472575 w 9868442"/>
              <a:gd name="connsiteY5" fmla="*/ 3946317 h 10029569"/>
              <a:gd name="connsiteX6" fmla="*/ 5460249 w 9868442"/>
              <a:gd name="connsiteY6" fmla="*/ 3976249 h 10029569"/>
              <a:gd name="connsiteX7" fmla="*/ 5425035 w 9868442"/>
              <a:gd name="connsiteY7" fmla="*/ 4907670 h 10029569"/>
              <a:gd name="connsiteX8" fmla="*/ 6290429 w 9868442"/>
              <a:gd name="connsiteY8" fmla="*/ 5056450 h 10029569"/>
              <a:gd name="connsiteX9" fmla="*/ 6263137 w 9868442"/>
              <a:gd name="connsiteY9" fmla="*/ 5004509 h 10029569"/>
              <a:gd name="connsiteX10" fmla="*/ 6115237 w 9868442"/>
              <a:gd name="connsiteY10" fmla="*/ 4832839 h 10029569"/>
              <a:gd name="connsiteX11" fmla="*/ 6010474 w 9868442"/>
              <a:gd name="connsiteY11" fmla="*/ 4507106 h 10029569"/>
              <a:gd name="connsiteX12" fmla="*/ 6078262 w 9868442"/>
              <a:gd name="connsiteY12" fmla="*/ 3904060 h 10029569"/>
              <a:gd name="connsiteX13" fmla="*/ 6244650 w 9868442"/>
              <a:gd name="connsiteY13" fmla="*/ 3746475 h 10029569"/>
              <a:gd name="connsiteX14" fmla="*/ 6383747 w 9868442"/>
              <a:gd name="connsiteY14" fmla="*/ 3741193 h 10029569"/>
              <a:gd name="connsiteX15" fmla="*/ 6754378 w 9868442"/>
              <a:gd name="connsiteY15" fmla="*/ 3598575 h 10029569"/>
              <a:gd name="connsiteX16" fmla="*/ 7117086 w 9868442"/>
              <a:gd name="connsiteY16" fmla="*/ 3518462 h 10029569"/>
              <a:gd name="connsiteX17" fmla="*/ 7150539 w 9868442"/>
              <a:gd name="connsiteY17" fmla="*/ 3490291 h 10029569"/>
              <a:gd name="connsiteX18" fmla="*/ 7174309 w 9868442"/>
              <a:gd name="connsiteY18" fmla="*/ 3315099 h 10029569"/>
              <a:gd name="connsiteX19" fmla="*/ 7218327 w 9868442"/>
              <a:gd name="connsiteY19" fmla="*/ 3163678 h 10029569"/>
              <a:gd name="connsiteX20" fmla="*/ 7291397 w 9868442"/>
              <a:gd name="connsiteY20" fmla="*/ 3088847 h 10029569"/>
              <a:gd name="connsiteX21" fmla="*/ 7329253 w 9868442"/>
              <a:gd name="connsiteY21" fmla="*/ 3080044 h 10029569"/>
              <a:gd name="connsiteX22" fmla="*/ 7228892 w 9868442"/>
              <a:gd name="connsiteY22" fmla="*/ 3043068 h 10029569"/>
              <a:gd name="connsiteX23" fmla="*/ 7162865 w 9868442"/>
              <a:gd name="connsiteY23" fmla="*/ 3025461 h 10029569"/>
              <a:gd name="connsiteX24" fmla="*/ 7123249 w 9868442"/>
              <a:gd name="connsiteY24" fmla="*/ 2962956 h 10029569"/>
              <a:gd name="connsiteX25" fmla="*/ 7142617 w 9868442"/>
              <a:gd name="connsiteY25" fmla="*/ 2679480 h 10029569"/>
              <a:gd name="connsiteX26" fmla="*/ 7192797 w 9868442"/>
              <a:gd name="connsiteY26" fmla="*/ 2561512 h 10029569"/>
              <a:gd name="connsiteX27" fmla="*/ 7294038 w 9868442"/>
              <a:gd name="connsiteY27" fmla="*/ 2448826 h 10029569"/>
              <a:gd name="connsiteX28" fmla="*/ 7323970 w 9868442"/>
              <a:gd name="connsiteY28" fmla="*/ 2398645 h 10029569"/>
              <a:gd name="connsiteX29" fmla="*/ 7388236 w 9868442"/>
              <a:gd name="connsiteY29" fmla="*/ 2358149 h 10029569"/>
              <a:gd name="connsiteX30" fmla="*/ 7469230 w 9868442"/>
              <a:gd name="connsiteY30" fmla="*/ 2347584 h 10029569"/>
              <a:gd name="connsiteX31" fmla="*/ 7593361 w 9868442"/>
              <a:gd name="connsiteY31" fmla="*/ 2419774 h 10029569"/>
              <a:gd name="connsiteX32" fmla="*/ 7956068 w 9868442"/>
              <a:gd name="connsiteY32" fmla="*/ 2462031 h 10029569"/>
              <a:gd name="connsiteX33" fmla="*/ 8389205 w 9868442"/>
              <a:gd name="connsiteY33" fmla="*/ 2498126 h 10029569"/>
              <a:gd name="connsiteX34" fmla="*/ 8686766 w 9868442"/>
              <a:gd name="connsiteY34" fmla="*/ 2535101 h 10029569"/>
              <a:gd name="connsiteX35" fmla="*/ 9254598 w 9868442"/>
              <a:gd name="connsiteY35" fmla="*/ 2552708 h 10029569"/>
              <a:gd name="connsiteX36" fmla="*/ 9430670 w 9868442"/>
              <a:gd name="connsiteY36" fmla="*/ 2563272 h 10029569"/>
              <a:gd name="connsiteX37" fmla="*/ 9484372 w 9868442"/>
              <a:gd name="connsiteY37" fmla="*/ 2516613 h 10029569"/>
              <a:gd name="connsiteX38" fmla="*/ 9600580 w 9868442"/>
              <a:gd name="connsiteY38" fmla="*/ 2527178 h 10029569"/>
              <a:gd name="connsiteX39" fmla="*/ 9658683 w 9868442"/>
              <a:gd name="connsiteY39" fmla="*/ 2565033 h 10029569"/>
              <a:gd name="connsiteX40" fmla="*/ 9705343 w 9868442"/>
              <a:gd name="connsiteY40" fmla="*/ 2580880 h 10029569"/>
              <a:gd name="connsiteX41" fmla="*/ 9771370 w 9868442"/>
              <a:gd name="connsiteY41" fmla="*/ 2597606 h 10029569"/>
              <a:gd name="connsiteX42" fmla="*/ 9796019 w 9868442"/>
              <a:gd name="connsiteY42" fmla="*/ 2628419 h 10029569"/>
              <a:gd name="connsiteX43" fmla="*/ 9863808 w 9868442"/>
              <a:gd name="connsiteY43" fmla="*/ 2926861 h 10029569"/>
              <a:gd name="connsiteX44" fmla="*/ 9868209 w 9868442"/>
              <a:gd name="connsiteY44" fmla="*/ 3011375 h 10029569"/>
              <a:gd name="connsiteX45" fmla="*/ 9820670 w 9868442"/>
              <a:gd name="connsiteY45" fmla="*/ 3041308 h 10029569"/>
              <a:gd name="connsiteX46" fmla="*/ 9796019 w 9868442"/>
              <a:gd name="connsiteY46" fmla="*/ 3176883 h 10029569"/>
              <a:gd name="connsiteX47" fmla="*/ 9786335 w 9868442"/>
              <a:gd name="connsiteY47" fmla="*/ 3233226 h 10029569"/>
              <a:gd name="connsiteX48" fmla="*/ 9723830 w 9868442"/>
              <a:gd name="connsiteY48" fmla="*/ 3324783 h 10029569"/>
              <a:gd name="connsiteX49" fmla="*/ 9568006 w 9868442"/>
              <a:gd name="connsiteY49" fmla="*/ 3340630 h 10029569"/>
              <a:gd name="connsiteX50" fmla="*/ 9400738 w 9868442"/>
              <a:gd name="connsiteY50" fmla="*/ 3318621 h 10029569"/>
              <a:gd name="connsiteX51" fmla="*/ 9206178 w 9868442"/>
              <a:gd name="connsiteY51" fmla="*/ 3304535 h 10029569"/>
              <a:gd name="connsiteX52" fmla="*/ 9158639 w 9868442"/>
              <a:gd name="connsiteY52" fmla="*/ 3344151 h 10029569"/>
              <a:gd name="connsiteX53" fmla="*/ 9157759 w 9868442"/>
              <a:gd name="connsiteY53" fmla="*/ 3526386 h 10029569"/>
              <a:gd name="connsiteX54" fmla="*/ 9114621 w 9868442"/>
              <a:gd name="connsiteY54" fmla="*/ 3695415 h 10029569"/>
              <a:gd name="connsiteX55" fmla="*/ 9007217 w 9868442"/>
              <a:gd name="connsiteY55" fmla="*/ 3804579 h 10029569"/>
              <a:gd name="connsiteX56" fmla="*/ 8964960 w 9868442"/>
              <a:gd name="connsiteY56" fmla="*/ 3838913 h 10029569"/>
              <a:gd name="connsiteX57" fmla="*/ 8891010 w 9868442"/>
              <a:gd name="connsiteY57" fmla="*/ 3954240 h 10029569"/>
              <a:gd name="connsiteX58" fmla="*/ 8898933 w 9868442"/>
              <a:gd name="connsiteY58" fmla="*/ 4078371 h 10029569"/>
              <a:gd name="connsiteX59" fmla="*/ 8908617 w 9868442"/>
              <a:gd name="connsiteY59" fmla="*/ 4213066 h 10029569"/>
              <a:gd name="connsiteX60" fmla="*/ 9001935 w 9868442"/>
              <a:gd name="connsiteY60" fmla="*/ 4344240 h 10029569"/>
              <a:gd name="connsiteX61" fmla="*/ 9045073 w 9868442"/>
              <a:gd name="connsiteY61" fmla="*/ 4505346 h 10029569"/>
              <a:gd name="connsiteX62" fmla="*/ 8979926 w 9868442"/>
              <a:gd name="connsiteY62" fmla="*/ 4607467 h 10029569"/>
              <a:gd name="connsiteX63" fmla="*/ 8881326 w 9868442"/>
              <a:gd name="connsiteY63" fmla="*/ 4761530 h 10029569"/>
              <a:gd name="connsiteX64" fmla="*/ 8875164 w 9868442"/>
              <a:gd name="connsiteY64" fmla="*/ 4861011 h 10029569"/>
              <a:gd name="connsiteX65" fmla="*/ 8823222 w 9868442"/>
              <a:gd name="connsiteY65" fmla="*/ 4978979 h 10029569"/>
              <a:gd name="connsiteX66" fmla="*/ 8694690 w 9868442"/>
              <a:gd name="connsiteY66" fmla="*/ 5022997 h 10029569"/>
              <a:gd name="connsiteX67" fmla="*/ 8559114 w 9868442"/>
              <a:gd name="connsiteY67" fmla="*/ 5100468 h 10029569"/>
              <a:gd name="connsiteX68" fmla="*/ 8507173 w 9868442"/>
              <a:gd name="connsiteY68" fmla="*/ 5192906 h 10029569"/>
              <a:gd name="connsiteX69" fmla="*/ 8383923 w 9868442"/>
              <a:gd name="connsiteY69" fmla="*/ 5248369 h 10029569"/>
              <a:gd name="connsiteX70" fmla="*/ 8123337 w 9868442"/>
              <a:gd name="connsiteY70" fmla="*/ 5313515 h 10029569"/>
              <a:gd name="connsiteX71" fmla="*/ 7940222 w 9868442"/>
              <a:gd name="connsiteY71" fmla="*/ 5327601 h 10029569"/>
              <a:gd name="connsiteX72" fmla="*/ 7645302 w 9868442"/>
              <a:gd name="connsiteY72" fmla="*/ 5340807 h 10029569"/>
              <a:gd name="connsiteX73" fmla="*/ 7242977 w 9868442"/>
              <a:gd name="connsiteY73" fmla="*/ 5318798 h 10029569"/>
              <a:gd name="connsiteX74" fmla="*/ 6830969 w 9868442"/>
              <a:gd name="connsiteY74" fmla="*/ 5322319 h 10029569"/>
              <a:gd name="connsiteX75" fmla="*/ 6537810 w 9868442"/>
              <a:gd name="connsiteY75" fmla="*/ 5282703 h 10029569"/>
              <a:gd name="connsiteX76" fmla="*/ 6277223 w 9868442"/>
              <a:gd name="connsiteY76" fmla="*/ 5240446 h 10029569"/>
              <a:gd name="connsiteX77" fmla="*/ 6083544 w 9868442"/>
              <a:gd name="connsiteY77" fmla="*/ 5273899 h 10029569"/>
              <a:gd name="connsiteX78" fmla="*/ 5991107 w 9868442"/>
              <a:gd name="connsiteY78" fmla="*/ 5366337 h 10029569"/>
              <a:gd name="connsiteX79" fmla="*/ 5768375 w 9868442"/>
              <a:gd name="connsiteY79" fmla="*/ 5697352 h 10029569"/>
              <a:gd name="connsiteX80" fmla="*/ 5623997 w 9868442"/>
              <a:gd name="connsiteY80" fmla="*/ 5749293 h 10029569"/>
              <a:gd name="connsiteX81" fmla="*/ 5462010 w 9868442"/>
              <a:gd name="connsiteY81" fmla="*/ 5765140 h 10029569"/>
              <a:gd name="connsiteX82" fmla="*/ 5445284 w 9868442"/>
              <a:gd name="connsiteY82" fmla="*/ 5792431 h 10029569"/>
              <a:gd name="connsiteX83" fmla="*/ 5492823 w 9868442"/>
              <a:gd name="connsiteY83" fmla="*/ 5969383 h 10029569"/>
              <a:gd name="connsiteX84" fmla="*/ 5558850 w 9868442"/>
              <a:gd name="connsiteY84" fmla="*/ 6331211 h 10029569"/>
              <a:gd name="connsiteX85" fmla="*/ 5676818 w 9868442"/>
              <a:gd name="connsiteY85" fmla="*/ 6640217 h 10029569"/>
              <a:gd name="connsiteX86" fmla="*/ 5778940 w 9868442"/>
              <a:gd name="connsiteY86" fmla="*/ 6859427 h 10029569"/>
              <a:gd name="connsiteX87" fmla="*/ 1021086 w 9868442"/>
              <a:gd name="connsiteY87" fmla="*/ 10027096 h 10029569"/>
              <a:gd name="connsiteX88" fmla="*/ 1461297 w 9868442"/>
              <a:gd name="connsiteY88" fmla="*/ 8206690 h 10029569"/>
              <a:gd name="connsiteX89" fmla="*/ 1375236 w 9868442"/>
              <a:gd name="connsiteY89" fmla="*/ 7402944 h 10029569"/>
              <a:gd name="connsiteX90" fmla="*/ 1215156 w 9868442"/>
              <a:gd name="connsiteY90" fmla="*/ 6532813 h 10029569"/>
              <a:gd name="connsiteX91" fmla="*/ 1178181 w 9868442"/>
              <a:gd name="connsiteY91" fmla="*/ 6476470 h 10029569"/>
              <a:gd name="connsiteX92" fmla="*/ 1015315 w 9868442"/>
              <a:gd name="connsiteY92" fmla="*/ 6259022 h 10029569"/>
              <a:gd name="connsiteX93" fmla="*/ 974818 w 9868442"/>
              <a:gd name="connsiteY93" fmla="*/ 6223807 h 10029569"/>
              <a:gd name="connsiteX94" fmla="*/ 892945 w 9868442"/>
              <a:gd name="connsiteY94" fmla="*/ 6132250 h 10029569"/>
              <a:gd name="connsiteX95" fmla="*/ 801387 w 9868442"/>
              <a:gd name="connsiteY95" fmla="*/ 6003717 h 10029569"/>
              <a:gd name="connsiteX96" fmla="*/ 617392 w 9868442"/>
              <a:gd name="connsiteY96" fmla="*/ 5788029 h 10029569"/>
              <a:gd name="connsiteX97" fmla="*/ 267890 w 9868442"/>
              <a:gd name="connsiteY97" fmla="*/ 5159452 h 10029569"/>
              <a:gd name="connsiteX98" fmla="*/ 205384 w 9868442"/>
              <a:gd name="connsiteY98" fmla="*/ 5041485 h 10029569"/>
              <a:gd name="connsiteX99" fmla="*/ 170170 w 9868442"/>
              <a:gd name="connsiteY99" fmla="*/ 4942004 h 10029569"/>
              <a:gd name="connsiteX100" fmla="*/ 75971 w 9868442"/>
              <a:gd name="connsiteY100" fmla="*/ 4773855 h 10029569"/>
              <a:gd name="connsiteX101" fmla="*/ 260 w 9868442"/>
              <a:gd name="connsiteY101" fmla="*/ 4532636 h 10029569"/>
              <a:gd name="connsiteX102" fmla="*/ 155204 w 9868442"/>
              <a:gd name="connsiteY102" fmla="*/ 4036114 h 10029569"/>
              <a:gd name="connsiteX103" fmla="*/ 284616 w 9868442"/>
              <a:gd name="connsiteY103" fmla="*/ 3897897 h 10029569"/>
              <a:gd name="connsiteX104" fmla="*/ 449244 w 9868442"/>
              <a:gd name="connsiteY104" fmla="*/ 3800177 h 10029569"/>
              <a:gd name="connsiteX105" fmla="*/ 863893 w 9868442"/>
              <a:gd name="connsiteY105" fmla="*/ 3576566 h 10029569"/>
              <a:gd name="connsiteX106" fmla="*/ 1068136 w 9868442"/>
              <a:gd name="connsiteY106" fmla="*/ 3535189 h 10029569"/>
              <a:gd name="connsiteX107" fmla="*/ 1197549 w 9868442"/>
              <a:gd name="connsiteY107" fmla="*/ 3479727 h 10029569"/>
              <a:gd name="connsiteX108" fmla="*/ 1198430 w 9868442"/>
              <a:gd name="connsiteY108" fmla="*/ 3477086 h 10029569"/>
              <a:gd name="connsiteX109" fmla="*/ 1247730 w 9868442"/>
              <a:gd name="connsiteY109" fmla="*/ 3339750 h 10029569"/>
              <a:gd name="connsiteX110" fmla="*/ 1422041 w 9868442"/>
              <a:gd name="connsiteY110" fmla="*/ 3090608 h 10029569"/>
              <a:gd name="connsiteX111" fmla="*/ 1510957 w 9868442"/>
              <a:gd name="connsiteY111" fmla="*/ 2947990 h 10029569"/>
              <a:gd name="connsiteX112" fmla="*/ 1529445 w 9868442"/>
              <a:gd name="connsiteY112" fmla="*/ 2928622 h 10029569"/>
              <a:gd name="connsiteX113" fmla="*/ 1539129 w 9868442"/>
              <a:gd name="connsiteY113" fmla="*/ 2929502 h 10029569"/>
              <a:gd name="connsiteX114" fmla="*/ 1542650 w 9868442"/>
              <a:gd name="connsiteY114" fmla="*/ 2992888 h 10029569"/>
              <a:gd name="connsiteX115" fmla="*/ 1623643 w 9868442"/>
              <a:gd name="connsiteY115" fmla="*/ 3178644 h 10029569"/>
              <a:gd name="connsiteX116" fmla="*/ 1709918 w 9868442"/>
              <a:gd name="connsiteY116" fmla="*/ 3237628 h 10029569"/>
              <a:gd name="connsiteX117" fmla="*/ 1815562 w 9868442"/>
              <a:gd name="connsiteY117" fmla="*/ 3293090 h 10029569"/>
              <a:gd name="connsiteX118" fmla="*/ 1904478 w 9868442"/>
              <a:gd name="connsiteY118" fmla="*/ 3362639 h 10029569"/>
              <a:gd name="connsiteX119" fmla="*/ 1949376 w 9868442"/>
              <a:gd name="connsiteY119" fmla="*/ 3403135 h 10029569"/>
              <a:gd name="connsiteX120" fmla="*/ 2003958 w 9868442"/>
              <a:gd name="connsiteY120" fmla="*/ 3422503 h 10029569"/>
              <a:gd name="connsiteX121" fmla="*/ 2051498 w 9868442"/>
              <a:gd name="connsiteY121" fmla="*/ 3461239 h 10029569"/>
              <a:gd name="connsiteX122" fmla="*/ 2180030 w 9868442"/>
              <a:gd name="connsiteY122" fmla="*/ 3522864 h 10029569"/>
              <a:gd name="connsiteX123" fmla="*/ 2372829 w 9868442"/>
              <a:gd name="connsiteY123" fmla="*/ 3651397 h 10029569"/>
              <a:gd name="connsiteX124" fmla="*/ 2474070 w 9868442"/>
              <a:gd name="connsiteY124" fmla="*/ 3717424 h 10029569"/>
              <a:gd name="connsiteX125" fmla="*/ 2510165 w 9868442"/>
              <a:gd name="connsiteY125" fmla="*/ 3735031 h 10029569"/>
              <a:gd name="connsiteX126" fmla="*/ 2561226 w 9868442"/>
              <a:gd name="connsiteY126" fmla="*/ 3757040 h 10029569"/>
              <a:gd name="connsiteX127" fmla="*/ 2597321 w 9868442"/>
              <a:gd name="connsiteY127" fmla="*/ 3684850 h 10029569"/>
              <a:gd name="connsiteX128" fmla="*/ 2522490 w 9868442"/>
              <a:gd name="connsiteY128" fmla="*/ 3645234 h 10029569"/>
              <a:gd name="connsiteX129" fmla="*/ 2364025 w 9868442"/>
              <a:gd name="connsiteY129" fmla="*/ 3552796 h 10029569"/>
              <a:gd name="connsiteX130" fmla="*/ 1972265 w 9868442"/>
              <a:gd name="connsiteY130" fmla="*/ 3259637 h 10029569"/>
              <a:gd name="connsiteX131" fmla="*/ 1682627 w 9868442"/>
              <a:gd name="connsiteY131" fmla="*/ 3049231 h 10029569"/>
              <a:gd name="connsiteX132" fmla="*/ 1595472 w 9868442"/>
              <a:gd name="connsiteY132" fmla="*/ 2877561 h 10029569"/>
              <a:gd name="connsiteX133" fmla="*/ 1598993 w 9868442"/>
              <a:gd name="connsiteY133" fmla="*/ 2840586 h 10029569"/>
              <a:gd name="connsiteX134" fmla="*/ 1650934 w 9868442"/>
              <a:gd name="connsiteY134" fmla="*/ 2933904 h 10029569"/>
              <a:gd name="connsiteX135" fmla="*/ 1515359 w 9868442"/>
              <a:gd name="connsiteY135" fmla="*/ 2513092 h 10029569"/>
              <a:gd name="connsiteX136" fmla="*/ 1423802 w 9868442"/>
              <a:gd name="connsiteY136" fmla="*/ 2523656 h 10029569"/>
              <a:gd name="connsiteX137" fmla="*/ 1301432 w 9868442"/>
              <a:gd name="connsiteY137" fmla="*/ 2462911 h 10029569"/>
              <a:gd name="connsiteX138" fmla="*/ 1193147 w 9868442"/>
              <a:gd name="connsiteY138" fmla="*/ 2283318 h 10029569"/>
              <a:gd name="connsiteX139" fmla="*/ 1119197 w 9868442"/>
              <a:gd name="connsiteY139" fmla="*/ 1985757 h 10029569"/>
              <a:gd name="connsiteX140" fmla="*/ 1096308 w 9868442"/>
              <a:gd name="connsiteY140" fmla="*/ 1858105 h 10029569"/>
              <a:gd name="connsiteX141" fmla="*/ 1161454 w 9868442"/>
              <a:gd name="connsiteY141" fmla="*/ 1705802 h 10029569"/>
              <a:gd name="connsiteX142" fmla="*/ 1177301 w 9868442"/>
              <a:gd name="connsiteY142" fmla="*/ 1667947 h 10029569"/>
              <a:gd name="connsiteX143" fmla="*/ 1139445 w 9868442"/>
              <a:gd name="connsiteY143" fmla="*/ 1329008 h 10029569"/>
              <a:gd name="connsiteX144" fmla="*/ 1119197 w 9868442"/>
              <a:gd name="connsiteY144" fmla="*/ 1039370 h 10029569"/>
              <a:gd name="connsiteX145" fmla="*/ 1191387 w 9868442"/>
              <a:gd name="connsiteY145" fmla="*/ 662576 h 10029569"/>
              <a:gd name="connsiteX146" fmla="*/ 1296149 w 9868442"/>
              <a:gd name="connsiteY146" fmla="*/ 480342 h 10029569"/>
              <a:gd name="connsiteX147" fmla="*/ 1551454 w 9868442"/>
              <a:gd name="connsiteY147" fmla="*/ 211832 h 10029569"/>
              <a:gd name="connsiteX148" fmla="*/ 1763620 w 9868442"/>
              <a:gd name="connsiteY148" fmla="*/ 109711 h 10029569"/>
              <a:gd name="connsiteX149" fmla="*/ 1898315 w 9868442"/>
              <a:gd name="connsiteY149" fmla="*/ 65693 h 10029569"/>
              <a:gd name="connsiteX150" fmla="*/ 2076148 w 9868442"/>
              <a:gd name="connsiteY150" fmla="*/ 31359 h 10029569"/>
              <a:gd name="connsiteX151" fmla="*/ 2219646 w 9868442"/>
              <a:gd name="connsiteY151" fmla="*/ 14632 h 10029569"/>
              <a:gd name="connsiteX152" fmla="*/ 2245177 w 9868442"/>
              <a:gd name="connsiteY152" fmla="*/ 11110 h 10029569"/>
              <a:gd name="connsiteX153" fmla="*/ 2348179 w 9868442"/>
              <a:gd name="connsiteY153" fmla="*/ 7589 h 10029569"/>
              <a:gd name="connsiteX154" fmla="*/ 2434454 w 9868442"/>
              <a:gd name="connsiteY154" fmla="*/ 17273 h 10029569"/>
              <a:gd name="connsiteX155" fmla="*/ 2561226 w 9868442"/>
              <a:gd name="connsiteY155" fmla="*/ 51607 h 10029569"/>
              <a:gd name="connsiteX156" fmla="*/ 2689758 w 9868442"/>
              <a:gd name="connsiteY156" fmla="*/ 92103 h 10029569"/>
              <a:gd name="connsiteX157" fmla="*/ 2749623 w 9868442"/>
              <a:gd name="connsiteY157" fmla="*/ 119395 h 10029569"/>
              <a:gd name="connsiteX158" fmla="*/ 2885198 w 9868442"/>
              <a:gd name="connsiteY158" fmla="*/ 188943 h 10029569"/>
              <a:gd name="connsiteX159" fmla="*/ 3074476 w 9868442"/>
              <a:gd name="connsiteY159" fmla="*/ 315715 h 10029569"/>
              <a:gd name="connsiteX160" fmla="*/ 3171315 w 9868442"/>
              <a:gd name="connsiteY160" fmla="*/ 387904 h 10029569"/>
              <a:gd name="connsiteX161" fmla="*/ 3302489 w 9868442"/>
              <a:gd name="connsiteY161" fmla="*/ 537565 h 10029569"/>
              <a:gd name="connsiteX162" fmla="*/ 3438944 w 9868442"/>
              <a:gd name="connsiteY162" fmla="*/ 770861 h 10029569"/>
              <a:gd name="connsiteX163" fmla="*/ 3529621 w 9868442"/>
              <a:gd name="connsiteY163" fmla="*/ 1044652 h 10029569"/>
              <a:gd name="connsiteX164" fmla="*/ 3541946 w 9868442"/>
              <a:gd name="connsiteY164" fmla="*/ 1292033 h 10029569"/>
              <a:gd name="connsiteX165" fmla="*/ 3524339 w 9868442"/>
              <a:gd name="connsiteY165" fmla="*/ 1486593 h 10029569"/>
              <a:gd name="connsiteX166" fmla="*/ 3524339 w 9868442"/>
              <a:gd name="connsiteY166" fmla="*/ 1522688 h 10029569"/>
              <a:gd name="connsiteX167" fmla="*/ 3500569 w 9868442"/>
              <a:gd name="connsiteY167" fmla="*/ 1571988 h 10029569"/>
              <a:gd name="connsiteX168" fmla="*/ 3494407 w 9868442"/>
              <a:gd name="connsiteY168" fmla="*/ 1717247 h 10029569"/>
              <a:gd name="connsiteX169" fmla="*/ 3497048 w 9868442"/>
              <a:gd name="connsiteY169" fmla="*/ 1725170 h 10029569"/>
              <a:gd name="connsiteX170" fmla="*/ 3506732 w 9868442"/>
              <a:gd name="connsiteY170" fmla="*/ 1839617 h 10029569"/>
              <a:gd name="connsiteX171" fmla="*/ 3489125 w 9868442"/>
              <a:gd name="connsiteY171" fmla="*/ 1908285 h 10029569"/>
              <a:gd name="connsiteX172" fmla="*/ 3482082 w 9868442"/>
              <a:gd name="connsiteY172" fmla="*/ 2074673 h 10029569"/>
              <a:gd name="connsiteX173" fmla="*/ 3478560 w 9868442"/>
              <a:gd name="connsiteY173" fmla="*/ 2462031 h 10029569"/>
              <a:gd name="connsiteX174" fmla="*/ 3439825 w 9868442"/>
              <a:gd name="connsiteY174" fmla="*/ 2793046 h 10029569"/>
              <a:gd name="connsiteX175" fmla="*/ 3435423 w 9868442"/>
              <a:gd name="connsiteY175" fmla="*/ 2873159 h 10029569"/>
              <a:gd name="connsiteX176" fmla="*/ 3494407 w 9868442"/>
              <a:gd name="connsiteY176" fmla="*/ 2904852 h 10029569"/>
              <a:gd name="connsiteX177" fmla="*/ 3573639 w 9868442"/>
              <a:gd name="connsiteY177" fmla="*/ 2867877 h 10029569"/>
              <a:gd name="connsiteX178" fmla="*/ 3759395 w 9868442"/>
              <a:gd name="connsiteY178" fmla="*/ 2738464 h 10029569"/>
              <a:gd name="connsiteX179" fmla="*/ 4082487 w 9868442"/>
              <a:gd name="connsiteY179" fmla="*/ 2675078 h 10029569"/>
              <a:gd name="connsiteX180" fmla="*/ 4495376 w 9868442"/>
              <a:gd name="connsiteY180" fmla="*/ 2687403 h 10029569"/>
              <a:gd name="connsiteX181" fmla="*/ 4593095 w 9868442"/>
              <a:gd name="connsiteY181" fmla="*/ 2674198 h 10029569"/>
              <a:gd name="connsiteX182" fmla="*/ 4700499 w 9868442"/>
              <a:gd name="connsiteY182" fmla="*/ 2712053 h 10029569"/>
              <a:gd name="connsiteX183" fmla="*/ 4785894 w 9868442"/>
              <a:gd name="connsiteY183" fmla="*/ 2852030 h 10029569"/>
              <a:gd name="connsiteX184" fmla="*/ 4848400 w 9868442"/>
              <a:gd name="connsiteY184" fmla="*/ 2925981 h 10029569"/>
              <a:gd name="connsiteX185" fmla="*/ 4921470 w 9868442"/>
              <a:gd name="connsiteY185" fmla="*/ 3038667 h 10029569"/>
              <a:gd name="connsiteX186" fmla="*/ 5020070 w 9868442"/>
              <a:gd name="connsiteY186" fmla="*/ 3126702 h 10029569"/>
              <a:gd name="connsiteX187" fmla="*/ 5092259 w 9868442"/>
              <a:gd name="connsiteY187" fmla="*/ 3146070 h 10029569"/>
              <a:gd name="connsiteX188" fmla="*/ 5225194 w 9868442"/>
              <a:gd name="connsiteY188" fmla="*/ 3211217 h 10029569"/>
              <a:gd name="connsiteX189" fmla="*/ 5325555 w 9868442"/>
              <a:gd name="connsiteY189" fmla="*/ 3269321 h 10029569"/>
              <a:gd name="connsiteX190" fmla="*/ 5413590 w 9868442"/>
              <a:gd name="connsiteY190" fmla="*/ 3329185 h 10029569"/>
              <a:gd name="connsiteX191" fmla="*/ 5572936 w 9868442"/>
              <a:gd name="connsiteY191" fmla="*/ 3403135 h 10029569"/>
              <a:gd name="connsiteX192" fmla="*/ 5668895 w 9868442"/>
              <a:gd name="connsiteY192" fmla="*/ 3457718 h 10029569"/>
              <a:gd name="connsiteX193" fmla="*/ 5741084 w 9868442"/>
              <a:gd name="connsiteY193" fmla="*/ 3507018 h 10029569"/>
              <a:gd name="connsiteX194" fmla="*/ 5784222 w 9868442"/>
              <a:gd name="connsiteY194" fmla="*/ 3516702 h 10029569"/>
              <a:gd name="connsiteX195" fmla="*/ 5843206 w 9868442"/>
              <a:gd name="connsiteY195" fmla="*/ 3541352 h 10029569"/>
              <a:gd name="connsiteX196" fmla="*/ 5951490 w 9868442"/>
              <a:gd name="connsiteY196" fmla="*/ 3640832 h 10029569"/>
              <a:gd name="connsiteX197" fmla="*/ 6013116 w 9868442"/>
              <a:gd name="connsiteY197" fmla="*/ 3664602 h 10029569"/>
              <a:gd name="connsiteX198" fmla="*/ 6186546 w 9868442"/>
              <a:gd name="connsiteY198" fmla="*/ 3736792 h 10029569"/>
              <a:gd name="connsiteX199" fmla="*/ 6186546 w 9868442"/>
              <a:gd name="connsiteY199" fmla="*/ 3750877 h 10029569"/>
              <a:gd name="connsiteX200" fmla="*/ 8932387 w 9868442"/>
              <a:gd name="connsiteY200" fmla="*/ 3619704 h 10029569"/>
              <a:gd name="connsiteX201" fmla="*/ 8953516 w 9868442"/>
              <a:gd name="connsiteY201" fmla="*/ 3513180 h 10029569"/>
              <a:gd name="connsiteX202" fmla="*/ 8878685 w 9868442"/>
              <a:gd name="connsiteY202" fmla="*/ 3337108 h 10029569"/>
              <a:gd name="connsiteX203" fmla="*/ 8775683 w 9868442"/>
              <a:gd name="connsiteY203" fmla="*/ 3274603 h 10029569"/>
              <a:gd name="connsiteX204" fmla="*/ 8648911 w 9868442"/>
              <a:gd name="connsiteY204" fmla="*/ 3280765 h 10029569"/>
              <a:gd name="connsiteX205" fmla="*/ 8628663 w 9868442"/>
              <a:gd name="connsiteY205" fmla="*/ 3300133 h 10029569"/>
              <a:gd name="connsiteX206" fmla="*/ 8633945 w 9868442"/>
              <a:gd name="connsiteY206" fmla="*/ 3317741 h 10029569"/>
              <a:gd name="connsiteX207" fmla="*/ 8735186 w 9868442"/>
              <a:gd name="connsiteY207" fmla="*/ 3411059 h 10029569"/>
              <a:gd name="connsiteX208" fmla="*/ 8823222 w 9868442"/>
              <a:gd name="connsiteY208" fmla="*/ 3573925 h 10029569"/>
              <a:gd name="connsiteX209" fmla="*/ 8932387 w 9868442"/>
              <a:gd name="connsiteY209" fmla="*/ 3619704 h 10029569"/>
              <a:gd name="connsiteX210" fmla="*/ 1753056 w 9868442"/>
              <a:gd name="connsiteY210" fmla="*/ 2878441 h 10029569"/>
              <a:gd name="connsiteX211" fmla="*/ 1750415 w 9868442"/>
              <a:gd name="connsiteY211" fmla="*/ 2837945 h 10029569"/>
              <a:gd name="connsiteX212" fmla="*/ 1711679 w 9868442"/>
              <a:gd name="connsiteY212" fmla="*/ 2778080 h 10029569"/>
              <a:gd name="connsiteX213" fmla="*/ 1634207 w 9868442"/>
              <a:gd name="connsiteY213" fmla="*/ 2606410 h 10029569"/>
              <a:gd name="connsiteX214" fmla="*/ 1555855 w 9868442"/>
              <a:gd name="connsiteY214" fmla="*/ 2494604 h 10029569"/>
              <a:gd name="connsiteX215" fmla="*/ 1531205 w 9868442"/>
              <a:gd name="connsiteY215" fmla="*/ 2510451 h 10029569"/>
              <a:gd name="connsiteX216" fmla="*/ 1590189 w 9868442"/>
              <a:gd name="connsiteY216" fmla="*/ 2625778 h 10029569"/>
              <a:gd name="connsiteX217" fmla="*/ 1637729 w 9868442"/>
              <a:gd name="connsiteY217" fmla="*/ 2719096 h 10029569"/>
              <a:gd name="connsiteX218" fmla="*/ 1686149 w 9868442"/>
              <a:gd name="connsiteY218" fmla="*/ 2812414 h 10029569"/>
              <a:gd name="connsiteX219" fmla="*/ 1703756 w 9868442"/>
              <a:gd name="connsiteY219" fmla="*/ 2847629 h 10029569"/>
              <a:gd name="connsiteX220" fmla="*/ 1746893 w 9868442"/>
              <a:gd name="connsiteY220" fmla="*/ 2908373 h 10029569"/>
              <a:gd name="connsiteX221" fmla="*/ 1768022 w 9868442"/>
              <a:gd name="connsiteY221" fmla="*/ 2911895 h 10029569"/>
              <a:gd name="connsiteX222" fmla="*/ 1763620 w 9868442"/>
              <a:gd name="connsiteY222" fmla="*/ 2890766 h 10029569"/>
              <a:gd name="connsiteX223" fmla="*/ 1753056 w 9868442"/>
              <a:gd name="connsiteY223" fmla="*/ 2878441 h 10029569"/>
              <a:gd name="connsiteX0" fmla="*/ 6186546 w 9868442"/>
              <a:gd name="connsiteY0" fmla="*/ 3750877 h 10029569"/>
              <a:gd name="connsiteX1" fmla="*/ 6170700 w 9868442"/>
              <a:gd name="connsiteY1" fmla="*/ 3757920 h 10029569"/>
              <a:gd name="connsiteX2" fmla="*/ 6050090 w 9868442"/>
              <a:gd name="connsiteY2" fmla="*/ 3783451 h 10029569"/>
              <a:gd name="connsiteX3" fmla="*/ 5844086 w 9868442"/>
              <a:gd name="connsiteY3" fmla="*/ 3838033 h 10029569"/>
              <a:gd name="connsiteX4" fmla="*/ 5596705 w 9868442"/>
              <a:gd name="connsiteY4" fmla="*/ 3898778 h 10029569"/>
              <a:gd name="connsiteX5" fmla="*/ 5472575 w 9868442"/>
              <a:gd name="connsiteY5" fmla="*/ 3946317 h 10029569"/>
              <a:gd name="connsiteX6" fmla="*/ 5460249 w 9868442"/>
              <a:gd name="connsiteY6" fmla="*/ 3976249 h 10029569"/>
              <a:gd name="connsiteX7" fmla="*/ 5425035 w 9868442"/>
              <a:gd name="connsiteY7" fmla="*/ 4907670 h 10029569"/>
              <a:gd name="connsiteX8" fmla="*/ 6290429 w 9868442"/>
              <a:gd name="connsiteY8" fmla="*/ 5056450 h 10029569"/>
              <a:gd name="connsiteX9" fmla="*/ 6263137 w 9868442"/>
              <a:gd name="connsiteY9" fmla="*/ 5004509 h 10029569"/>
              <a:gd name="connsiteX10" fmla="*/ 6115237 w 9868442"/>
              <a:gd name="connsiteY10" fmla="*/ 4832839 h 10029569"/>
              <a:gd name="connsiteX11" fmla="*/ 6010474 w 9868442"/>
              <a:gd name="connsiteY11" fmla="*/ 4507106 h 10029569"/>
              <a:gd name="connsiteX12" fmla="*/ 6078262 w 9868442"/>
              <a:gd name="connsiteY12" fmla="*/ 3904060 h 10029569"/>
              <a:gd name="connsiteX13" fmla="*/ 6244650 w 9868442"/>
              <a:gd name="connsiteY13" fmla="*/ 3746475 h 10029569"/>
              <a:gd name="connsiteX14" fmla="*/ 6383747 w 9868442"/>
              <a:gd name="connsiteY14" fmla="*/ 3741193 h 10029569"/>
              <a:gd name="connsiteX15" fmla="*/ 6754378 w 9868442"/>
              <a:gd name="connsiteY15" fmla="*/ 3598575 h 10029569"/>
              <a:gd name="connsiteX16" fmla="*/ 7117086 w 9868442"/>
              <a:gd name="connsiteY16" fmla="*/ 3518462 h 10029569"/>
              <a:gd name="connsiteX17" fmla="*/ 7150539 w 9868442"/>
              <a:gd name="connsiteY17" fmla="*/ 3490291 h 10029569"/>
              <a:gd name="connsiteX18" fmla="*/ 7174309 w 9868442"/>
              <a:gd name="connsiteY18" fmla="*/ 3315099 h 10029569"/>
              <a:gd name="connsiteX19" fmla="*/ 7218327 w 9868442"/>
              <a:gd name="connsiteY19" fmla="*/ 3163678 h 10029569"/>
              <a:gd name="connsiteX20" fmla="*/ 7291397 w 9868442"/>
              <a:gd name="connsiteY20" fmla="*/ 3088847 h 10029569"/>
              <a:gd name="connsiteX21" fmla="*/ 7329253 w 9868442"/>
              <a:gd name="connsiteY21" fmla="*/ 3080044 h 10029569"/>
              <a:gd name="connsiteX22" fmla="*/ 7228892 w 9868442"/>
              <a:gd name="connsiteY22" fmla="*/ 3043068 h 10029569"/>
              <a:gd name="connsiteX23" fmla="*/ 7162865 w 9868442"/>
              <a:gd name="connsiteY23" fmla="*/ 3025461 h 10029569"/>
              <a:gd name="connsiteX24" fmla="*/ 7123249 w 9868442"/>
              <a:gd name="connsiteY24" fmla="*/ 2962956 h 10029569"/>
              <a:gd name="connsiteX25" fmla="*/ 7142617 w 9868442"/>
              <a:gd name="connsiteY25" fmla="*/ 2679480 h 10029569"/>
              <a:gd name="connsiteX26" fmla="*/ 7192797 w 9868442"/>
              <a:gd name="connsiteY26" fmla="*/ 2561512 h 10029569"/>
              <a:gd name="connsiteX27" fmla="*/ 7294038 w 9868442"/>
              <a:gd name="connsiteY27" fmla="*/ 2448826 h 10029569"/>
              <a:gd name="connsiteX28" fmla="*/ 7323970 w 9868442"/>
              <a:gd name="connsiteY28" fmla="*/ 2398645 h 10029569"/>
              <a:gd name="connsiteX29" fmla="*/ 7388236 w 9868442"/>
              <a:gd name="connsiteY29" fmla="*/ 2358149 h 10029569"/>
              <a:gd name="connsiteX30" fmla="*/ 7469230 w 9868442"/>
              <a:gd name="connsiteY30" fmla="*/ 2347584 h 10029569"/>
              <a:gd name="connsiteX31" fmla="*/ 7593361 w 9868442"/>
              <a:gd name="connsiteY31" fmla="*/ 2419774 h 10029569"/>
              <a:gd name="connsiteX32" fmla="*/ 7956068 w 9868442"/>
              <a:gd name="connsiteY32" fmla="*/ 2462031 h 10029569"/>
              <a:gd name="connsiteX33" fmla="*/ 8389205 w 9868442"/>
              <a:gd name="connsiteY33" fmla="*/ 2498126 h 10029569"/>
              <a:gd name="connsiteX34" fmla="*/ 8686766 w 9868442"/>
              <a:gd name="connsiteY34" fmla="*/ 2535101 h 10029569"/>
              <a:gd name="connsiteX35" fmla="*/ 9254598 w 9868442"/>
              <a:gd name="connsiteY35" fmla="*/ 2552708 h 10029569"/>
              <a:gd name="connsiteX36" fmla="*/ 9430670 w 9868442"/>
              <a:gd name="connsiteY36" fmla="*/ 2563272 h 10029569"/>
              <a:gd name="connsiteX37" fmla="*/ 9484372 w 9868442"/>
              <a:gd name="connsiteY37" fmla="*/ 2516613 h 10029569"/>
              <a:gd name="connsiteX38" fmla="*/ 9600580 w 9868442"/>
              <a:gd name="connsiteY38" fmla="*/ 2527178 h 10029569"/>
              <a:gd name="connsiteX39" fmla="*/ 9658683 w 9868442"/>
              <a:gd name="connsiteY39" fmla="*/ 2565033 h 10029569"/>
              <a:gd name="connsiteX40" fmla="*/ 9705343 w 9868442"/>
              <a:gd name="connsiteY40" fmla="*/ 2580880 h 10029569"/>
              <a:gd name="connsiteX41" fmla="*/ 9771370 w 9868442"/>
              <a:gd name="connsiteY41" fmla="*/ 2597606 h 10029569"/>
              <a:gd name="connsiteX42" fmla="*/ 9796019 w 9868442"/>
              <a:gd name="connsiteY42" fmla="*/ 2628419 h 10029569"/>
              <a:gd name="connsiteX43" fmla="*/ 9863808 w 9868442"/>
              <a:gd name="connsiteY43" fmla="*/ 2926861 h 10029569"/>
              <a:gd name="connsiteX44" fmla="*/ 9868209 w 9868442"/>
              <a:gd name="connsiteY44" fmla="*/ 3011375 h 10029569"/>
              <a:gd name="connsiteX45" fmla="*/ 9820670 w 9868442"/>
              <a:gd name="connsiteY45" fmla="*/ 3041308 h 10029569"/>
              <a:gd name="connsiteX46" fmla="*/ 9796019 w 9868442"/>
              <a:gd name="connsiteY46" fmla="*/ 3176883 h 10029569"/>
              <a:gd name="connsiteX47" fmla="*/ 9786335 w 9868442"/>
              <a:gd name="connsiteY47" fmla="*/ 3233226 h 10029569"/>
              <a:gd name="connsiteX48" fmla="*/ 9723830 w 9868442"/>
              <a:gd name="connsiteY48" fmla="*/ 3324783 h 10029569"/>
              <a:gd name="connsiteX49" fmla="*/ 9568006 w 9868442"/>
              <a:gd name="connsiteY49" fmla="*/ 3340630 h 10029569"/>
              <a:gd name="connsiteX50" fmla="*/ 9400738 w 9868442"/>
              <a:gd name="connsiteY50" fmla="*/ 3318621 h 10029569"/>
              <a:gd name="connsiteX51" fmla="*/ 9206178 w 9868442"/>
              <a:gd name="connsiteY51" fmla="*/ 3304535 h 10029569"/>
              <a:gd name="connsiteX52" fmla="*/ 9158639 w 9868442"/>
              <a:gd name="connsiteY52" fmla="*/ 3344151 h 10029569"/>
              <a:gd name="connsiteX53" fmla="*/ 9157759 w 9868442"/>
              <a:gd name="connsiteY53" fmla="*/ 3526386 h 10029569"/>
              <a:gd name="connsiteX54" fmla="*/ 9114621 w 9868442"/>
              <a:gd name="connsiteY54" fmla="*/ 3695415 h 10029569"/>
              <a:gd name="connsiteX55" fmla="*/ 9007217 w 9868442"/>
              <a:gd name="connsiteY55" fmla="*/ 3804579 h 10029569"/>
              <a:gd name="connsiteX56" fmla="*/ 8964960 w 9868442"/>
              <a:gd name="connsiteY56" fmla="*/ 3838913 h 10029569"/>
              <a:gd name="connsiteX57" fmla="*/ 8891010 w 9868442"/>
              <a:gd name="connsiteY57" fmla="*/ 3954240 h 10029569"/>
              <a:gd name="connsiteX58" fmla="*/ 8898933 w 9868442"/>
              <a:gd name="connsiteY58" fmla="*/ 4078371 h 10029569"/>
              <a:gd name="connsiteX59" fmla="*/ 8908617 w 9868442"/>
              <a:gd name="connsiteY59" fmla="*/ 4213066 h 10029569"/>
              <a:gd name="connsiteX60" fmla="*/ 9001935 w 9868442"/>
              <a:gd name="connsiteY60" fmla="*/ 4344240 h 10029569"/>
              <a:gd name="connsiteX61" fmla="*/ 9045073 w 9868442"/>
              <a:gd name="connsiteY61" fmla="*/ 4505346 h 10029569"/>
              <a:gd name="connsiteX62" fmla="*/ 8979926 w 9868442"/>
              <a:gd name="connsiteY62" fmla="*/ 4607467 h 10029569"/>
              <a:gd name="connsiteX63" fmla="*/ 8881326 w 9868442"/>
              <a:gd name="connsiteY63" fmla="*/ 4761530 h 10029569"/>
              <a:gd name="connsiteX64" fmla="*/ 8875164 w 9868442"/>
              <a:gd name="connsiteY64" fmla="*/ 4861011 h 10029569"/>
              <a:gd name="connsiteX65" fmla="*/ 8823222 w 9868442"/>
              <a:gd name="connsiteY65" fmla="*/ 4978979 h 10029569"/>
              <a:gd name="connsiteX66" fmla="*/ 8694690 w 9868442"/>
              <a:gd name="connsiteY66" fmla="*/ 5022997 h 10029569"/>
              <a:gd name="connsiteX67" fmla="*/ 8559114 w 9868442"/>
              <a:gd name="connsiteY67" fmla="*/ 5100468 h 10029569"/>
              <a:gd name="connsiteX68" fmla="*/ 8507173 w 9868442"/>
              <a:gd name="connsiteY68" fmla="*/ 5192906 h 10029569"/>
              <a:gd name="connsiteX69" fmla="*/ 8383923 w 9868442"/>
              <a:gd name="connsiteY69" fmla="*/ 5248369 h 10029569"/>
              <a:gd name="connsiteX70" fmla="*/ 8123337 w 9868442"/>
              <a:gd name="connsiteY70" fmla="*/ 5313515 h 10029569"/>
              <a:gd name="connsiteX71" fmla="*/ 7940222 w 9868442"/>
              <a:gd name="connsiteY71" fmla="*/ 5327601 h 10029569"/>
              <a:gd name="connsiteX72" fmla="*/ 7645302 w 9868442"/>
              <a:gd name="connsiteY72" fmla="*/ 5340807 h 10029569"/>
              <a:gd name="connsiteX73" fmla="*/ 7242977 w 9868442"/>
              <a:gd name="connsiteY73" fmla="*/ 5318798 h 10029569"/>
              <a:gd name="connsiteX74" fmla="*/ 6830969 w 9868442"/>
              <a:gd name="connsiteY74" fmla="*/ 5322319 h 10029569"/>
              <a:gd name="connsiteX75" fmla="*/ 6537810 w 9868442"/>
              <a:gd name="connsiteY75" fmla="*/ 5282703 h 10029569"/>
              <a:gd name="connsiteX76" fmla="*/ 6277223 w 9868442"/>
              <a:gd name="connsiteY76" fmla="*/ 5240446 h 10029569"/>
              <a:gd name="connsiteX77" fmla="*/ 6083544 w 9868442"/>
              <a:gd name="connsiteY77" fmla="*/ 5273899 h 10029569"/>
              <a:gd name="connsiteX78" fmla="*/ 5991107 w 9868442"/>
              <a:gd name="connsiteY78" fmla="*/ 5366337 h 10029569"/>
              <a:gd name="connsiteX79" fmla="*/ 5768375 w 9868442"/>
              <a:gd name="connsiteY79" fmla="*/ 5697352 h 10029569"/>
              <a:gd name="connsiteX80" fmla="*/ 5623997 w 9868442"/>
              <a:gd name="connsiteY80" fmla="*/ 5749293 h 10029569"/>
              <a:gd name="connsiteX81" fmla="*/ 5462010 w 9868442"/>
              <a:gd name="connsiteY81" fmla="*/ 5765140 h 10029569"/>
              <a:gd name="connsiteX82" fmla="*/ 5445284 w 9868442"/>
              <a:gd name="connsiteY82" fmla="*/ 5792431 h 10029569"/>
              <a:gd name="connsiteX83" fmla="*/ 5492823 w 9868442"/>
              <a:gd name="connsiteY83" fmla="*/ 5969383 h 10029569"/>
              <a:gd name="connsiteX84" fmla="*/ 5558850 w 9868442"/>
              <a:gd name="connsiteY84" fmla="*/ 6331211 h 10029569"/>
              <a:gd name="connsiteX85" fmla="*/ 5676818 w 9868442"/>
              <a:gd name="connsiteY85" fmla="*/ 6640217 h 10029569"/>
              <a:gd name="connsiteX86" fmla="*/ 5778940 w 9868442"/>
              <a:gd name="connsiteY86" fmla="*/ 6859427 h 10029569"/>
              <a:gd name="connsiteX87" fmla="*/ 1021086 w 9868442"/>
              <a:gd name="connsiteY87" fmla="*/ 10027096 h 10029569"/>
              <a:gd name="connsiteX88" fmla="*/ 1461297 w 9868442"/>
              <a:gd name="connsiteY88" fmla="*/ 8206690 h 10029569"/>
              <a:gd name="connsiteX89" fmla="*/ 1334885 w 9868442"/>
              <a:gd name="connsiteY89" fmla="*/ 7382767 h 10029569"/>
              <a:gd name="connsiteX90" fmla="*/ 1215156 w 9868442"/>
              <a:gd name="connsiteY90" fmla="*/ 6532813 h 10029569"/>
              <a:gd name="connsiteX91" fmla="*/ 1178181 w 9868442"/>
              <a:gd name="connsiteY91" fmla="*/ 6476470 h 10029569"/>
              <a:gd name="connsiteX92" fmla="*/ 1015315 w 9868442"/>
              <a:gd name="connsiteY92" fmla="*/ 6259022 h 10029569"/>
              <a:gd name="connsiteX93" fmla="*/ 974818 w 9868442"/>
              <a:gd name="connsiteY93" fmla="*/ 6223807 h 10029569"/>
              <a:gd name="connsiteX94" fmla="*/ 892945 w 9868442"/>
              <a:gd name="connsiteY94" fmla="*/ 6132250 h 10029569"/>
              <a:gd name="connsiteX95" fmla="*/ 801387 w 9868442"/>
              <a:gd name="connsiteY95" fmla="*/ 6003717 h 10029569"/>
              <a:gd name="connsiteX96" fmla="*/ 617392 w 9868442"/>
              <a:gd name="connsiteY96" fmla="*/ 5788029 h 10029569"/>
              <a:gd name="connsiteX97" fmla="*/ 267890 w 9868442"/>
              <a:gd name="connsiteY97" fmla="*/ 5159452 h 10029569"/>
              <a:gd name="connsiteX98" fmla="*/ 205384 w 9868442"/>
              <a:gd name="connsiteY98" fmla="*/ 5041485 h 10029569"/>
              <a:gd name="connsiteX99" fmla="*/ 170170 w 9868442"/>
              <a:gd name="connsiteY99" fmla="*/ 4942004 h 10029569"/>
              <a:gd name="connsiteX100" fmla="*/ 75971 w 9868442"/>
              <a:gd name="connsiteY100" fmla="*/ 4773855 h 10029569"/>
              <a:gd name="connsiteX101" fmla="*/ 260 w 9868442"/>
              <a:gd name="connsiteY101" fmla="*/ 4532636 h 10029569"/>
              <a:gd name="connsiteX102" fmla="*/ 155204 w 9868442"/>
              <a:gd name="connsiteY102" fmla="*/ 4036114 h 10029569"/>
              <a:gd name="connsiteX103" fmla="*/ 284616 w 9868442"/>
              <a:gd name="connsiteY103" fmla="*/ 3897897 h 10029569"/>
              <a:gd name="connsiteX104" fmla="*/ 449244 w 9868442"/>
              <a:gd name="connsiteY104" fmla="*/ 3800177 h 10029569"/>
              <a:gd name="connsiteX105" fmla="*/ 863893 w 9868442"/>
              <a:gd name="connsiteY105" fmla="*/ 3576566 h 10029569"/>
              <a:gd name="connsiteX106" fmla="*/ 1068136 w 9868442"/>
              <a:gd name="connsiteY106" fmla="*/ 3535189 h 10029569"/>
              <a:gd name="connsiteX107" fmla="*/ 1197549 w 9868442"/>
              <a:gd name="connsiteY107" fmla="*/ 3479727 h 10029569"/>
              <a:gd name="connsiteX108" fmla="*/ 1198430 w 9868442"/>
              <a:gd name="connsiteY108" fmla="*/ 3477086 h 10029569"/>
              <a:gd name="connsiteX109" fmla="*/ 1247730 w 9868442"/>
              <a:gd name="connsiteY109" fmla="*/ 3339750 h 10029569"/>
              <a:gd name="connsiteX110" fmla="*/ 1422041 w 9868442"/>
              <a:gd name="connsiteY110" fmla="*/ 3090608 h 10029569"/>
              <a:gd name="connsiteX111" fmla="*/ 1510957 w 9868442"/>
              <a:gd name="connsiteY111" fmla="*/ 2947990 h 10029569"/>
              <a:gd name="connsiteX112" fmla="*/ 1529445 w 9868442"/>
              <a:gd name="connsiteY112" fmla="*/ 2928622 h 10029569"/>
              <a:gd name="connsiteX113" fmla="*/ 1539129 w 9868442"/>
              <a:gd name="connsiteY113" fmla="*/ 2929502 h 10029569"/>
              <a:gd name="connsiteX114" fmla="*/ 1542650 w 9868442"/>
              <a:gd name="connsiteY114" fmla="*/ 2992888 h 10029569"/>
              <a:gd name="connsiteX115" fmla="*/ 1623643 w 9868442"/>
              <a:gd name="connsiteY115" fmla="*/ 3178644 h 10029569"/>
              <a:gd name="connsiteX116" fmla="*/ 1709918 w 9868442"/>
              <a:gd name="connsiteY116" fmla="*/ 3237628 h 10029569"/>
              <a:gd name="connsiteX117" fmla="*/ 1815562 w 9868442"/>
              <a:gd name="connsiteY117" fmla="*/ 3293090 h 10029569"/>
              <a:gd name="connsiteX118" fmla="*/ 1904478 w 9868442"/>
              <a:gd name="connsiteY118" fmla="*/ 3362639 h 10029569"/>
              <a:gd name="connsiteX119" fmla="*/ 1949376 w 9868442"/>
              <a:gd name="connsiteY119" fmla="*/ 3403135 h 10029569"/>
              <a:gd name="connsiteX120" fmla="*/ 2003958 w 9868442"/>
              <a:gd name="connsiteY120" fmla="*/ 3422503 h 10029569"/>
              <a:gd name="connsiteX121" fmla="*/ 2051498 w 9868442"/>
              <a:gd name="connsiteY121" fmla="*/ 3461239 h 10029569"/>
              <a:gd name="connsiteX122" fmla="*/ 2180030 w 9868442"/>
              <a:gd name="connsiteY122" fmla="*/ 3522864 h 10029569"/>
              <a:gd name="connsiteX123" fmla="*/ 2372829 w 9868442"/>
              <a:gd name="connsiteY123" fmla="*/ 3651397 h 10029569"/>
              <a:gd name="connsiteX124" fmla="*/ 2474070 w 9868442"/>
              <a:gd name="connsiteY124" fmla="*/ 3717424 h 10029569"/>
              <a:gd name="connsiteX125" fmla="*/ 2510165 w 9868442"/>
              <a:gd name="connsiteY125" fmla="*/ 3735031 h 10029569"/>
              <a:gd name="connsiteX126" fmla="*/ 2561226 w 9868442"/>
              <a:gd name="connsiteY126" fmla="*/ 3757040 h 10029569"/>
              <a:gd name="connsiteX127" fmla="*/ 2597321 w 9868442"/>
              <a:gd name="connsiteY127" fmla="*/ 3684850 h 10029569"/>
              <a:gd name="connsiteX128" fmla="*/ 2522490 w 9868442"/>
              <a:gd name="connsiteY128" fmla="*/ 3645234 h 10029569"/>
              <a:gd name="connsiteX129" fmla="*/ 2364025 w 9868442"/>
              <a:gd name="connsiteY129" fmla="*/ 3552796 h 10029569"/>
              <a:gd name="connsiteX130" fmla="*/ 1972265 w 9868442"/>
              <a:gd name="connsiteY130" fmla="*/ 3259637 h 10029569"/>
              <a:gd name="connsiteX131" fmla="*/ 1682627 w 9868442"/>
              <a:gd name="connsiteY131" fmla="*/ 3049231 h 10029569"/>
              <a:gd name="connsiteX132" fmla="*/ 1595472 w 9868442"/>
              <a:gd name="connsiteY132" fmla="*/ 2877561 h 10029569"/>
              <a:gd name="connsiteX133" fmla="*/ 1598993 w 9868442"/>
              <a:gd name="connsiteY133" fmla="*/ 2840586 h 10029569"/>
              <a:gd name="connsiteX134" fmla="*/ 1650934 w 9868442"/>
              <a:gd name="connsiteY134" fmla="*/ 2933904 h 10029569"/>
              <a:gd name="connsiteX135" fmla="*/ 1515359 w 9868442"/>
              <a:gd name="connsiteY135" fmla="*/ 2513092 h 10029569"/>
              <a:gd name="connsiteX136" fmla="*/ 1423802 w 9868442"/>
              <a:gd name="connsiteY136" fmla="*/ 2523656 h 10029569"/>
              <a:gd name="connsiteX137" fmla="*/ 1301432 w 9868442"/>
              <a:gd name="connsiteY137" fmla="*/ 2462911 h 10029569"/>
              <a:gd name="connsiteX138" fmla="*/ 1193147 w 9868442"/>
              <a:gd name="connsiteY138" fmla="*/ 2283318 h 10029569"/>
              <a:gd name="connsiteX139" fmla="*/ 1119197 w 9868442"/>
              <a:gd name="connsiteY139" fmla="*/ 1985757 h 10029569"/>
              <a:gd name="connsiteX140" fmla="*/ 1096308 w 9868442"/>
              <a:gd name="connsiteY140" fmla="*/ 1858105 h 10029569"/>
              <a:gd name="connsiteX141" fmla="*/ 1161454 w 9868442"/>
              <a:gd name="connsiteY141" fmla="*/ 1705802 h 10029569"/>
              <a:gd name="connsiteX142" fmla="*/ 1177301 w 9868442"/>
              <a:gd name="connsiteY142" fmla="*/ 1667947 h 10029569"/>
              <a:gd name="connsiteX143" fmla="*/ 1139445 w 9868442"/>
              <a:gd name="connsiteY143" fmla="*/ 1329008 h 10029569"/>
              <a:gd name="connsiteX144" fmla="*/ 1119197 w 9868442"/>
              <a:gd name="connsiteY144" fmla="*/ 1039370 h 10029569"/>
              <a:gd name="connsiteX145" fmla="*/ 1191387 w 9868442"/>
              <a:gd name="connsiteY145" fmla="*/ 662576 h 10029569"/>
              <a:gd name="connsiteX146" fmla="*/ 1296149 w 9868442"/>
              <a:gd name="connsiteY146" fmla="*/ 480342 h 10029569"/>
              <a:gd name="connsiteX147" fmla="*/ 1551454 w 9868442"/>
              <a:gd name="connsiteY147" fmla="*/ 211832 h 10029569"/>
              <a:gd name="connsiteX148" fmla="*/ 1763620 w 9868442"/>
              <a:gd name="connsiteY148" fmla="*/ 109711 h 10029569"/>
              <a:gd name="connsiteX149" fmla="*/ 1898315 w 9868442"/>
              <a:gd name="connsiteY149" fmla="*/ 65693 h 10029569"/>
              <a:gd name="connsiteX150" fmla="*/ 2076148 w 9868442"/>
              <a:gd name="connsiteY150" fmla="*/ 31359 h 10029569"/>
              <a:gd name="connsiteX151" fmla="*/ 2219646 w 9868442"/>
              <a:gd name="connsiteY151" fmla="*/ 14632 h 10029569"/>
              <a:gd name="connsiteX152" fmla="*/ 2245177 w 9868442"/>
              <a:gd name="connsiteY152" fmla="*/ 11110 h 10029569"/>
              <a:gd name="connsiteX153" fmla="*/ 2348179 w 9868442"/>
              <a:gd name="connsiteY153" fmla="*/ 7589 h 10029569"/>
              <a:gd name="connsiteX154" fmla="*/ 2434454 w 9868442"/>
              <a:gd name="connsiteY154" fmla="*/ 17273 h 10029569"/>
              <a:gd name="connsiteX155" fmla="*/ 2561226 w 9868442"/>
              <a:gd name="connsiteY155" fmla="*/ 51607 h 10029569"/>
              <a:gd name="connsiteX156" fmla="*/ 2689758 w 9868442"/>
              <a:gd name="connsiteY156" fmla="*/ 92103 h 10029569"/>
              <a:gd name="connsiteX157" fmla="*/ 2749623 w 9868442"/>
              <a:gd name="connsiteY157" fmla="*/ 119395 h 10029569"/>
              <a:gd name="connsiteX158" fmla="*/ 2885198 w 9868442"/>
              <a:gd name="connsiteY158" fmla="*/ 188943 h 10029569"/>
              <a:gd name="connsiteX159" fmla="*/ 3074476 w 9868442"/>
              <a:gd name="connsiteY159" fmla="*/ 315715 h 10029569"/>
              <a:gd name="connsiteX160" fmla="*/ 3171315 w 9868442"/>
              <a:gd name="connsiteY160" fmla="*/ 387904 h 10029569"/>
              <a:gd name="connsiteX161" fmla="*/ 3302489 w 9868442"/>
              <a:gd name="connsiteY161" fmla="*/ 537565 h 10029569"/>
              <a:gd name="connsiteX162" fmla="*/ 3438944 w 9868442"/>
              <a:gd name="connsiteY162" fmla="*/ 770861 h 10029569"/>
              <a:gd name="connsiteX163" fmla="*/ 3529621 w 9868442"/>
              <a:gd name="connsiteY163" fmla="*/ 1044652 h 10029569"/>
              <a:gd name="connsiteX164" fmla="*/ 3541946 w 9868442"/>
              <a:gd name="connsiteY164" fmla="*/ 1292033 h 10029569"/>
              <a:gd name="connsiteX165" fmla="*/ 3524339 w 9868442"/>
              <a:gd name="connsiteY165" fmla="*/ 1486593 h 10029569"/>
              <a:gd name="connsiteX166" fmla="*/ 3524339 w 9868442"/>
              <a:gd name="connsiteY166" fmla="*/ 1522688 h 10029569"/>
              <a:gd name="connsiteX167" fmla="*/ 3500569 w 9868442"/>
              <a:gd name="connsiteY167" fmla="*/ 1571988 h 10029569"/>
              <a:gd name="connsiteX168" fmla="*/ 3494407 w 9868442"/>
              <a:gd name="connsiteY168" fmla="*/ 1717247 h 10029569"/>
              <a:gd name="connsiteX169" fmla="*/ 3497048 w 9868442"/>
              <a:gd name="connsiteY169" fmla="*/ 1725170 h 10029569"/>
              <a:gd name="connsiteX170" fmla="*/ 3506732 w 9868442"/>
              <a:gd name="connsiteY170" fmla="*/ 1839617 h 10029569"/>
              <a:gd name="connsiteX171" fmla="*/ 3489125 w 9868442"/>
              <a:gd name="connsiteY171" fmla="*/ 1908285 h 10029569"/>
              <a:gd name="connsiteX172" fmla="*/ 3482082 w 9868442"/>
              <a:gd name="connsiteY172" fmla="*/ 2074673 h 10029569"/>
              <a:gd name="connsiteX173" fmla="*/ 3478560 w 9868442"/>
              <a:gd name="connsiteY173" fmla="*/ 2462031 h 10029569"/>
              <a:gd name="connsiteX174" fmla="*/ 3439825 w 9868442"/>
              <a:gd name="connsiteY174" fmla="*/ 2793046 h 10029569"/>
              <a:gd name="connsiteX175" fmla="*/ 3435423 w 9868442"/>
              <a:gd name="connsiteY175" fmla="*/ 2873159 h 10029569"/>
              <a:gd name="connsiteX176" fmla="*/ 3494407 w 9868442"/>
              <a:gd name="connsiteY176" fmla="*/ 2904852 h 10029569"/>
              <a:gd name="connsiteX177" fmla="*/ 3573639 w 9868442"/>
              <a:gd name="connsiteY177" fmla="*/ 2867877 h 10029569"/>
              <a:gd name="connsiteX178" fmla="*/ 3759395 w 9868442"/>
              <a:gd name="connsiteY178" fmla="*/ 2738464 h 10029569"/>
              <a:gd name="connsiteX179" fmla="*/ 4082487 w 9868442"/>
              <a:gd name="connsiteY179" fmla="*/ 2675078 h 10029569"/>
              <a:gd name="connsiteX180" fmla="*/ 4495376 w 9868442"/>
              <a:gd name="connsiteY180" fmla="*/ 2687403 h 10029569"/>
              <a:gd name="connsiteX181" fmla="*/ 4593095 w 9868442"/>
              <a:gd name="connsiteY181" fmla="*/ 2674198 h 10029569"/>
              <a:gd name="connsiteX182" fmla="*/ 4700499 w 9868442"/>
              <a:gd name="connsiteY182" fmla="*/ 2712053 h 10029569"/>
              <a:gd name="connsiteX183" fmla="*/ 4785894 w 9868442"/>
              <a:gd name="connsiteY183" fmla="*/ 2852030 h 10029569"/>
              <a:gd name="connsiteX184" fmla="*/ 4848400 w 9868442"/>
              <a:gd name="connsiteY184" fmla="*/ 2925981 h 10029569"/>
              <a:gd name="connsiteX185" fmla="*/ 4921470 w 9868442"/>
              <a:gd name="connsiteY185" fmla="*/ 3038667 h 10029569"/>
              <a:gd name="connsiteX186" fmla="*/ 5020070 w 9868442"/>
              <a:gd name="connsiteY186" fmla="*/ 3126702 h 10029569"/>
              <a:gd name="connsiteX187" fmla="*/ 5092259 w 9868442"/>
              <a:gd name="connsiteY187" fmla="*/ 3146070 h 10029569"/>
              <a:gd name="connsiteX188" fmla="*/ 5225194 w 9868442"/>
              <a:gd name="connsiteY188" fmla="*/ 3211217 h 10029569"/>
              <a:gd name="connsiteX189" fmla="*/ 5325555 w 9868442"/>
              <a:gd name="connsiteY189" fmla="*/ 3269321 h 10029569"/>
              <a:gd name="connsiteX190" fmla="*/ 5413590 w 9868442"/>
              <a:gd name="connsiteY190" fmla="*/ 3329185 h 10029569"/>
              <a:gd name="connsiteX191" fmla="*/ 5572936 w 9868442"/>
              <a:gd name="connsiteY191" fmla="*/ 3403135 h 10029569"/>
              <a:gd name="connsiteX192" fmla="*/ 5668895 w 9868442"/>
              <a:gd name="connsiteY192" fmla="*/ 3457718 h 10029569"/>
              <a:gd name="connsiteX193" fmla="*/ 5741084 w 9868442"/>
              <a:gd name="connsiteY193" fmla="*/ 3507018 h 10029569"/>
              <a:gd name="connsiteX194" fmla="*/ 5784222 w 9868442"/>
              <a:gd name="connsiteY194" fmla="*/ 3516702 h 10029569"/>
              <a:gd name="connsiteX195" fmla="*/ 5843206 w 9868442"/>
              <a:gd name="connsiteY195" fmla="*/ 3541352 h 10029569"/>
              <a:gd name="connsiteX196" fmla="*/ 5951490 w 9868442"/>
              <a:gd name="connsiteY196" fmla="*/ 3640832 h 10029569"/>
              <a:gd name="connsiteX197" fmla="*/ 6013116 w 9868442"/>
              <a:gd name="connsiteY197" fmla="*/ 3664602 h 10029569"/>
              <a:gd name="connsiteX198" fmla="*/ 6186546 w 9868442"/>
              <a:gd name="connsiteY198" fmla="*/ 3736792 h 10029569"/>
              <a:gd name="connsiteX199" fmla="*/ 6186546 w 9868442"/>
              <a:gd name="connsiteY199" fmla="*/ 3750877 h 10029569"/>
              <a:gd name="connsiteX200" fmla="*/ 8932387 w 9868442"/>
              <a:gd name="connsiteY200" fmla="*/ 3619704 h 10029569"/>
              <a:gd name="connsiteX201" fmla="*/ 8953516 w 9868442"/>
              <a:gd name="connsiteY201" fmla="*/ 3513180 h 10029569"/>
              <a:gd name="connsiteX202" fmla="*/ 8878685 w 9868442"/>
              <a:gd name="connsiteY202" fmla="*/ 3337108 h 10029569"/>
              <a:gd name="connsiteX203" fmla="*/ 8775683 w 9868442"/>
              <a:gd name="connsiteY203" fmla="*/ 3274603 h 10029569"/>
              <a:gd name="connsiteX204" fmla="*/ 8648911 w 9868442"/>
              <a:gd name="connsiteY204" fmla="*/ 3280765 h 10029569"/>
              <a:gd name="connsiteX205" fmla="*/ 8628663 w 9868442"/>
              <a:gd name="connsiteY205" fmla="*/ 3300133 h 10029569"/>
              <a:gd name="connsiteX206" fmla="*/ 8633945 w 9868442"/>
              <a:gd name="connsiteY206" fmla="*/ 3317741 h 10029569"/>
              <a:gd name="connsiteX207" fmla="*/ 8735186 w 9868442"/>
              <a:gd name="connsiteY207" fmla="*/ 3411059 h 10029569"/>
              <a:gd name="connsiteX208" fmla="*/ 8823222 w 9868442"/>
              <a:gd name="connsiteY208" fmla="*/ 3573925 h 10029569"/>
              <a:gd name="connsiteX209" fmla="*/ 8932387 w 9868442"/>
              <a:gd name="connsiteY209" fmla="*/ 3619704 h 10029569"/>
              <a:gd name="connsiteX210" fmla="*/ 1753056 w 9868442"/>
              <a:gd name="connsiteY210" fmla="*/ 2878441 h 10029569"/>
              <a:gd name="connsiteX211" fmla="*/ 1750415 w 9868442"/>
              <a:gd name="connsiteY211" fmla="*/ 2837945 h 10029569"/>
              <a:gd name="connsiteX212" fmla="*/ 1711679 w 9868442"/>
              <a:gd name="connsiteY212" fmla="*/ 2778080 h 10029569"/>
              <a:gd name="connsiteX213" fmla="*/ 1634207 w 9868442"/>
              <a:gd name="connsiteY213" fmla="*/ 2606410 h 10029569"/>
              <a:gd name="connsiteX214" fmla="*/ 1555855 w 9868442"/>
              <a:gd name="connsiteY214" fmla="*/ 2494604 h 10029569"/>
              <a:gd name="connsiteX215" fmla="*/ 1531205 w 9868442"/>
              <a:gd name="connsiteY215" fmla="*/ 2510451 h 10029569"/>
              <a:gd name="connsiteX216" fmla="*/ 1590189 w 9868442"/>
              <a:gd name="connsiteY216" fmla="*/ 2625778 h 10029569"/>
              <a:gd name="connsiteX217" fmla="*/ 1637729 w 9868442"/>
              <a:gd name="connsiteY217" fmla="*/ 2719096 h 10029569"/>
              <a:gd name="connsiteX218" fmla="*/ 1686149 w 9868442"/>
              <a:gd name="connsiteY218" fmla="*/ 2812414 h 10029569"/>
              <a:gd name="connsiteX219" fmla="*/ 1703756 w 9868442"/>
              <a:gd name="connsiteY219" fmla="*/ 2847629 h 10029569"/>
              <a:gd name="connsiteX220" fmla="*/ 1746893 w 9868442"/>
              <a:gd name="connsiteY220" fmla="*/ 2908373 h 10029569"/>
              <a:gd name="connsiteX221" fmla="*/ 1768022 w 9868442"/>
              <a:gd name="connsiteY221" fmla="*/ 2911895 h 10029569"/>
              <a:gd name="connsiteX222" fmla="*/ 1763620 w 9868442"/>
              <a:gd name="connsiteY222" fmla="*/ 2890766 h 10029569"/>
              <a:gd name="connsiteX223" fmla="*/ 1753056 w 9868442"/>
              <a:gd name="connsiteY223" fmla="*/ 2878441 h 10029569"/>
              <a:gd name="connsiteX0" fmla="*/ 6186546 w 9868442"/>
              <a:gd name="connsiteY0" fmla="*/ 3750877 h 10029569"/>
              <a:gd name="connsiteX1" fmla="*/ 6170700 w 9868442"/>
              <a:gd name="connsiteY1" fmla="*/ 3757920 h 10029569"/>
              <a:gd name="connsiteX2" fmla="*/ 6050090 w 9868442"/>
              <a:gd name="connsiteY2" fmla="*/ 3783451 h 10029569"/>
              <a:gd name="connsiteX3" fmla="*/ 5844086 w 9868442"/>
              <a:gd name="connsiteY3" fmla="*/ 3838033 h 10029569"/>
              <a:gd name="connsiteX4" fmla="*/ 5596705 w 9868442"/>
              <a:gd name="connsiteY4" fmla="*/ 3898778 h 10029569"/>
              <a:gd name="connsiteX5" fmla="*/ 5472575 w 9868442"/>
              <a:gd name="connsiteY5" fmla="*/ 3946317 h 10029569"/>
              <a:gd name="connsiteX6" fmla="*/ 5460249 w 9868442"/>
              <a:gd name="connsiteY6" fmla="*/ 3976249 h 10029569"/>
              <a:gd name="connsiteX7" fmla="*/ 5425035 w 9868442"/>
              <a:gd name="connsiteY7" fmla="*/ 4907670 h 10029569"/>
              <a:gd name="connsiteX8" fmla="*/ 6290429 w 9868442"/>
              <a:gd name="connsiteY8" fmla="*/ 5056450 h 10029569"/>
              <a:gd name="connsiteX9" fmla="*/ 6263137 w 9868442"/>
              <a:gd name="connsiteY9" fmla="*/ 5004509 h 10029569"/>
              <a:gd name="connsiteX10" fmla="*/ 6115237 w 9868442"/>
              <a:gd name="connsiteY10" fmla="*/ 4832839 h 10029569"/>
              <a:gd name="connsiteX11" fmla="*/ 6010474 w 9868442"/>
              <a:gd name="connsiteY11" fmla="*/ 4507106 h 10029569"/>
              <a:gd name="connsiteX12" fmla="*/ 6078262 w 9868442"/>
              <a:gd name="connsiteY12" fmla="*/ 3904060 h 10029569"/>
              <a:gd name="connsiteX13" fmla="*/ 6244650 w 9868442"/>
              <a:gd name="connsiteY13" fmla="*/ 3746475 h 10029569"/>
              <a:gd name="connsiteX14" fmla="*/ 6383747 w 9868442"/>
              <a:gd name="connsiteY14" fmla="*/ 3741193 h 10029569"/>
              <a:gd name="connsiteX15" fmla="*/ 6754378 w 9868442"/>
              <a:gd name="connsiteY15" fmla="*/ 3598575 h 10029569"/>
              <a:gd name="connsiteX16" fmla="*/ 7117086 w 9868442"/>
              <a:gd name="connsiteY16" fmla="*/ 3518462 h 10029569"/>
              <a:gd name="connsiteX17" fmla="*/ 7150539 w 9868442"/>
              <a:gd name="connsiteY17" fmla="*/ 3490291 h 10029569"/>
              <a:gd name="connsiteX18" fmla="*/ 7174309 w 9868442"/>
              <a:gd name="connsiteY18" fmla="*/ 3315099 h 10029569"/>
              <a:gd name="connsiteX19" fmla="*/ 7218327 w 9868442"/>
              <a:gd name="connsiteY19" fmla="*/ 3163678 h 10029569"/>
              <a:gd name="connsiteX20" fmla="*/ 7291397 w 9868442"/>
              <a:gd name="connsiteY20" fmla="*/ 3088847 h 10029569"/>
              <a:gd name="connsiteX21" fmla="*/ 7329253 w 9868442"/>
              <a:gd name="connsiteY21" fmla="*/ 3080044 h 10029569"/>
              <a:gd name="connsiteX22" fmla="*/ 7228892 w 9868442"/>
              <a:gd name="connsiteY22" fmla="*/ 3043068 h 10029569"/>
              <a:gd name="connsiteX23" fmla="*/ 7162865 w 9868442"/>
              <a:gd name="connsiteY23" fmla="*/ 3025461 h 10029569"/>
              <a:gd name="connsiteX24" fmla="*/ 7123249 w 9868442"/>
              <a:gd name="connsiteY24" fmla="*/ 2962956 h 10029569"/>
              <a:gd name="connsiteX25" fmla="*/ 7142617 w 9868442"/>
              <a:gd name="connsiteY25" fmla="*/ 2679480 h 10029569"/>
              <a:gd name="connsiteX26" fmla="*/ 7192797 w 9868442"/>
              <a:gd name="connsiteY26" fmla="*/ 2561512 h 10029569"/>
              <a:gd name="connsiteX27" fmla="*/ 7294038 w 9868442"/>
              <a:gd name="connsiteY27" fmla="*/ 2448826 h 10029569"/>
              <a:gd name="connsiteX28" fmla="*/ 7323970 w 9868442"/>
              <a:gd name="connsiteY28" fmla="*/ 2398645 h 10029569"/>
              <a:gd name="connsiteX29" fmla="*/ 7388236 w 9868442"/>
              <a:gd name="connsiteY29" fmla="*/ 2358149 h 10029569"/>
              <a:gd name="connsiteX30" fmla="*/ 7469230 w 9868442"/>
              <a:gd name="connsiteY30" fmla="*/ 2347584 h 10029569"/>
              <a:gd name="connsiteX31" fmla="*/ 7593361 w 9868442"/>
              <a:gd name="connsiteY31" fmla="*/ 2419774 h 10029569"/>
              <a:gd name="connsiteX32" fmla="*/ 7956068 w 9868442"/>
              <a:gd name="connsiteY32" fmla="*/ 2462031 h 10029569"/>
              <a:gd name="connsiteX33" fmla="*/ 8389205 w 9868442"/>
              <a:gd name="connsiteY33" fmla="*/ 2498126 h 10029569"/>
              <a:gd name="connsiteX34" fmla="*/ 8686766 w 9868442"/>
              <a:gd name="connsiteY34" fmla="*/ 2535101 h 10029569"/>
              <a:gd name="connsiteX35" fmla="*/ 9254598 w 9868442"/>
              <a:gd name="connsiteY35" fmla="*/ 2552708 h 10029569"/>
              <a:gd name="connsiteX36" fmla="*/ 9430670 w 9868442"/>
              <a:gd name="connsiteY36" fmla="*/ 2563272 h 10029569"/>
              <a:gd name="connsiteX37" fmla="*/ 9484372 w 9868442"/>
              <a:gd name="connsiteY37" fmla="*/ 2516613 h 10029569"/>
              <a:gd name="connsiteX38" fmla="*/ 9600580 w 9868442"/>
              <a:gd name="connsiteY38" fmla="*/ 2527178 h 10029569"/>
              <a:gd name="connsiteX39" fmla="*/ 9658683 w 9868442"/>
              <a:gd name="connsiteY39" fmla="*/ 2565033 h 10029569"/>
              <a:gd name="connsiteX40" fmla="*/ 9705343 w 9868442"/>
              <a:gd name="connsiteY40" fmla="*/ 2580880 h 10029569"/>
              <a:gd name="connsiteX41" fmla="*/ 9771370 w 9868442"/>
              <a:gd name="connsiteY41" fmla="*/ 2597606 h 10029569"/>
              <a:gd name="connsiteX42" fmla="*/ 9796019 w 9868442"/>
              <a:gd name="connsiteY42" fmla="*/ 2628419 h 10029569"/>
              <a:gd name="connsiteX43" fmla="*/ 9863808 w 9868442"/>
              <a:gd name="connsiteY43" fmla="*/ 2926861 h 10029569"/>
              <a:gd name="connsiteX44" fmla="*/ 9868209 w 9868442"/>
              <a:gd name="connsiteY44" fmla="*/ 3011375 h 10029569"/>
              <a:gd name="connsiteX45" fmla="*/ 9820670 w 9868442"/>
              <a:gd name="connsiteY45" fmla="*/ 3041308 h 10029569"/>
              <a:gd name="connsiteX46" fmla="*/ 9796019 w 9868442"/>
              <a:gd name="connsiteY46" fmla="*/ 3176883 h 10029569"/>
              <a:gd name="connsiteX47" fmla="*/ 9786335 w 9868442"/>
              <a:gd name="connsiteY47" fmla="*/ 3233226 h 10029569"/>
              <a:gd name="connsiteX48" fmla="*/ 9723830 w 9868442"/>
              <a:gd name="connsiteY48" fmla="*/ 3324783 h 10029569"/>
              <a:gd name="connsiteX49" fmla="*/ 9568006 w 9868442"/>
              <a:gd name="connsiteY49" fmla="*/ 3340630 h 10029569"/>
              <a:gd name="connsiteX50" fmla="*/ 9400738 w 9868442"/>
              <a:gd name="connsiteY50" fmla="*/ 3318621 h 10029569"/>
              <a:gd name="connsiteX51" fmla="*/ 9206178 w 9868442"/>
              <a:gd name="connsiteY51" fmla="*/ 3304535 h 10029569"/>
              <a:gd name="connsiteX52" fmla="*/ 9158639 w 9868442"/>
              <a:gd name="connsiteY52" fmla="*/ 3344151 h 10029569"/>
              <a:gd name="connsiteX53" fmla="*/ 9157759 w 9868442"/>
              <a:gd name="connsiteY53" fmla="*/ 3526386 h 10029569"/>
              <a:gd name="connsiteX54" fmla="*/ 9114621 w 9868442"/>
              <a:gd name="connsiteY54" fmla="*/ 3695415 h 10029569"/>
              <a:gd name="connsiteX55" fmla="*/ 9007217 w 9868442"/>
              <a:gd name="connsiteY55" fmla="*/ 3804579 h 10029569"/>
              <a:gd name="connsiteX56" fmla="*/ 8964960 w 9868442"/>
              <a:gd name="connsiteY56" fmla="*/ 3838913 h 10029569"/>
              <a:gd name="connsiteX57" fmla="*/ 8891010 w 9868442"/>
              <a:gd name="connsiteY57" fmla="*/ 3954240 h 10029569"/>
              <a:gd name="connsiteX58" fmla="*/ 8898933 w 9868442"/>
              <a:gd name="connsiteY58" fmla="*/ 4078371 h 10029569"/>
              <a:gd name="connsiteX59" fmla="*/ 8908617 w 9868442"/>
              <a:gd name="connsiteY59" fmla="*/ 4213066 h 10029569"/>
              <a:gd name="connsiteX60" fmla="*/ 9001935 w 9868442"/>
              <a:gd name="connsiteY60" fmla="*/ 4344240 h 10029569"/>
              <a:gd name="connsiteX61" fmla="*/ 9045073 w 9868442"/>
              <a:gd name="connsiteY61" fmla="*/ 4505346 h 10029569"/>
              <a:gd name="connsiteX62" fmla="*/ 8979926 w 9868442"/>
              <a:gd name="connsiteY62" fmla="*/ 4607467 h 10029569"/>
              <a:gd name="connsiteX63" fmla="*/ 8881326 w 9868442"/>
              <a:gd name="connsiteY63" fmla="*/ 4761530 h 10029569"/>
              <a:gd name="connsiteX64" fmla="*/ 8875164 w 9868442"/>
              <a:gd name="connsiteY64" fmla="*/ 4861011 h 10029569"/>
              <a:gd name="connsiteX65" fmla="*/ 8823222 w 9868442"/>
              <a:gd name="connsiteY65" fmla="*/ 4978979 h 10029569"/>
              <a:gd name="connsiteX66" fmla="*/ 8694690 w 9868442"/>
              <a:gd name="connsiteY66" fmla="*/ 5022997 h 10029569"/>
              <a:gd name="connsiteX67" fmla="*/ 8559114 w 9868442"/>
              <a:gd name="connsiteY67" fmla="*/ 5100468 h 10029569"/>
              <a:gd name="connsiteX68" fmla="*/ 8507173 w 9868442"/>
              <a:gd name="connsiteY68" fmla="*/ 5192906 h 10029569"/>
              <a:gd name="connsiteX69" fmla="*/ 8383923 w 9868442"/>
              <a:gd name="connsiteY69" fmla="*/ 5248369 h 10029569"/>
              <a:gd name="connsiteX70" fmla="*/ 8123337 w 9868442"/>
              <a:gd name="connsiteY70" fmla="*/ 5313515 h 10029569"/>
              <a:gd name="connsiteX71" fmla="*/ 7940222 w 9868442"/>
              <a:gd name="connsiteY71" fmla="*/ 5327601 h 10029569"/>
              <a:gd name="connsiteX72" fmla="*/ 7645302 w 9868442"/>
              <a:gd name="connsiteY72" fmla="*/ 5340807 h 10029569"/>
              <a:gd name="connsiteX73" fmla="*/ 7242977 w 9868442"/>
              <a:gd name="connsiteY73" fmla="*/ 5318798 h 10029569"/>
              <a:gd name="connsiteX74" fmla="*/ 6830969 w 9868442"/>
              <a:gd name="connsiteY74" fmla="*/ 5322319 h 10029569"/>
              <a:gd name="connsiteX75" fmla="*/ 6537810 w 9868442"/>
              <a:gd name="connsiteY75" fmla="*/ 5282703 h 10029569"/>
              <a:gd name="connsiteX76" fmla="*/ 6277223 w 9868442"/>
              <a:gd name="connsiteY76" fmla="*/ 5240446 h 10029569"/>
              <a:gd name="connsiteX77" fmla="*/ 6083544 w 9868442"/>
              <a:gd name="connsiteY77" fmla="*/ 5273899 h 10029569"/>
              <a:gd name="connsiteX78" fmla="*/ 5991107 w 9868442"/>
              <a:gd name="connsiteY78" fmla="*/ 5366337 h 10029569"/>
              <a:gd name="connsiteX79" fmla="*/ 5768375 w 9868442"/>
              <a:gd name="connsiteY79" fmla="*/ 5697352 h 10029569"/>
              <a:gd name="connsiteX80" fmla="*/ 5623997 w 9868442"/>
              <a:gd name="connsiteY80" fmla="*/ 5749293 h 10029569"/>
              <a:gd name="connsiteX81" fmla="*/ 5462010 w 9868442"/>
              <a:gd name="connsiteY81" fmla="*/ 5765140 h 10029569"/>
              <a:gd name="connsiteX82" fmla="*/ 5445284 w 9868442"/>
              <a:gd name="connsiteY82" fmla="*/ 5792431 h 10029569"/>
              <a:gd name="connsiteX83" fmla="*/ 5492823 w 9868442"/>
              <a:gd name="connsiteY83" fmla="*/ 5969383 h 10029569"/>
              <a:gd name="connsiteX84" fmla="*/ 5558850 w 9868442"/>
              <a:gd name="connsiteY84" fmla="*/ 6331211 h 10029569"/>
              <a:gd name="connsiteX85" fmla="*/ 5676818 w 9868442"/>
              <a:gd name="connsiteY85" fmla="*/ 6640217 h 10029569"/>
              <a:gd name="connsiteX86" fmla="*/ 5778940 w 9868442"/>
              <a:gd name="connsiteY86" fmla="*/ 6859427 h 10029569"/>
              <a:gd name="connsiteX87" fmla="*/ 1021086 w 9868442"/>
              <a:gd name="connsiteY87" fmla="*/ 10027096 h 10029569"/>
              <a:gd name="connsiteX88" fmla="*/ 1461297 w 9868442"/>
              <a:gd name="connsiteY88" fmla="*/ 8206690 h 10029569"/>
              <a:gd name="connsiteX89" fmla="*/ 1496294 w 9868442"/>
              <a:gd name="connsiteY89" fmla="*/ 7201181 h 10029569"/>
              <a:gd name="connsiteX90" fmla="*/ 1215156 w 9868442"/>
              <a:gd name="connsiteY90" fmla="*/ 6532813 h 10029569"/>
              <a:gd name="connsiteX91" fmla="*/ 1178181 w 9868442"/>
              <a:gd name="connsiteY91" fmla="*/ 6476470 h 10029569"/>
              <a:gd name="connsiteX92" fmla="*/ 1015315 w 9868442"/>
              <a:gd name="connsiteY92" fmla="*/ 6259022 h 10029569"/>
              <a:gd name="connsiteX93" fmla="*/ 974818 w 9868442"/>
              <a:gd name="connsiteY93" fmla="*/ 6223807 h 10029569"/>
              <a:gd name="connsiteX94" fmla="*/ 892945 w 9868442"/>
              <a:gd name="connsiteY94" fmla="*/ 6132250 h 10029569"/>
              <a:gd name="connsiteX95" fmla="*/ 801387 w 9868442"/>
              <a:gd name="connsiteY95" fmla="*/ 6003717 h 10029569"/>
              <a:gd name="connsiteX96" fmla="*/ 617392 w 9868442"/>
              <a:gd name="connsiteY96" fmla="*/ 5788029 h 10029569"/>
              <a:gd name="connsiteX97" fmla="*/ 267890 w 9868442"/>
              <a:gd name="connsiteY97" fmla="*/ 5159452 h 10029569"/>
              <a:gd name="connsiteX98" fmla="*/ 205384 w 9868442"/>
              <a:gd name="connsiteY98" fmla="*/ 5041485 h 10029569"/>
              <a:gd name="connsiteX99" fmla="*/ 170170 w 9868442"/>
              <a:gd name="connsiteY99" fmla="*/ 4942004 h 10029569"/>
              <a:gd name="connsiteX100" fmla="*/ 75971 w 9868442"/>
              <a:gd name="connsiteY100" fmla="*/ 4773855 h 10029569"/>
              <a:gd name="connsiteX101" fmla="*/ 260 w 9868442"/>
              <a:gd name="connsiteY101" fmla="*/ 4532636 h 10029569"/>
              <a:gd name="connsiteX102" fmla="*/ 155204 w 9868442"/>
              <a:gd name="connsiteY102" fmla="*/ 4036114 h 10029569"/>
              <a:gd name="connsiteX103" fmla="*/ 284616 w 9868442"/>
              <a:gd name="connsiteY103" fmla="*/ 3897897 h 10029569"/>
              <a:gd name="connsiteX104" fmla="*/ 449244 w 9868442"/>
              <a:gd name="connsiteY104" fmla="*/ 3800177 h 10029569"/>
              <a:gd name="connsiteX105" fmla="*/ 863893 w 9868442"/>
              <a:gd name="connsiteY105" fmla="*/ 3576566 h 10029569"/>
              <a:gd name="connsiteX106" fmla="*/ 1068136 w 9868442"/>
              <a:gd name="connsiteY106" fmla="*/ 3535189 h 10029569"/>
              <a:gd name="connsiteX107" fmla="*/ 1197549 w 9868442"/>
              <a:gd name="connsiteY107" fmla="*/ 3479727 h 10029569"/>
              <a:gd name="connsiteX108" fmla="*/ 1198430 w 9868442"/>
              <a:gd name="connsiteY108" fmla="*/ 3477086 h 10029569"/>
              <a:gd name="connsiteX109" fmla="*/ 1247730 w 9868442"/>
              <a:gd name="connsiteY109" fmla="*/ 3339750 h 10029569"/>
              <a:gd name="connsiteX110" fmla="*/ 1422041 w 9868442"/>
              <a:gd name="connsiteY110" fmla="*/ 3090608 h 10029569"/>
              <a:gd name="connsiteX111" fmla="*/ 1510957 w 9868442"/>
              <a:gd name="connsiteY111" fmla="*/ 2947990 h 10029569"/>
              <a:gd name="connsiteX112" fmla="*/ 1529445 w 9868442"/>
              <a:gd name="connsiteY112" fmla="*/ 2928622 h 10029569"/>
              <a:gd name="connsiteX113" fmla="*/ 1539129 w 9868442"/>
              <a:gd name="connsiteY113" fmla="*/ 2929502 h 10029569"/>
              <a:gd name="connsiteX114" fmla="*/ 1542650 w 9868442"/>
              <a:gd name="connsiteY114" fmla="*/ 2992888 h 10029569"/>
              <a:gd name="connsiteX115" fmla="*/ 1623643 w 9868442"/>
              <a:gd name="connsiteY115" fmla="*/ 3178644 h 10029569"/>
              <a:gd name="connsiteX116" fmla="*/ 1709918 w 9868442"/>
              <a:gd name="connsiteY116" fmla="*/ 3237628 h 10029569"/>
              <a:gd name="connsiteX117" fmla="*/ 1815562 w 9868442"/>
              <a:gd name="connsiteY117" fmla="*/ 3293090 h 10029569"/>
              <a:gd name="connsiteX118" fmla="*/ 1904478 w 9868442"/>
              <a:gd name="connsiteY118" fmla="*/ 3362639 h 10029569"/>
              <a:gd name="connsiteX119" fmla="*/ 1949376 w 9868442"/>
              <a:gd name="connsiteY119" fmla="*/ 3403135 h 10029569"/>
              <a:gd name="connsiteX120" fmla="*/ 2003958 w 9868442"/>
              <a:gd name="connsiteY120" fmla="*/ 3422503 h 10029569"/>
              <a:gd name="connsiteX121" fmla="*/ 2051498 w 9868442"/>
              <a:gd name="connsiteY121" fmla="*/ 3461239 h 10029569"/>
              <a:gd name="connsiteX122" fmla="*/ 2180030 w 9868442"/>
              <a:gd name="connsiteY122" fmla="*/ 3522864 h 10029569"/>
              <a:gd name="connsiteX123" fmla="*/ 2372829 w 9868442"/>
              <a:gd name="connsiteY123" fmla="*/ 3651397 h 10029569"/>
              <a:gd name="connsiteX124" fmla="*/ 2474070 w 9868442"/>
              <a:gd name="connsiteY124" fmla="*/ 3717424 h 10029569"/>
              <a:gd name="connsiteX125" fmla="*/ 2510165 w 9868442"/>
              <a:gd name="connsiteY125" fmla="*/ 3735031 h 10029569"/>
              <a:gd name="connsiteX126" fmla="*/ 2561226 w 9868442"/>
              <a:gd name="connsiteY126" fmla="*/ 3757040 h 10029569"/>
              <a:gd name="connsiteX127" fmla="*/ 2597321 w 9868442"/>
              <a:gd name="connsiteY127" fmla="*/ 3684850 h 10029569"/>
              <a:gd name="connsiteX128" fmla="*/ 2522490 w 9868442"/>
              <a:gd name="connsiteY128" fmla="*/ 3645234 h 10029569"/>
              <a:gd name="connsiteX129" fmla="*/ 2364025 w 9868442"/>
              <a:gd name="connsiteY129" fmla="*/ 3552796 h 10029569"/>
              <a:gd name="connsiteX130" fmla="*/ 1972265 w 9868442"/>
              <a:gd name="connsiteY130" fmla="*/ 3259637 h 10029569"/>
              <a:gd name="connsiteX131" fmla="*/ 1682627 w 9868442"/>
              <a:gd name="connsiteY131" fmla="*/ 3049231 h 10029569"/>
              <a:gd name="connsiteX132" fmla="*/ 1595472 w 9868442"/>
              <a:gd name="connsiteY132" fmla="*/ 2877561 h 10029569"/>
              <a:gd name="connsiteX133" fmla="*/ 1598993 w 9868442"/>
              <a:gd name="connsiteY133" fmla="*/ 2840586 h 10029569"/>
              <a:gd name="connsiteX134" fmla="*/ 1650934 w 9868442"/>
              <a:gd name="connsiteY134" fmla="*/ 2933904 h 10029569"/>
              <a:gd name="connsiteX135" fmla="*/ 1515359 w 9868442"/>
              <a:gd name="connsiteY135" fmla="*/ 2513092 h 10029569"/>
              <a:gd name="connsiteX136" fmla="*/ 1423802 w 9868442"/>
              <a:gd name="connsiteY136" fmla="*/ 2523656 h 10029569"/>
              <a:gd name="connsiteX137" fmla="*/ 1301432 w 9868442"/>
              <a:gd name="connsiteY137" fmla="*/ 2462911 h 10029569"/>
              <a:gd name="connsiteX138" fmla="*/ 1193147 w 9868442"/>
              <a:gd name="connsiteY138" fmla="*/ 2283318 h 10029569"/>
              <a:gd name="connsiteX139" fmla="*/ 1119197 w 9868442"/>
              <a:gd name="connsiteY139" fmla="*/ 1985757 h 10029569"/>
              <a:gd name="connsiteX140" fmla="*/ 1096308 w 9868442"/>
              <a:gd name="connsiteY140" fmla="*/ 1858105 h 10029569"/>
              <a:gd name="connsiteX141" fmla="*/ 1161454 w 9868442"/>
              <a:gd name="connsiteY141" fmla="*/ 1705802 h 10029569"/>
              <a:gd name="connsiteX142" fmla="*/ 1177301 w 9868442"/>
              <a:gd name="connsiteY142" fmla="*/ 1667947 h 10029569"/>
              <a:gd name="connsiteX143" fmla="*/ 1139445 w 9868442"/>
              <a:gd name="connsiteY143" fmla="*/ 1329008 h 10029569"/>
              <a:gd name="connsiteX144" fmla="*/ 1119197 w 9868442"/>
              <a:gd name="connsiteY144" fmla="*/ 1039370 h 10029569"/>
              <a:gd name="connsiteX145" fmla="*/ 1191387 w 9868442"/>
              <a:gd name="connsiteY145" fmla="*/ 662576 h 10029569"/>
              <a:gd name="connsiteX146" fmla="*/ 1296149 w 9868442"/>
              <a:gd name="connsiteY146" fmla="*/ 480342 h 10029569"/>
              <a:gd name="connsiteX147" fmla="*/ 1551454 w 9868442"/>
              <a:gd name="connsiteY147" fmla="*/ 211832 h 10029569"/>
              <a:gd name="connsiteX148" fmla="*/ 1763620 w 9868442"/>
              <a:gd name="connsiteY148" fmla="*/ 109711 h 10029569"/>
              <a:gd name="connsiteX149" fmla="*/ 1898315 w 9868442"/>
              <a:gd name="connsiteY149" fmla="*/ 65693 h 10029569"/>
              <a:gd name="connsiteX150" fmla="*/ 2076148 w 9868442"/>
              <a:gd name="connsiteY150" fmla="*/ 31359 h 10029569"/>
              <a:gd name="connsiteX151" fmla="*/ 2219646 w 9868442"/>
              <a:gd name="connsiteY151" fmla="*/ 14632 h 10029569"/>
              <a:gd name="connsiteX152" fmla="*/ 2245177 w 9868442"/>
              <a:gd name="connsiteY152" fmla="*/ 11110 h 10029569"/>
              <a:gd name="connsiteX153" fmla="*/ 2348179 w 9868442"/>
              <a:gd name="connsiteY153" fmla="*/ 7589 h 10029569"/>
              <a:gd name="connsiteX154" fmla="*/ 2434454 w 9868442"/>
              <a:gd name="connsiteY154" fmla="*/ 17273 h 10029569"/>
              <a:gd name="connsiteX155" fmla="*/ 2561226 w 9868442"/>
              <a:gd name="connsiteY155" fmla="*/ 51607 h 10029569"/>
              <a:gd name="connsiteX156" fmla="*/ 2689758 w 9868442"/>
              <a:gd name="connsiteY156" fmla="*/ 92103 h 10029569"/>
              <a:gd name="connsiteX157" fmla="*/ 2749623 w 9868442"/>
              <a:gd name="connsiteY157" fmla="*/ 119395 h 10029569"/>
              <a:gd name="connsiteX158" fmla="*/ 2885198 w 9868442"/>
              <a:gd name="connsiteY158" fmla="*/ 188943 h 10029569"/>
              <a:gd name="connsiteX159" fmla="*/ 3074476 w 9868442"/>
              <a:gd name="connsiteY159" fmla="*/ 315715 h 10029569"/>
              <a:gd name="connsiteX160" fmla="*/ 3171315 w 9868442"/>
              <a:gd name="connsiteY160" fmla="*/ 387904 h 10029569"/>
              <a:gd name="connsiteX161" fmla="*/ 3302489 w 9868442"/>
              <a:gd name="connsiteY161" fmla="*/ 537565 h 10029569"/>
              <a:gd name="connsiteX162" fmla="*/ 3438944 w 9868442"/>
              <a:gd name="connsiteY162" fmla="*/ 770861 h 10029569"/>
              <a:gd name="connsiteX163" fmla="*/ 3529621 w 9868442"/>
              <a:gd name="connsiteY163" fmla="*/ 1044652 h 10029569"/>
              <a:gd name="connsiteX164" fmla="*/ 3541946 w 9868442"/>
              <a:gd name="connsiteY164" fmla="*/ 1292033 h 10029569"/>
              <a:gd name="connsiteX165" fmla="*/ 3524339 w 9868442"/>
              <a:gd name="connsiteY165" fmla="*/ 1486593 h 10029569"/>
              <a:gd name="connsiteX166" fmla="*/ 3524339 w 9868442"/>
              <a:gd name="connsiteY166" fmla="*/ 1522688 h 10029569"/>
              <a:gd name="connsiteX167" fmla="*/ 3500569 w 9868442"/>
              <a:gd name="connsiteY167" fmla="*/ 1571988 h 10029569"/>
              <a:gd name="connsiteX168" fmla="*/ 3494407 w 9868442"/>
              <a:gd name="connsiteY168" fmla="*/ 1717247 h 10029569"/>
              <a:gd name="connsiteX169" fmla="*/ 3497048 w 9868442"/>
              <a:gd name="connsiteY169" fmla="*/ 1725170 h 10029569"/>
              <a:gd name="connsiteX170" fmla="*/ 3506732 w 9868442"/>
              <a:gd name="connsiteY170" fmla="*/ 1839617 h 10029569"/>
              <a:gd name="connsiteX171" fmla="*/ 3489125 w 9868442"/>
              <a:gd name="connsiteY171" fmla="*/ 1908285 h 10029569"/>
              <a:gd name="connsiteX172" fmla="*/ 3482082 w 9868442"/>
              <a:gd name="connsiteY172" fmla="*/ 2074673 h 10029569"/>
              <a:gd name="connsiteX173" fmla="*/ 3478560 w 9868442"/>
              <a:gd name="connsiteY173" fmla="*/ 2462031 h 10029569"/>
              <a:gd name="connsiteX174" fmla="*/ 3439825 w 9868442"/>
              <a:gd name="connsiteY174" fmla="*/ 2793046 h 10029569"/>
              <a:gd name="connsiteX175" fmla="*/ 3435423 w 9868442"/>
              <a:gd name="connsiteY175" fmla="*/ 2873159 h 10029569"/>
              <a:gd name="connsiteX176" fmla="*/ 3494407 w 9868442"/>
              <a:gd name="connsiteY176" fmla="*/ 2904852 h 10029569"/>
              <a:gd name="connsiteX177" fmla="*/ 3573639 w 9868442"/>
              <a:gd name="connsiteY177" fmla="*/ 2867877 h 10029569"/>
              <a:gd name="connsiteX178" fmla="*/ 3759395 w 9868442"/>
              <a:gd name="connsiteY178" fmla="*/ 2738464 h 10029569"/>
              <a:gd name="connsiteX179" fmla="*/ 4082487 w 9868442"/>
              <a:gd name="connsiteY179" fmla="*/ 2675078 h 10029569"/>
              <a:gd name="connsiteX180" fmla="*/ 4495376 w 9868442"/>
              <a:gd name="connsiteY180" fmla="*/ 2687403 h 10029569"/>
              <a:gd name="connsiteX181" fmla="*/ 4593095 w 9868442"/>
              <a:gd name="connsiteY181" fmla="*/ 2674198 h 10029569"/>
              <a:gd name="connsiteX182" fmla="*/ 4700499 w 9868442"/>
              <a:gd name="connsiteY182" fmla="*/ 2712053 h 10029569"/>
              <a:gd name="connsiteX183" fmla="*/ 4785894 w 9868442"/>
              <a:gd name="connsiteY183" fmla="*/ 2852030 h 10029569"/>
              <a:gd name="connsiteX184" fmla="*/ 4848400 w 9868442"/>
              <a:gd name="connsiteY184" fmla="*/ 2925981 h 10029569"/>
              <a:gd name="connsiteX185" fmla="*/ 4921470 w 9868442"/>
              <a:gd name="connsiteY185" fmla="*/ 3038667 h 10029569"/>
              <a:gd name="connsiteX186" fmla="*/ 5020070 w 9868442"/>
              <a:gd name="connsiteY186" fmla="*/ 3126702 h 10029569"/>
              <a:gd name="connsiteX187" fmla="*/ 5092259 w 9868442"/>
              <a:gd name="connsiteY187" fmla="*/ 3146070 h 10029569"/>
              <a:gd name="connsiteX188" fmla="*/ 5225194 w 9868442"/>
              <a:gd name="connsiteY188" fmla="*/ 3211217 h 10029569"/>
              <a:gd name="connsiteX189" fmla="*/ 5325555 w 9868442"/>
              <a:gd name="connsiteY189" fmla="*/ 3269321 h 10029569"/>
              <a:gd name="connsiteX190" fmla="*/ 5413590 w 9868442"/>
              <a:gd name="connsiteY190" fmla="*/ 3329185 h 10029569"/>
              <a:gd name="connsiteX191" fmla="*/ 5572936 w 9868442"/>
              <a:gd name="connsiteY191" fmla="*/ 3403135 h 10029569"/>
              <a:gd name="connsiteX192" fmla="*/ 5668895 w 9868442"/>
              <a:gd name="connsiteY192" fmla="*/ 3457718 h 10029569"/>
              <a:gd name="connsiteX193" fmla="*/ 5741084 w 9868442"/>
              <a:gd name="connsiteY193" fmla="*/ 3507018 h 10029569"/>
              <a:gd name="connsiteX194" fmla="*/ 5784222 w 9868442"/>
              <a:gd name="connsiteY194" fmla="*/ 3516702 h 10029569"/>
              <a:gd name="connsiteX195" fmla="*/ 5843206 w 9868442"/>
              <a:gd name="connsiteY195" fmla="*/ 3541352 h 10029569"/>
              <a:gd name="connsiteX196" fmla="*/ 5951490 w 9868442"/>
              <a:gd name="connsiteY196" fmla="*/ 3640832 h 10029569"/>
              <a:gd name="connsiteX197" fmla="*/ 6013116 w 9868442"/>
              <a:gd name="connsiteY197" fmla="*/ 3664602 h 10029569"/>
              <a:gd name="connsiteX198" fmla="*/ 6186546 w 9868442"/>
              <a:gd name="connsiteY198" fmla="*/ 3736792 h 10029569"/>
              <a:gd name="connsiteX199" fmla="*/ 6186546 w 9868442"/>
              <a:gd name="connsiteY199" fmla="*/ 3750877 h 10029569"/>
              <a:gd name="connsiteX200" fmla="*/ 8932387 w 9868442"/>
              <a:gd name="connsiteY200" fmla="*/ 3619704 h 10029569"/>
              <a:gd name="connsiteX201" fmla="*/ 8953516 w 9868442"/>
              <a:gd name="connsiteY201" fmla="*/ 3513180 h 10029569"/>
              <a:gd name="connsiteX202" fmla="*/ 8878685 w 9868442"/>
              <a:gd name="connsiteY202" fmla="*/ 3337108 h 10029569"/>
              <a:gd name="connsiteX203" fmla="*/ 8775683 w 9868442"/>
              <a:gd name="connsiteY203" fmla="*/ 3274603 h 10029569"/>
              <a:gd name="connsiteX204" fmla="*/ 8648911 w 9868442"/>
              <a:gd name="connsiteY204" fmla="*/ 3280765 h 10029569"/>
              <a:gd name="connsiteX205" fmla="*/ 8628663 w 9868442"/>
              <a:gd name="connsiteY205" fmla="*/ 3300133 h 10029569"/>
              <a:gd name="connsiteX206" fmla="*/ 8633945 w 9868442"/>
              <a:gd name="connsiteY206" fmla="*/ 3317741 h 10029569"/>
              <a:gd name="connsiteX207" fmla="*/ 8735186 w 9868442"/>
              <a:gd name="connsiteY207" fmla="*/ 3411059 h 10029569"/>
              <a:gd name="connsiteX208" fmla="*/ 8823222 w 9868442"/>
              <a:gd name="connsiteY208" fmla="*/ 3573925 h 10029569"/>
              <a:gd name="connsiteX209" fmla="*/ 8932387 w 9868442"/>
              <a:gd name="connsiteY209" fmla="*/ 3619704 h 10029569"/>
              <a:gd name="connsiteX210" fmla="*/ 1753056 w 9868442"/>
              <a:gd name="connsiteY210" fmla="*/ 2878441 h 10029569"/>
              <a:gd name="connsiteX211" fmla="*/ 1750415 w 9868442"/>
              <a:gd name="connsiteY211" fmla="*/ 2837945 h 10029569"/>
              <a:gd name="connsiteX212" fmla="*/ 1711679 w 9868442"/>
              <a:gd name="connsiteY212" fmla="*/ 2778080 h 10029569"/>
              <a:gd name="connsiteX213" fmla="*/ 1634207 w 9868442"/>
              <a:gd name="connsiteY213" fmla="*/ 2606410 h 10029569"/>
              <a:gd name="connsiteX214" fmla="*/ 1555855 w 9868442"/>
              <a:gd name="connsiteY214" fmla="*/ 2494604 h 10029569"/>
              <a:gd name="connsiteX215" fmla="*/ 1531205 w 9868442"/>
              <a:gd name="connsiteY215" fmla="*/ 2510451 h 10029569"/>
              <a:gd name="connsiteX216" fmla="*/ 1590189 w 9868442"/>
              <a:gd name="connsiteY216" fmla="*/ 2625778 h 10029569"/>
              <a:gd name="connsiteX217" fmla="*/ 1637729 w 9868442"/>
              <a:gd name="connsiteY217" fmla="*/ 2719096 h 10029569"/>
              <a:gd name="connsiteX218" fmla="*/ 1686149 w 9868442"/>
              <a:gd name="connsiteY218" fmla="*/ 2812414 h 10029569"/>
              <a:gd name="connsiteX219" fmla="*/ 1703756 w 9868442"/>
              <a:gd name="connsiteY219" fmla="*/ 2847629 h 10029569"/>
              <a:gd name="connsiteX220" fmla="*/ 1746893 w 9868442"/>
              <a:gd name="connsiteY220" fmla="*/ 2908373 h 10029569"/>
              <a:gd name="connsiteX221" fmla="*/ 1768022 w 9868442"/>
              <a:gd name="connsiteY221" fmla="*/ 2911895 h 10029569"/>
              <a:gd name="connsiteX222" fmla="*/ 1763620 w 9868442"/>
              <a:gd name="connsiteY222" fmla="*/ 2890766 h 10029569"/>
              <a:gd name="connsiteX223" fmla="*/ 1753056 w 9868442"/>
              <a:gd name="connsiteY223" fmla="*/ 2878441 h 10029569"/>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58850 w 9868442"/>
              <a:gd name="connsiteY84" fmla="*/ 6331211 h 10065194"/>
              <a:gd name="connsiteX85" fmla="*/ 5676818 w 9868442"/>
              <a:gd name="connsiteY85" fmla="*/ 6640217 h 10065194"/>
              <a:gd name="connsiteX86" fmla="*/ 5718412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58850 w 9868442"/>
              <a:gd name="connsiteY84" fmla="*/ 6331211 h 10065194"/>
              <a:gd name="connsiteX85" fmla="*/ 5555760 w 9868442"/>
              <a:gd name="connsiteY85" fmla="*/ 7326210 h 10065194"/>
              <a:gd name="connsiteX86" fmla="*/ 5718412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18497 w 9868442"/>
              <a:gd name="connsiteY84" fmla="*/ 6674206 h 10065194"/>
              <a:gd name="connsiteX85" fmla="*/ 5555760 w 9868442"/>
              <a:gd name="connsiteY85" fmla="*/ 7326210 h 10065194"/>
              <a:gd name="connsiteX86" fmla="*/ 5718412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18497 w 9868442"/>
              <a:gd name="connsiteY84" fmla="*/ 6674206 h 10065194"/>
              <a:gd name="connsiteX85" fmla="*/ 5656641 w 9868442"/>
              <a:gd name="connsiteY85" fmla="*/ 7830615 h 10065194"/>
              <a:gd name="connsiteX86" fmla="*/ 5718412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18497 w 9868442"/>
              <a:gd name="connsiteY84" fmla="*/ 6674206 h 10065194"/>
              <a:gd name="connsiteX85" fmla="*/ 5656641 w 9868442"/>
              <a:gd name="connsiteY85" fmla="*/ 7830615 h 10065194"/>
              <a:gd name="connsiteX86" fmla="*/ 5899998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73764"/>
              <a:gd name="connsiteX1" fmla="*/ 6170700 w 9868442"/>
              <a:gd name="connsiteY1" fmla="*/ 3757920 h 10073764"/>
              <a:gd name="connsiteX2" fmla="*/ 6050090 w 9868442"/>
              <a:gd name="connsiteY2" fmla="*/ 3783451 h 10073764"/>
              <a:gd name="connsiteX3" fmla="*/ 5844086 w 9868442"/>
              <a:gd name="connsiteY3" fmla="*/ 3838033 h 10073764"/>
              <a:gd name="connsiteX4" fmla="*/ 5596705 w 9868442"/>
              <a:gd name="connsiteY4" fmla="*/ 3898778 h 10073764"/>
              <a:gd name="connsiteX5" fmla="*/ 5472575 w 9868442"/>
              <a:gd name="connsiteY5" fmla="*/ 3946317 h 10073764"/>
              <a:gd name="connsiteX6" fmla="*/ 5460249 w 9868442"/>
              <a:gd name="connsiteY6" fmla="*/ 3976249 h 10073764"/>
              <a:gd name="connsiteX7" fmla="*/ 5425035 w 9868442"/>
              <a:gd name="connsiteY7" fmla="*/ 4907670 h 10073764"/>
              <a:gd name="connsiteX8" fmla="*/ 6290429 w 9868442"/>
              <a:gd name="connsiteY8" fmla="*/ 5056450 h 10073764"/>
              <a:gd name="connsiteX9" fmla="*/ 6263137 w 9868442"/>
              <a:gd name="connsiteY9" fmla="*/ 5004509 h 10073764"/>
              <a:gd name="connsiteX10" fmla="*/ 6115237 w 9868442"/>
              <a:gd name="connsiteY10" fmla="*/ 4832839 h 10073764"/>
              <a:gd name="connsiteX11" fmla="*/ 6010474 w 9868442"/>
              <a:gd name="connsiteY11" fmla="*/ 4507106 h 10073764"/>
              <a:gd name="connsiteX12" fmla="*/ 6078262 w 9868442"/>
              <a:gd name="connsiteY12" fmla="*/ 3904060 h 10073764"/>
              <a:gd name="connsiteX13" fmla="*/ 6244650 w 9868442"/>
              <a:gd name="connsiteY13" fmla="*/ 3746475 h 10073764"/>
              <a:gd name="connsiteX14" fmla="*/ 6383747 w 9868442"/>
              <a:gd name="connsiteY14" fmla="*/ 3741193 h 10073764"/>
              <a:gd name="connsiteX15" fmla="*/ 6754378 w 9868442"/>
              <a:gd name="connsiteY15" fmla="*/ 3598575 h 10073764"/>
              <a:gd name="connsiteX16" fmla="*/ 7117086 w 9868442"/>
              <a:gd name="connsiteY16" fmla="*/ 3518462 h 10073764"/>
              <a:gd name="connsiteX17" fmla="*/ 7150539 w 9868442"/>
              <a:gd name="connsiteY17" fmla="*/ 3490291 h 10073764"/>
              <a:gd name="connsiteX18" fmla="*/ 7174309 w 9868442"/>
              <a:gd name="connsiteY18" fmla="*/ 3315099 h 10073764"/>
              <a:gd name="connsiteX19" fmla="*/ 7218327 w 9868442"/>
              <a:gd name="connsiteY19" fmla="*/ 3163678 h 10073764"/>
              <a:gd name="connsiteX20" fmla="*/ 7291397 w 9868442"/>
              <a:gd name="connsiteY20" fmla="*/ 3088847 h 10073764"/>
              <a:gd name="connsiteX21" fmla="*/ 7329253 w 9868442"/>
              <a:gd name="connsiteY21" fmla="*/ 3080044 h 10073764"/>
              <a:gd name="connsiteX22" fmla="*/ 7228892 w 9868442"/>
              <a:gd name="connsiteY22" fmla="*/ 3043068 h 10073764"/>
              <a:gd name="connsiteX23" fmla="*/ 7162865 w 9868442"/>
              <a:gd name="connsiteY23" fmla="*/ 3025461 h 10073764"/>
              <a:gd name="connsiteX24" fmla="*/ 7123249 w 9868442"/>
              <a:gd name="connsiteY24" fmla="*/ 2962956 h 10073764"/>
              <a:gd name="connsiteX25" fmla="*/ 7142617 w 9868442"/>
              <a:gd name="connsiteY25" fmla="*/ 2679480 h 10073764"/>
              <a:gd name="connsiteX26" fmla="*/ 7192797 w 9868442"/>
              <a:gd name="connsiteY26" fmla="*/ 2561512 h 10073764"/>
              <a:gd name="connsiteX27" fmla="*/ 7294038 w 9868442"/>
              <a:gd name="connsiteY27" fmla="*/ 2448826 h 10073764"/>
              <a:gd name="connsiteX28" fmla="*/ 7323970 w 9868442"/>
              <a:gd name="connsiteY28" fmla="*/ 2398645 h 10073764"/>
              <a:gd name="connsiteX29" fmla="*/ 7388236 w 9868442"/>
              <a:gd name="connsiteY29" fmla="*/ 2358149 h 10073764"/>
              <a:gd name="connsiteX30" fmla="*/ 7469230 w 9868442"/>
              <a:gd name="connsiteY30" fmla="*/ 2347584 h 10073764"/>
              <a:gd name="connsiteX31" fmla="*/ 7593361 w 9868442"/>
              <a:gd name="connsiteY31" fmla="*/ 2419774 h 10073764"/>
              <a:gd name="connsiteX32" fmla="*/ 7956068 w 9868442"/>
              <a:gd name="connsiteY32" fmla="*/ 2462031 h 10073764"/>
              <a:gd name="connsiteX33" fmla="*/ 8389205 w 9868442"/>
              <a:gd name="connsiteY33" fmla="*/ 2498126 h 10073764"/>
              <a:gd name="connsiteX34" fmla="*/ 8686766 w 9868442"/>
              <a:gd name="connsiteY34" fmla="*/ 2535101 h 10073764"/>
              <a:gd name="connsiteX35" fmla="*/ 9254598 w 9868442"/>
              <a:gd name="connsiteY35" fmla="*/ 2552708 h 10073764"/>
              <a:gd name="connsiteX36" fmla="*/ 9430670 w 9868442"/>
              <a:gd name="connsiteY36" fmla="*/ 2563272 h 10073764"/>
              <a:gd name="connsiteX37" fmla="*/ 9484372 w 9868442"/>
              <a:gd name="connsiteY37" fmla="*/ 2516613 h 10073764"/>
              <a:gd name="connsiteX38" fmla="*/ 9600580 w 9868442"/>
              <a:gd name="connsiteY38" fmla="*/ 2527178 h 10073764"/>
              <a:gd name="connsiteX39" fmla="*/ 9658683 w 9868442"/>
              <a:gd name="connsiteY39" fmla="*/ 2565033 h 10073764"/>
              <a:gd name="connsiteX40" fmla="*/ 9705343 w 9868442"/>
              <a:gd name="connsiteY40" fmla="*/ 2580880 h 10073764"/>
              <a:gd name="connsiteX41" fmla="*/ 9771370 w 9868442"/>
              <a:gd name="connsiteY41" fmla="*/ 2597606 h 10073764"/>
              <a:gd name="connsiteX42" fmla="*/ 9796019 w 9868442"/>
              <a:gd name="connsiteY42" fmla="*/ 2628419 h 10073764"/>
              <a:gd name="connsiteX43" fmla="*/ 9863808 w 9868442"/>
              <a:gd name="connsiteY43" fmla="*/ 2926861 h 10073764"/>
              <a:gd name="connsiteX44" fmla="*/ 9868209 w 9868442"/>
              <a:gd name="connsiteY44" fmla="*/ 3011375 h 10073764"/>
              <a:gd name="connsiteX45" fmla="*/ 9820670 w 9868442"/>
              <a:gd name="connsiteY45" fmla="*/ 3041308 h 10073764"/>
              <a:gd name="connsiteX46" fmla="*/ 9796019 w 9868442"/>
              <a:gd name="connsiteY46" fmla="*/ 3176883 h 10073764"/>
              <a:gd name="connsiteX47" fmla="*/ 9786335 w 9868442"/>
              <a:gd name="connsiteY47" fmla="*/ 3233226 h 10073764"/>
              <a:gd name="connsiteX48" fmla="*/ 9723830 w 9868442"/>
              <a:gd name="connsiteY48" fmla="*/ 3324783 h 10073764"/>
              <a:gd name="connsiteX49" fmla="*/ 9568006 w 9868442"/>
              <a:gd name="connsiteY49" fmla="*/ 3340630 h 10073764"/>
              <a:gd name="connsiteX50" fmla="*/ 9400738 w 9868442"/>
              <a:gd name="connsiteY50" fmla="*/ 3318621 h 10073764"/>
              <a:gd name="connsiteX51" fmla="*/ 9206178 w 9868442"/>
              <a:gd name="connsiteY51" fmla="*/ 3304535 h 10073764"/>
              <a:gd name="connsiteX52" fmla="*/ 9158639 w 9868442"/>
              <a:gd name="connsiteY52" fmla="*/ 3344151 h 10073764"/>
              <a:gd name="connsiteX53" fmla="*/ 9157759 w 9868442"/>
              <a:gd name="connsiteY53" fmla="*/ 3526386 h 10073764"/>
              <a:gd name="connsiteX54" fmla="*/ 9114621 w 9868442"/>
              <a:gd name="connsiteY54" fmla="*/ 3695415 h 10073764"/>
              <a:gd name="connsiteX55" fmla="*/ 9007217 w 9868442"/>
              <a:gd name="connsiteY55" fmla="*/ 3804579 h 10073764"/>
              <a:gd name="connsiteX56" fmla="*/ 8964960 w 9868442"/>
              <a:gd name="connsiteY56" fmla="*/ 3838913 h 10073764"/>
              <a:gd name="connsiteX57" fmla="*/ 8891010 w 9868442"/>
              <a:gd name="connsiteY57" fmla="*/ 3954240 h 10073764"/>
              <a:gd name="connsiteX58" fmla="*/ 8898933 w 9868442"/>
              <a:gd name="connsiteY58" fmla="*/ 4078371 h 10073764"/>
              <a:gd name="connsiteX59" fmla="*/ 8908617 w 9868442"/>
              <a:gd name="connsiteY59" fmla="*/ 4213066 h 10073764"/>
              <a:gd name="connsiteX60" fmla="*/ 9001935 w 9868442"/>
              <a:gd name="connsiteY60" fmla="*/ 4344240 h 10073764"/>
              <a:gd name="connsiteX61" fmla="*/ 9045073 w 9868442"/>
              <a:gd name="connsiteY61" fmla="*/ 4505346 h 10073764"/>
              <a:gd name="connsiteX62" fmla="*/ 8979926 w 9868442"/>
              <a:gd name="connsiteY62" fmla="*/ 4607467 h 10073764"/>
              <a:gd name="connsiteX63" fmla="*/ 8881326 w 9868442"/>
              <a:gd name="connsiteY63" fmla="*/ 4761530 h 10073764"/>
              <a:gd name="connsiteX64" fmla="*/ 8875164 w 9868442"/>
              <a:gd name="connsiteY64" fmla="*/ 4861011 h 10073764"/>
              <a:gd name="connsiteX65" fmla="*/ 8823222 w 9868442"/>
              <a:gd name="connsiteY65" fmla="*/ 4978979 h 10073764"/>
              <a:gd name="connsiteX66" fmla="*/ 8694690 w 9868442"/>
              <a:gd name="connsiteY66" fmla="*/ 5022997 h 10073764"/>
              <a:gd name="connsiteX67" fmla="*/ 8559114 w 9868442"/>
              <a:gd name="connsiteY67" fmla="*/ 5100468 h 10073764"/>
              <a:gd name="connsiteX68" fmla="*/ 8507173 w 9868442"/>
              <a:gd name="connsiteY68" fmla="*/ 5192906 h 10073764"/>
              <a:gd name="connsiteX69" fmla="*/ 8383923 w 9868442"/>
              <a:gd name="connsiteY69" fmla="*/ 5248369 h 10073764"/>
              <a:gd name="connsiteX70" fmla="*/ 8123337 w 9868442"/>
              <a:gd name="connsiteY70" fmla="*/ 5313515 h 10073764"/>
              <a:gd name="connsiteX71" fmla="*/ 7940222 w 9868442"/>
              <a:gd name="connsiteY71" fmla="*/ 5327601 h 10073764"/>
              <a:gd name="connsiteX72" fmla="*/ 7645302 w 9868442"/>
              <a:gd name="connsiteY72" fmla="*/ 5340807 h 10073764"/>
              <a:gd name="connsiteX73" fmla="*/ 7242977 w 9868442"/>
              <a:gd name="connsiteY73" fmla="*/ 5318798 h 10073764"/>
              <a:gd name="connsiteX74" fmla="*/ 6830969 w 9868442"/>
              <a:gd name="connsiteY74" fmla="*/ 5322319 h 10073764"/>
              <a:gd name="connsiteX75" fmla="*/ 6537810 w 9868442"/>
              <a:gd name="connsiteY75" fmla="*/ 5282703 h 10073764"/>
              <a:gd name="connsiteX76" fmla="*/ 6277223 w 9868442"/>
              <a:gd name="connsiteY76" fmla="*/ 5240446 h 10073764"/>
              <a:gd name="connsiteX77" fmla="*/ 6083544 w 9868442"/>
              <a:gd name="connsiteY77" fmla="*/ 5273899 h 10073764"/>
              <a:gd name="connsiteX78" fmla="*/ 5991107 w 9868442"/>
              <a:gd name="connsiteY78" fmla="*/ 5366337 h 10073764"/>
              <a:gd name="connsiteX79" fmla="*/ 5768375 w 9868442"/>
              <a:gd name="connsiteY79" fmla="*/ 5697352 h 10073764"/>
              <a:gd name="connsiteX80" fmla="*/ 5623997 w 9868442"/>
              <a:gd name="connsiteY80" fmla="*/ 5749293 h 10073764"/>
              <a:gd name="connsiteX81" fmla="*/ 5462010 w 9868442"/>
              <a:gd name="connsiteY81" fmla="*/ 5765140 h 10073764"/>
              <a:gd name="connsiteX82" fmla="*/ 5445284 w 9868442"/>
              <a:gd name="connsiteY82" fmla="*/ 5792431 h 10073764"/>
              <a:gd name="connsiteX83" fmla="*/ 5492823 w 9868442"/>
              <a:gd name="connsiteY83" fmla="*/ 5969383 h 10073764"/>
              <a:gd name="connsiteX84" fmla="*/ 5518497 w 9868442"/>
              <a:gd name="connsiteY84" fmla="*/ 6674206 h 10073764"/>
              <a:gd name="connsiteX85" fmla="*/ 5656641 w 9868442"/>
              <a:gd name="connsiteY85" fmla="*/ 7830615 h 10073764"/>
              <a:gd name="connsiteX86" fmla="*/ 5960527 w 9868442"/>
              <a:gd name="connsiteY86" fmla="*/ 10027095 h 10073764"/>
              <a:gd name="connsiteX87" fmla="*/ 1021086 w 9868442"/>
              <a:gd name="connsiteY87" fmla="*/ 10027096 h 10073764"/>
              <a:gd name="connsiteX88" fmla="*/ 1461297 w 9868442"/>
              <a:gd name="connsiteY88" fmla="*/ 8206690 h 10073764"/>
              <a:gd name="connsiteX89" fmla="*/ 1496294 w 9868442"/>
              <a:gd name="connsiteY89" fmla="*/ 7201181 h 10073764"/>
              <a:gd name="connsiteX90" fmla="*/ 1215156 w 9868442"/>
              <a:gd name="connsiteY90" fmla="*/ 6532813 h 10073764"/>
              <a:gd name="connsiteX91" fmla="*/ 1178181 w 9868442"/>
              <a:gd name="connsiteY91" fmla="*/ 6476470 h 10073764"/>
              <a:gd name="connsiteX92" fmla="*/ 1015315 w 9868442"/>
              <a:gd name="connsiteY92" fmla="*/ 6259022 h 10073764"/>
              <a:gd name="connsiteX93" fmla="*/ 974818 w 9868442"/>
              <a:gd name="connsiteY93" fmla="*/ 6223807 h 10073764"/>
              <a:gd name="connsiteX94" fmla="*/ 892945 w 9868442"/>
              <a:gd name="connsiteY94" fmla="*/ 6132250 h 10073764"/>
              <a:gd name="connsiteX95" fmla="*/ 801387 w 9868442"/>
              <a:gd name="connsiteY95" fmla="*/ 6003717 h 10073764"/>
              <a:gd name="connsiteX96" fmla="*/ 617392 w 9868442"/>
              <a:gd name="connsiteY96" fmla="*/ 5788029 h 10073764"/>
              <a:gd name="connsiteX97" fmla="*/ 267890 w 9868442"/>
              <a:gd name="connsiteY97" fmla="*/ 5159452 h 10073764"/>
              <a:gd name="connsiteX98" fmla="*/ 205384 w 9868442"/>
              <a:gd name="connsiteY98" fmla="*/ 5041485 h 10073764"/>
              <a:gd name="connsiteX99" fmla="*/ 170170 w 9868442"/>
              <a:gd name="connsiteY99" fmla="*/ 4942004 h 10073764"/>
              <a:gd name="connsiteX100" fmla="*/ 75971 w 9868442"/>
              <a:gd name="connsiteY100" fmla="*/ 4773855 h 10073764"/>
              <a:gd name="connsiteX101" fmla="*/ 260 w 9868442"/>
              <a:gd name="connsiteY101" fmla="*/ 4532636 h 10073764"/>
              <a:gd name="connsiteX102" fmla="*/ 155204 w 9868442"/>
              <a:gd name="connsiteY102" fmla="*/ 4036114 h 10073764"/>
              <a:gd name="connsiteX103" fmla="*/ 284616 w 9868442"/>
              <a:gd name="connsiteY103" fmla="*/ 3897897 h 10073764"/>
              <a:gd name="connsiteX104" fmla="*/ 449244 w 9868442"/>
              <a:gd name="connsiteY104" fmla="*/ 3800177 h 10073764"/>
              <a:gd name="connsiteX105" fmla="*/ 863893 w 9868442"/>
              <a:gd name="connsiteY105" fmla="*/ 3576566 h 10073764"/>
              <a:gd name="connsiteX106" fmla="*/ 1068136 w 9868442"/>
              <a:gd name="connsiteY106" fmla="*/ 3535189 h 10073764"/>
              <a:gd name="connsiteX107" fmla="*/ 1197549 w 9868442"/>
              <a:gd name="connsiteY107" fmla="*/ 3479727 h 10073764"/>
              <a:gd name="connsiteX108" fmla="*/ 1198430 w 9868442"/>
              <a:gd name="connsiteY108" fmla="*/ 3477086 h 10073764"/>
              <a:gd name="connsiteX109" fmla="*/ 1247730 w 9868442"/>
              <a:gd name="connsiteY109" fmla="*/ 3339750 h 10073764"/>
              <a:gd name="connsiteX110" fmla="*/ 1422041 w 9868442"/>
              <a:gd name="connsiteY110" fmla="*/ 3090608 h 10073764"/>
              <a:gd name="connsiteX111" fmla="*/ 1510957 w 9868442"/>
              <a:gd name="connsiteY111" fmla="*/ 2947990 h 10073764"/>
              <a:gd name="connsiteX112" fmla="*/ 1529445 w 9868442"/>
              <a:gd name="connsiteY112" fmla="*/ 2928622 h 10073764"/>
              <a:gd name="connsiteX113" fmla="*/ 1539129 w 9868442"/>
              <a:gd name="connsiteY113" fmla="*/ 2929502 h 10073764"/>
              <a:gd name="connsiteX114" fmla="*/ 1542650 w 9868442"/>
              <a:gd name="connsiteY114" fmla="*/ 2992888 h 10073764"/>
              <a:gd name="connsiteX115" fmla="*/ 1623643 w 9868442"/>
              <a:gd name="connsiteY115" fmla="*/ 3178644 h 10073764"/>
              <a:gd name="connsiteX116" fmla="*/ 1709918 w 9868442"/>
              <a:gd name="connsiteY116" fmla="*/ 3237628 h 10073764"/>
              <a:gd name="connsiteX117" fmla="*/ 1815562 w 9868442"/>
              <a:gd name="connsiteY117" fmla="*/ 3293090 h 10073764"/>
              <a:gd name="connsiteX118" fmla="*/ 1904478 w 9868442"/>
              <a:gd name="connsiteY118" fmla="*/ 3362639 h 10073764"/>
              <a:gd name="connsiteX119" fmla="*/ 1949376 w 9868442"/>
              <a:gd name="connsiteY119" fmla="*/ 3403135 h 10073764"/>
              <a:gd name="connsiteX120" fmla="*/ 2003958 w 9868442"/>
              <a:gd name="connsiteY120" fmla="*/ 3422503 h 10073764"/>
              <a:gd name="connsiteX121" fmla="*/ 2051498 w 9868442"/>
              <a:gd name="connsiteY121" fmla="*/ 3461239 h 10073764"/>
              <a:gd name="connsiteX122" fmla="*/ 2180030 w 9868442"/>
              <a:gd name="connsiteY122" fmla="*/ 3522864 h 10073764"/>
              <a:gd name="connsiteX123" fmla="*/ 2372829 w 9868442"/>
              <a:gd name="connsiteY123" fmla="*/ 3651397 h 10073764"/>
              <a:gd name="connsiteX124" fmla="*/ 2474070 w 9868442"/>
              <a:gd name="connsiteY124" fmla="*/ 3717424 h 10073764"/>
              <a:gd name="connsiteX125" fmla="*/ 2510165 w 9868442"/>
              <a:gd name="connsiteY125" fmla="*/ 3735031 h 10073764"/>
              <a:gd name="connsiteX126" fmla="*/ 2561226 w 9868442"/>
              <a:gd name="connsiteY126" fmla="*/ 3757040 h 10073764"/>
              <a:gd name="connsiteX127" fmla="*/ 2597321 w 9868442"/>
              <a:gd name="connsiteY127" fmla="*/ 3684850 h 10073764"/>
              <a:gd name="connsiteX128" fmla="*/ 2522490 w 9868442"/>
              <a:gd name="connsiteY128" fmla="*/ 3645234 h 10073764"/>
              <a:gd name="connsiteX129" fmla="*/ 2364025 w 9868442"/>
              <a:gd name="connsiteY129" fmla="*/ 3552796 h 10073764"/>
              <a:gd name="connsiteX130" fmla="*/ 1972265 w 9868442"/>
              <a:gd name="connsiteY130" fmla="*/ 3259637 h 10073764"/>
              <a:gd name="connsiteX131" fmla="*/ 1682627 w 9868442"/>
              <a:gd name="connsiteY131" fmla="*/ 3049231 h 10073764"/>
              <a:gd name="connsiteX132" fmla="*/ 1595472 w 9868442"/>
              <a:gd name="connsiteY132" fmla="*/ 2877561 h 10073764"/>
              <a:gd name="connsiteX133" fmla="*/ 1598993 w 9868442"/>
              <a:gd name="connsiteY133" fmla="*/ 2840586 h 10073764"/>
              <a:gd name="connsiteX134" fmla="*/ 1650934 w 9868442"/>
              <a:gd name="connsiteY134" fmla="*/ 2933904 h 10073764"/>
              <a:gd name="connsiteX135" fmla="*/ 1515359 w 9868442"/>
              <a:gd name="connsiteY135" fmla="*/ 2513092 h 10073764"/>
              <a:gd name="connsiteX136" fmla="*/ 1423802 w 9868442"/>
              <a:gd name="connsiteY136" fmla="*/ 2523656 h 10073764"/>
              <a:gd name="connsiteX137" fmla="*/ 1301432 w 9868442"/>
              <a:gd name="connsiteY137" fmla="*/ 2462911 h 10073764"/>
              <a:gd name="connsiteX138" fmla="*/ 1193147 w 9868442"/>
              <a:gd name="connsiteY138" fmla="*/ 2283318 h 10073764"/>
              <a:gd name="connsiteX139" fmla="*/ 1119197 w 9868442"/>
              <a:gd name="connsiteY139" fmla="*/ 1985757 h 10073764"/>
              <a:gd name="connsiteX140" fmla="*/ 1096308 w 9868442"/>
              <a:gd name="connsiteY140" fmla="*/ 1858105 h 10073764"/>
              <a:gd name="connsiteX141" fmla="*/ 1161454 w 9868442"/>
              <a:gd name="connsiteY141" fmla="*/ 1705802 h 10073764"/>
              <a:gd name="connsiteX142" fmla="*/ 1177301 w 9868442"/>
              <a:gd name="connsiteY142" fmla="*/ 1667947 h 10073764"/>
              <a:gd name="connsiteX143" fmla="*/ 1139445 w 9868442"/>
              <a:gd name="connsiteY143" fmla="*/ 1329008 h 10073764"/>
              <a:gd name="connsiteX144" fmla="*/ 1119197 w 9868442"/>
              <a:gd name="connsiteY144" fmla="*/ 1039370 h 10073764"/>
              <a:gd name="connsiteX145" fmla="*/ 1191387 w 9868442"/>
              <a:gd name="connsiteY145" fmla="*/ 662576 h 10073764"/>
              <a:gd name="connsiteX146" fmla="*/ 1296149 w 9868442"/>
              <a:gd name="connsiteY146" fmla="*/ 480342 h 10073764"/>
              <a:gd name="connsiteX147" fmla="*/ 1551454 w 9868442"/>
              <a:gd name="connsiteY147" fmla="*/ 211832 h 10073764"/>
              <a:gd name="connsiteX148" fmla="*/ 1763620 w 9868442"/>
              <a:gd name="connsiteY148" fmla="*/ 109711 h 10073764"/>
              <a:gd name="connsiteX149" fmla="*/ 1898315 w 9868442"/>
              <a:gd name="connsiteY149" fmla="*/ 65693 h 10073764"/>
              <a:gd name="connsiteX150" fmla="*/ 2076148 w 9868442"/>
              <a:gd name="connsiteY150" fmla="*/ 31359 h 10073764"/>
              <a:gd name="connsiteX151" fmla="*/ 2219646 w 9868442"/>
              <a:gd name="connsiteY151" fmla="*/ 14632 h 10073764"/>
              <a:gd name="connsiteX152" fmla="*/ 2245177 w 9868442"/>
              <a:gd name="connsiteY152" fmla="*/ 11110 h 10073764"/>
              <a:gd name="connsiteX153" fmla="*/ 2348179 w 9868442"/>
              <a:gd name="connsiteY153" fmla="*/ 7589 h 10073764"/>
              <a:gd name="connsiteX154" fmla="*/ 2434454 w 9868442"/>
              <a:gd name="connsiteY154" fmla="*/ 17273 h 10073764"/>
              <a:gd name="connsiteX155" fmla="*/ 2561226 w 9868442"/>
              <a:gd name="connsiteY155" fmla="*/ 51607 h 10073764"/>
              <a:gd name="connsiteX156" fmla="*/ 2689758 w 9868442"/>
              <a:gd name="connsiteY156" fmla="*/ 92103 h 10073764"/>
              <a:gd name="connsiteX157" fmla="*/ 2749623 w 9868442"/>
              <a:gd name="connsiteY157" fmla="*/ 119395 h 10073764"/>
              <a:gd name="connsiteX158" fmla="*/ 2885198 w 9868442"/>
              <a:gd name="connsiteY158" fmla="*/ 188943 h 10073764"/>
              <a:gd name="connsiteX159" fmla="*/ 3074476 w 9868442"/>
              <a:gd name="connsiteY159" fmla="*/ 315715 h 10073764"/>
              <a:gd name="connsiteX160" fmla="*/ 3171315 w 9868442"/>
              <a:gd name="connsiteY160" fmla="*/ 387904 h 10073764"/>
              <a:gd name="connsiteX161" fmla="*/ 3302489 w 9868442"/>
              <a:gd name="connsiteY161" fmla="*/ 537565 h 10073764"/>
              <a:gd name="connsiteX162" fmla="*/ 3438944 w 9868442"/>
              <a:gd name="connsiteY162" fmla="*/ 770861 h 10073764"/>
              <a:gd name="connsiteX163" fmla="*/ 3529621 w 9868442"/>
              <a:gd name="connsiteY163" fmla="*/ 1044652 h 10073764"/>
              <a:gd name="connsiteX164" fmla="*/ 3541946 w 9868442"/>
              <a:gd name="connsiteY164" fmla="*/ 1292033 h 10073764"/>
              <a:gd name="connsiteX165" fmla="*/ 3524339 w 9868442"/>
              <a:gd name="connsiteY165" fmla="*/ 1486593 h 10073764"/>
              <a:gd name="connsiteX166" fmla="*/ 3524339 w 9868442"/>
              <a:gd name="connsiteY166" fmla="*/ 1522688 h 10073764"/>
              <a:gd name="connsiteX167" fmla="*/ 3500569 w 9868442"/>
              <a:gd name="connsiteY167" fmla="*/ 1571988 h 10073764"/>
              <a:gd name="connsiteX168" fmla="*/ 3494407 w 9868442"/>
              <a:gd name="connsiteY168" fmla="*/ 1717247 h 10073764"/>
              <a:gd name="connsiteX169" fmla="*/ 3497048 w 9868442"/>
              <a:gd name="connsiteY169" fmla="*/ 1725170 h 10073764"/>
              <a:gd name="connsiteX170" fmla="*/ 3506732 w 9868442"/>
              <a:gd name="connsiteY170" fmla="*/ 1839617 h 10073764"/>
              <a:gd name="connsiteX171" fmla="*/ 3489125 w 9868442"/>
              <a:gd name="connsiteY171" fmla="*/ 1908285 h 10073764"/>
              <a:gd name="connsiteX172" fmla="*/ 3482082 w 9868442"/>
              <a:gd name="connsiteY172" fmla="*/ 2074673 h 10073764"/>
              <a:gd name="connsiteX173" fmla="*/ 3478560 w 9868442"/>
              <a:gd name="connsiteY173" fmla="*/ 2462031 h 10073764"/>
              <a:gd name="connsiteX174" fmla="*/ 3439825 w 9868442"/>
              <a:gd name="connsiteY174" fmla="*/ 2793046 h 10073764"/>
              <a:gd name="connsiteX175" fmla="*/ 3435423 w 9868442"/>
              <a:gd name="connsiteY175" fmla="*/ 2873159 h 10073764"/>
              <a:gd name="connsiteX176" fmla="*/ 3494407 w 9868442"/>
              <a:gd name="connsiteY176" fmla="*/ 2904852 h 10073764"/>
              <a:gd name="connsiteX177" fmla="*/ 3573639 w 9868442"/>
              <a:gd name="connsiteY177" fmla="*/ 2867877 h 10073764"/>
              <a:gd name="connsiteX178" fmla="*/ 3759395 w 9868442"/>
              <a:gd name="connsiteY178" fmla="*/ 2738464 h 10073764"/>
              <a:gd name="connsiteX179" fmla="*/ 4082487 w 9868442"/>
              <a:gd name="connsiteY179" fmla="*/ 2675078 h 10073764"/>
              <a:gd name="connsiteX180" fmla="*/ 4495376 w 9868442"/>
              <a:gd name="connsiteY180" fmla="*/ 2687403 h 10073764"/>
              <a:gd name="connsiteX181" fmla="*/ 4593095 w 9868442"/>
              <a:gd name="connsiteY181" fmla="*/ 2674198 h 10073764"/>
              <a:gd name="connsiteX182" fmla="*/ 4700499 w 9868442"/>
              <a:gd name="connsiteY182" fmla="*/ 2712053 h 10073764"/>
              <a:gd name="connsiteX183" fmla="*/ 4785894 w 9868442"/>
              <a:gd name="connsiteY183" fmla="*/ 2852030 h 10073764"/>
              <a:gd name="connsiteX184" fmla="*/ 4848400 w 9868442"/>
              <a:gd name="connsiteY184" fmla="*/ 2925981 h 10073764"/>
              <a:gd name="connsiteX185" fmla="*/ 4921470 w 9868442"/>
              <a:gd name="connsiteY185" fmla="*/ 3038667 h 10073764"/>
              <a:gd name="connsiteX186" fmla="*/ 5020070 w 9868442"/>
              <a:gd name="connsiteY186" fmla="*/ 3126702 h 10073764"/>
              <a:gd name="connsiteX187" fmla="*/ 5092259 w 9868442"/>
              <a:gd name="connsiteY187" fmla="*/ 3146070 h 10073764"/>
              <a:gd name="connsiteX188" fmla="*/ 5225194 w 9868442"/>
              <a:gd name="connsiteY188" fmla="*/ 3211217 h 10073764"/>
              <a:gd name="connsiteX189" fmla="*/ 5325555 w 9868442"/>
              <a:gd name="connsiteY189" fmla="*/ 3269321 h 10073764"/>
              <a:gd name="connsiteX190" fmla="*/ 5413590 w 9868442"/>
              <a:gd name="connsiteY190" fmla="*/ 3329185 h 10073764"/>
              <a:gd name="connsiteX191" fmla="*/ 5572936 w 9868442"/>
              <a:gd name="connsiteY191" fmla="*/ 3403135 h 10073764"/>
              <a:gd name="connsiteX192" fmla="*/ 5668895 w 9868442"/>
              <a:gd name="connsiteY192" fmla="*/ 3457718 h 10073764"/>
              <a:gd name="connsiteX193" fmla="*/ 5741084 w 9868442"/>
              <a:gd name="connsiteY193" fmla="*/ 3507018 h 10073764"/>
              <a:gd name="connsiteX194" fmla="*/ 5784222 w 9868442"/>
              <a:gd name="connsiteY194" fmla="*/ 3516702 h 10073764"/>
              <a:gd name="connsiteX195" fmla="*/ 5843206 w 9868442"/>
              <a:gd name="connsiteY195" fmla="*/ 3541352 h 10073764"/>
              <a:gd name="connsiteX196" fmla="*/ 5951490 w 9868442"/>
              <a:gd name="connsiteY196" fmla="*/ 3640832 h 10073764"/>
              <a:gd name="connsiteX197" fmla="*/ 6013116 w 9868442"/>
              <a:gd name="connsiteY197" fmla="*/ 3664602 h 10073764"/>
              <a:gd name="connsiteX198" fmla="*/ 6186546 w 9868442"/>
              <a:gd name="connsiteY198" fmla="*/ 3736792 h 10073764"/>
              <a:gd name="connsiteX199" fmla="*/ 6186546 w 9868442"/>
              <a:gd name="connsiteY199" fmla="*/ 3750877 h 10073764"/>
              <a:gd name="connsiteX200" fmla="*/ 8932387 w 9868442"/>
              <a:gd name="connsiteY200" fmla="*/ 3619704 h 10073764"/>
              <a:gd name="connsiteX201" fmla="*/ 8953516 w 9868442"/>
              <a:gd name="connsiteY201" fmla="*/ 3513180 h 10073764"/>
              <a:gd name="connsiteX202" fmla="*/ 8878685 w 9868442"/>
              <a:gd name="connsiteY202" fmla="*/ 3337108 h 10073764"/>
              <a:gd name="connsiteX203" fmla="*/ 8775683 w 9868442"/>
              <a:gd name="connsiteY203" fmla="*/ 3274603 h 10073764"/>
              <a:gd name="connsiteX204" fmla="*/ 8648911 w 9868442"/>
              <a:gd name="connsiteY204" fmla="*/ 3280765 h 10073764"/>
              <a:gd name="connsiteX205" fmla="*/ 8628663 w 9868442"/>
              <a:gd name="connsiteY205" fmla="*/ 3300133 h 10073764"/>
              <a:gd name="connsiteX206" fmla="*/ 8633945 w 9868442"/>
              <a:gd name="connsiteY206" fmla="*/ 3317741 h 10073764"/>
              <a:gd name="connsiteX207" fmla="*/ 8735186 w 9868442"/>
              <a:gd name="connsiteY207" fmla="*/ 3411059 h 10073764"/>
              <a:gd name="connsiteX208" fmla="*/ 8823222 w 9868442"/>
              <a:gd name="connsiteY208" fmla="*/ 3573925 h 10073764"/>
              <a:gd name="connsiteX209" fmla="*/ 8932387 w 9868442"/>
              <a:gd name="connsiteY209" fmla="*/ 3619704 h 10073764"/>
              <a:gd name="connsiteX210" fmla="*/ 1753056 w 9868442"/>
              <a:gd name="connsiteY210" fmla="*/ 2878441 h 10073764"/>
              <a:gd name="connsiteX211" fmla="*/ 1750415 w 9868442"/>
              <a:gd name="connsiteY211" fmla="*/ 2837945 h 10073764"/>
              <a:gd name="connsiteX212" fmla="*/ 1711679 w 9868442"/>
              <a:gd name="connsiteY212" fmla="*/ 2778080 h 10073764"/>
              <a:gd name="connsiteX213" fmla="*/ 1634207 w 9868442"/>
              <a:gd name="connsiteY213" fmla="*/ 2606410 h 10073764"/>
              <a:gd name="connsiteX214" fmla="*/ 1555855 w 9868442"/>
              <a:gd name="connsiteY214" fmla="*/ 2494604 h 10073764"/>
              <a:gd name="connsiteX215" fmla="*/ 1531205 w 9868442"/>
              <a:gd name="connsiteY215" fmla="*/ 2510451 h 10073764"/>
              <a:gd name="connsiteX216" fmla="*/ 1590189 w 9868442"/>
              <a:gd name="connsiteY216" fmla="*/ 2625778 h 10073764"/>
              <a:gd name="connsiteX217" fmla="*/ 1637729 w 9868442"/>
              <a:gd name="connsiteY217" fmla="*/ 2719096 h 10073764"/>
              <a:gd name="connsiteX218" fmla="*/ 1686149 w 9868442"/>
              <a:gd name="connsiteY218" fmla="*/ 2812414 h 10073764"/>
              <a:gd name="connsiteX219" fmla="*/ 1703756 w 9868442"/>
              <a:gd name="connsiteY219" fmla="*/ 2847629 h 10073764"/>
              <a:gd name="connsiteX220" fmla="*/ 1746893 w 9868442"/>
              <a:gd name="connsiteY220" fmla="*/ 2908373 h 10073764"/>
              <a:gd name="connsiteX221" fmla="*/ 1768022 w 9868442"/>
              <a:gd name="connsiteY221" fmla="*/ 2911895 h 10073764"/>
              <a:gd name="connsiteX222" fmla="*/ 1763620 w 9868442"/>
              <a:gd name="connsiteY222" fmla="*/ 2890766 h 10073764"/>
              <a:gd name="connsiteX223" fmla="*/ 1753056 w 9868442"/>
              <a:gd name="connsiteY223" fmla="*/ 2878441 h 10073764"/>
              <a:gd name="connsiteX0" fmla="*/ 6186546 w 9868442"/>
              <a:gd name="connsiteY0" fmla="*/ 3750877 h 10027094"/>
              <a:gd name="connsiteX1" fmla="*/ 6170700 w 9868442"/>
              <a:gd name="connsiteY1" fmla="*/ 3757920 h 10027094"/>
              <a:gd name="connsiteX2" fmla="*/ 6050090 w 9868442"/>
              <a:gd name="connsiteY2" fmla="*/ 3783451 h 10027094"/>
              <a:gd name="connsiteX3" fmla="*/ 5844086 w 9868442"/>
              <a:gd name="connsiteY3" fmla="*/ 3838033 h 10027094"/>
              <a:gd name="connsiteX4" fmla="*/ 5596705 w 9868442"/>
              <a:gd name="connsiteY4" fmla="*/ 3898778 h 10027094"/>
              <a:gd name="connsiteX5" fmla="*/ 5472575 w 9868442"/>
              <a:gd name="connsiteY5" fmla="*/ 3946317 h 10027094"/>
              <a:gd name="connsiteX6" fmla="*/ 5460249 w 9868442"/>
              <a:gd name="connsiteY6" fmla="*/ 3976249 h 10027094"/>
              <a:gd name="connsiteX7" fmla="*/ 5425035 w 9868442"/>
              <a:gd name="connsiteY7" fmla="*/ 4907670 h 10027094"/>
              <a:gd name="connsiteX8" fmla="*/ 6290429 w 9868442"/>
              <a:gd name="connsiteY8" fmla="*/ 5056450 h 10027094"/>
              <a:gd name="connsiteX9" fmla="*/ 6263137 w 9868442"/>
              <a:gd name="connsiteY9" fmla="*/ 5004509 h 10027094"/>
              <a:gd name="connsiteX10" fmla="*/ 6115237 w 9868442"/>
              <a:gd name="connsiteY10" fmla="*/ 4832839 h 10027094"/>
              <a:gd name="connsiteX11" fmla="*/ 6010474 w 9868442"/>
              <a:gd name="connsiteY11" fmla="*/ 4507106 h 10027094"/>
              <a:gd name="connsiteX12" fmla="*/ 6078262 w 9868442"/>
              <a:gd name="connsiteY12" fmla="*/ 3904060 h 10027094"/>
              <a:gd name="connsiteX13" fmla="*/ 6244650 w 9868442"/>
              <a:gd name="connsiteY13" fmla="*/ 3746475 h 10027094"/>
              <a:gd name="connsiteX14" fmla="*/ 6383747 w 9868442"/>
              <a:gd name="connsiteY14" fmla="*/ 3741193 h 10027094"/>
              <a:gd name="connsiteX15" fmla="*/ 6754378 w 9868442"/>
              <a:gd name="connsiteY15" fmla="*/ 3598575 h 10027094"/>
              <a:gd name="connsiteX16" fmla="*/ 7117086 w 9868442"/>
              <a:gd name="connsiteY16" fmla="*/ 3518462 h 10027094"/>
              <a:gd name="connsiteX17" fmla="*/ 7150539 w 9868442"/>
              <a:gd name="connsiteY17" fmla="*/ 3490291 h 10027094"/>
              <a:gd name="connsiteX18" fmla="*/ 7174309 w 9868442"/>
              <a:gd name="connsiteY18" fmla="*/ 3315099 h 10027094"/>
              <a:gd name="connsiteX19" fmla="*/ 7218327 w 9868442"/>
              <a:gd name="connsiteY19" fmla="*/ 3163678 h 10027094"/>
              <a:gd name="connsiteX20" fmla="*/ 7291397 w 9868442"/>
              <a:gd name="connsiteY20" fmla="*/ 3088847 h 10027094"/>
              <a:gd name="connsiteX21" fmla="*/ 7329253 w 9868442"/>
              <a:gd name="connsiteY21" fmla="*/ 3080044 h 10027094"/>
              <a:gd name="connsiteX22" fmla="*/ 7228892 w 9868442"/>
              <a:gd name="connsiteY22" fmla="*/ 3043068 h 10027094"/>
              <a:gd name="connsiteX23" fmla="*/ 7162865 w 9868442"/>
              <a:gd name="connsiteY23" fmla="*/ 3025461 h 10027094"/>
              <a:gd name="connsiteX24" fmla="*/ 7123249 w 9868442"/>
              <a:gd name="connsiteY24" fmla="*/ 2962956 h 10027094"/>
              <a:gd name="connsiteX25" fmla="*/ 7142617 w 9868442"/>
              <a:gd name="connsiteY25" fmla="*/ 2679480 h 10027094"/>
              <a:gd name="connsiteX26" fmla="*/ 7192797 w 9868442"/>
              <a:gd name="connsiteY26" fmla="*/ 2561512 h 10027094"/>
              <a:gd name="connsiteX27" fmla="*/ 7294038 w 9868442"/>
              <a:gd name="connsiteY27" fmla="*/ 2448826 h 10027094"/>
              <a:gd name="connsiteX28" fmla="*/ 7323970 w 9868442"/>
              <a:gd name="connsiteY28" fmla="*/ 2398645 h 10027094"/>
              <a:gd name="connsiteX29" fmla="*/ 7388236 w 9868442"/>
              <a:gd name="connsiteY29" fmla="*/ 2358149 h 10027094"/>
              <a:gd name="connsiteX30" fmla="*/ 7469230 w 9868442"/>
              <a:gd name="connsiteY30" fmla="*/ 2347584 h 10027094"/>
              <a:gd name="connsiteX31" fmla="*/ 7593361 w 9868442"/>
              <a:gd name="connsiteY31" fmla="*/ 2419774 h 10027094"/>
              <a:gd name="connsiteX32" fmla="*/ 7956068 w 9868442"/>
              <a:gd name="connsiteY32" fmla="*/ 2462031 h 10027094"/>
              <a:gd name="connsiteX33" fmla="*/ 8389205 w 9868442"/>
              <a:gd name="connsiteY33" fmla="*/ 2498126 h 10027094"/>
              <a:gd name="connsiteX34" fmla="*/ 8686766 w 9868442"/>
              <a:gd name="connsiteY34" fmla="*/ 2535101 h 10027094"/>
              <a:gd name="connsiteX35" fmla="*/ 9254598 w 9868442"/>
              <a:gd name="connsiteY35" fmla="*/ 2552708 h 10027094"/>
              <a:gd name="connsiteX36" fmla="*/ 9430670 w 9868442"/>
              <a:gd name="connsiteY36" fmla="*/ 2563272 h 10027094"/>
              <a:gd name="connsiteX37" fmla="*/ 9484372 w 9868442"/>
              <a:gd name="connsiteY37" fmla="*/ 2516613 h 10027094"/>
              <a:gd name="connsiteX38" fmla="*/ 9600580 w 9868442"/>
              <a:gd name="connsiteY38" fmla="*/ 2527178 h 10027094"/>
              <a:gd name="connsiteX39" fmla="*/ 9658683 w 9868442"/>
              <a:gd name="connsiteY39" fmla="*/ 2565033 h 10027094"/>
              <a:gd name="connsiteX40" fmla="*/ 9705343 w 9868442"/>
              <a:gd name="connsiteY40" fmla="*/ 2580880 h 10027094"/>
              <a:gd name="connsiteX41" fmla="*/ 9771370 w 9868442"/>
              <a:gd name="connsiteY41" fmla="*/ 2597606 h 10027094"/>
              <a:gd name="connsiteX42" fmla="*/ 9796019 w 9868442"/>
              <a:gd name="connsiteY42" fmla="*/ 2628419 h 10027094"/>
              <a:gd name="connsiteX43" fmla="*/ 9863808 w 9868442"/>
              <a:gd name="connsiteY43" fmla="*/ 2926861 h 10027094"/>
              <a:gd name="connsiteX44" fmla="*/ 9868209 w 9868442"/>
              <a:gd name="connsiteY44" fmla="*/ 3011375 h 10027094"/>
              <a:gd name="connsiteX45" fmla="*/ 9820670 w 9868442"/>
              <a:gd name="connsiteY45" fmla="*/ 3041308 h 10027094"/>
              <a:gd name="connsiteX46" fmla="*/ 9796019 w 9868442"/>
              <a:gd name="connsiteY46" fmla="*/ 3176883 h 10027094"/>
              <a:gd name="connsiteX47" fmla="*/ 9786335 w 9868442"/>
              <a:gd name="connsiteY47" fmla="*/ 3233226 h 10027094"/>
              <a:gd name="connsiteX48" fmla="*/ 9723830 w 9868442"/>
              <a:gd name="connsiteY48" fmla="*/ 3324783 h 10027094"/>
              <a:gd name="connsiteX49" fmla="*/ 9568006 w 9868442"/>
              <a:gd name="connsiteY49" fmla="*/ 3340630 h 10027094"/>
              <a:gd name="connsiteX50" fmla="*/ 9400738 w 9868442"/>
              <a:gd name="connsiteY50" fmla="*/ 3318621 h 10027094"/>
              <a:gd name="connsiteX51" fmla="*/ 9206178 w 9868442"/>
              <a:gd name="connsiteY51" fmla="*/ 3304535 h 10027094"/>
              <a:gd name="connsiteX52" fmla="*/ 9158639 w 9868442"/>
              <a:gd name="connsiteY52" fmla="*/ 3344151 h 10027094"/>
              <a:gd name="connsiteX53" fmla="*/ 9157759 w 9868442"/>
              <a:gd name="connsiteY53" fmla="*/ 3526386 h 10027094"/>
              <a:gd name="connsiteX54" fmla="*/ 9114621 w 9868442"/>
              <a:gd name="connsiteY54" fmla="*/ 3695415 h 10027094"/>
              <a:gd name="connsiteX55" fmla="*/ 9007217 w 9868442"/>
              <a:gd name="connsiteY55" fmla="*/ 3804579 h 10027094"/>
              <a:gd name="connsiteX56" fmla="*/ 8964960 w 9868442"/>
              <a:gd name="connsiteY56" fmla="*/ 3838913 h 10027094"/>
              <a:gd name="connsiteX57" fmla="*/ 8891010 w 9868442"/>
              <a:gd name="connsiteY57" fmla="*/ 3954240 h 10027094"/>
              <a:gd name="connsiteX58" fmla="*/ 8898933 w 9868442"/>
              <a:gd name="connsiteY58" fmla="*/ 4078371 h 10027094"/>
              <a:gd name="connsiteX59" fmla="*/ 8908617 w 9868442"/>
              <a:gd name="connsiteY59" fmla="*/ 4213066 h 10027094"/>
              <a:gd name="connsiteX60" fmla="*/ 9001935 w 9868442"/>
              <a:gd name="connsiteY60" fmla="*/ 4344240 h 10027094"/>
              <a:gd name="connsiteX61" fmla="*/ 9045073 w 9868442"/>
              <a:gd name="connsiteY61" fmla="*/ 4505346 h 10027094"/>
              <a:gd name="connsiteX62" fmla="*/ 8979926 w 9868442"/>
              <a:gd name="connsiteY62" fmla="*/ 4607467 h 10027094"/>
              <a:gd name="connsiteX63" fmla="*/ 8881326 w 9868442"/>
              <a:gd name="connsiteY63" fmla="*/ 4761530 h 10027094"/>
              <a:gd name="connsiteX64" fmla="*/ 8875164 w 9868442"/>
              <a:gd name="connsiteY64" fmla="*/ 4861011 h 10027094"/>
              <a:gd name="connsiteX65" fmla="*/ 8823222 w 9868442"/>
              <a:gd name="connsiteY65" fmla="*/ 4978979 h 10027094"/>
              <a:gd name="connsiteX66" fmla="*/ 8694690 w 9868442"/>
              <a:gd name="connsiteY66" fmla="*/ 5022997 h 10027094"/>
              <a:gd name="connsiteX67" fmla="*/ 8559114 w 9868442"/>
              <a:gd name="connsiteY67" fmla="*/ 5100468 h 10027094"/>
              <a:gd name="connsiteX68" fmla="*/ 8507173 w 9868442"/>
              <a:gd name="connsiteY68" fmla="*/ 5192906 h 10027094"/>
              <a:gd name="connsiteX69" fmla="*/ 8383923 w 9868442"/>
              <a:gd name="connsiteY69" fmla="*/ 5248369 h 10027094"/>
              <a:gd name="connsiteX70" fmla="*/ 8123337 w 9868442"/>
              <a:gd name="connsiteY70" fmla="*/ 5313515 h 10027094"/>
              <a:gd name="connsiteX71" fmla="*/ 7940222 w 9868442"/>
              <a:gd name="connsiteY71" fmla="*/ 5327601 h 10027094"/>
              <a:gd name="connsiteX72" fmla="*/ 7645302 w 9868442"/>
              <a:gd name="connsiteY72" fmla="*/ 5340807 h 10027094"/>
              <a:gd name="connsiteX73" fmla="*/ 7242977 w 9868442"/>
              <a:gd name="connsiteY73" fmla="*/ 5318798 h 10027094"/>
              <a:gd name="connsiteX74" fmla="*/ 6830969 w 9868442"/>
              <a:gd name="connsiteY74" fmla="*/ 5322319 h 10027094"/>
              <a:gd name="connsiteX75" fmla="*/ 6537810 w 9868442"/>
              <a:gd name="connsiteY75" fmla="*/ 5282703 h 10027094"/>
              <a:gd name="connsiteX76" fmla="*/ 6277223 w 9868442"/>
              <a:gd name="connsiteY76" fmla="*/ 5240446 h 10027094"/>
              <a:gd name="connsiteX77" fmla="*/ 6083544 w 9868442"/>
              <a:gd name="connsiteY77" fmla="*/ 5273899 h 10027094"/>
              <a:gd name="connsiteX78" fmla="*/ 5991107 w 9868442"/>
              <a:gd name="connsiteY78" fmla="*/ 5366337 h 10027094"/>
              <a:gd name="connsiteX79" fmla="*/ 5768375 w 9868442"/>
              <a:gd name="connsiteY79" fmla="*/ 5697352 h 10027094"/>
              <a:gd name="connsiteX80" fmla="*/ 5623997 w 9868442"/>
              <a:gd name="connsiteY80" fmla="*/ 5749293 h 10027094"/>
              <a:gd name="connsiteX81" fmla="*/ 5462010 w 9868442"/>
              <a:gd name="connsiteY81" fmla="*/ 5765140 h 10027094"/>
              <a:gd name="connsiteX82" fmla="*/ 5445284 w 9868442"/>
              <a:gd name="connsiteY82" fmla="*/ 5792431 h 10027094"/>
              <a:gd name="connsiteX83" fmla="*/ 5492823 w 9868442"/>
              <a:gd name="connsiteY83" fmla="*/ 5969383 h 10027094"/>
              <a:gd name="connsiteX84" fmla="*/ 5518497 w 9868442"/>
              <a:gd name="connsiteY84" fmla="*/ 6674206 h 10027094"/>
              <a:gd name="connsiteX85" fmla="*/ 5656641 w 9868442"/>
              <a:gd name="connsiteY85" fmla="*/ 7830615 h 10027094"/>
              <a:gd name="connsiteX86" fmla="*/ 5960527 w 9868442"/>
              <a:gd name="connsiteY86" fmla="*/ 10027095 h 10027094"/>
              <a:gd name="connsiteX87" fmla="*/ 1021086 w 9868442"/>
              <a:gd name="connsiteY87" fmla="*/ 9603395 h 10027094"/>
              <a:gd name="connsiteX88" fmla="*/ 1461297 w 9868442"/>
              <a:gd name="connsiteY88" fmla="*/ 8206690 h 10027094"/>
              <a:gd name="connsiteX89" fmla="*/ 1496294 w 9868442"/>
              <a:gd name="connsiteY89" fmla="*/ 7201181 h 10027094"/>
              <a:gd name="connsiteX90" fmla="*/ 1215156 w 9868442"/>
              <a:gd name="connsiteY90" fmla="*/ 6532813 h 10027094"/>
              <a:gd name="connsiteX91" fmla="*/ 1178181 w 9868442"/>
              <a:gd name="connsiteY91" fmla="*/ 6476470 h 10027094"/>
              <a:gd name="connsiteX92" fmla="*/ 1015315 w 9868442"/>
              <a:gd name="connsiteY92" fmla="*/ 6259022 h 10027094"/>
              <a:gd name="connsiteX93" fmla="*/ 974818 w 9868442"/>
              <a:gd name="connsiteY93" fmla="*/ 6223807 h 10027094"/>
              <a:gd name="connsiteX94" fmla="*/ 892945 w 9868442"/>
              <a:gd name="connsiteY94" fmla="*/ 6132250 h 10027094"/>
              <a:gd name="connsiteX95" fmla="*/ 801387 w 9868442"/>
              <a:gd name="connsiteY95" fmla="*/ 6003717 h 10027094"/>
              <a:gd name="connsiteX96" fmla="*/ 617392 w 9868442"/>
              <a:gd name="connsiteY96" fmla="*/ 5788029 h 10027094"/>
              <a:gd name="connsiteX97" fmla="*/ 267890 w 9868442"/>
              <a:gd name="connsiteY97" fmla="*/ 5159452 h 10027094"/>
              <a:gd name="connsiteX98" fmla="*/ 205384 w 9868442"/>
              <a:gd name="connsiteY98" fmla="*/ 5041485 h 10027094"/>
              <a:gd name="connsiteX99" fmla="*/ 170170 w 9868442"/>
              <a:gd name="connsiteY99" fmla="*/ 4942004 h 10027094"/>
              <a:gd name="connsiteX100" fmla="*/ 75971 w 9868442"/>
              <a:gd name="connsiteY100" fmla="*/ 4773855 h 10027094"/>
              <a:gd name="connsiteX101" fmla="*/ 260 w 9868442"/>
              <a:gd name="connsiteY101" fmla="*/ 4532636 h 10027094"/>
              <a:gd name="connsiteX102" fmla="*/ 155204 w 9868442"/>
              <a:gd name="connsiteY102" fmla="*/ 4036114 h 10027094"/>
              <a:gd name="connsiteX103" fmla="*/ 284616 w 9868442"/>
              <a:gd name="connsiteY103" fmla="*/ 3897897 h 10027094"/>
              <a:gd name="connsiteX104" fmla="*/ 449244 w 9868442"/>
              <a:gd name="connsiteY104" fmla="*/ 3800177 h 10027094"/>
              <a:gd name="connsiteX105" fmla="*/ 863893 w 9868442"/>
              <a:gd name="connsiteY105" fmla="*/ 3576566 h 10027094"/>
              <a:gd name="connsiteX106" fmla="*/ 1068136 w 9868442"/>
              <a:gd name="connsiteY106" fmla="*/ 3535189 h 10027094"/>
              <a:gd name="connsiteX107" fmla="*/ 1197549 w 9868442"/>
              <a:gd name="connsiteY107" fmla="*/ 3479727 h 10027094"/>
              <a:gd name="connsiteX108" fmla="*/ 1198430 w 9868442"/>
              <a:gd name="connsiteY108" fmla="*/ 3477086 h 10027094"/>
              <a:gd name="connsiteX109" fmla="*/ 1247730 w 9868442"/>
              <a:gd name="connsiteY109" fmla="*/ 3339750 h 10027094"/>
              <a:gd name="connsiteX110" fmla="*/ 1422041 w 9868442"/>
              <a:gd name="connsiteY110" fmla="*/ 3090608 h 10027094"/>
              <a:gd name="connsiteX111" fmla="*/ 1510957 w 9868442"/>
              <a:gd name="connsiteY111" fmla="*/ 2947990 h 10027094"/>
              <a:gd name="connsiteX112" fmla="*/ 1529445 w 9868442"/>
              <a:gd name="connsiteY112" fmla="*/ 2928622 h 10027094"/>
              <a:gd name="connsiteX113" fmla="*/ 1539129 w 9868442"/>
              <a:gd name="connsiteY113" fmla="*/ 2929502 h 10027094"/>
              <a:gd name="connsiteX114" fmla="*/ 1542650 w 9868442"/>
              <a:gd name="connsiteY114" fmla="*/ 2992888 h 10027094"/>
              <a:gd name="connsiteX115" fmla="*/ 1623643 w 9868442"/>
              <a:gd name="connsiteY115" fmla="*/ 3178644 h 10027094"/>
              <a:gd name="connsiteX116" fmla="*/ 1709918 w 9868442"/>
              <a:gd name="connsiteY116" fmla="*/ 3237628 h 10027094"/>
              <a:gd name="connsiteX117" fmla="*/ 1815562 w 9868442"/>
              <a:gd name="connsiteY117" fmla="*/ 3293090 h 10027094"/>
              <a:gd name="connsiteX118" fmla="*/ 1904478 w 9868442"/>
              <a:gd name="connsiteY118" fmla="*/ 3362639 h 10027094"/>
              <a:gd name="connsiteX119" fmla="*/ 1949376 w 9868442"/>
              <a:gd name="connsiteY119" fmla="*/ 3403135 h 10027094"/>
              <a:gd name="connsiteX120" fmla="*/ 2003958 w 9868442"/>
              <a:gd name="connsiteY120" fmla="*/ 3422503 h 10027094"/>
              <a:gd name="connsiteX121" fmla="*/ 2051498 w 9868442"/>
              <a:gd name="connsiteY121" fmla="*/ 3461239 h 10027094"/>
              <a:gd name="connsiteX122" fmla="*/ 2180030 w 9868442"/>
              <a:gd name="connsiteY122" fmla="*/ 3522864 h 10027094"/>
              <a:gd name="connsiteX123" fmla="*/ 2372829 w 9868442"/>
              <a:gd name="connsiteY123" fmla="*/ 3651397 h 10027094"/>
              <a:gd name="connsiteX124" fmla="*/ 2474070 w 9868442"/>
              <a:gd name="connsiteY124" fmla="*/ 3717424 h 10027094"/>
              <a:gd name="connsiteX125" fmla="*/ 2510165 w 9868442"/>
              <a:gd name="connsiteY125" fmla="*/ 3735031 h 10027094"/>
              <a:gd name="connsiteX126" fmla="*/ 2561226 w 9868442"/>
              <a:gd name="connsiteY126" fmla="*/ 3757040 h 10027094"/>
              <a:gd name="connsiteX127" fmla="*/ 2597321 w 9868442"/>
              <a:gd name="connsiteY127" fmla="*/ 3684850 h 10027094"/>
              <a:gd name="connsiteX128" fmla="*/ 2522490 w 9868442"/>
              <a:gd name="connsiteY128" fmla="*/ 3645234 h 10027094"/>
              <a:gd name="connsiteX129" fmla="*/ 2364025 w 9868442"/>
              <a:gd name="connsiteY129" fmla="*/ 3552796 h 10027094"/>
              <a:gd name="connsiteX130" fmla="*/ 1972265 w 9868442"/>
              <a:gd name="connsiteY130" fmla="*/ 3259637 h 10027094"/>
              <a:gd name="connsiteX131" fmla="*/ 1682627 w 9868442"/>
              <a:gd name="connsiteY131" fmla="*/ 3049231 h 10027094"/>
              <a:gd name="connsiteX132" fmla="*/ 1595472 w 9868442"/>
              <a:gd name="connsiteY132" fmla="*/ 2877561 h 10027094"/>
              <a:gd name="connsiteX133" fmla="*/ 1598993 w 9868442"/>
              <a:gd name="connsiteY133" fmla="*/ 2840586 h 10027094"/>
              <a:gd name="connsiteX134" fmla="*/ 1650934 w 9868442"/>
              <a:gd name="connsiteY134" fmla="*/ 2933904 h 10027094"/>
              <a:gd name="connsiteX135" fmla="*/ 1515359 w 9868442"/>
              <a:gd name="connsiteY135" fmla="*/ 2513092 h 10027094"/>
              <a:gd name="connsiteX136" fmla="*/ 1423802 w 9868442"/>
              <a:gd name="connsiteY136" fmla="*/ 2523656 h 10027094"/>
              <a:gd name="connsiteX137" fmla="*/ 1301432 w 9868442"/>
              <a:gd name="connsiteY137" fmla="*/ 2462911 h 10027094"/>
              <a:gd name="connsiteX138" fmla="*/ 1193147 w 9868442"/>
              <a:gd name="connsiteY138" fmla="*/ 2283318 h 10027094"/>
              <a:gd name="connsiteX139" fmla="*/ 1119197 w 9868442"/>
              <a:gd name="connsiteY139" fmla="*/ 1985757 h 10027094"/>
              <a:gd name="connsiteX140" fmla="*/ 1096308 w 9868442"/>
              <a:gd name="connsiteY140" fmla="*/ 1858105 h 10027094"/>
              <a:gd name="connsiteX141" fmla="*/ 1161454 w 9868442"/>
              <a:gd name="connsiteY141" fmla="*/ 1705802 h 10027094"/>
              <a:gd name="connsiteX142" fmla="*/ 1177301 w 9868442"/>
              <a:gd name="connsiteY142" fmla="*/ 1667947 h 10027094"/>
              <a:gd name="connsiteX143" fmla="*/ 1139445 w 9868442"/>
              <a:gd name="connsiteY143" fmla="*/ 1329008 h 10027094"/>
              <a:gd name="connsiteX144" fmla="*/ 1119197 w 9868442"/>
              <a:gd name="connsiteY144" fmla="*/ 1039370 h 10027094"/>
              <a:gd name="connsiteX145" fmla="*/ 1191387 w 9868442"/>
              <a:gd name="connsiteY145" fmla="*/ 662576 h 10027094"/>
              <a:gd name="connsiteX146" fmla="*/ 1296149 w 9868442"/>
              <a:gd name="connsiteY146" fmla="*/ 480342 h 10027094"/>
              <a:gd name="connsiteX147" fmla="*/ 1551454 w 9868442"/>
              <a:gd name="connsiteY147" fmla="*/ 211832 h 10027094"/>
              <a:gd name="connsiteX148" fmla="*/ 1763620 w 9868442"/>
              <a:gd name="connsiteY148" fmla="*/ 109711 h 10027094"/>
              <a:gd name="connsiteX149" fmla="*/ 1898315 w 9868442"/>
              <a:gd name="connsiteY149" fmla="*/ 65693 h 10027094"/>
              <a:gd name="connsiteX150" fmla="*/ 2076148 w 9868442"/>
              <a:gd name="connsiteY150" fmla="*/ 31359 h 10027094"/>
              <a:gd name="connsiteX151" fmla="*/ 2219646 w 9868442"/>
              <a:gd name="connsiteY151" fmla="*/ 14632 h 10027094"/>
              <a:gd name="connsiteX152" fmla="*/ 2245177 w 9868442"/>
              <a:gd name="connsiteY152" fmla="*/ 11110 h 10027094"/>
              <a:gd name="connsiteX153" fmla="*/ 2348179 w 9868442"/>
              <a:gd name="connsiteY153" fmla="*/ 7589 h 10027094"/>
              <a:gd name="connsiteX154" fmla="*/ 2434454 w 9868442"/>
              <a:gd name="connsiteY154" fmla="*/ 17273 h 10027094"/>
              <a:gd name="connsiteX155" fmla="*/ 2561226 w 9868442"/>
              <a:gd name="connsiteY155" fmla="*/ 51607 h 10027094"/>
              <a:gd name="connsiteX156" fmla="*/ 2689758 w 9868442"/>
              <a:gd name="connsiteY156" fmla="*/ 92103 h 10027094"/>
              <a:gd name="connsiteX157" fmla="*/ 2749623 w 9868442"/>
              <a:gd name="connsiteY157" fmla="*/ 119395 h 10027094"/>
              <a:gd name="connsiteX158" fmla="*/ 2885198 w 9868442"/>
              <a:gd name="connsiteY158" fmla="*/ 188943 h 10027094"/>
              <a:gd name="connsiteX159" fmla="*/ 3074476 w 9868442"/>
              <a:gd name="connsiteY159" fmla="*/ 315715 h 10027094"/>
              <a:gd name="connsiteX160" fmla="*/ 3171315 w 9868442"/>
              <a:gd name="connsiteY160" fmla="*/ 387904 h 10027094"/>
              <a:gd name="connsiteX161" fmla="*/ 3302489 w 9868442"/>
              <a:gd name="connsiteY161" fmla="*/ 537565 h 10027094"/>
              <a:gd name="connsiteX162" fmla="*/ 3438944 w 9868442"/>
              <a:gd name="connsiteY162" fmla="*/ 770861 h 10027094"/>
              <a:gd name="connsiteX163" fmla="*/ 3529621 w 9868442"/>
              <a:gd name="connsiteY163" fmla="*/ 1044652 h 10027094"/>
              <a:gd name="connsiteX164" fmla="*/ 3541946 w 9868442"/>
              <a:gd name="connsiteY164" fmla="*/ 1292033 h 10027094"/>
              <a:gd name="connsiteX165" fmla="*/ 3524339 w 9868442"/>
              <a:gd name="connsiteY165" fmla="*/ 1486593 h 10027094"/>
              <a:gd name="connsiteX166" fmla="*/ 3524339 w 9868442"/>
              <a:gd name="connsiteY166" fmla="*/ 1522688 h 10027094"/>
              <a:gd name="connsiteX167" fmla="*/ 3500569 w 9868442"/>
              <a:gd name="connsiteY167" fmla="*/ 1571988 h 10027094"/>
              <a:gd name="connsiteX168" fmla="*/ 3494407 w 9868442"/>
              <a:gd name="connsiteY168" fmla="*/ 1717247 h 10027094"/>
              <a:gd name="connsiteX169" fmla="*/ 3497048 w 9868442"/>
              <a:gd name="connsiteY169" fmla="*/ 1725170 h 10027094"/>
              <a:gd name="connsiteX170" fmla="*/ 3506732 w 9868442"/>
              <a:gd name="connsiteY170" fmla="*/ 1839617 h 10027094"/>
              <a:gd name="connsiteX171" fmla="*/ 3489125 w 9868442"/>
              <a:gd name="connsiteY171" fmla="*/ 1908285 h 10027094"/>
              <a:gd name="connsiteX172" fmla="*/ 3482082 w 9868442"/>
              <a:gd name="connsiteY172" fmla="*/ 2074673 h 10027094"/>
              <a:gd name="connsiteX173" fmla="*/ 3478560 w 9868442"/>
              <a:gd name="connsiteY173" fmla="*/ 2462031 h 10027094"/>
              <a:gd name="connsiteX174" fmla="*/ 3439825 w 9868442"/>
              <a:gd name="connsiteY174" fmla="*/ 2793046 h 10027094"/>
              <a:gd name="connsiteX175" fmla="*/ 3435423 w 9868442"/>
              <a:gd name="connsiteY175" fmla="*/ 2873159 h 10027094"/>
              <a:gd name="connsiteX176" fmla="*/ 3494407 w 9868442"/>
              <a:gd name="connsiteY176" fmla="*/ 2904852 h 10027094"/>
              <a:gd name="connsiteX177" fmla="*/ 3573639 w 9868442"/>
              <a:gd name="connsiteY177" fmla="*/ 2867877 h 10027094"/>
              <a:gd name="connsiteX178" fmla="*/ 3759395 w 9868442"/>
              <a:gd name="connsiteY178" fmla="*/ 2738464 h 10027094"/>
              <a:gd name="connsiteX179" fmla="*/ 4082487 w 9868442"/>
              <a:gd name="connsiteY179" fmla="*/ 2675078 h 10027094"/>
              <a:gd name="connsiteX180" fmla="*/ 4495376 w 9868442"/>
              <a:gd name="connsiteY180" fmla="*/ 2687403 h 10027094"/>
              <a:gd name="connsiteX181" fmla="*/ 4593095 w 9868442"/>
              <a:gd name="connsiteY181" fmla="*/ 2674198 h 10027094"/>
              <a:gd name="connsiteX182" fmla="*/ 4700499 w 9868442"/>
              <a:gd name="connsiteY182" fmla="*/ 2712053 h 10027094"/>
              <a:gd name="connsiteX183" fmla="*/ 4785894 w 9868442"/>
              <a:gd name="connsiteY183" fmla="*/ 2852030 h 10027094"/>
              <a:gd name="connsiteX184" fmla="*/ 4848400 w 9868442"/>
              <a:gd name="connsiteY184" fmla="*/ 2925981 h 10027094"/>
              <a:gd name="connsiteX185" fmla="*/ 4921470 w 9868442"/>
              <a:gd name="connsiteY185" fmla="*/ 3038667 h 10027094"/>
              <a:gd name="connsiteX186" fmla="*/ 5020070 w 9868442"/>
              <a:gd name="connsiteY186" fmla="*/ 3126702 h 10027094"/>
              <a:gd name="connsiteX187" fmla="*/ 5092259 w 9868442"/>
              <a:gd name="connsiteY187" fmla="*/ 3146070 h 10027094"/>
              <a:gd name="connsiteX188" fmla="*/ 5225194 w 9868442"/>
              <a:gd name="connsiteY188" fmla="*/ 3211217 h 10027094"/>
              <a:gd name="connsiteX189" fmla="*/ 5325555 w 9868442"/>
              <a:gd name="connsiteY189" fmla="*/ 3269321 h 10027094"/>
              <a:gd name="connsiteX190" fmla="*/ 5413590 w 9868442"/>
              <a:gd name="connsiteY190" fmla="*/ 3329185 h 10027094"/>
              <a:gd name="connsiteX191" fmla="*/ 5572936 w 9868442"/>
              <a:gd name="connsiteY191" fmla="*/ 3403135 h 10027094"/>
              <a:gd name="connsiteX192" fmla="*/ 5668895 w 9868442"/>
              <a:gd name="connsiteY192" fmla="*/ 3457718 h 10027094"/>
              <a:gd name="connsiteX193" fmla="*/ 5741084 w 9868442"/>
              <a:gd name="connsiteY193" fmla="*/ 3507018 h 10027094"/>
              <a:gd name="connsiteX194" fmla="*/ 5784222 w 9868442"/>
              <a:gd name="connsiteY194" fmla="*/ 3516702 h 10027094"/>
              <a:gd name="connsiteX195" fmla="*/ 5843206 w 9868442"/>
              <a:gd name="connsiteY195" fmla="*/ 3541352 h 10027094"/>
              <a:gd name="connsiteX196" fmla="*/ 5951490 w 9868442"/>
              <a:gd name="connsiteY196" fmla="*/ 3640832 h 10027094"/>
              <a:gd name="connsiteX197" fmla="*/ 6013116 w 9868442"/>
              <a:gd name="connsiteY197" fmla="*/ 3664602 h 10027094"/>
              <a:gd name="connsiteX198" fmla="*/ 6186546 w 9868442"/>
              <a:gd name="connsiteY198" fmla="*/ 3736792 h 10027094"/>
              <a:gd name="connsiteX199" fmla="*/ 6186546 w 9868442"/>
              <a:gd name="connsiteY199" fmla="*/ 3750877 h 10027094"/>
              <a:gd name="connsiteX200" fmla="*/ 8932387 w 9868442"/>
              <a:gd name="connsiteY200" fmla="*/ 3619704 h 10027094"/>
              <a:gd name="connsiteX201" fmla="*/ 8953516 w 9868442"/>
              <a:gd name="connsiteY201" fmla="*/ 3513180 h 10027094"/>
              <a:gd name="connsiteX202" fmla="*/ 8878685 w 9868442"/>
              <a:gd name="connsiteY202" fmla="*/ 3337108 h 10027094"/>
              <a:gd name="connsiteX203" fmla="*/ 8775683 w 9868442"/>
              <a:gd name="connsiteY203" fmla="*/ 3274603 h 10027094"/>
              <a:gd name="connsiteX204" fmla="*/ 8648911 w 9868442"/>
              <a:gd name="connsiteY204" fmla="*/ 3280765 h 10027094"/>
              <a:gd name="connsiteX205" fmla="*/ 8628663 w 9868442"/>
              <a:gd name="connsiteY205" fmla="*/ 3300133 h 10027094"/>
              <a:gd name="connsiteX206" fmla="*/ 8633945 w 9868442"/>
              <a:gd name="connsiteY206" fmla="*/ 3317741 h 10027094"/>
              <a:gd name="connsiteX207" fmla="*/ 8735186 w 9868442"/>
              <a:gd name="connsiteY207" fmla="*/ 3411059 h 10027094"/>
              <a:gd name="connsiteX208" fmla="*/ 8823222 w 9868442"/>
              <a:gd name="connsiteY208" fmla="*/ 3573925 h 10027094"/>
              <a:gd name="connsiteX209" fmla="*/ 8932387 w 9868442"/>
              <a:gd name="connsiteY209" fmla="*/ 3619704 h 10027094"/>
              <a:gd name="connsiteX210" fmla="*/ 1753056 w 9868442"/>
              <a:gd name="connsiteY210" fmla="*/ 2878441 h 10027094"/>
              <a:gd name="connsiteX211" fmla="*/ 1750415 w 9868442"/>
              <a:gd name="connsiteY211" fmla="*/ 2837945 h 10027094"/>
              <a:gd name="connsiteX212" fmla="*/ 1711679 w 9868442"/>
              <a:gd name="connsiteY212" fmla="*/ 2778080 h 10027094"/>
              <a:gd name="connsiteX213" fmla="*/ 1634207 w 9868442"/>
              <a:gd name="connsiteY213" fmla="*/ 2606410 h 10027094"/>
              <a:gd name="connsiteX214" fmla="*/ 1555855 w 9868442"/>
              <a:gd name="connsiteY214" fmla="*/ 2494604 h 10027094"/>
              <a:gd name="connsiteX215" fmla="*/ 1531205 w 9868442"/>
              <a:gd name="connsiteY215" fmla="*/ 2510451 h 10027094"/>
              <a:gd name="connsiteX216" fmla="*/ 1590189 w 9868442"/>
              <a:gd name="connsiteY216" fmla="*/ 2625778 h 10027094"/>
              <a:gd name="connsiteX217" fmla="*/ 1637729 w 9868442"/>
              <a:gd name="connsiteY217" fmla="*/ 2719096 h 10027094"/>
              <a:gd name="connsiteX218" fmla="*/ 1686149 w 9868442"/>
              <a:gd name="connsiteY218" fmla="*/ 2812414 h 10027094"/>
              <a:gd name="connsiteX219" fmla="*/ 1703756 w 9868442"/>
              <a:gd name="connsiteY219" fmla="*/ 2847629 h 10027094"/>
              <a:gd name="connsiteX220" fmla="*/ 1746893 w 9868442"/>
              <a:gd name="connsiteY220" fmla="*/ 2908373 h 10027094"/>
              <a:gd name="connsiteX221" fmla="*/ 1768022 w 9868442"/>
              <a:gd name="connsiteY221" fmla="*/ 2911895 h 10027094"/>
              <a:gd name="connsiteX222" fmla="*/ 1763620 w 9868442"/>
              <a:gd name="connsiteY222" fmla="*/ 2890766 h 10027094"/>
              <a:gd name="connsiteX223" fmla="*/ 1753056 w 9868442"/>
              <a:gd name="connsiteY223" fmla="*/ 2878441 h 10027094"/>
              <a:gd name="connsiteX0" fmla="*/ 6186546 w 9868442"/>
              <a:gd name="connsiteY0" fmla="*/ 3750877 h 9686532"/>
              <a:gd name="connsiteX1" fmla="*/ 6170700 w 9868442"/>
              <a:gd name="connsiteY1" fmla="*/ 3757920 h 9686532"/>
              <a:gd name="connsiteX2" fmla="*/ 6050090 w 9868442"/>
              <a:gd name="connsiteY2" fmla="*/ 3783451 h 9686532"/>
              <a:gd name="connsiteX3" fmla="*/ 5844086 w 9868442"/>
              <a:gd name="connsiteY3" fmla="*/ 3838033 h 9686532"/>
              <a:gd name="connsiteX4" fmla="*/ 5596705 w 9868442"/>
              <a:gd name="connsiteY4" fmla="*/ 3898778 h 9686532"/>
              <a:gd name="connsiteX5" fmla="*/ 5472575 w 9868442"/>
              <a:gd name="connsiteY5" fmla="*/ 3946317 h 9686532"/>
              <a:gd name="connsiteX6" fmla="*/ 5460249 w 9868442"/>
              <a:gd name="connsiteY6" fmla="*/ 3976249 h 9686532"/>
              <a:gd name="connsiteX7" fmla="*/ 5425035 w 9868442"/>
              <a:gd name="connsiteY7" fmla="*/ 4907670 h 9686532"/>
              <a:gd name="connsiteX8" fmla="*/ 6290429 w 9868442"/>
              <a:gd name="connsiteY8" fmla="*/ 5056450 h 9686532"/>
              <a:gd name="connsiteX9" fmla="*/ 6263137 w 9868442"/>
              <a:gd name="connsiteY9" fmla="*/ 5004509 h 9686532"/>
              <a:gd name="connsiteX10" fmla="*/ 6115237 w 9868442"/>
              <a:gd name="connsiteY10" fmla="*/ 4832839 h 9686532"/>
              <a:gd name="connsiteX11" fmla="*/ 6010474 w 9868442"/>
              <a:gd name="connsiteY11" fmla="*/ 4507106 h 9686532"/>
              <a:gd name="connsiteX12" fmla="*/ 6078262 w 9868442"/>
              <a:gd name="connsiteY12" fmla="*/ 3904060 h 9686532"/>
              <a:gd name="connsiteX13" fmla="*/ 6244650 w 9868442"/>
              <a:gd name="connsiteY13" fmla="*/ 3746475 h 9686532"/>
              <a:gd name="connsiteX14" fmla="*/ 6383747 w 9868442"/>
              <a:gd name="connsiteY14" fmla="*/ 3741193 h 9686532"/>
              <a:gd name="connsiteX15" fmla="*/ 6754378 w 9868442"/>
              <a:gd name="connsiteY15" fmla="*/ 3598575 h 9686532"/>
              <a:gd name="connsiteX16" fmla="*/ 7117086 w 9868442"/>
              <a:gd name="connsiteY16" fmla="*/ 3518462 h 9686532"/>
              <a:gd name="connsiteX17" fmla="*/ 7150539 w 9868442"/>
              <a:gd name="connsiteY17" fmla="*/ 3490291 h 9686532"/>
              <a:gd name="connsiteX18" fmla="*/ 7174309 w 9868442"/>
              <a:gd name="connsiteY18" fmla="*/ 3315099 h 9686532"/>
              <a:gd name="connsiteX19" fmla="*/ 7218327 w 9868442"/>
              <a:gd name="connsiteY19" fmla="*/ 3163678 h 9686532"/>
              <a:gd name="connsiteX20" fmla="*/ 7291397 w 9868442"/>
              <a:gd name="connsiteY20" fmla="*/ 3088847 h 9686532"/>
              <a:gd name="connsiteX21" fmla="*/ 7329253 w 9868442"/>
              <a:gd name="connsiteY21" fmla="*/ 3080044 h 9686532"/>
              <a:gd name="connsiteX22" fmla="*/ 7228892 w 9868442"/>
              <a:gd name="connsiteY22" fmla="*/ 3043068 h 9686532"/>
              <a:gd name="connsiteX23" fmla="*/ 7162865 w 9868442"/>
              <a:gd name="connsiteY23" fmla="*/ 3025461 h 9686532"/>
              <a:gd name="connsiteX24" fmla="*/ 7123249 w 9868442"/>
              <a:gd name="connsiteY24" fmla="*/ 2962956 h 9686532"/>
              <a:gd name="connsiteX25" fmla="*/ 7142617 w 9868442"/>
              <a:gd name="connsiteY25" fmla="*/ 2679480 h 9686532"/>
              <a:gd name="connsiteX26" fmla="*/ 7192797 w 9868442"/>
              <a:gd name="connsiteY26" fmla="*/ 2561512 h 9686532"/>
              <a:gd name="connsiteX27" fmla="*/ 7294038 w 9868442"/>
              <a:gd name="connsiteY27" fmla="*/ 2448826 h 9686532"/>
              <a:gd name="connsiteX28" fmla="*/ 7323970 w 9868442"/>
              <a:gd name="connsiteY28" fmla="*/ 2398645 h 9686532"/>
              <a:gd name="connsiteX29" fmla="*/ 7388236 w 9868442"/>
              <a:gd name="connsiteY29" fmla="*/ 2358149 h 9686532"/>
              <a:gd name="connsiteX30" fmla="*/ 7469230 w 9868442"/>
              <a:gd name="connsiteY30" fmla="*/ 2347584 h 9686532"/>
              <a:gd name="connsiteX31" fmla="*/ 7593361 w 9868442"/>
              <a:gd name="connsiteY31" fmla="*/ 2419774 h 9686532"/>
              <a:gd name="connsiteX32" fmla="*/ 7956068 w 9868442"/>
              <a:gd name="connsiteY32" fmla="*/ 2462031 h 9686532"/>
              <a:gd name="connsiteX33" fmla="*/ 8389205 w 9868442"/>
              <a:gd name="connsiteY33" fmla="*/ 2498126 h 9686532"/>
              <a:gd name="connsiteX34" fmla="*/ 8686766 w 9868442"/>
              <a:gd name="connsiteY34" fmla="*/ 2535101 h 9686532"/>
              <a:gd name="connsiteX35" fmla="*/ 9254598 w 9868442"/>
              <a:gd name="connsiteY35" fmla="*/ 2552708 h 9686532"/>
              <a:gd name="connsiteX36" fmla="*/ 9430670 w 9868442"/>
              <a:gd name="connsiteY36" fmla="*/ 2563272 h 9686532"/>
              <a:gd name="connsiteX37" fmla="*/ 9484372 w 9868442"/>
              <a:gd name="connsiteY37" fmla="*/ 2516613 h 9686532"/>
              <a:gd name="connsiteX38" fmla="*/ 9600580 w 9868442"/>
              <a:gd name="connsiteY38" fmla="*/ 2527178 h 9686532"/>
              <a:gd name="connsiteX39" fmla="*/ 9658683 w 9868442"/>
              <a:gd name="connsiteY39" fmla="*/ 2565033 h 9686532"/>
              <a:gd name="connsiteX40" fmla="*/ 9705343 w 9868442"/>
              <a:gd name="connsiteY40" fmla="*/ 2580880 h 9686532"/>
              <a:gd name="connsiteX41" fmla="*/ 9771370 w 9868442"/>
              <a:gd name="connsiteY41" fmla="*/ 2597606 h 9686532"/>
              <a:gd name="connsiteX42" fmla="*/ 9796019 w 9868442"/>
              <a:gd name="connsiteY42" fmla="*/ 2628419 h 9686532"/>
              <a:gd name="connsiteX43" fmla="*/ 9863808 w 9868442"/>
              <a:gd name="connsiteY43" fmla="*/ 2926861 h 9686532"/>
              <a:gd name="connsiteX44" fmla="*/ 9868209 w 9868442"/>
              <a:gd name="connsiteY44" fmla="*/ 3011375 h 9686532"/>
              <a:gd name="connsiteX45" fmla="*/ 9820670 w 9868442"/>
              <a:gd name="connsiteY45" fmla="*/ 3041308 h 9686532"/>
              <a:gd name="connsiteX46" fmla="*/ 9796019 w 9868442"/>
              <a:gd name="connsiteY46" fmla="*/ 3176883 h 9686532"/>
              <a:gd name="connsiteX47" fmla="*/ 9786335 w 9868442"/>
              <a:gd name="connsiteY47" fmla="*/ 3233226 h 9686532"/>
              <a:gd name="connsiteX48" fmla="*/ 9723830 w 9868442"/>
              <a:gd name="connsiteY48" fmla="*/ 3324783 h 9686532"/>
              <a:gd name="connsiteX49" fmla="*/ 9568006 w 9868442"/>
              <a:gd name="connsiteY49" fmla="*/ 3340630 h 9686532"/>
              <a:gd name="connsiteX50" fmla="*/ 9400738 w 9868442"/>
              <a:gd name="connsiteY50" fmla="*/ 3318621 h 9686532"/>
              <a:gd name="connsiteX51" fmla="*/ 9206178 w 9868442"/>
              <a:gd name="connsiteY51" fmla="*/ 3304535 h 9686532"/>
              <a:gd name="connsiteX52" fmla="*/ 9158639 w 9868442"/>
              <a:gd name="connsiteY52" fmla="*/ 3344151 h 9686532"/>
              <a:gd name="connsiteX53" fmla="*/ 9157759 w 9868442"/>
              <a:gd name="connsiteY53" fmla="*/ 3526386 h 9686532"/>
              <a:gd name="connsiteX54" fmla="*/ 9114621 w 9868442"/>
              <a:gd name="connsiteY54" fmla="*/ 3695415 h 9686532"/>
              <a:gd name="connsiteX55" fmla="*/ 9007217 w 9868442"/>
              <a:gd name="connsiteY55" fmla="*/ 3804579 h 9686532"/>
              <a:gd name="connsiteX56" fmla="*/ 8964960 w 9868442"/>
              <a:gd name="connsiteY56" fmla="*/ 3838913 h 9686532"/>
              <a:gd name="connsiteX57" fmla="*/ 8891010 w 9868442"/>
              <a:gd name="connsiteY57" fmla="*/ 3954240 h 9686532"/>
              <a:gd name="connsiteX58" fmla="*/ 8898933 w 9868442"/>
              <a:gd name="connsiteY58" fmla="*/ 4078371 h 9686532"/>
              <a:gd name="connsiteX59" fmla="*/ 8908617 w 9868442"/>
              <a:gd name="connsiteY59" fmla="*/ 4213066 h 9686532"/>
              <a:gd name="connsiteX60" fmla="*/ 9001935 w 9868442"/>
              <a:gd name="connsiteY60" fmla="*/ 4344240 h 9686532"/>
              <a:gd name="connsiteX61" fmla="*/ 9045073 w 9868442"/>
              <a:gd name="connsiteY61" fmla="*/ 4505346 h 9686532"/>
              <a:gd name="connsiteX62" fmla="*/ 8979926 w 9868442"/>
              <a:gd name="connsiteY62" fmla="*/ 4607467 h 9686532"/>
              <a:gd name="connsiteX63" fmla="*/ 8881326 w 9868442"/>
              <a:gd name="connsiteY63" fmla="*/ 4761530 h 9686532"/>
              <a:gd name="connsiteX64" fmla="*/ 8875164 w 9868442"/>
              <a:gd name="connsiteY64" fmla="*/ 4861011 h 9686532"/>
              <a:gd name="connsiteX65" fmla="*/ 8823222 w 9868442"/>
              <a:gd name="connsiteY65" fmla="*/ 4978979 h 9686532"/>
              <a:gd name="connsiteX66" fmla="*/ 8694690 w 9868442"/>
              <a:gd name="connsiteY66" fmla="*/ 5022997 h 9686532"/>
              <a:gd name="connsiteX67" fmla="*/ 8559114 w 9868442"/>
              <a:gd name="connsiteY67" fmla="*/ 5100468 h 9686532"/>
              <a:gd name="connsiteX68" fmla="*/ 8507173 w 9868442"/>
              <a:gd name="connsiteY68" fmla="*/ 5192906 h 9686532"/>
              <a:gd name="connsiteX69" fmla="*/ 8383923 w 9868442"/>
              <a:gd name="connsiteY69" fmla="*/ 5248369 h 9686532"/>
              <a:gd name="connsiteX70" fmla="*/ 8123337 w 9868442"/>
              <a:gd name="connsiteY70" fmla="*/ 5313515 h 9686532"/>
              <a:gd name="connsiteX71" fmla="*/ 7940222 w 9868442"/>
              <a:gd name="connsiteY71" fmla="*/ 5327601 h 9686532"/>
              <a:gd name="connsiteX72" fmla="*/ 7645302 w 9868442"/>
              <a:gd name="connsiteY72" fmla="*/ 5340807 h 9686532"/>
              <a:gd name="connsiteX73" fmla="*/ 7242977 w 9868442"/>
              <a:gd name="connsiteY73" fmla="*/ 5318798 h 9686532"/>
              <a:gd name="connsiteX74" fmla="*/ 6830969 w 9868442"/>
              <a:gd name="connsiteY74" fmla="*/ 5322319 h 9686532"/>
              <a:gd name="connsiteX75" fmla="*/ 6537810 w 9868442"/>
              <a:gd name="connsiteY75" fmla="*/ 5282703 h 9686532"/>
              <a:gd name="connsiteX76" fmla="*/ 6277223 w 9868442"/>
              <a:gd name="connsiteY76" fmla="*/ 5240446 h 9686532"/>
              <a:gd name="connsiteX77" fmla="*/ 6083544 w 9868442"/>
              <a:gd name="connsiteY77" fmla="*/ 5273899 h 9686532"/>
              <a:gd name="connsiteX78" fmla="*/ 5991107 w 9868442"/>
              <a:gd name="connsiteY78" fmla="*/ 5366337 h 9686532"/>
              <a:gd name="connsiteX79" fmla="*/ 5768375 w 9868442"/>
              <a:gd name="connsiteY79" fmla="*/ 5697352 h 9686532"/>
              <a:gd name="connsiteX80" fmla="*/ 5623997 w 9868442"/>
              <a:gd name="connsiteY80" fmla="*/ 5749293 h 9686532"/>
              <a:gd name="connsiteX81" fmla="*/ 5462010 w 9868442"/>
              <a:gd name="connsiteY81" fmla="*/ 5765140 h 9686532"/>
              <a:gd name="connsiteX82" fmla="*/ 5445284 w 9868442"/>
              <a:gd name="connsiteY82" fmla="*/ 5792431 h 9686532"/>
              <a:gd name="connsiteX83" fmla="*/ 5492823 w 9868442"/>
              <a:gd name="connsiteY83" fmla="*/ 5969383 h 9686532"/>
              <a:gd name="connsiteX84" fmla="*/ 5518497 w 9868442"/>
              <a:gd name="connsiteY84" fmla="*/ 6674206 h 9686532"/>
              <a:gd name="connsiteX85" fmla="*/ 5656641 w 9868442"/>
              <a:gd name="connsiteY85" fmla="*/ 7830615 h 9686532"/>
              <a:gd name="connsiteX86" fmla="*/ 5980702 w 9868442"/>
              <a:gd name="connsiteY86" fmla="*/ 9684099 h 9686532"/>
              <a:gd name="connsiteX87" fmla="*/ 1021086 w 9868442"/>
              <a:gd name="connsiteY87" fmla="*/ 9603395 h 9686532"/>
              <a:gd name="connsiteX88" fmla="*/ 1461297 w 9868442"/>
              <a:gd name="connsiteY88" fmla="*/ 8206690 h 9686532"/>
              <a:gd name="connsiteX89" fmla="*/ 1496294 w 9868442"/>
              <a:gd name="connsiteY89" fmla="*/ 7201181 h 9686532"/>
              <a:gd name="connsiteX90" fmla="*/ 1215156 w 9868442"/>
              <a:gd name="connsiteY90" fmla="*/ 6532813 h 9686532"/>
              <a:gd name="connsiteX91" fmla="*/ 1178181 w 9868442"/>
              <a:gd name="connsiteY91" fmla="*/ 6476470 h 9686532"/>
              <a:gd name="connsiteX92" fmla="*/ 1015315 w 9868442"/>
              <a:gd name="connsiteY92" fmla="*/ 6259022 h 9686532"/>
              <a:gd name="connsiteX93" fmla="*/ 974818 w 9868442"/>
              <a:gd name="connsiteY93" fmla="*/ 6223807 h 9686532"/>
              <a:gd name="connsiteX94" fmla="*/ 892945 w 9868442"/>
              <a:gd name="connsiteY94" fmla="*/ 6132250 h 9686532"/>
              <a:gd name="connsiteX95" fmla="*/ 801387 w 9868442"/>
              <a:gd name="connsiteY95" fmla="*/ 6003717 h 9686532"/>
              <a:gd name="connsiteX96" fmla="*/ 617392 w 9868442"/>
              <a:gd name="connsiteY96" fmla="*/ 5788029 h 9686532"/>
              <a:gd name="connsiteX97" fmla="*/ 267890 w 9868442"/>
              <a:gd name="connsiteY97" fmla="*/ 5159452 h 9686532"/>
              <a:gd name="connsiteX98" fmla="*/ 205384 w 9868442"/>
              <a:gd name="connsiteY98" fmla="*/ 5041485 h 9686532"/>
              <a:gd name="connsiteX99" fmla="*/ 170170 w 9868442"/>
              <a:gd name="connsiteY99" fmla="*/ 4942004 h 9686532"/>
              <a:gd name="connsiteX100" fmla="*/ 75971 w 9868442"/>
              <a:gd name="connsiteY100" fmla="*/ 4773855 h 9686532"/>
              <a:gd name="connsiteX101" fmla="*/ 260 w 9868442"/>
              <a:gd name="connsiteY101" fmla="*/ 4532636 h 9686532"/>
              <a:gd name="connsiteX102" fmla="*/ 155204 w 9868442"/>
              <a:gd name="connsiteY102" fmla="*/ 4036114 h 9686532"/>
              <a:gd name="connsiteX103" fmla="*/ 284616 w 9868442"/>
              <a:gd name="connsiteY103" fmla="*/ 3897897 h 9686532"/>
              <a:gd name="connsiteX104" fmla="*/ 449244 w 9868442"/>
              <a:gd name="connsiteY104" fmla="*/ 3800177 h 9686532"/>
              <a:gd name="connsiteX105" fmla="*/ 863893 w 9868442"/>
              <a:gd name="connsiteY105" fmla="*/ 3576566 h 9686532"/>
              <a:gd name="connsiteX106" fmla="*/ 1068136 w 9868442"/>
              <a:gd name="connsiteY106" fmla="*/ 3535189 h 9686532"/>
              <a:gd name="connsiteX107" fmla="*/ 1197549 w 9868442"/>
              <a:gd name="connsiteY107" fmla="*/ 3479727 h 9686532"/>
              <a:gd name="connsiteX108" fmla="*/ 1198430 w 9868442"/>
              <a:gd name="connsiteY108" fmla="*/ 3477086 h 9686532"/>
              <a:gd name="connsiteX109" fmla="*/ 1247730 w 9868442"/>
              <a:gd name="connsiteY109" fmla="*/ 3339750 h 9686532"/>
              <a:gd name="connsiteX110" fmla="*/ 1422041 w 9868442"/>
              <a:gd name="connsiteY110" fmla="*/ 3090608 h 9686532"/>
              <a:gd name="connsiteX111" fmla="*/ 1510957 w 9868442"/>
              <a:gd name="connsiteY111" fmla="*/ 2947990 h 9686532"/>
              <a:gd name="connsiteX112" fmla="*/ 1529445 w 9868442"/>
              <a:gd name="connsiteY112" fmla="*/ 2928622 h 9686532"/>
              <a:gd name="connsiteX113" fmla="*/ 1539129 w 9868442"/>
              <a:gd name="connsiteY113" fmla="*/ 2929502 h 9686532"/>
              <a:gd name="connsiteX114" fmla="*/ 1542650 w 9868442"/>
              <a:gd name="connsiteY114" fmla="*/ 2992888 h 9686532"/>
              <a:gd name="connsiteX115" fmla="*/ 1623643 w 9868442"/>
              <a:gd name="connsiteY115" fmla="*/ 3178644 h 9686532"/>
              <a:gd name="connsiteX116" fmla="*/ 1709918 w 9868442"/>
              <a:gd name="connsiteY116" fmla="*/ 3237628 h 9686532"/>
              <a:gd name="connsiteX117" fmla="*/ 1815562 w 9868442"/>
              <a:gd name="connsiteY117" fmla="*/ 3293090 h 9686532"/>
              <a:gd name="connsiteX118" fmla="*/ 1904478 w 9868442"/>
              <a:gd name="connsiteY118" fmla="*/ 3362639 h 9686532"/>
              <a:gd name="connsiteX119" fmla="*/ 1949376 w 9868442"/>
              <a:gd name="connsiteY119" fmla="*/ 3403135 h 9686532"/>
              <a:gd name="connsiteX120" fmla="*/ 2003958 w 9868442"/>
              <a:gd name="connsiteY120" fmla="*/ 3422503 h 9686532"/>
              <a:gd name="connsiteX121" fmla="*/ 2051498 w 9868442"/>
              <a:gd name="connsiteY121" fmla="*/ 3461239 h 9686532"/>
              <a:gd name="connsiteX122" fmla="*/ 2180030 w 9868442"/>
              <a:gd name="connsiteY122" fmla="*/ 3522864 h 9686532"/>
              <a:gd name="connsiteX123" fmla="*/ 2372829 w 9868442"/>
              <a:gd name="connsiteY123" fmla="*/ 3651397 h 9686532"/>
              <a:gd name="connsiteX124" fmla="*/ 2474070 w 9868442"/>
              <a:gd name="connsiteY124" fmla="*/ 3717424 h 9686532"/>
              <a:gd name="connsiteX125" fmla="*/ 2510165 w 9868442"/>
              <a:gd name="connsiteY125" fmla="*/ 3735031 h 9686532"/>
              <a:gd name="connsiteX126" fmla="*/ 2561226 w 9868442"/>
              <a:gd name="connsiteY126" fmla="*/ 3757040 h 9686532"/>
              <a:gd name="connsiteX127" fmla="*/ 2597321 w 9868442"/>
              <a:gd name="connsiteY127" fmla="*/ 3684850 h 9686532"/>
              <a:gd name="connsiteX128" fmla="*/ 2522490 w 9868442"/>
              <a:gd name="connsiteY128" fmla="*/ 3645234 h 9686532"/>
              <a:gd name="connsiteX129" fmla="*/ 2364025 w 9868442"/>
              <a:gd name="connsiteY129" fmla="*/ 3552796 h 9686532"/>
              <a:gd name="connsiteX130" fmla="*/ 1972265 w 9868442"/>
              <a:gd name="connsiteY130" fmla="*/ 3259637 h 9686532"/>
              <a:gd name="connsiteX131" fmla="*/ 1682627 w 9868442"/>
              <a:gd name="connsiteY131" fmla="*/ 3049231 h 9686532"/>
              <a:gd name="connsiteX132" fmla="*/ 1595472 w 9868442"/>
              <a:gd name="connsiteY132" fmla="*/ 2877561 h 9686532"/>
              <a:gd name="connsiteX133" fmla="*/ 1598993 w 9868442"/>
              <a:gd name="connsiteY133" fmla="*/ 2840586 h 9686532"/>
              <a:gd name="connsiteX134" fmla="*/ 1650934 w 9868442"/>
              <a:gd name="connsiteY134" fmla="*/ 2933904 h 9686532"/>
              <a:gd name="connsiteX135" fmla="*/ 1515359 w 9868442"/>
              <a:gd name="connsiteY135" fmla="*/ 2513092 h 9686532"/>
              <a:gd name="connsiteX136" fmla="*/ 1423802 w 9868442"/>
              <a:gd name="connsiteY136" fmla="*/ 2523656 h 9686532"/>
              <a:gd name="connsiteX137" fmla="*/ 1301432 w 9868442"/>
              <a:gd name="connsiteY137" fmla="*/ 2462911 h 9686532"/>
              <a:gd name="connsiteX138" fmla="*/ 1193147 w 9868442"/>
              <a:gd name="connsiteY138" fmla="*/ 2283318 h 9686532"/>
              <a:gd name="connsiteX139" fmla="*/ 1119197 w 9868442"/>
              <a:gd name="connsiteY139" fmla="*/ 1985757 h 9686532"/>
              <a:gd name="connsiteX140" fmla="*/ 1096308 w 9868442"/>
              <a:gd name="connsiteY140" fmla="*/ 1858105 h 9686532"/>
              <a:gd name="connsiteX141" fmla="*/ 1161454 w 9868442"/>
              <a:gd name="connsiteY141" fmla="*/ 1705802 h 9686532"/>
              <a:gd name="connsiteX142" fmla="*/ 1177301 w 9868442"/>
              <a:gd name="connsiteY142" fmla="*/ 1667947 h 9686532"/>
              <a:gd name="connsiteX143" fmla="*/ 1139445 w 9868442"/>
              <a:gd name="connsiteY143" fmla="*/ 1329008 h 9686532"/>
              <a:gd name="connsiteX144" fmla="*/ 1119197 w 9868442"/>
              <a:gd name="connsiteY144" fmla="*/ 1039370 h 9686532"/>
              <a:gd name="connsiteX145" fmla="*/ 1191387 w 9868442"/>
              <a:gd name="connsiteY145" fmla="*/ 662576 h 9686532"/>
              <a:gd name="connsiteX146" fmla="*/ 1296149 w 9868442"/>
              <a:gd name="connsiteY146" fmla="*/ 480342 h 9686532"/>
              <a:gd name="connsiteX147" fmla="*/ 1551454 w 9868442"/>
              <a:gd name="connsiteY147" fmla="*/ 211832 h 9686532"/>
              <a:gd name="connsiteX148" fmla="*/ 1763620 w 9868442"/>
              <a:gd name="connsiteY148" fmla="*/ 109711 h 9686532"/>
              <a:gd name="connsiteX149" fmla="*/ 1898315 w 9868442"/>
              <a:gd name="connsiteY149" fmla="*/ 65693 h 9686532"/>
              <a:gd name="connsiteX150" fmla="*/ 2076148 w 9868442"/>
              <a:gd name="connsiteY150" fmla="*/ 31359 h 9686532"/>
              <a:gd name="connsiteX151" fmla="*/ 2219646 w 9868442"/>
              <a:gd name="connsiteY151" fmla="*/ 14632 h 9686532"/>
              <a:gd name="connsiteX152" fmla="*/ 2245177 w 9868442"/>
              <a:gd name="connsiteY152" fmla="*/ 11110 h 9686532"/>
              <a:gd name="connsiteX153" fmla="*/ 2348179 w 9868442"/>
              <a:gd name="connsiteY153" fmla="*/ 7589 h 9686532"/>
              <a:gd name="connsiteX154" fmla="*/ 2434454 w 9868442"/>
              <a:gd name="connsiteY154" fmla="*/ 17273 h 9686532"/>
              <a:gd name="connsiteX155" fmla="*/ 2561226 w 9868442"/>
              <a:gd name="connsiteY155" fmla="*/ 51607 h 9686532"/>
              <a:gd name="connsiteX156" fmla="*/ 2689758 w 9868442"/>
              <a:gd name="connsiteY156" fmla="*/ 92103 h 9686532"/>
              <a:gd name="connsiteX157" fmla="*/ 2749623 w 9868442"/>
              <a:gd name="connsiteY157" fmla="*/ 119395 h 9686532"/>
              <a:gd name="connsiteX158" fmla="*/ 2885198 w 9868442"/>
              <a:gd name="connsiteY158" fmla="*/ 188943 h 9686532"/>
              <a:gd name="connsiteX159" fmla="*/ 3074476 w 9868442"/>
              <a:gd name="connsiteY159" fmla="*/ 315715 h 9686532"/>
              <a:gd name="connsiteX160" fmla="*/ 3171315 w 9868442"/>
              <a:gd name="connsiteY160" fmla="*/ 387904 h 9686532"/>
              <a:gd name="connsiteX161" fmla="*/ 3302489 w 9868442"/>
              <a:gd name="connsiteY161" fmla="*/ 537565 h 9686532"/>
              <a:gd name="connsiteX162" fmla="*/ 3438944 w 9868442"/>
              <a:gd name="connsiteY162" fmla="*/ 770861 h 9686532"/>
              <a:gd name="connsiteX163" fmla="*/ 3529621 w 9868442"/>
              <a:gd name="connsiteY163" fmla="*/ 1044652 h 9686532"/>
              <a:gd name="connsiteX164" fmla="*/ 3541946 w 9868442"/>
              <a:gd name="connsiteY164" fmla="*/ 1292033 h 9686532"/>
              <a:gd name="connsiteX165" fmla="*/ 3524339 w 9868442"/>
              <a:gd name="connsiteY165" fmla="*/ 1486593 h 9686532"/>
              <a:gd name="connsiteX166" fmla="*/ 3524339 w 9868442"/>
              <a:gd name="connsiteY166" fmla="*/ 1522688 h 9686532"/>
              <a:gd name="connsiteX167" fmla="*/ 3500569 w 9868442"/>
              <a:gd name="connsiteY167" fmla="*/ 1571988 h 9686532"/>
              <a:gd name="connsiteX168" fmla="*/ 3494407 w 9868442"/>
              <a:gd name="connsiteY168" fmla="*/ 1717247 h 9686532"/>
              <a:gd name="connsiteX169" fmla="*/ 3497048 w 9868442"/>
              <a:gd name="connsiteY169" fmla="*/ 1725170 h 9686532"/>
              <a:gd name="connsiteX170" fmla="*/ 3506732 w 9868442"/>
              <a:gd name="connsiteY170" fmla="*/ 1839617 h 9686532"/>
              <a:gd name="connsiteX171" fmla="*/ 3489125 w 9868442"/>
              <a:gd name="connsiteY171" fmla="*/ 1908285 h 9686532"/>
              <a:gd name="connsiteX172" fmla="*/ 3482082 w 9868442"/>
              <a:gd name="connsiteY172" fmla="*/ 2074673 h 9686532"/>
              <a:gd name="connsiteX173" fmla="*/ 3478560 w 9868442"/>
              <a:gd name="connsiteY173" fmla="*/ 2462031 h 9686532"/>
              <a:gd name="connsiteX174" fmla="*/ 3439825 w 9868442"/>
              <a:gd name="connsiteY174" fmla="*/ 2793046 h 9686532"/>
              <a:gd name="connsiteX175" fmla="*/ 3435423 w 9868442"/>
              <a:gd name="connsiteY175" fmla="*/ 2873159 h 9686532"/>
              <a:gd name="connsiteX176" fmla="*/ 3494407 w 9868442"/>
              <a:gd name="connsiteY176" fmla="*/ 2904852 h 9686532"/>
              <a:gd name="connsiteX177" fmla="*/ 3573639 w 9868442"/>
              <a:gd name="connsiteY177" fmla="*/ 2867877 h 9686532"/>
              <a:gd name="connsiteX178" fmla="*/ 3759395 w 9868442"/>
              <a:gd name="connsiteY178" fmla="*/ 2738464 h 9686532"/>
              <a:gd name="connsiteX179" fmla="*/ 4082487 w 9868442"/>
              <a:gd name="connsiteY179" fmla="*/ 2675078 h 9686532"/>
              <a:gd name="connsiteX180" fmla="*/ 4495376 w 9868442"/>
              <a:gd name="connsiteY180" fmla="*/ 2687403 h 9686532"/>
              <a:gd name="connsiteX181" fmla="*/ 4593095 w 9868442"/>
              <a:gd name="connsiteY181" fmla="*/ 2674198 h 9686532"/>
              <a:gd name="connsiteX182" fmla="*/ 4700499 w 9868442"/>
              <a:gd name="connsiteY182" fmla="*/ 2712053 h 9686532"/>
              <a:gd name="connsiteX183" fmla="*/ 4785894 w 9868442"/>
              <a:gd name="connsiteY183" fmla="*/ 2852030 h 9686532"/>
              <a:gd name="connsiteX184" fmla="*/ 4848400 w 9868442"/>
              <a:gd name="connsiteY184" fmla="*/ 2925981 h 9686532"/>
              <a:gd name="connsiteX185" fmla="*/ 4921470 w 9868442"/>
              <a:gd name="connsiteY185" fmla="*/ 3038667 h 9686532"/>
              <a:gd name="connsiteX186" fmla="*/ 5020070 w 9868442"/>
              <a:gd name="connsiteY186" fmla="*/ 3126702 h 9686532"/>
              <a:gd name="connsiteX187" fmla="*/ 5092259 w 9868442"/>
              <a:gd name="connsiteY187" fmla="*/ 3146070 h 9686532"/>
              <a:gd name="connsiteX188" fmla="*/ 5225194 w 9868442"/>
              <a:gd name="connsiteY188" fmla="*/ 3211217 h 9686532"/>
              <a:gd name="connsiteX189" fmla="*/ 5325555 w 9868442"/>
              <a:gd name="connsiteY189" fmla="*/ 3269321 h 9686532"/>
              <a:gd name="connsiteX190" fmla="*/ 5413590 w 9868442"/>
              <a:gd name="connsiteY190" fmla="*/ 3329185 h 9686532"/>
              <a:gd name="connsiteX191" fmla="*/ 5572936 w 9868442"/>
              <a:gd name="connsiteY191" fmla="*/ 3403135 h 9686532"/>
              <a:gd name="connsiteX192" fmla="*/ 5668895 w 9868442"/>
              <a:gd name="connsiteY192" fmla="*/ 3457718 h 9686532"/>
              <a:gd name="connsiteX193" fmla="*/ 5741084 w 9868442"/>
              <a:gd name="connsiteY193" fmla="*/ 3507018 h 9686532"/>
              <a:gd name="connsiteX194" fmla="*/ 5784222 w 9868442"/>
              <a:gd name="connsiteY194" fmla="*/ 3516702 h 9686532"/>
              <a:gd name="connsiteX195" fmla="*/ 5843206 w 9868442"/>
              <a:gd name="connsiteY195" fmla="*/ 3541352 h 9686532"/>
              <a:gd name="connsiteX196" fmla="*/ 5951490 w 9868442"/>
              <a:gd name="connsiteY196" fmla="*/ 3640832 h 9686532"/>
              <a:gd name="connsiteX197" fmla="*/ 6013116 w 9868442"/>
              <a:gd name="connsiteY197" fmla="*/ 3664602 h 9686532"/>
              <a:gd name="connsiteX198" fmla="*/ 6186546 w 9868442"/>
              <a:gd name="connsiteY198" fmla="*/ 3736792 h 9686532"/>
              <a:gd name="connsiteX199" fmla="*/ 6186546 w 9868442"/>
              <a:gd name="connsiteY199" fmla="*/ 3750877 h 9686532"/>
              <a:gd name="connsiteX200" fmla="*/ 8932387 w 9868442"/>
              <a:gd name="connsiteY200" fmla="*/ 3619704 h 9686532"/>
              <a:gd name="connsiteX201" fmla="*/ 8953516 w 9868442"/>
              <a:gd name="connsiteY201" fmla="*/ 3513180 h 9686532"/>
              <a:gd name="connsiteX202" fmla="*/ 8878685 w 9868442"/>
              <a:gd name="connsiteY202" fmla="*/ 3337108 h 9686532"/>
              <a:gd name="connsiteX203" fmla="*/ 8775683 w 9868442"/>
              <a:gd name="connsiteY203" fmla="*/ 3274603 h 9686532"/>
              <a:gd name="connsiteX204" fmla="*/ 8648911 w 9868442"/>
              <a:gd name="connsiteY204" fmla="*/ 3280765 h 9686532"/>
              <a:gd name="connsiteX205" fmla="*/ 8628663 w 9868442"/>
              <a:gd name="connsiteY205" fmla="*/ 3300133 h 9686532"/>
              <a:gd name="connsiteX206" fmla="*/ 8633945 w 9868442"/>
              <a:gd name="connsiteY206" fmla="*/ 3317741 h 9686532"/>
              <a:gd name="connsiteX207" fmla="*/ 8735186 w 9868442"/>
              <a:gd name="connsiteY207" fmla="*/ 3411059 h 9686532"/>
              <a:gd name="connsiteX208" fmla="*/ 8823222 w 9868442"/>
              <a:gd name="connsiteY208" fmla="*/ 3573925 h 9686532"/>
              <a:gd name="connsiteX209" fmla="*/ 8932387 w 9868442"/>
              <a:gd name="connsiteY209" fmla="*/ 3619704 h 9686532"/>
              <a:gd name="connsiteX210" fmla="*/ 1753056 w 9868442"/>
              <a:gd name="connsiteY210" fmla="*/ 2878441 h 9686532"/>
              <a:gd name="connsiteX211" fmla="*/ 1750415 w 9868442"/>
              <a:gd name="connsiteY211" fmla="*/ 2837945 h 9686532"/>
              <a:gd name="connsiteX212" fmla="*/ 1711679 w 9868442"/>
              <a:gd name="connsiteY212" fmla="*/ 2778080 h 9686532"/>
              <a:gd name="connsiteX213" fmla="*/ 1634207 w 9868442"/>
              <a:gd name="connsiteY213" fmla="*/ 2606410 h 9686532"/>
              <a:gd name="connsiteX214" fmla="*/ 1555855 w 9868442"/>
              <a:gd name="connsiteY214" fmla="*/ 2494604 h 9686532"/>
              <a:gd name="connsiteX215" fmla="*/ 1531205 w 9868442"/>
              <a:gd name="connsiteY215" fmla="*/ 2510451 h 9686532"/>
              <a:gd name="connsiteX216" fmla="*/ 1590189 w 9868442"/>
              <a:gd name="connsiteY216" fmla="*/ 2625778 h 9686532"/>
              <a:gd name="connsiteX217" fmla="*/ 1637729 w 9868442"/>
              <a:gd name="connsiteY217" fmla="*/ 2719096 h 9686532"/>
              <a:gd name="connsiteX218" fmla="*/ 1686149 w 9868442"/>
              <a:gd name="connsiteY218" fmla="*/ 2812414 h 9686532"/>
              <a:gd name="connsiteX219" fmla="*/ 1703756 w 9868442"/>
              <a:gd name="connsiteY219" fmla="*/ 2847629 h 9686532"/>
              <a:gd name="connsiteX220" fmla="*/ 1746893 w 9868442"/>
              <a:gd name="connsiteY220" fmla="*/ 2908373 h 9686532"/>
              <a:gd name="connsiteX221" fmla="*/ 1768022 w 9868442"/>
              <a:gd name="connsiteY221" fmla="*/ 2911895 h 9686532"/>
              <a:gd name="connsiteX222" fmla="*/ 1763620 w 9868442"/>
              <a:gd name="connsiteY222" fmla="*/ 2890766 h 9686532"/>
              <a:gd name="connsiteX223" fmla="*/ 1753056 w 9868442"/>
              <a:gd name="connsiteY223" fmla="*/ 2878441 h 9686532"/>
              <a:gd name="connsiteX0" fmla="*/ 6186546 w 9868442"/>
              <a:gd name="connsiteY0" fmla="*/ 3750877 h 9643745"/>
              <a:gd name="connsiteX1" fmla="*/ 6170700 w 9868442"/>
              <a:gd name="connsiteY1" fmla="*/ 3757920 h 9643745"/>
              <a:gd name="connsiteX2" fmla="*/ 6050090 w 9868442"/>
              <a:gd name="connsiteY2" fmla="*/ 3783451 h 9643745"/>
              <a:gd name="connsiteX3" fmla="*/ 5844086 w 9868442"/>
              <a:gd name="connsiteY3" fmla="*/ 3838033 h 9643745"/>
              <a:gd name="connsiteX4" fmla="*/ 5596705 w 9868442"/>
              <a:gd name="connsiteY4" fmla="*/ 3898778 h 9643745"/>
              <a:gd name="connsiteX5" fmla="*/ 5472575 w 9868442"/>
              <a:gd name="connsiteY5" fmla="*/ 3946317 h 9643745"/>
              <a:gd name="connsiteX6" fmla="*/ 5460249 w 9868442"/>
              <a:gd name="connsiteY6" fmla="*/ 3976249 h 9643745"/>
              <a:gd name="connsiteX7" fmla="*/ 5425035 w 9868442"/>
              <a:gd name="connsiteY7" fmla="*/ 4907670 h 9643745"/>
              <a:gd name="connsiteX8" fmla="*/ 6290429 w 9868442"/>
              <a:gd name="connsiteY8" fmla="*/ 5056450 h 9643745"/>
              <a:gd name="connsiteX9" fmla="*/ 6263137 w 9868442"/>
              <a:gd name="connsiteY9" fmla="*/ 5004509 h 9643745"/>
              <a:gd name="connsiteX10" fmla="*/ 6115237 w 9868442"/>
              <a:gd name="connsiteY10" fmla="*/ 4832839 h 9643745"/>
              <a:gd name="connsiteX11" fmla="*/ 6010474 w 9868442"/>
              <a:gd name="connsiteY11" fmla="*/ 4507106 h 9643745"/>
              <a:gd name="connsiteX12" fmla="*/ 6078262 w 9868442"/>
              <a:gd name="connsiteY12" fmla="*/ 3904060 h 9643745"/>
              <a:gd name="connsiteX13" fmla="*/ 6244650 w 9868442"/>
              <a:gd name="connsiteY13" fmla="*/ 3746475 h 9643745"/>
              <a:gd name="connsiteX14" fmla="*/ 6383747 w 9868442"/>
              <a:gd name="connsiteY14" fmla="*/ 3741193 h 9643745"/>
              <a:gd name="connsiteX15" fmla="*/ 6754378 w 9868442"/>
              <a:gd name="connsiteY15" fmla="*/ 3598575 h 9643745"/>
              <a:gd name="connsiteX16" fmla="*/ 7117086 w 9868442"/>
              <a:gd name="connsiteY16" fmla="*/ 3518462 h 9643745"/>
              <a:gd name="connsiteX17" fmla="*/ 7150539 w 9868442"/>
              <a:gd name="connsiteY17" fmla="*/ 3490291 h 9643745"/>
              <a:gd name="connsiteX18" fmla="*/ 7174309 w 9868442"/>
              <a:gd name="connsiteY18" fmla="*/ 3315099 h 9643745"/>
              <a:gd name="connsiteX19" fmla="*/ 7218327 w 9868442"/>
              <a:gd name="connsiteY19" fmla="*/ 3163678 h 9643745"/>
              <a:gd name="connsiteX20" fmla="*/ 7291397 w 9868442"/>
              <a:gd name="connsiteY20" fmla="*/ 3088847 h 9643745"/>
              <a:gd name="connsiteX21" fmla="*/ 7329253 w 9868442"/>
              <a:gd name="connsiteY21" fmla="*/ 3080044 h 9643745"/>
              <a:gd name="connsiteX22" fmla="*/ 7228892 w 9868442"/>
              <a:gd name="connsiteY22" fmla="*/ 3043068 h 9643745"/>
              <a:gd name="connsiteX23" fmla="*/ 7162865 w 9868442"/>
              <a:gd name="connsiteY23" fmla="*/ 3025461 h 9643745"/>
              <a:gd name="connsiteX24" fmla="*/ 7123249 w 9868442"/>
              <a:gd name="connsiteY24" fmla="*/ 2962956 h 9643745"/>
              <a:gd name="connsiteX25" fmla="*/ 7142617 w 9868442"/>
              <a:gd name="connsiteY25" fmla="*/ 2679480 h 9643745"/>
              <a:gd name="connsiteX26" fmla="*/ 7192797 w 9868442"/>
              <a:gd name="connsiteY26" fmla="*/ 2561512 h 9643745"/>
              <a:gd name="connsiteX27" fmla="*/ 7294038 w 9868442"/>
              <a:gd name="connsiteY27" fmla="*/ 2448826 h 9643745"/>
              <a:gd name="connsiteX28" fmla="*/ 7323970 w 9868442"/>
              <a:gd name="connsiteY28" fmla="*/ 2398645 h 9643745"/>
              <a:gd name="connsiteX29" fmla="*/ 7388236 w 9868442"/>
              <a:gd name="connsiteY29" fmla="*/ 2358149 h 9643745"/>
              <a:gd name="connsiteX30" fmla="*/ 7469230 w 9868442"/>
              <a:gd name="connsiteY30" fmla="*/ 2347584 h 9643745"/>
              <a:gd name="connsiteX31" fmla="*/ 7593361 w 9868442"/>
              <a:gd name="connsiteY31" fmla="*/ 2419774 h 9643745"/>
              <a:gd name="connsiteX32" fmla="*/ 7956068 w 9868442"/>
              <a:gd name="connsiteY32" fmla="*/ 2462031 h 9643745"/>
              <a:gd name="connsiteX33" fmla="*/ 8389205 w 9868442"/>
              <a:gd name="connsiteY33" fmla="*/ 2498126 h 9643745"/>
              <a:gd name="connsiteX34" fmla="*/ 8686766 w 9868442"/>
              <a:gd name="connsiteY34" fmla="*/ 2535101 h 9643745"/>
              <a:gd name="connsiteX35" fmla="*/ 9254598 w 9868442"/>
              <a:gd name="connsiteY35" fmla="*/ 2552708 h 9643745"/>
              <a:gd name="connsiteX36" fmla="*/ 9430670 w 9868442"/>
              <a:gd name="connsiteY36" fmla="*/ 2563272 h 9643745"/>
              <a:gd name="connsiteX37" fmla="*/ 9484372 w 9868442"/>
              <a:gd name="connsiteY37" fmla="*/ 2516613 h 9643745"/>
              <a:gd name="connsiteX38" fmla="*/ 9600580 w 9868442"/>
              <a:gd name="connsiteY38" fmla="*/ 2527178 h 9643745"/>
              <a:gd name="connsiteX39" fmla="*/ 9658683 w 9868442"/>
              <a:gd name="connsiteY39" fmla="*/ 2565033 h 9643745"/>
              <a:gd name="connsiteX40" fmla="*/ 9705343 w 9868442"/>
              <a:gd name="connsiteY40" fmla="*/ 2580880 h 9643745"/>
              <a:gd name="connsiteX41" fmla="*/ 9771370 w 9868442"/>
              <a:gd name="connsiteY41" fmla="*/ 2597606 h 9643745"/>
              <a:gd name="connsiteX42" fmla="*/ 9796019 w 9868442"/>
              <a:gd name="connsiteY42" fmla="*/ 2628419 h 9643745"/>
              <a:gd name="connsiteX43" fmla="*/ 9863808 w 9868442"/>
              <a:gd name="connsiteY43" fmla="*/ 2926861 h 9643745"/>
              <a:gd name="connsiteX44" fmla="*/ 9868209 w 9868442"/>
              <a:gd name="connsiteY44" fmla="*/ 3011375 h 9643745"/>
              <a:gd name="connsiteX45" fmla="*/ 9820670 w 9868442"/>
              <a:gd name="connsiteY45" fmla="*/ 3041308 h 9643745"/>
              <a:gd name="connsiteX46" fmla="*/ 9796019 w 9868442"/>
              <a:gd name="connsiteY46" fmla="*/ 3176883 h 9643745"/>
              <a:gd name="connsiteX47" fmla="*/ 9786335 w 9868442"/>
              <a:gd name="connsiteY47" fmla="*/ 3233226 h 9643745"/>
              <a:gd name="connsiteX48" fmla="*/ 9723830 w 9868442"/>
              <a:gd name="connsiteY48" fmla="*/ 3324783 h 9643745"/>
              <a:gd name="connsiteX49" fmla="*/ 9568006 w 9868442"/>
              <a:gd name="connsiteY49" fmla="*/ 3340630 h 9643745"/>
              <a:gd name="connsiteX50" fmla="*/ 9400738 w 9868442"/>
              <a:gd name="connsiteY50" fmla="*/ 3318621 h 9643745"/>
              <a:gd name="connsiteX51" fmla="*/ 9206178 w 9868442"/>
              <a:gd name="connsiteY51" fmla="*/ 3304535 h 9643745"/>
              <a:gd name="connsiteX52" fmla="*/ 9158639 w 9868442"/>
              <a:gd name="connsiteY52" fmla="*/ 3344151 h 9643745"/>
              <a:gd name="connsiteX53" fmla="*/ 9157759 w 9868442"/>
              <a:gd name="connsiteY53" fmla="*/ 3526386 h 9643745"/>
              <a:gd name="connsiteX54" fmla="*/ 9114621 w 9868442"/>
              <a:gd name="connsiteY54" fmla="*/ 3695415 h 9643745"/>
              <a:gd name="connsiteX55" fmla="*/ 9007217 w 9868442"/>
              <a:gd name="connsiteY55" fmla="*/ 3804579 h 9643745"/>
              <a:gd name="connsiteX56" fmla="*/ 8964960 w 9868442"/>
              <a:gd name="connsiteY56" fmla="*/ 3838913 h 9643745"/>
              <a:gd name="connsiteX57" fmla="*/ 8891010 w 9868442"/>
              <a:gd name="connsiteY57" fmla="*/ 3954240 h 9643745"/>
              <a:gd name="connsiteX58" fmla="*/ 8898933 w 9868442"/>
              <a:gd name="connsiteY58" fmla="*/ 4078371 h 9643745"/>
              <a:gd name="connsiteX59" fmla="*/ 8908617 w 9868442"/>
              <a:gd name="connsiteY59" fmla="*/ 4213066 h 9643745"/>
              <a:gd name="connsiteX60" fmla="*/ 9001935 w 9868442"/>
              <a:gd name="connsiteY60" fmla="*/ 4344240 h 9643745"/>
              <a:gd name="connsiteX61" fmla="*/ 9045073 w 9868442"/>
              <a:gd name="connsiteY61" fmla="*/ 4505346 h 9643745"/>
              <a:gd name="connsiteX62" fmla="*/ 8979926 w 9868442"/>
              <a:gd name="connsiteY62" fmla="*/ 4607467 h 9643745"/>
              <a:gd name="connsiteX63" fmla="*/ 8881326 w 9868442"/>
              <a:gd name="connsiteY63" fmla="*/ 4761530 h 9643745"/>
              <a:gd name="connsiteX64" fmla="*/ 8875164 w 9868442"/>
              <a:gd name="connsiteY64" fmla="*/ 4861011 h 9643745"/>
              <a:gd name="connsiteX65" fmla="*/ 8823222 w 9868442"/>
              <a:gd name="connsiteY65" fmla="*/ 4978979 h 9643745"/>
              <a:gd name="connsiteX66" fmla="*/ 8694690 w 9868442"/>
              <a:gd name="connsiteY66" fmla="*/ 5022997 h 9643745"/>
              <a:gd name="connsiteX67" fmla="*/ 8559114 w 9868442"/>
              <a:gd name="connsiteY67" fmla="*/ 5100468 h 9643745"/>
              <a:gd name="connsiteX68" fmla="*/ 8507173 w 9868442"/>
              <a:gd name="connsiteY68" fmla="*/ 5192906 h 9643745"/>
              <a:gd name="connsiteX69" fmla="*/ 8383923 w 9868442"/>
              <a:gd name="connsiteY69" fmla="*/ 5248369 h 9643745"/>
              <a:gd name="connsiteX70" fmla="*/ 8123337 w 9868442"/>
              <a:gd name="connsiteY70" fmla="*/ 5313515 h 9643745"/>
              <a:gd name="connsiteX71" fmla="*/ 7940222 w 9868442"/>
              <a:gd name="connsiteY71" fmla="*/ 5327601 h 9643745"/>
              <a:gd name="connsiteX72" fmla="*/ 7645302 w 9868442"/>
              <a:gd name="connsiteY72" fmla="*/ 5340807 h 9643745"/>
              <a:gd name="connsiteX73" fmla="*/ 7242977 w 9868442"/>
              <a:gd name="connsiteY73" fmla="*/ 5318798 h 9643745"/>
              <a:gd name="connsiteX74" fmla="*/ 6830969 w 9868442"/>
              <a:gd name="connsiteY74" fmla="*/ 5322319 h 9643745"/>
              <a:gd name="connsiteX75" fmla="*/ 6537810 w 9868442"/>
              <a:gd name="connsiteY75" fmla="*/ 5282703 h 9643745"/>
              <a:gd name="connsiteX76" fmla="*/ 6277223 w 9868442"/>
              <a:gd name="connsiteY76" fmla="*/ 5240446 h 9643745"/>
              <a:gd name="connsiteX77" fmla="*/ 6083544 w 9868442"/>
              <a:gd name="connsiteY77" fmla="*/ 5273899 h 9643745"/>
              <a:gd name="connsiteX78" fmla="*/ 5991107 w 9868442"/>
              <a:gd name="connsiteY78" fmla="*/ 5366337 h 9643745"/>
              <a:gd name="connsiteX79" fmla="*/ 5768375 w 9868442"/>
              <a:gd name="connsiteY79" fmla="*/ 5697352 h 9643745"/>
              <a:gd name="connsiteX80" fmla="*/ 5623997 w 9868442"/>
              <a:gd name="connsiteY80" fmla="*/ 5749293 h 9643745"/>
              <a:gd name="connsiteX81" fmla="*/ 5462010 w 9868442"/>
              <a:gd name="connsiteY81" fmla="*/ 5765140 h 9643745"/>
              <a:gd name="connsiteX82" fmla="*/ 5445284 w 9868442"/>
              <a:gd name="connsiteY82" fmla="*/ 5792431 h 9643745"/>
              <a:gd name="connsiteX83" fmla="*/ 5492823 w 9868442"/>
              <a:gd name="connsiteY83" fmla="*/ 5969383 h 9643745"/>
              <a:gd name="connsiteX84" fmla="*/ 5518497 w 9868442"/>
              <a:gd name="connsiteY84" fmla="*/ 6674206 h 9643745"/>
              <a:gd name="connsiteX85" fmla="*/ 5656641 w 9868442"/>
              <a:gd name="connsiteY85" fmla="*/ 7830615 h 9643745"/>
              <a:gd name="connsiteX86" fmla="*/ 6000879 w 9868442"/>
              <a:gd name="connsiteY86" fmla="*/ 9643745 h 9643745"/>
              <a:gd name="connsiteX87" fmla="*/ 1021086 w 9868442"/>
              <a:gd name="connsiteY87" fmla="*/ 9603395 h 9643745"/>
              <a:gd name="connsiteX88" fmla="*/ 1461297 w 9868442"/>
              <a:gd name="connsiteY88" fmla="*/ 8206690 h 9643745"/>
              <a:gd name="connsiteX89" fmla="*/ 1496294 w 9868442"/>
              <a:gd name="connsiteY89" fmla="*/ 7201181 h 9643745"/>
              <a:gd name="connsiteX90" fmla="*/ 1215156 w 9868442"/>
              <a:gd name="connsiteY90" fmla="*/ 6532813 h 9643745"/>
              <a:gd name="connsiteX91" fmla="*/ 1178181 w 9868442"/>
              <a:gd name="connsiteY91" fmla="*/ 6476470 h 9643745"/>
              <a:gd name="connsiteX92" fmla="*/ 1015315 w 9868442"/>
              <a:gd name="connsiteY92" fmla="*/ 6259022 h 9643745"/>
              <a:gd name="connsiteX93" fmla="*/ 974818 w 9868442"/>
              <a:gd name="connsiteY93" fmla="*/ 6223807 h 9643745"/>
              <a:gd name="connsiteX94" fmla="*/ 892945 w 9868442"/>
              <a:gd name="connsiteY94" fmla="*/ 6132250 h 9643745"/>
              <a:gd name="connsiteX95" fmla="*/ 801387 w 9868442"/>
              <a:gd name="connsiteY95" fmla="*/ 6003717 h 9643745"/>
              <a:gd name="connsiteX96" fmla="*/ 617392 w 9868442"/>
              <a:gd name="connsiteY96" fmla="*/ 5788029 h 9643745"/>
              <a:gd name="connsiteX97" fmla="*/ 267890 w 9868442"/>
              <a:gd name="connsiteY97" fmla="*/ 5159452 h 9643745"/>
              <a:gd name="connsiteX98" fmla="*/ 205384 w 9868442"/>
              <a:gd name="connsiteY98" fmla="*/ 5041485 h 9643745"/>
              <a:gd name="connsiteX99" fmla="*/ 170170 w 9868442"/>
              <a:gd name="connsiteY99" fmla="*/ 4942004 h 9643745"/>
              <a:gd name="connsiteX100" fmla="*/ 75971 w 9868442"/>
              <a:gd name="connsiteY100" fmla="*/ 4773855 h 9643745"/>
              <a:gd name="connsiteX101" fmla="*/ 260 w 9868442"/>
              <a:gd name="connsiteY101" fmla="*/ 4532636 h 9643745"/>
              <a:gd name="connsiteX102" fmla="*/ 155204 w 9868442"/>
              <a:gd name="connsiteY102" fmla="*/ 4036114 h 9643745"/>
              <a:gd name="connsiteX103" fmla="*/ 284616 w 9868442"/>
              <a:gd name="connsiteY103" fmla="*/ 3897897 h 9643745"/>
              <a:gd name="connsiteX104" fmla="*/ 449244 w 9868442"/>
              <a:gd name="connsiteY104" fmla="*/ 3800177 h 9643745"/>
              <a:gd name="connsiteX105" fmla="*/ 863893 w 9868442"/>
              <a:gd name="connsiteY105" fmla="*/ 3576566 h 9643745"/>
              <a:gd name="connsiteX106" fmla="*/ 1068136 w 9868442"/>
              <a:gd name="connsiteY106" fmla="*/ 3535189 h 9643745"/>
              <a:gd name="connsiteX107" fmla="*/ 1197549 w 9868442"/>
              <a:gd name="connsiteY107" fmla="*/ 3479727 h 9643745"/>
              <a:gd name="connsiteX108" fmla="*/ 1198430 w 9868442"/>
              <a:gd name="connsiteY108" fmla="*/ 3477086 h 9643745"/>
              <a:gd name="connsiteX109" fmla="*/ 1247730 w 9868442"/>
              <a:gd name="connsiteY109" fmla="*/ 3339750 h 9643745"/>
              <a:gd name="connsiteX110" fmla="*/ 1422041 w 9868442"/>
              <a:gd name="connsiteY110" fmla="*/ 3090608 h 9643745"/>
              <a:gd name="connsiteX111" fmla="*/ 1510957 w 9868442"/>
              <a:gd name="connsiteY111" fmla="*/ 2947990 h 9643745"/>
              <a:gd name="connsiteX112" fmla="*/ 1529445 w 9868442"/>
              <a:gd name="connsiteY112" fmla="*/ 2928622 h 9643745"/>
              <a:gd name="connsiteX113" fmla="*/ 1539129 w 9868442"/>
              <a:gd name="connsiteY113" fmla="*/ 2929502 h 9643745"/>
              <a:gd name="connsiteX114" fmla="*/ 1542650 w 9868442"/>
              <a:gd name="connsiteY114" fmla="*/ 2992888 h 9643745"/>
              <a:gd name="connsiteX115" fmla="*/ 1623643 w 9868442"/>
              <a:gd name="connsiteY115" fmla="*/ 3178644 h 9643745"/>
              <a:gd name="connsiteX116" fmla="*/ 1709918 w 9868442"/>
              <a:gd name="connsiteY116" fmla="*/ 3237628 h 9643745"/>
              <a:gd name="connsiteX117" fmla="*/ 1815562 w 9868442"/>
              <a:gd name="connsiteY117" fmla="*/ 3293090 h 9643745"/>
              <a:gd name="connsiteX118" fmla="*/ 1904478 w 9868442"/>
              <a:gd name="connsiteY118" fmla="*/ 3362639 h 9643745"/>
              <a:gd name="connsiteX119" fmla="*/ 1949376 w 9868442"/>
              <a:gd name="connsiteY119" fmla="*/ 3403135 h 9643745"/>
              <a:gd name="connsiteX120" fmla="*/ 2003958 w 9868442"/>
              <a:gd name="connsiteY120" fmla="*/ 3422503 h 9643745"/>
              <a:gd name="connsiteX121" fmla="*/ 2051498 w 9868442"/>
              <a:gd name="connsiteY121" fmla="*/ 3461239 h 9643745"/>
              <a:gd name="connsiteX122" fmla="*/ 2180030 w 9868442"/>
              <a:gd name="connsiteY122" fmla="*/ 3522864 h 9643745"/>
              <a:gd name="connsiteX123" fmla="*/ 2372829 w 9868442"/>
              <a:gd name="connsiteY123" fmla="*/ 3651397 h 9643745"/>
              <a:gd name="connsiteX124" fmla="*/ 2474070 w 9868442"/>
              <a:gd name="connsiteY124" fmla="*/ 3717424 h 9643745"/>
              <a:gd name="connsiteX125" fmla="*/ 2510165 w 9868442"/>
              <a:gd name="connsiteY125" fmla="*/ 3735031 h 9643745"/>
              <a:gd name="connsiteX126" fmla="*/ 2561226 w 9868442"/>
              <a:gd name="connsiteY126" fmla="*/ 3757040 h 9643745"/>
              <a:gd name="connsiteX127" fmla="*/ 2597321 w 9868442"/>
              <a:gd name="connsiteY127" fmla="*/ 3684850 h 9643745"/>
              <a:gd name="connsiteX128" fmla="*/ 2522490 w 9868442"/>
              <a:gd name="connsiteY128" fmla="*/ 3645234 h 9643745"/>
              <a:gd name="connsiteX129" fmla="*/ 2364025 w 9868442"/>
              <a:gd name="connsiteY129" fmla="*/ 3552796 h 9643745"/>
              <a:gd name="connsiteX130" fmla="*/ 1972265 w 9868442"/>
              <a:gd name="connsiteY130" fmla="*/ 3259637 h 9643745"/>
              <a:gd name="connsiteX131" fmla="*/ 1682627 w 9868442"/>
              <a:gd name="connsiteY131" fmla="*/ 3049231 h 9643745"/>
              <a:gd name="connsiteX132" fmla="*/ 1595472 w 9868442"/>
              <a:gd name="connsiteY132" fmla="*/ 2877561 h 9643745"/>
              <a:gd name="connsiteX133" fmla="*/ 1598993 w 9868442"/>
              <a:gd name="connsiteY133" fmla="*/ 2840586 h 9643745"/>
              <a:gd name="connsiteX134" fmla="*/ 1650934 w 9868442"/>
              <a:gd name="connsiteY134" fmla="*/ 2933904 h 9643745"/>
              <a:gd name="connsiteX135" fmla="*/ 1515359 w 9868442"/>
              <a:gd name="connsiteY135" fmla="*/ 2513092 h 9643745"/>
              <a:gd name="connsiteX136" fmla="*/ 1423802 w 9868442"/>
              <a:gd name="connsiteY136" fmla="*/ 2523656 h 9643745"/>
              <a:gd name="connsiteX137" fmla="*/ 1301432 w 9868442"/>
              <a:gd name="connsiteY137" fmla="*/ 2462911 h 9643745"/>
              <a:gd name="connsiteX138" fmla="*/ 1193147 w 9868442"/>
              <a:gd name="connsiteY138" fmla="*/ 2283318 h 9643745"/>
              <a:gd name="connsiteX139" fmla="*/ 1119197 w 9868442"/>
              <a:gd name="connsiteY139" fmla="*/ 1985757 h 9643745"/>
              <a:gd name="connsiteX140" fmla="*/ 1096308 w 9868442"/>
              <a:gd name="connsiteY140" fmla="*/ 1858105 h 9643745"/>
              <a:gd name="connsiteX141" fmla="*/ 1161454 w 9868442"/>
              <a:gd name="connsiteY141" fmla="*/ 1705802 h 9643745"/>
              <a:gd name="connsiteX142" fmla="*/ 1177301 w 9868442"/>
              <a:gd name="connsiteY142" fmla="*/ 1667947 h 9643745"/>
              <a:gd name="connsiteX143" fmla="*/ 1139445 w 9868442"/>
              <a:gd name="connsiteY143" fmla="*/ 1329008 h 9643745"/>
              <a:gd name="connsiteX144" fmla="*/ 1119197 w 9868442"/>
              <a:gd name="connsiteY144" fmla="*/ 1039370 h 9643745"/>
              <a:gd name="connsiteX145" fmla="*/ 1191387 w 9868442"/>
              <a:gd name="connsiteY145" fmla="*/ 662576 h 9643745"/>
              <a:gd name="connsiteX146" fmla="*/ 1296149 w 9868442"/>
              <a:gd name="connsiteY146" fmla="*/ 480342 h 9643745"/>
              <a:gd name="connsiteX147" fmla="*/ 1551454 w 9868442"/>
              <a:gd name="connsiteY147" fmla="*/ 211832 h 9643745"/>
              <a:gd name="connsiteX148" fmla="*/ 1763620 w 9868442"/>
              <a:gd name="connsiteY148" fmla="*/ 109711 h 9643745"/>
              <a:gd name="connsiteX149" fmla="*/ 1898315 w 9868442"/>
              <a:gd name="connsiteY149" fmla="*/ 65693 h 9643745"/>
              <a:gd name="connsiteX150" fmla="*/ 2076148 w 9868442"/>
              <a:gd name="connsiteY150" fmla="*/ 31359 h 9643745"/>
              <a:gd name="connsiteX151" fmla="*/ 2219646 w 9868442"/>
              <a:gd name="connsiteY151" fmla="*/ 14632 h 9643745"/>
              <a:gd name="connsiteX152" fmla="*/ 2245177 w 9868442"/>
              <a:gd name="connsiteY152" fmla="*/ 11110 h 9643745"/>
              <a:gd name="connsiteX153" fmla="*/ 2348179 w 9868442"/>
              <a:gd name="connsiteY153" fmla="*/ 7589 h 9643745"/>
              <a:gd name="connsiteX154" fmla="*/ 2434454 w 9868442"/>
              <a:gd name="connsiteY154" fmla="*/ 17273 h 9643745"/>
              <a:gd name="connsiteX155" fmla="*/ 2561226 w 9868442"/>
              <a:gd name="connsiteY155" fmla="*/ 51607 h 9643745"/>
              <a:gd name="connsiteX156" fmla="*/ 2689758 w 9868442"/>
              <a:gd name="connsiteY156" fmla="*/ 92103 h 9643745"/>
              <a:gd name="connsiteX157" fmla="*/ 2749623 w 9868442"/>
              <a:gd name="connsiteY157" fmla="*/ 119395 h 9643745"/>
              <a:gd name="connsiteX158" fmla="*/ 2885198 w 9868442"/>
              <a:gd name="connsiteY158" fmla="*/ 188943 h 9643745"/>
              <a:gd name="connsiteX159" fmla="*/ 3074476 w 9868442"/>
              <a:gd name="connsiteY159" fmla="*/ 315715 h 9643745"/>
              <a:gd name="connsiteX160" fmla="*/ 3171315 w 9868442"/>
              <a:gd name="connsiteY160" fmla="*/ 387904 h 9643745"/>
              <a:gd name="connsiteX161" fmla="*/ 3302489 w 9868442"/>
              <a:gd name="connsiteY161" fmla="*/ 537565 h 9643745"/>
              <a:gd name="connsiteX162" fmla="*/ 3438944 w 9868442"/>
              <a:gd name="connsiteY162" fmla="*/ 770861 h 9643745"/>
              <a:gd name="connsiteX163" fmla="*/ 3529621 w 9868442"/>
              <a:gd name="connsiteY163" fmla="*/ 1044652 h 9643745"/>
              <a:gd name="connsiteX164" fmla="*/ 3541946 w 9868442"/>
              <a:gd name="connsiteY164" fmla="*/ 1292033 h 9643745"/>
              <a:gd name="connsiteX165" fmla="*/ 3524339 w 9868442"/>
              <a:gd name="connsiteY165" fmla="*/ 1486593 h 9643745"/>
              <a:gd name="connsiteX166" fmla="*/ 3524339 w 9868442"/>
              <a:gd name="connsiteY166" fmla="*/ 1522688 h 9643745"/>
              <a:gd name="connsiteX167" fmla="*/ 3500569 w 9868442"/>
              <a:gd name="connsiteY167" fmla="*/ 1571988 h 9643745"/>
              <a:gd name="connsiteX168" fmla="*/ 3494407 w 9868442"/>
              <a:gd name="connsiteY168" fmla="*/ 1717247 h 9643745"/>
              <a:gd name="connsiteX169" fmla="*/ 3497048 w 9868442"/>
              <a:gd name="connsiteY169" fmla="*/ 1725170 h 9643745"/>
              <a:gd name="connsiteX170" fmla="*/ 3506732 w 9868442"/>
              <a:gd name="connsiteY170" fmla="*/ 1839617 h 9643745"/>
              <a:gd name="connsiteX171" fmla="*/ 3489125 w 9868442"/>
              <a:gd name="connsiteY171" fmla="*/ 1908285 h 9643745"/>
              <a:gd name="connsiteX172" fmla="*/ 3482082 w 9868442"/>
              <a:gd name="connsiteY172" fmla="*/ 2074673 h 9643745"/>
              <a:gd name="connsiteX173" fmla="*/ 3478560 w 9868442"/>
              <a:gd name="connsiteY173" fmla="*/ 2462031 h 9643745"/>
              <a:gd name="connsiteX174" fmla="*/ 3439825 w 9868442"/>
              <a:gd name="connsiteY174" fmla="*/ 2793046 h 9643745"/>
              <a:gd name="connsiteX175" fmla="*/ 3435423 w 9868442"/>
              <a:gd name="connsiteY175" fmla="*/ 2873159 h 9643745"/>
              <a:gd name="connsiteX176" fmla="*/ 3494407 w 9868442"/>
              <a:gd name="connsiteY176" fmla="*/ 2904852 h 9643745"/>
              <a:gd name="connsiteX177" fmla="*/ 3573639 w 9868442"/>
              <a:gd name="connsiteY177" fmla="*/ 2867877 h 9643745"/>
              <a:gd name="connsiteX178" fmla="*/ 3759395 w 9868442"/>
              <a:gd name="connsiteY178" fmla="*/ 2738464 h 9643745"/>
              <a:gd name="connsiteX179" fmla="*/ 4082487 w 9868442"/>
              <a:gd name="connsiteY179" fmla="*/ 2675078 h 9643745"/>
              <a:gd name="connsiteX180" fmla="*/ 4495376 w 9868442"/>
              <a:gd name="connsiteY180" fmla="*/ 2687403 h 9643745"/>
              <a:gd name="connsiteX181" fmla="*/ 4593095 w 9868442"/>
              <a:gd name="connsiteY181" fmla="*/ 2674198 h 9643745"/>
              <a:gd name="connsiteX182" fmla="*/ 4700499 w 9868442"/>
              <a:gd name="connsiteY182" fmla="*/ 2712053 h 9643745"/>
              <a:gd name="connsiteX183" fmla="*/ 4785894 w 9868442"/>
              <a:gd name="connsiteY183" fmla="*/ 2852030 h 9643745"/>
              <a:gd name="connsiteX184" fmla="*/ 4848400 w 9868442"/>
              <a:gd name="connsiteY184" fmla="*/ 2925981 h 9643745"/>
              <a:gd name="connsiteX185" fmla="*/ 4921470 w 9868442"/>
              <a:gd name="connsiteY185" fmla="*/ 3038667 h 9643745"/>
              <a:gd name="connsiteX186" fmla="*/ 5020070 w 9868442"/>
              <a:gd name="connsiteY186" fmla="*/ 3126702 h 9643745"/>
              <a:gd name="connsiteX187" fmla="*/ 5092259 w 9868442"/>
              <a:gd name="connsiteY187" fmla="*/ 3146070 h 9643745"/>
              <a:gd name="connsiteX188" fmla="*/ 5225194 w 9868442"/>
              <a:gd name="connsiteY188" fmla="*/ 3211217 h 9643745"/>
              <a:gd name="connsiteX189" fmla="*/ 5325555 w 9868442"/>
              <a:gd name="connsiteY189" fmla="*/ 3269321 h 9643745"/>
              <a:gd name="connsiteX190" fmla="*/ 5413590 w 9868442"/>
              <a:gd name="connsiteY190" fmla="*/ 3329185 h 9643745"/>
              <a:gd name="connsiteX191" fmla="*/ 5572936 w 9868442"/>
              <a:gd name="connsiteY191" fmla="*/ 3403135 h 9643745"/>
              <a:gd name="connsiteX192" fmla="*/ 5668895 w 9868442"/>
              <a:gd name="connsiteY192" fmla="*/ 3457718 h 9643745"/>
              <a:gd name="connsiteX193" fmla="*/ 5741084 w 9868442"/>
              <a:gd name="connsiteY193" fmla="*/ 3507018 h 9643745"/>
              <a:gd name="connsiteX194" fmla="*/ 5784222 w 9868442"/>
              <a:gd name="connsiteY194" fmla="*/ 3516702 h 9643745"/>
              <a:gd name="connsiteX195" fmla="*/ 5843206 w 9868442"/>
              <a:gd name="connsiteY195" fmla="*/ 3541352 h 9643745"/>
              <a:gd name="connsiteX196" fmla="*/ 5951490 w 9868442"/>
              <a:gd name="connsiteY196" fmla="*/ 3640832 h 9643745"/>
              <a:gd name="connsiteX197" fmla="*/ 6013116 w 9868442"/>
              <a:gd name="connsiteY197" fmla="*/ 3664602 h 9643745"/>
              <a:gd name="connsiteX198" fmla="*/ 6186546 w 9868442"/>
              <a:gd name="connsiteY198" fmla="*/ 3736792 h 9643745"/>
              <a:gd name="connsiteX199" fmla="*/ 6186546 w 9868442"/>
              <a:gd name="connsiteY199" fmla="*/ 3750877 h 9643745"/>
              <a:gd name="connsiteX200" fmla="*/ 8932387 w 9868442"/>
              <a:gd name="connsiteY200" fmla="*/ 3619704 h 9643745"/>
              <a:gd name="connsiteX201" fmla="*/ 8953516 w 9868442"/>
              <a:gd name="connsiteY201" fmla="*/ 3513180 h 9643745"/>
              <a:gd name="connsiteX202" fmla="*/ 8878685 w 9868442"/>
              <a:gd name="connsiteY202" fmla="*/ 3337108 h 9643745"/>
              <a:gd name="connsiteX203" fmla="*/ 8775683 w 9868442"/>
              <a:gd name="connsiteY203" fmla="*/ 3274603 h 9643745"/>
              <a:gd name="connsiteX204" fmla="*/ 8648911 w 9868442"/>
              <a:gd name="connsiteY204" fmla="*/ 3280765 h 9643745"/>
              <a:gd name="connsiteX205" fmla="*/ 8628663 w 9868442"/>
              <a:gd name="connsiteY205" fmla="*/ 3300133 h 9643745"/>
              <a:gd name="connsiteX206" fmla="*/ 8633945 w 9868442"/>
              <a:gd name="connsiteY206" fmla="*/ 3317741 h 9643745"/>
              <a:gd name="connsiteX207" fmla="*/ 8735186 w 9868442"/>
              <a:gd name="connsiteY207" fmla="*/ 3411059 h 9643745"/>
              <a:gd name="connsiteX208" fmla="*/ 8823222 w 9868442"/>
              <a:gd name="connsiteY208" fmla="*/ 3573925 h 9643745"/>
              <a:gd name="connsiteX209" fmla="*/ 8932387 w 9868442"/>
              <a:gd name="connsiteY209" fmla="*/ 3619704 h 9643745"/>
              <a:gd name="connsiteX210" fmla="*/ 1753056 w 9868442"/>
              <a:gd name="connsiteY210" fmla="*/ 2878441 h 9643745"/>
              <a:gd name="connsiteX211" fmla="*/ 1750415 w 9868442"/>
              <a:gd name="connsiteY211" fmla="*/ 2837945 h 9643745"/>
              <a:gd name="connsiteX212" fmla="*/ 1711679 w 9868442"/>
              <a:gd name="connsiteY212" fmla="*/ 2778080 h 9643745"/>
              <a:gd name="connsiteX213" fmla="*/ 1634207 w 9868442"/>
              <a:gd name="connsiteY213" fmla="*/ 2606410 h 9643745"/>
              <a:gd name="connsiteX214" fmla="*/ 1555855 w 9868442"/>
              <a:gd name="connsiteY214" fmla="*/ 2494604 h 9643745"/>
              <a:gd name="connsiteX215" fmla="*/ 1531205 w 9868442"/>
              <a:gd name="connsiteY215" fmla="*/ 2510451 h 9643745"/>
              <a:gd name="connsiteX216" fmla="*/ 1590189 w 9868442"/>
              <a:gd name="connsiteY216" fmla="*/ 2625778 h 9643745"/>
              <a:gd name="connsiteX217" fmla="*/ 1637729 w 9868442"/>
              <a:gd name="connsiteY217" fmla="*/ 2719096 h 9643745"/>
              <a:gd name="connsiteX218" fmla="*/ 1686149 w 9868442"/>
              <a:gd name="connsiteY218" fmla="*/ 2812414 h 9643745"/>
              <a:gd name="connsiteX219" fmla="*/ 1703756 w 9868442"/>
              <a:gd name="connsiteY219" fmla="*/ 2847629 h 9643745"/>
              <a:gd name="connsiteX220" fmla="*/ 1746893 w 9868442"/>
              <a:gd name="connsiteY220" fmla="*/ 2908373 h 9643745"/>
              <a:gd name="connsiteX221" fmla="*/ 1768022 w 9868442"/>
              <a:gd name="connsiteY221" fmla="*/ 2911895 h 9643745"/>
              <a:gd name="connsiteX222" fmla="*/ 1763620 w 9868442"/>
              <a:gd name="connsiteY222" fmla="*/ 2890766 h 9643745"/>
              <a:gd name="connsiteX223" fmla="*/ 1753056 w 9868442"/>
              <a:gd name="connsiteY223" fmla="*/ 2878441 h 9643745"/>
              <a:gd name="connsiteX0" fmla="*/ 6186546 w 9868442"/>
              <a:gd name="connsiteY0" fmla="*/ 3750877 h 9643747"/>
              <a:gd name="connsiteX1" fmla="*/ 6170700 w 9868442"/>
              <a:gd name="connsiteY1" fmla="*/ 3757920 h 9643747"/>
              <a:gd name="connsiteX2" fmla="*/ 6050090 w 9868442"/>
              <a:gd name="connsiteY2" fmla="*/ 3783451 h 9643747"/>
              <a:gd name="connsiteX3" fmla="*/ 5844086 w 9868442"/>
              <a:gd name="connsiteY3" fmla="*/ 3838033 h 9643747"/>
              <a:gd name="connsiteX4" fmla="*/ 5596705 w 9868442"/>
              <a:gd name="connsiteY4" fmla="*/ 3898778 h 9643747"/>
              <a:gd name="connsiteX5" fmla="*/ 5472575 w 9868442"/>
              <a:gd name="connsiteY5" fmla="*/ 3946317 h 9643747"/>
              <a:gd name="connsiteX6" fmla="*/ 5460249 w 9868442"/>
              <a:gd name="connsiteY6" fmla="*/ 3976249 h 9643747"/>
              <a:gd name="connsiteX7" fmla="*/ 5425035 w 9868442"/>
              <a:gd name="connsiteY7" fmla="*/ 4907670 h 9643747"/>
              <a:gd name="connsiteX8" fmla="*/ 6290429 w 9868442"/>
              <a:gd name="connsiteY8" fmla="*/ 5056450 h 9643747"/>
              <a:gd name="connsiteX9" fmla="*/ 6263137 w 9868442"/>
              <a:gd name="connsiteY9" fmla="*/ 5004509 h 9643747"/>
              <a:gd name="connsiteX10" fmla="*/ 6115237 w 9868442"/>
              <a:gd name="connsiteY10" fmla="*/ 4832839 h 9643747"/>
              <a:gd name="connsiteX11" fmla="*/ 6010474 w 9868442"/>
              <a:gd name="connsiteY11" fmla="*/ 4507106 h 9643747"/>
              <a:gd name="connsiteX12" fmla="*/ 6078262 w 9868442"/>
              <a:gd name="connsiteY12" fmla="*/ 3904060 h 9643747"/>
              <a:gd name="connsiteX13" fmla="*/ 6244650 w 9868442"/>
              <a:gd name="connsiteY13" fmla="*/ 3746475 h 9643747"/>
              <a:gd name="connsiteX14" fmla="*/ 6383747 w 9868442"/>
              <a:gd name="connsiteY14" fmla="*/ 3741193 h 9643747"/>
              <a:gd name="connsiteX15" fmla="*/ 6754378 w 9868442"/>
              <a:gd name="connsiteY15" fmla="*/ 3598575 h 9643747"/>
              <a:gd name="connsiteX16" fmla="*/ 7117086 w 9868442"/>
              <a:gd name="connsiteY16" fmla="*/ 3518462 h 9643747"/>
              <a:gd name="connsiteX17" fmla="*/ 7150539 w 9868442"/>
              <a:gd name="connsiteY17" fmla="*/ 3490291 h 9643747"/>
              <a:gd name="connsiteX18" fmla="*/ 7174309 w 9868442"/>
              <a:gd name="connsiteY18" fmla="*/ 3315099 h 9643747"/>
              <a:gd name="connsiteX19" fmla="*/ 7218327 w 9868442"/>
              <a:gd name="connsiteY19" fmla="*/ 3163678 h 9643747"/>
              <a:gd name="connsiteX20" fmla="*/ 7291397 w 9868442"/>
              <a:gd name="connsiteY20" fmla="*/ 3088847 h 9643747"/>
              <a:gd name="connsiteX21" fmla="*/ 7329253 w 9868442"/>
              <a:gd name="connsiteY21" fmla="*/ 3080044 h 9643747"/>
              <a:gd name="connsiteX22" fmla="*/ 7228892 w 9868442"/>
              <a:gd name="connsiteY22" fmla="*/ 3043068 h 9643747"/>
              <a:gd name="connsiteX23" fmla="*/ 7162865 w 9868442"/>
              <a:gd name="connsiteY23" fmla="*/ 3025461 h 9643747"/>
              <a:gd name="connsiteX24" fmla="*/ 7123249 w 9868442"/>
              <a:gd name="connsiteY24" fmla="*/ 2962956 h 9643747"/>
              <a:gd name="connsiteX25" fmla="*/ 7142617 w 9868442"/>
              <a:gd name="connsiteY25" fmla="*/ 2679480 h 9643747"/>
              <a:gd name="connsiteX26" fmla="*/ 7192797 w 9868442"/>
              <a:gd name="connsiteY26" fmla="*/ 2561512 h 9643747"/>
              <a:gd name="connsiteX27" fmla="*/ 7294038 w 9868442"/>
              <a:gd name="connsiteY27" fmla="*/ 2448826 h 9643747"/>
              <a:gd name="connsiteX28" fmla="*/ 7323970 w 9868442"/>
              <a:gd name="connsiteY28" fmla="*/ 2398645 h 9643747"/>
              <a:gd name="connsiteX29" fmla="*/ 7388236 w 9868442"/>
              <a:gd name="connsiteY29" fmla="*/ 2358149 h 9643747"/>
              <a:gd name="connsiteX30" fmla="*/ 7469230 w 9868442"/>
              <a:gd name="connsiteY30" fmla="*/ 2347584 h 9643747"/>
              <a:gd name="connsiteX31" fmla="*/ 7593361 w 9868442"/>
              <a:gd name="connsiteY31" fmla="*/ 2419774 h 9643747"/>
              <a:gd name="connsiteX32" fmla="*/ 7956068 w 9868442"/>
              <a:gd name="connsiteY32" fmla="*/ 2462031 h 9643747"/>
              <a:gd name="connsiteX33" fmla="*/ 8389205 w 9868442"/>
              <a:gd name="connsiteY33" fmla="*/ 2498126 h 9643747"/>
              <a:gd name="connsiteX34" fmla="*/ 8686766 w 9868442"/>
              <a:gd name="connsiteY34" fmla="*/ 2535101 h 9643747"/>
              <a:gd name="connsiteX35" fmla="*/ 9254598 w 9868442"/>
              <a:gd name="connsiteY35" fmla="*/ 2552708 h 9643747"/>
              <a:gd name="connsiteX36" fmla="*/ 9430670 w 9868442"/>
              <a:gd name="connsiteY36" fmla="*/ 2563272 h 9643747"/>
              <a:gd name="connsiteX37" fmla="*/ 9484372 w 9868442"/>
              <a:gd name="connsiteY37" fmla="*/ 2516613 h 9643747"/>
              <a:gd name="connsiteX38" fmla="*/ 9600580 w 9868442"/>
              <a:gd name="connsiteY38" fmla="*/ 2527178 h 9643747"/>
              <a:gd name="connsiteX39" fmla="*/ 9658683 w 9868442"/>
              <a:gd name="connsiteY39" fmla="*/ 2565033 h 9643747"/>
              <a:gd name="connsiteX40" fmla="*/ 9705343 w 9868442"/>
              <a:gd name="connsiteY40" fmla="*/ 2580880 h 9643747"/>
              <a:gd name="connsiteX41" fmla="*/ 9771370 w 9868442"/>
              <a:gd name="connsiteY41" fmla="*/ 2597606 h 9643747"/>
              <a:gd name="connsiteX42" fmla="*/ 9796019 w 9868442"/>
              <a:gd name="connsiteY42" fmla="*/ 2628419 h 9643747"/>
              <a:gd name="connsiteX43" fmla="*/ 9863808 w 9868442"/>
              <a:gd name="connsiteY43" fmla="*/ 2926861 h 9643747"/>
              <a:gd name="connsiteX44" fmla="*/ 9868209 w 9868442"/>
              <a:gd name="connsiteY44" fmla="*/ 3011375 h 9643747"/>
              <a:gd name="connsiteX45" fmla="*/ 9820670 w 9868442"/>
              <a:gd name="connsiteY45" fmla="*/ 3041308 h 9643747"/>
              <a:gd name="connsiteX46" fmla="*/ 9796019 w 9868442"/>
              <a:gd name="connsiteY46" fmla="*/ 3176883 h 9643747"/>
              <a:gd name="connsiteX47" fmla="*/ 9786335 w 9868442"/>
              <a:gd name="connsiteY47" fmla="*/ 3233226 h 9643747"/>
              <a:gd name="connsiteX48" fmla="*/ 9723830 w 9868442"/>
              <a:gd name="connsiteY48" fmla="*/ 3324783 h 9643747"/>
              <a:gd name="connsiteX49" fmla="*/ 9568006 w 9868442"/>
              <a:gd name="connsiteY49" fmla="*/ 3340630 h 9643747"/>
              <a:gd name="connsiteX50" fmla="*/ 9400738 w 9868442"/>
              <a:gd name="connsiteY50" fmla="*/ 3318621 h 9643747"/>
              <a:gd name="connsiteX51" fmla="*/ 9206178 w 9868442"/>
              <a:gd name="connsiteY51" fmla="*/ 3304535 h 9643747"/>
              <a:gd name="connsiteX52" fmla="*/ 9158639 w 9868442"/>
              <a:gd name="connsiteY52" fmla="*/ 3344151 h 9643747"/>
              <a:gd name="connsiteX53" fmla="*/ 9157759 w 9868442"/>
              <a:gd name="connsiteY53" fmla="*/ 3526386 h 9643747"/>
              <a:gd name="connsiteX54" fmla="*/ 9114621 w 9868442"/>
              <a:gd name="connsiteY54" fmla="*/ 3695415 h 9643747"/>
              <a:gd name="connsiteX55" fmla="*/ 9007217 w 9868442"/>
              <a:gd name="connsiteY55" fmla="*/ 3804579 h 9643747"/>
              <a:gd name="connsiteX56" fmla="*/ 8964960 w 9868442"/>
              <a:gd name="connsiteY56" fmla="*/ 3838913 h 9643747"/>
              <a:gd name="connsiteX57" fmla="*/ 8891010 w 9868442"/>
              <a:gd name="connsiteY57" fmla="*/ 3954240 h 9643747"/>
              <a:gd name="connsiteX58" fmla="*/ 8898933 w 9868442"/>
              <a:gd name="connsiteY58" fmla="*/ 4078371 h 9643747"/>
              <a:gd name="connsiteX59" fmla="*/ 8908617 w 9868442"/>
              <a:gd name="connsiteY59" fmla="*/ 4213066 h 9643747"/>
              <a:gd name="connsiteX60" fmla="*/ 9001935 w 9868442"/>
              <a:gd name="connsiteY60" fmla="*/ 4344240 h 9643747"/>
              <a:gd name="connsiteX61" fmla="*/ 9045073 w 9868442"/>
              <a:gd name="connsiteY61" fmla="*/ 4505346 h 9643747"/>
              <a:gd name="connsiteX62" fmla="*/ 8979926 w 9868442"/>
              <a:gd name="connsiteY62" fmla="*/ 4607467 h 9643747"/>
              <a:gd name="connsiteX63" fmla="*/ 8881326 w 9868442"/>
              <a:gd name="connsiteY63" fmla="*/ 4761530 h 9643747"/>
              <a:gd name="connsiteX64" fmla="*/ 8875164 w 9868442"/>
              <a:gd name="connsiteY64" fmla="*/ 4861011 h 9643747"/>
              <a:gd name="connsiteX65" fmla="*/ 8823222 w 9868442"/>
              <a:gd name="connsiteY65" fmla="*/ 4978979 h 9643747"/>
              <a:gd name="connsiteX66" fmla="*/ 8694690 w 9868442"/>
              <a:gd name="connsiteY66" fmla="*/ 5022997 h 9643747"/>
              <a:gd name="connsiteX67" fmla="*/ 8559114 w 9868442"/>
              <a:gd name="connsiteY67" fmla="*/ 5100468 h 9643747"/>
              <a:gd name="connsiteX68" fmla="*/ 8507173 w 9868442"/>
              <a:gd name="connsiteY68" fmla="*/ 5192906 h 9643747"/>
              <a:gd name="connsiteX69" fmla="*/ 8383923 w 9868442"/>
              <a:gd name="connsiteY69" fmla="*/ 5248369 h 9643747"/>
              <a:gd name="connsiteX70" fmla="*/ 8123337 w 9868442"/>
              <a:gd name="connsiteY70" fmla="*/ 5313515 h 9643747"/>
              <a:gd name="connsiteX71" fmla="*/ 7940222 w 9868442"/>
              <a:gd name="connsiteY71" fmla="*/ 5327601 h 9643747"/>
              <a:gd name="connsiteX72" fmla="*/ 7645302 w 9868442"/>
              <a:gd name="connsiteY72" fmla="*/ 5340807 h 9643747"/>
              <a:gd name="connsiteX73" fmla="*/ 7242977 w 9868442"/>
              <a:gd name="connsiteY73" fmla="*/ 5318798 h 9643747"/>
              <a:gd name="connsiteX74" fmla="*/ 6830969 w 9868442"/>
              <a:gd name="connsiteY74" fmla="*/ 5322319 h 9643747"/>
              <a:gd name="connsiteX75" fmla="*/ 6537810 w 9868442"/>
              <a:gd name="connsiteY75" fmla="*/ 5282703 h 9643747"/>
              <a:gd name="connsiteX76" fmla="*/ 6277223 w 9868442"/>
              <a:gd name="connsiteY76" fmla="*/ 5240446 h 9643747"/>
              <a:gd name="connsiteX77" fmla="*/ 6083544 w 9868442"/>
              <a:gd name="connsiteY77" fmla="*/ 5273899 h 9643747"/>
              <a:gd name="connsiteX78" fmla="*/ 5991107 w 9868442"/>
              <a:gd name="connsiteY78" fmla="*/ 5366337 h 9643747"/>
              <a:gd name="connsiteX79" fmla="*/ 5768375 w 9868442"/>
              <a:gd name="connsiteY79" fmla="*/ 5697352 h 9643747"/>
              <a:gd name="connsiteX80" fmla="*/ 5623997 w 9868442"/>
              <a:gd name="connsiteY80" fmla="*/ 5749293 h 9643747"/>
              <a:gd name="connsiteX81" fmla="*/ 5462010 w 9868442"/>
              <a:gd name="connsiteY81" fmla="*/ 5765140 h 9643747"/>
              <a:gd name="connsiteX82" fmla="*/ 5445284 w 9868442"/>
              <a:gd name="connsiteY82" fmla="*/ 5792431 h 9643747"/>
              <a:gd name="connsiteX83" fmla="*/ 5492823 w 9868442"/>
              <a:gd name="connsiteY83" fmla="*/ 5969383 h 9643747"/>
              <a:gd name="connsiteX84" fmla="*/ 5518497 w 9868442"/>
              <a:gd name="connsiteY84" fmla="*/ 6674206 h 9643747"/>
              <a:gd name="connsiteX85" fmla="*/ 5656641 w 9868442"/>
              <a:gd name="connsiteY85" fmla="*/ 7830615 h 9643747"/>
              <a:gd name="connsiteX86" fmla="*/ 6000879 w 9868442"/>
              <a:gd name="connsiteY86" fmla="*/ 9643745 h 9643747"/>
              <a:gd name="connsiteX87" fmla="*/ 1142144 w 9868442"/>
              <a:gd name="connsiteY87" fmla="*/ 9643747 h 9643747"/>
              <a:gd name="connsiteX88" fmla="*/ 1461297 w 9868442"/>
              <a:gd name="connsiteY88" fmla="*/ 8206690 h 9643747"/>
              <a:gd name="connsiteX89" fmla="*/ 1496294 w 9868442"/>
              <a:gd name="connsiteY89" fmla="*/ 7201181 h 9643747"/>
              <a:gd name="connsiteX90" fmla="*/ 1215156 w 9868442"/>
              <a:gd name="connsiteY90" fmla="*/ 6532813 h 9643747"/>
              <a:gd name="connsiteX91" fmla="*/ 1178181 w 9868442"/>
              <a:gd name="connsiteY91" fmla="*/ 6476470 h 9643747"/>
              <a:gd name="connsiteX92" fmla="*/ 1015315 w 9868442"/>
              <a:gd name="connsiteY92" fmla="*/ 6259022 h 9643747"/>
              <a:gd name="connsiteX93" fmla="*/ 974818 w 9868442"/>
              <a:gd name="connsiteY93" fmla="*/ 6223807 h 9643747"/>
              <a:gd name="connsiteX94" fmla="*/ 892945 w 9868442"/>
              <a:gd name="connsiteY94" fmla="*/ 6132250 h 9643747"/>
              <a:gd name="connsiteX95" fmla="*/ 801387 w 9868442"/>
              <a:gd name="connsiteY95" fmla="*/ 6003717 h 9643747"/>
              <a:gd name="connsiteX96" fmla="*/ 617392 w 9868442"/>
              <a:gd name="connsiteY96" fmla="*/ 5788029 h 9643747"/>
              <a:gd name="connsiteX97" fmla="*/ 267890 w 9868442"/>
              <a:gd name="connsiteY97" fmla="*/ 5159452 h 9643747"/>
              <a:gd name="connsiteX98" fmla="*/ 205384 w 9868442"/>
              <a:gd name="connsiteY98" fmla="*/ 5041485 h 9643747"/>
              <a:gd name="connsiteX99" fmla="*/ 170170 w 9868442"/>
              <a:gd name="connsiteY99" fmla="*/ 4942004 h 9643747"/>
              <a:gd name="connsiteX100" fmla="*/ 75971 w 9868442"/>
              <a:gd name="connsiteY100" fmla="*/ 4773855 h 9643747"/>
              <a:gd name="connsiteX101" fmla="*/ 260 w 9868442"/>
              <a:gd name="connsiteY101" fmla="*/ 4532636 h 9643747"/>
              <a:gd name="connsiteX102" fmla="*/ 155204 w 9868442"/>
              <a:gd name="connsiteY102" fmla="*/ 4036114 h 9643747"/>
              <a:gd name="connsiteX103" fmla="*/ 284616 w 9868442"/>
              <a:gd name="connsiteY103" fmla="*/ 3897897 h 9643747"/>
              <a:gd name="connsiteX104" fmla="*/ 449244 w 9868442"/>
              <a:gd name="connsiteY104" fmla="*/ 3800177 h 9643747"/>
              <a:gd name="connsiteX105" fmla="*/ 863893 w 9868442"/>
              <a:gd name="connsiteY105" fmla="*/ 3576566 h 9643747"/>
              <a:gd name="connsiteX106" fmla="*/ 1068136 w 9868442"/>
              <a:gd name="connsiteY106" fmla="*/ 3535189 h 9643747"/>
              <a:gd name="connsiteX107" fmla="*/ 1197549 w 9868442"/>
              <a:gd name="connsiteY107" fmla="*/ 3479727 h 9643747"/>
              <a:gd name="connsiteX108" fmla="*/ 1198430 w 9868442"/>
              <a:gd name="connsiteY108" fmla="*/ 3477086 h 9643747"/>
              <a:gd name="connsiteX109" fmla="*/ 1247730 w 9868442"/>
              <a:gd name="connsiteY109" fmla="*/ 3339750 h 9643747"/>
              <a:gd name="connsiteX110" fmla="*/ 1422041 w 9868442"/>
              <a:gd name="connsiteY110" fmla="*/ 3090608 h 9643747"/>
              <a:gd name="connsiteX111" fmla="*/ 1510957 w 9868442"/>
              <a:gd name="connsiteY111" fmla="*/ 2947990 h 9643747"/>
              <a:gd name="connsiteX112" fmla="*/ 1529445 w 9868442"/>
              <a:gd name="connsiteY112" fmla="*/ 2928622 h 9643747"/>
              <a:gd name="connsiteX113" fmla="*/ 1539129 w 9868442"/>
              <a:gd name="connsiteY113" fmla="*/ 2929502 h 9643747"/>
              <a:gd name="connsiteX114" fmla="*/ 1542650 w 9868442"/>
              <a:gd name="connsiteY114" fmla="*/ 2992888 h 9643747"/>
              <a:gd name="connsiteX115" fmla="*/ 1623643 w 9868442"/>
              <a:gd name="connsiteY115" fmla="*/ 3178644 h 9643747"/>
              <a:gd name="connsiteX116" fmla="*/ 1709918 w 9868442"/>
              <a:gd name="connsiteY116" fmla="*/ 3237628 h 9643747"/>
              <a:gd name="connsiteX117" fmla="*/ 1815562 w 9868442"/>
              <a:gd name="connsiteY117" fmla="*/ 3293090 h 9643747"/>
              <a:gd name="connsiteX118" fmla="*/ 1904478 w 9868442"/>
              <a:gd name="connsiteY118" fmla="*/ 3362639 h 9643747"/>
              <a:gd name="connsiteX119" fmla="*/ 1949376 w 9868442"/>
              <a:gd name="connsiteY119" fmla="*/ 3403135 h 9643747"/>
              <a:gd name="connsiteX120" fmla="*/ 2003958 w 9868442"/>
              <a:gd name="connsiteY120" fmla="*/ 3422503 h 9643747"/>
              <a:gd name="connsiteX121" fmla="*/ 2051498 w 9868442"/>
              <a:gd name="connsiteY121" fmla="*/ 3461239 h 9643747"/>
              <a:gd name="connsiteX122" fmla="*/ 2180030 w 9868442"/>
              <a:gd name="connsiteY122" fmla="*/ 3522864 h 9643747"/>
              <a:gd name="connsiteX123" fmla="*/ 2372829 w 9868442"/>
              <a:gd name="connsiteY123" fmla="*/ 3651397 h 9643747"/>
              <a:gd name="connsiteX124" fmla="*/ 2474070 w 9868442"/>
              <a:gd name="connsiteY124" fmla="*/ 3717424 h 9643747"/>
              <a:gd name="connsiteX125" fmla="*/ 2510165 w 9868442"/>
              <a:gd name="connsiteY125" fmla="*/ 3735031 h 9643747"/>
              <a:gd name="connsiteX126" fmla="*/ 2561226 w 9868442"/>
              <a:gd name="connsiteY126" fmla="*/ 3757040 h 9643747"/>
              <a:gd name="connsiteX127" fmla="*/ 2597321 w 9868442"/>
              <a:gd name="connsiteY127" fmla="*/ 3684850 h 9643747"/>
              <a:gd name="connsiteX128" fmla="*/ 2522490 w 9868442"/>
              <a:gd name="connsiteY128" fmla="*/ 3645234 h 9643747"/>
              <a:gd name="connsiteX129" fmla="*/ 2364025 w 9868442"/>
              <a:gd name="connsiteY129" fmla="*/ 3552796 h 9643747"/>
              <a:gd name="connsiteX130" fmla="*/ 1972265 w 9868442"/>
              <a:gd name="connsiteY130" fmla="*/ 3259637 h 9643747"/>
              <a:gd name="connsiteX131" fmla="*/ 1682627 w 9868442"/>
              <a:gd name="connsiteY131" fmla="*/ 3049231 h 9643747"/>
              <a:gd name="connsiteX132" fmla="*/ 1595472 w 9868442"/>
              <a:gd name="connsiteY132" fmla="*/ 2877561 h 9643747"/>
              <a:gd name="connsiteX133" fmla="*/ 1598993 w 9868442"/>
              <a:gd name="connsiteY133" fmla="*/ 2840586 h 9643747"/>
              <a:gd name="connsiteX134" fmla="*/ 1650934 w 9868442"/>
              <a:gd name="connsiteY134" fmla="*/ 2933904 h 9643747"/>
              <a:gd name="connsiteX135" fmla="*/ 1515359 w 9868442"/>
              <a:gd name="connsiteY135" fmla="*/ 2513092 h 9643747"/>
              <a:gd name="connsiteX136" fmla="*/ 1423802 w 9868442"/>
              <a:gd name="connsiteY136" fmla="*/ 2523656 h 9643747"/>
              <a:gd name="connsiteX137" fmla="*/ 1301432 w 9868442"/>
              <a:gd name="connsiteY137" fmla="*/ 2462911 h 9643747"/>
              <a:gd name="connsiteX138" fmla="*/ 1193147 w 9868442"/>
              <a:gd name="connsiteY138" fmla="*/ 2283318 h 9643747"/>
              <a:gd name="connsiteX139" fmla="*/ 1119197 w 9868442"/>
              <a:gd name="connsiteY139" fmla="*/ 1985757 h 9643747"/>
              <a:gd name="connsiteX140" fmla="*/ 1096308 w 9868442"/>
              <a:gd name="connsiteY140" fmla="*/ 1858105 h 9643747"/>
              <a:gd name="connsiteX141" fmla="*/ 1161454 w 9868442"/>
              <a:gd name="connsiteY141" fmla="*/ 1705802 h 9643747"/>
              <a:gd name="connsiteX142" fmla="*/ 1177301 w 9868442"/>
              <a:gd name="connsiteY142" fmla="*/ 1667947 h 9643747"/>
              <a:gd name="connsiteX143" fmla="*/ 1139445 w 9868442"/>
              <a:gd name="connsiteY143" fmla="*/ 1329008 h 9643747"/>
              <a:gd name="connsiteX144" fmla="*/ 1119197 w 9868442"/>
              <a:gd name="connsiteY144" fmla="*/ 1039370 h 9643747"/>
              <a:gd name="connsiteX145" fmla="*/ 1191387 w 9868442"/>
              <a:gd name="connsiteY145" fmla="*/ 662576 h 9643747"/>
              <a:gd name="connsiteX146" fmla="*/ 1296149 w 9868442"/>
              <a:gd name="connsiteY146" fmla="*/ 480342 h 9643747"/>
              <a:gd name="connsiteX147" fmla="*/ 1551454 w 9868442"/>
              <a:gd name="connsiteY147" fmla="*/ 211832 h 9643747"/>
              <a:gd name="connsiteX148" fmla="*/ 1763620 w 9868442"/>
              <a:gd name="connsiteY148" fmla="*/ 109711 h 9643747"/>
              <a:gd name="connsiteX149" fmla="*/ 1898315 w 9868442"/>
              <a:gd name="connsiteY149" fmla="*/ 65693 h 9643747"/>
              <a:gd name="connsiteX150" fmla="*/ 2076148 w 9868442"/>
              <a:gd name="connsiteY150" fmla="*/ 31359 h 9643747"/>
              <a:gd name="connsiteX151" fmla="*/ 2219646 w 9868442"/>
              <a:gd name="connsiteY151" fmla="*/ 14632 h 9643747"/>
              <a:gd name="connsiteX152" fmla="*/ 2245177 w 9868442"/>
              <a:gd name="connsiteY152" fmla="*/ 11110 h 9643747"/>
              <a:gd name="connsiteX153" fmla="*/ 2348179 w 9868442"/>
              <a:gd name="connsiteY153" fmla="*/ 7589 h 9643747"/>
              <a:gd name="connsiteX154" fmla="*/ 2434454 w 9868442"/>
              <a:gd name="connsiteY154" fmla="*/ 17273 h 9643747"/>
              <a:gd name="connsiteX155" fmla="*/ 2561226 w 9868442"/>
              <a:gd name="connsiteY155" fmla="*/ 51607 h 9643747"/>
              <a:gd name="connsiteX156" fmla="*/ 2689758 w 9868442"/>
              <a:gd name="connsiteY156" fmla="*/ 92103 h 9643747"/>
              <a:gd name="connsiteX157" fmla="*/ 2749623 w 9868442"/>
              <a:gd name="connsiteY157" fmla="*/ 119395 h 9643747"/>
              <a:gd name="connsiteX158" fmla="*/ 2885198 w 9868442"/>
              <a:gd name="connsiteY158" fmla="*/ 188943 h 9643747"/>
              <a:gd name="connsiteX159" fmla="*/ 3074476 w 9868442"/>
              <a:gd name="connsiteY159" fmla="*/ 315715 h 9643747"/>
              <a:gd name="connsiteX160" fmla="*/ 3171315 w 9868442"/>
              <a:gd name="connsiteY160" fmla="*/ 387904 h 9643747"/>
              <a:gd name="connsiteX161" fmla="*/ 3302489 w 9868442"/>
              <a:gd name="connsiteY161" fmla="*/ 537565 h 9643747"/>
              <a:gd name="connsiteX162" fmla="*/ 3438944 w 9868442"/>
              <a:gd name="connsiteY162" fmla="*/ 770861 h 9643747"/>
              <a:gd name="connsiteX163" fmla="*/ 3529621 w 9868442"/>
              <a:gd name="connsiteY163" fmla="*/ 1044652 h 9643747"/>
              <a:gd name="connsiteX164" fmla="*/ 3541946 w 9868442"/>
              <a:gd name="connsiteY164" fmla="*/ 1292033 h 9643747"/>
              <a:gd name="connsiteX165" fmla="*/ 3524339 w 9868442"/>
              <a:gd name="connsiteY165" fmla="*/ 1486593 h 9643747"/>
              <a:gd name="connsiteX166" fmla="*/ 3524339 w 9868442"/>
              <a:gd name="connsiteY166" fmla="*/ 1522688 h 9643747"/>
              <a:gd name="connsiteX167" fmla="*/ 3500569 w 9868442"/>
              <a:gd name="connsiteY167" fmla="*/ 1571988 h 9643747"/>
              <a:gd name="connsiteX168" fmla="*/ 3494407 w 9868442"/>
              <a:gd name="connsiteY168" fmla="*/ 1717247 h 9643747"/>
              <a:gd name="connsiteX169" fmla="*/ 3497048 w 9868442"/>
              <a:gd name="connsiteY169" fmla="*/ 1725170 h 9643747"/>
              <a:gd name="connsiteX170" fmla="*/ 3506732 w 9868442"/>
              <a:gd name="connsiteY170" fmla="*/ 1839617 h 9643747"/>
              <a:gd name="connsiteX171" fmla="*/ 3489125 w 9868442"/>
              <a:gd name="connsiteY171" fmla="*/ 1908285 h 9643747"/>
              <a:gd name="connsiteX172" fmla="*/ 3482082 w 9868442"/>
              <a:gd name="connsiteY172" fmla="*/ 2074673 h 9643747"/>
              <a:gd name="connsiteX173" fmla="*/ 3478560 w 9868442"/>
              <a:gd name="connsiteY173" fmla="*/ 2462031 h 9643747"/>
              <a:gd name="connsiteX174" fmla="*/ 3439825 w 9868442"/>
              <a:gd name="connsiteY174" fmla="*/ 2793046 h 9643747"/>
              <a:gd name="connsiteX175" fmla="*/ 3435423 w 9868442"/>
              <a:gd name="connsiteY175" fmla="*/ 2873159 h 9643747"/>
              <a:gd name="connsiteX176" fmla="*/ 3494407 w 9868442"/>
              <a:gd name="connsiteY176" fmla="*/ 2904852 h 9643747"/>
              <a:gd name="connsiteX177" fmla="*/ 3573639 w 9868442"/>
              <a:gd name="connsiteY177" fmla="*/ 2867877 h 9643747"/>
              <a:gd name="connsiteX178" fmla="*/ 3759395 w 9868442"/>
              <a:gd name="connsiteY178" fmla="*/ 2738464 h 9643747"/>
              <a:gd name="connsiteX179" fmla="*/ 4082487 w 9868442"/>
              <a:gd name="connsiteY179" fmla="*/ 2675078 h 9643747"/>
              <a:gd name="connsiteX180" fmla="*/ 4495376 w 9868442"/>
              <a:gd name="connsiteY180" fmla="*/ 2687403 h 9643747"/>
              <a:gd name="connsiteX181" fmla="*/ 4593095 w 9868442"/>
              <a:gd name="connsiteY181" fmla="*/ 2674198 h 9643747"/>
              <a:gd name="connsiteX182" fmla="*/ 4700499 w 9868442"/>
              <a:gd name="connsiteY182" fmla="*/ 2712053 h 9643747"/>
              <a:gd name="connsiteX183" fmla="*/ 4785894 w 9868442"/>
              <a:gd name="connsiteY183" fmla="*/ 2852030 h 9643747"/>
              <a:gd name="connsiteX184" fmla="*/ 4848400 w 9868442"/>
              <a:gd name="connsiteY184" fmla="*/ 2925981 h 9643747"/>
              <a:gd name="connsiteX185" fmla="*/ 4921470 w 9868442"/>
              <a:gd name="connsiteY185" fmla="*/ 3038667 h 9643747"/>
              <a:gd name="connsiteX186" fmla="*/ 5020070 w 9868442"/>
              <a:gd name="connsiteY186" fmla="*/ 3126702 h 9643747"/>
              <a:gd name="connsiteX187" fmla="*/ 5092259 w 9868442"/>
              <a:gd name="connsiteY187" fmla="*/ 3146070 h 9643747"/>
              <a:gd name="connsiteX188" fmla="*/ 5225194 w 9868442"/>
              <a:gd name="connsiteY188" fmla="*/ 3211217 h 9643747"/>
              <a:gd name="connsiteX189" fmla="*/ 5325555 w 9868442"/>
              <a:gd name="connsiteY189" fmla="*/ 3269321 h 9643747"/>
              <a:gd name="connsiteX190" fmla="*/ 5413590 w 9868442"/>
              <a:gd name="connsiteY190" fmla="*/ 3329185 h 9643747"/>
              <a:gd name="connsiteX191" fmla="*/ 5572936 w 9868442"/>
              <a:gd name="connsiteY191" fmla="*/ 3403135 h 9643747"/>
              <a:gd name="connsiteX192" fmla="*/ 5668895 w 9868442"/>
              <a:gd name="connsiteY192" fmla="*/ 3457718 h 9643747"/>
              <a:gd name="connsiteX193" fmla="*/ 5741084 w 9868442"/>
              <a:gd name="connsiteY193" fmla="*/ 3507018 h 9643747"/>
              <a:gd name="connsiteX194" fmla="*/ 5784222 w 9868442"/>
              <a:gd name="connsiteY194" fmla="*/ 3516702 h 9643747"/>
              <a:gd name="connsiteX195" fmla="*/ 5843206 w 9868442"/>
              <a:gd name="connsiteY195" fmla="*/ 3541352 h 9643747"/>
              <a:gd name="connsiteX196" fmla="*/ 5951490 w 9868442"/>
              <a:gd name="connsiteY196" fmla="*/ 3640832 h 9643747"/>
              <a:gd name="connsiteX197" fmla="*/ 6013116 w 9868442"/>
              <a:gd name="connsiteY197" fmla="*/ 3664602 h 9643747"/>
              <a:gd name="connsiteX198" fmla="*/ 6186546 w 9868442"/>
              <a:gd name="connsiteY198" fmla="*/ 3736792 h 9643747"/>
              <a:gd name="connsiteX199" fmla="*/ 6186546 w 9868442"/>
              <a:gd name="connsiteY199" fmla="*/ 3750877 h 9643747"/>
              <a:gd name="connsiteX200" fmla="*/ 8932387 w 9868442"/>
              <a:gd name="connsiteY200" fmla="*/ 3619704 h 9643747"/>
              <a:gd name="connsiteX201" fmla="*/ 8953516 w 9868442"/>
              <a:gd name="connsiteY201" fmla="*/ 3513180 h 9643747"/>
              <a:gd name="connsiteX202" fmla="*/ 8878685 w 9868442"/>
              <a:gd name="connsiteY202" fmla="*/ 3337108 h 9643747"/>
              <a:gd name="connsiteX203" fmla="*/ 8775683 w 9868442"/>
              <a:gd name="connsiteY203" fmla="*/ 3274603 h 9643747"/>
              <a:gd name="connsiteX204" fmla="*/ 8648911 w 9868442"/>
              <a:gd name="connsiteY204" fmla="*/ 3280765 h 9643747"/>
              <a:gd name="connsiteX205" fmla="*/ 8628663 w 9868442"/>
              <a:gd name="connsiteY205" fmla="*/ 3300133 h 9643747"/>
              <a:gd name="connsiteX206" fmla="*/ 8633945 w 9868442"/>
              <a:gd name="connsiteY206" fmla="*/ 3317741 h 9643747"/>
              <a:gd name="connsiteX207" fmla="*/ 8735186 w 9868442"/>
              <a:gd name="connsiteY207" fmla="*/ 3411059 h 9643747"/>
              <a:gd name="connsiteX208" fmla="*/ 8823222 w 9868442"/>
              <a:gd name="connsiteY208" fmla="*/ 3573925 h 9643747"/>
              <a:gd name="connsiteX209" fmla="*/ 8932387 w 9868442"/>
              <a:gd name="connsiteY209" fmla="*/ 3619704 h 9643747"/>
              <a:gd name="connsiteX210" fmla="*/ 1753056 w 9868442"/>
              <a:gd name="connsiteY210" fmla="*/ 2878441 h 9643747"/>
              <a:gd name="connsiteX211" fmla="*/ 1750415 w 9868442"/>
              <a:gd name="connsiteY211" fmla="*/ 2837945 h 9643747"/>
              <a:gd name="connsiteX212" fmla="*/ 1711679 w 9868442"/>
              <a:gd name="connsiteY212" fmla="*/ 2778080 h 9643747"/>
              <a:gd name="connsiteX213" fmla="*/ 1634207 w 9868442"/>
              <a:gd name="connsiteY213" fmla="*/ 2606410 h 9643747"/>
              <a:gd name="connsiteX214" fmla="*/ 1555855 w 9868442"/>
              <a:gd name="connsiteY214" fmla="*/ 2494604 h 9643747"/>
              <a:gd name="connsiteX215" fmla="*/ 1531205 w 9868442"/>
              <a:gd name="connsiteY215" fmla="*/ 2510451 h 9643747"/>
              <a:gd name="connsiteX216" fmla="*/ 1590189 w 9868442"/>
              <a:gd name="connsiteY216" fmla="*/ 2625778 h 9643747"/>
              <a:gd name="connsiteX217" fmla="*/ 1637729 w 9868442"/>
              <a:gd name="connsiteY217" fmla="*/ 2719096 h 9643747"/>
              <a:gd name="connsiteX218" fmla="*/ 1686149 w 9868442"/>
              <a:gd name="connsiteY218" fmla="*/ 2812414 h 9643747"/>
              <a:gd name="connsiteX219" fmla="*/ 1703756 w 9868442"/>
              <a:gd name="connsiteY219" fmla="*/ 2847629 h 9643747"/>
              <a:gd name="connsiteX220" fmla="*/ 1746893 w 9868442"/>
              <a:gd name="connsiteY220" fmla="*/ 2908373 h 9643747"/>
              <a:gd name="connsiteX221" fmla="*/ 1768022 w 9868442"/>
              <a:gd name="connsiteY221" fmla="*/ 2911895 h 9643747"/>
              <a:gd name="connsiteX222" fmla="*/ 1763620 w 9868442"/>
              <a:gd name="connsiteY222" fmla="*/ 2890766 h 9643747"/>
              <a:gd name="connsiteX223" fmla="*/ 1753056 w 9868442"/>
              <a:gd name="connsiteY223" fmla="*/ 2878441 h 9643747"/>
              <a:gd name="connsiteX0" fmla="*/ 6186546 w 9868442"/>
              <a:gd name="connsiteY0" fmla="*/ 3750877 h 9643745"/>
              <a:gd name="connsiteX1" fmla="*/ 6170700 w 9868442"/>
              <a:gd name="connsiteY1" fmla="*/ 3757920 h 9643745"/>
              <a:gd name="connsiteX2" fmla="*/ 6050090 w 9868442"/>
              <a:gd name="connsiteY2" fmla="*/ 3783451 h 9643745"/>
              <a:gd name="connsiteX3" fmla="*/ 5844086 w 9868442"/>
              <a:gd name="connsiteY3" fmla="*/ 3838033 h 9643745"/>
              <a:gd name="connsiteX4" fmla="*/ 5596705 w 9868442"/>
              <a:gd name="connsiteY4" fmla="*/ 3898778 h 9643745"/>
              <a:gd name="connsiteX5" fmla="*/ 5472575 w 9868442"/>
              <a:gd name="connsiteY5" fmla="*/ 3946317 h 9643745"/>
              <a:gd name="connsiteX6" fmla="*/ 5460249 w 9868442"/>
              <a:gd name="connsiteY6" fmla="*/ 3976249 h 9643745"/>
              <a:gd name="connsiteX7" fmla="*/ 5425035 w 9868442"/>
              <a:gd name="connsiteY7" fmla="*/ 4907670 h 9643745"/>
              <a:gd name="connsiteX8" fmla="*/ 6290429 w 9868442"/>
              <a:gd name="connsiteY8" fmla="*/ 5056450 h 9643745"/>
              <a:gd name="connsiteX9" fmla="*/ 6263137 w 9868442"/>
              <a:gd name="connsiteY9" fmla="*/ 5004509 h 9643745"/>
              <a:gd name="connsiteX10" fmla="*/ 6115237 w 9868442"/>
              <a:gd name="connsiteY10" fmla="*/ 4832839 h 9643745"/>
              <a:gd name="connsiteX11" fmla="*/ 6010474 w 9868442"/>
              <a:gd name="connsiteY11" fmla="*/ 4507106 h 9643745"/>
              <a:gd name="connsiteX12" fmla="*/ 6078262 w 9868442"/>
              <a:gd name="connsiteY12" fmla="*/ 3904060 h 9643745"/>
              <a:gd name="connsiteX13" fmla="*/ 6244650 w 9868442"/>
              <a:gd name="connsiteY13" fmla="*/ 3746475 h 9643745"/>
              <a:gd name="connsiteX14" fmla="*/ 6383747 w 9868442"/>
              <a:gd name="connsiteY14" fmla="*/ 3741193 h 9643745"/>
              <a:gd name="connsiteX15" fmla="*/ 6754378 w 9868442"/>
              <a:gd name="connsiteY15" fmla="*/ 3598575 h 9643745"/>
              <a:gd name="connsiteX16" fmla="*/ 7117086 w 9868442"/>
              <a:gd name="connsiteY16" fmla="*/ 3518462 h 9643745"/>
              <a:gd name="connsiteX17" fmla="*/ 7150539 w 9868442"/>
              <a:gd name="connsiteY17" fmla="*/ 3490291 h 9643745"/>
              <a:gd name="connsiteX18" fmla="*/ 7174309 w 9868442"/>
              <a:gd name="connsiteY18" fmla="*/ 3315099 h 9643745"/>
              <a:gd name="connsiteX19" fmla="*/ 7218327 w 9868442"/>
              <a:gd name="connsiteY19" fmla="*/ 3163678 h 9643745"/>
              <a:gd name="connsiteX20" fmla="*/ 7291397 w 9868442"/>
              <a:gd name="connsiteY20" fmla="*/ 3088847 h 9643745"/>
              <a:gd name="connsiteX21" fmla="*/ 7329253 w 9868442"/>
              <a:gd name="connsiteY21" fmla="*/ 3080044 h 9643745"/>
              <a:gd name="connsiteX22" fmla="*/ 7228892 w 9868442"/>
              <a:gd name="connsiteY22" fmla="*/ 3043068 h 9643745"/>
              <a:gd name="connsiteX23" fmla="*/ 7162865 w 9868442"/>
              <a:gd name="connsiteY23" fmla="*/ 3025461 h 9643745"/>
              <a:gd name="connsiteX24" fmla="*/ 7123249 w 9868442"/>
              <a:gd name="connsiteY24" fmla="*/ 2962956 h 9643745"/>
              <a:gd name="connsiteX25" fmla="*/ 7142617 w 9868442"/>
              <a:gd name="connsiteY25" fmla="*/ 2679480 h 9643745"/>
              <a:gd name="connsiteX26" fmla="*/ 7192797 w 9868442"/>
              <a:gd name="connsiteY26" fmla="*/ 2561512 h 9643745"/>
              <a:gd name="connsiteX27" fmla="*/ 7294038 w 9868442"/>
              <a:gd name="connsiteY27" fmla="*/ 2448826 h 9643745"/>
              <a:gd name="connsiteX28" fmla="*/ 7323970 w 9868442"/>
              <a:gd name="connsiteY28" fmla="*/ 2398645 h 9643745"/>
              <a:gd name="connsiteX29" fmla="*/ 7388236 w 9868442"/>
              <a:gd name="connsiteY29" fmla="*/ 2358149 h 9643745"/>
              <a:gd name="connsiteX30" fmla="*/ 7469230 w 9868442"/>
              <a:gd name="connsiteY30" fmla="*/ 2347584 h 9643745"/>
              <a:gd name="connsiteX31" fmla="*/ 7593361 w 9868442"/>
              <a:gd name="connsiteY31" fmla="*/ 2419774 h 9643745"/>
              <a:gd name="connsiteX32" fmla="*/ 7956068 w 9868442"/>
              <a:gd name="connsiteY32" fmla="*/ 2462031 h 9643745"/>
              <a:gd name="connsiteX33" fmla="*/ 8389205 w 9868442"/>
              <a:gd name="connsiteY33" fmla="*/ 2498126 h 9643745"/>
              <a:gd name="connsiteX34" fmla="*/ 8686766 w 9868442"/>
              <a:gd name="connsiteY34" fmla="*/ 2535101 h 9643745"/>
              <a:gd name="connsiteX35" fmla="*/ 9254598 w 9868442"/>
              <a:gd name="connsiteY35" fmla="*/ 2552708 h 9643745"/>
              <a:gd name="connsiteX36" fmla="*/ 9430670 w 9868442"/>
              <a:gd name="connsiteY36" fmla="*/ 2563272 h 9643745"/>
              <a:gd name="connsiteX37" fmla="*/ 9484372 w 9868442"/>
              <a:gd name="connsiteY37" fmla="*/ 2516613 h 9643745"/>
              <a:gd name="connsiteX38" fmla="*/ 9600580 w 9868442"/>
              <a:gd name="connsiteY38" fmla="*/ 2527178 h 9643745"/>
              <a:gd name="connsiteX39" fmla="*/ 9658683 w 9868442"/>
              <a:gd name="connsiteY39" fmla="*/ 2565033 h 9643745"/>
              <a:gd name="connsiteX40" fmla="*/ 9705343 w 9868442"/>
              <a:gd name="connsiteY40" fmla="*/ 2580880 h 9643745"/>
              <a:gd name="connsiteX41" fmla="*/ 9771370 w 9868442"/>
              <a:gd name="connsiteY41" fmla="*/ 2597606 h 9643745"/>
              <a:gd name="connsiteX42" fmla="*/ 9796019 w 9868442"/>
              <a:gd name="connsiteY42" fmla="*/ 2628419 h 9643745"/>
              <a:gd name="connsiteX43" fmla="*/ 9863808 w 9868442"/>
              <a:gd name="connsiteY43" fmla="*/ 2926861 h 9643745"/>
              <a:gd name="connsiteX44" fmla="*/ 9868209 w 9868442"/>
              <a:gd name="connsiteY44" fmla="*/ 3011375 h 9643745"/>
              <a:gd name="connsiteX45" fmla="*/ 9820670 w 9868442"/>
              <a:gd name="connsiteY45" fmla="*/ 3041308 h 9643745"/>
              <a:gd name="connsiteX46" fmla="*/ 9796019 w 9868442"/>
              <a:gd name="connsiteY46" fmla="*/ 3176883 h 9643745"/>
              <a:gd name="connsiteX47" fmla="*/ 9786335 w 9868442"/>
              <a:gd name="connsiteY47" fmla="*/ 3233226 h 9643745"/>
              <a:gd name="connsiteX48" fmla="*/ 9723830 w 9868442"/>
              <a:gd name="connsiteY48" fmla="*/ 3324783 h 9643745"/>
              <a:gd name="connsiteX49" fmla="*/ 9568006 w 9868442"/>
              <a:gd name="connsiteY49" fmla="*/ 3340630 h 9643745"/>
              <a:gd name="connsiteX50" fmla="*/ 9400738 w 9868442"/>
              <a:gd name="connsiteY50" fmla="*/ 3318621 h 9643745"/>
              <a:gd name="connsiteX51" fmla="*/ 9206178 w 9868442"/>
              <a:gd name="connsiteY51" fmla="*/ 3304535 h 9643745"/>
              <a:gd name="connsiteX52" fmla="*/ 9158639 w 9868442"/>
              <a:gd name="connsiteY52" fmla="*/ 3344151 h 9643745"/>
              <a:gd name="connsiteX53" fmla="*/ 9157759 w 9868442"/>
              <a:gd name="connsiteY53" fmla="*/ 3526386 h 9643745"/>
              <a:gd name="connsiteX54" fmla="*/ 9114621 w 9868442"/>
              <a:gd name="connsiteY54" fmla="*/ 3695415 h 9643745"/>
              <a:gd name="connsiteX55" fmla="*/ 9007217 w 9868442"/>
              <a:gd name="connsiteY55" fmla="*/ 3804579 h 9643745"/>
              <a:gd name="connsiteX56" fmla="*/ 8964960 w 9868442"/>
              <a:gd name="connsiteY56" fmla="*/ 3838913 h 9643745"/>
              <a:gd name="connsiteX57" fmla="*/ 8891010 w 9868442"/>
              <a:gd name="connsiteY57" fmla="*/ 3954240 h 9643745"/>
              <a:gd name="connsiteX58" fmla="*/ 8898933 w 9868442"/>
              <a:gd name="connsiteY58" fmla="*/ 4078371 h 9643745"/>
              <a:gd name="connsiteX59" fmla="*/ 8908617 w 9868442"/>
              <a:gd name="connsiteY59" fmla="*/ 4213066 h 9643745"/>
              <a:gd name="connsiteX60" fmla="*/ 9001935 w 9868442"/>
              <a:gd name="connsiteY60" fmla="*/ 4344240 h 9643745"/>
              <a:gd name="connsiteX61" fmla="*/ 9045073 w 9868442"/>
              <a:gd name="connsiteY61" fmla="*/ 4505346 h 9643745"/>
              <a:gd name="connsiteX62" fmla="*/ 8979926 w 9868442"/>
              <a:gd name="connsiteY62" fmla="*/ 4607467 h 9643745"/>
              <a:gd name="connsiteX63" fmla="*/ 8881326 w 9868442"/>
              <a:gd name="connsiteY63" fmla="*/ 4761530 h 9643745"/>
              <a:gd name="connsiteX64" fmla="*/ 8875164 w 9868442"/>
              <a:gd name="connsiteY64" fmla="*/ 4861011 h 9643745"/>
              <a:gd name="connsiteX65" fmla="*/ 8823222 w 9868442"/>
              <a:gd name="connsiteY65" fmla="*/ 4978979 h 9643745"/>
              <a:gd name="connsiteX66" fmla="*/ 8694690 w 9868442"/>
              <a:gd name="connsiteY66" fmla="*/ 5022997 h 9643745"/>
              <a:gd name="connsiteX67" fmla="*/ 8559114 w 9868442"/>
              <a:gd name="connsiteY67" fmla="*/ 5100468 h 9643745"/>
              <a:gd name="connsiteX68" fmla="*/ 8507173 w 9868442"/>
              <a:gd name="connsiteY68" fmla="*/ 5192906 h 9643745"/>
              <a:gd name="connsiteX69" fmla="*/ 8383923 w 9868442"/>
              <a:gd name="connsiteY69" fmla="*/ 5248369 h 9643745"/>
              <a:gd name="connsiteX70" fmla="*/ 8123337 w 9868442"/>
              <a:gd name="connsiteY70" fmla="*/ 5313515 h 9643745"/>
              <a:gd name="connsiteX71" fmla="*/ 7940222 w 9868442"/>
              <a:gd name="connsiteY71" fmla="*/ 5327601 h 9643745"/>
              <a:gd name="connsiteX72" fmla="*/ 7645302 w 9868442"/>
              <a:gd name="connsiteY72" fmla="*/ 5340807 h 9643745"/>
              <a:gd name="connsiteX73" fmla="*/ 7242977 w 9868442"/>
              <a:gd name="connsiteY73" fmla="*/ 5318798 h 9643745"/>
              <a:gd name="connsiteX74" fmla="*/ 6830969 w 9868442"/>
              <a:gd name="connsiteY74" fmla="*/ 5322319 h 9643745"/>
              <a:gd name="connsiteX75" fmla="*/ 6537810 w 9868442"/>
              <a:gd name="connsiteY75" fmla="*/ 5282703 h 9643745"/>
              <a:gd name="connsiteX76" fmla="*/ 6277223 w 9868442"/>
              <a:gd name="connsiteY76" fmla="*/ 5240446 h 9643745"/>
              <a:gd name="connsiteX77" fmla="*/ 6083544 w 9868442"/>
              <a:gd name="connsiteY77" fmla="*/ 5273899 h 9643745"/>
              <a:gd name="connsiteX78" fmla="*/ 5991107 w 9868442"/>
              <a:gd name="connsiteY78" fmla="*/ 5366337 h 9643745"/>
              <a:gd name="connsiteX79" fmla="*/ 5768375 w 9868442"/>
              <a:gd name="connsiteY79" fmla="*/ 5697352 h 9643745"/>
              <a:gd name="connsiteX80" fmla="*/ 5623997 w 9868442"/>
              <a:gd name="connsiteY80" fmla="*/ 5749293 h 9643745"/>
              <a:gd name="connsiteX81" fmla="*/ 5462010 w 9868442"/>
              <a:gd name="connsiteY81" fmla="*/ 5765140 h 9643745"/>
              <a:gd name="connsiteX82" fmla="*/ 5445284 w 9868442"/>
              <a:gd name="connsiteY82" fmla="*/ 5792431 h 9643745"/>
              <a:gd name="connsiteX83" fmla="*/ 5492823 w 9868442"/>
              <a:gd name="connsiteY83" fmla="*/ 5969383 h 9643745"/>
              <a:gd name="connsiteX84" fmla="*/ 5518497 w 9868442"/>
              <a:gd name="connsiteY84" fmla="*/ 6674206 h 9643745"/>
              <a:gd name="connsiteX85" fmla="*/ 5656641 w 9868442"/>
              <a:gd name="connsiteY85" fmla="*/ 7830615 h 9643745"/>
              <a:gd name="connsiteX86" fmla="*/ 6000879 w 9868442"/>
              <a:gd name="connsiteY86" fmla="*/ 9643745 h 9643745"/>
              <a:gd name="connsiteX87" fmla="*/ 1263201 w 9868442"/>
              <a:gd name="connsiteY87" fmla="*/ 9220046 h 9643745"/>
              <a:gd name="connsiteX88" fmla="*/ 1461297 w 9868442"/>
              <a:gd name="connsiteY88" fmla="*/ 8206690 h 9643745"/>
              <a:gd name="connsiteX89" fmla="*/ 1496294 w 9868442"/>
              <a:gd name="connsiteY89" fmla="*/ 7201181 h 9643745"/>
              <a:gd name="connsiteX90" fmla="*/ 1215156 w 9868442"/>
              <a:gd name="connsiteY90" fmla="*/ 6532813 h 9643745"/>
              <a:gd name="connsiteX91" fmla="*/ 1178181 w 9868442"/>
              <a:gd name="connsiteY91" fmla="*/ 6476470 h 9643745"/>
              <a:gd name="connsiteX92" fmla="*/ 1015315 w 9868442"/>
              <a:gd name="connsiteY92" fmla="*/ 6259022 h 9643745"/>
              <a:gd name="connsiteX93" fmla="*/ 974818 w 9868442"/>
              <a:gd name="connsiteY93" fmla="*/ 6223807 h 9643745"/>
              <a:gd name="connsiteX94" fmla="*/ 892945 w 9868442"/>
              <a:gd name="connsiteY94" fmla="*/ 6132250 h 9643745"/>
              <a:gd name="connsiteX95" fmla="*/ 801387 w 9868442"/>
              <a:gd name="connsiteY95" fmla="*/ 6003717 h 9643745"/>
              <a:gd name="connsiteX96" fmla="*/ 617392 w 9868442"/>
              <a:gd name="connsiteY96" fmla="*/ 5788029 h 9643745"/>
              <a:gd name="connsiteX97" fmla="*/ 267890 w 9868442"/>
              <a:gd name="connsiteY97" fmla="*/ 5159452 h 9643745"/>
              <a:gd name="connsiteX98" fmla="*/ 205384 w 9868442"/>
              <a:gd name="connsiteY98" fmla="*/ 5041485 h 9643745"/>
              <a:gd name="connsiteX99" fmla="*/ 170170 w 9868442"/>
              <a:gd name="connsiteY99" fmla="*/ 4942004 h 9643745"/>
              <a:gd name="connsiteX100" fmla="*/ 75971 w 9868442"/>
              <a:gd name="connsiteY100" fmla="*/ 4773855 h 9643745"/>
              <a:gd name="connsiteX101" fmla="*/ 260 w 9868442"/>
              <a:gd name="connsiteY101" fmla="*/ 4532636 h 9643745"/>
              <a:gd name="connsiteX102" fmla="*/ 155204 w 9868442"/>
              <a:gd name="connsiteY102" fmla="*/ 4036114 h 9643745"/>
              <a:gd name="connsiteX103" fmla="*/ 284616 w 9868442"/>
              <a:gd name="connsiteY103" fmla="*/ 3897897 h 9643745"/>
              <a:gd name="connsiteX104" fmla="*/ 449244 w 9868442"/>
              <a:gd name="connsiteY104" fmla="*/ 3800177 h 9643745"/>
              <a:gd name="connsiteX105" fmla="*/ 863893 w 9868442"/>
              <a:gd name="connsiteY105" fmla="*/ 3576566 h 9643745"/>
              <a:gd name="connsiteX106" fmla="*/ 1068136 w 9868442"/>
              <a:gd name="connsiteY106" fmla="*/ 3535189 h 9643745"/>
              <a:gd name="connsiteX107" fmla="*/ 1197549 w 9868442"/>
              <a:gd name="connsiteY107" fmla="*/ 3479727 h 9643745"/>
              <a:gd name="connsiteX108" fmla="*/ 1198430 w 9868442"/>
              <a:gd name="connsiteY108" fmla="*/ 3477086 h 9643745"/>
              <a:gd name="connsiteX109" fmla="*/ 1247730 w 9868442"/>
              <a:gd name="connsiteY109" fmla="*/ 3339750 h 9643745"/>
              <a:gd name="connsiteX110" fmla="*/ 1422041 w 9868442"/>
              <a:gd name="connsiteY110" fmla="*/ 3090608 h 9643745"/>
              <a:gd name="connsiteX111" fmla="*/ 1510957 w 9868442"/>
              <a:gd name="connsiteY111" fmla="*/ 2947990 h 9643745"/>
              <a:gd name="connsiteX112" fmla="*/ 1529445 w 9868442"/>
              <a:gd name="connsiteY112" fmla="*/ 2928622 h 9643745"/>
              <a:gd name="connsiteX113" fmla="*/ 1539129 w 9868442"/>
              <a:gd name="connsiteY113" fmla="*/ 2929502 h 9643745"/>
              <a:gd name="connsiteX114" fmla="*/ 1542650 w 9868442"/>
              <a:gd name="connsiteY114" fmla="*/ 2992888 h 9643745"/>
              <a:gd name="connsiteX115" fmla="*/ 1623643 w 9868442"/>
              <a:gd name="connsiteY115" fmla="*/ 3178644 h 9643745"/>
              <a:gd name="connsiteX116" fmla="*/ 1709918 w 9868442"/>
              <a:gd name="connsiteY116" fmla="*/ 3237628 h 9643745"/>
              <a:gd name="connsiteX117" fmla="*/ 1815562 w 9868442"/>
              <a:gd name="connsiteY117" fmla="*/ 3293090 h 9643745"/>
              <a:gd name="connsiteX118" fmla="*/ 1904478 w 9868442"/>
              <a:gd name="connsiteY118" fmla="*/ 3362639 h 9643745"/>
              <a:gd name="connsiteX119" fmla="*/ 1949376 w 9868442"/>
              <a:gd name="connsiteY119" fmla="*/ 3403135 h 9643745"/>
              <a:gd name="connsiteX120" fmla="*/ 2003958 w 9868442"/>
              <a:gd name="connsiteY120" fmla="*/ 3422503 h 9643745"/>
              <a:gd name="connsiteX121" fmla="*/ 2051498 w 9868442"/>
              <a:gd name="connsiteY121" fmla="*/ 3461239 h 9643745"/>
              <a:gd name="connsiteX122" fmla="*/ 2180030 w 9868442"/>
              <a:gd name="connsiteY122" fmla="*/ 3522864 h 9643745"/>
              <a:gd name="connsiteX123" fmla="*/ 2372829 w 9868442"/>
              <a:gd name="connsiteY123" fmla="*/ 3651397 h 9643745"/>
              <a:gd name="connsiteX124" fmla="*/ 2474070 w 9868442"/>
              <a:gd name="connsiteY124" fmla="*/ 3717424 h 9643745"/>
              <a:gd name="connsiteX125" fmla="*/ 2510165 w 9868442"/>
              <a:gd name="connsiteY125" fmla="*/ 3735031 h 9643745"/>
              <a:gd name="connsiteX126" fmla="*/ 2561226 w 9868442"/>
              <a:gd name="connsiteY126" fmla="*/ 3757040 h 9643745"/>
              <a:gd name="connsiteX127" fmla="*/ 2597321 w 9868442"/>
              <a:gd name="connsiteY127" fmla="*/ 3684850 h 9643745"/>
              <a:gd name="connsiteX128" fmla="*/ 2522490 w 9868442"/>
              <a:gd name="connsiteY128" fmla="*/ 3645234 h 9643745"/>
              <a:gd name="connsiteX129" fmla="*/ 2364025 w 9868442"/>
              <a:gd name="connsiteY129" fmla="*/ 3552796 h 9643745"/>
              <a:gd name="connsiteX130" fmla="*/ 1972265 w 9868442"/>
              <a:gd name="connsiteY130" fmla="*/ 3259637 h 9643745"/>
              <a:gd name="connsiteX131" fmla="*/ 1682627 w 9868442"/>
              <a:gd name="connsiteY131" fmla="*/ 3049231 h 9643745"/>
              <a:gd name="connsiteX132" fmla="*/ 1595472 w 9868442"/>
              <a:gd name="connsiteY132" fmla="*/ 2877561 h 9643745"/>
              <a:gd name="connsiteX133" fmla="*/ 1598993 w 9868442"/>
              <a:gd name="connsiteY133" fmla="*/ 2840586 h 9643745"/>
              <a:gd name="connsiteX134" fmla="*/ 1650934 w 9868442"/>
              <a:gd name="connsiteY134" fmla="*/ 2933904 h 9643745"/>
              <a:gd name="connsiteX135" fmla="*/ 1515359 w 9868442"/>
              <a:gd name="connsiteY135" fmla="*/ 2513092 h 9643745"/>
              <a:gd name="connsiteX136" fmla="*/ 1423802 w 9868442"/>
              <a:gd name="connsiteY136" fmla="*/ 2523656 h 9643745"/>
              <a:gd name="connsiteX137" fmla="*/ 1301432 w 9868442"/>
              <a:gd name="connsiteY137" fmla="*/ 2462911 h 9643745"/>
              <a:gd name="connsiteX138" fmla="*/ 1193147 w 9868442"/>
              <a:gd name="connsiteY138" fmla="*/ 2283318 h 9643745"/>
              <a:gd name="connsiteX139" fmla="*/ 1119197 w 9868442"/>
              <a:gd name="connsiteY139" fmla="*/ 1985757 h 9643745"/>
              <a:gd name="connsiteX140" fmla="*/ 1096308 w 9868442"/>
              <a:gd name="connsiteY140" fmla="*/ 1858105 h 9643745"/>
              <a:gd name="connsiteX141" fmla="*/ 1161454 w 9868442"/>
              <a:gd name="connsiteY141" fmla="*/ 1705802 h 9643745"/>
              <a:gd name="connsiteX142" fmla="*/ 1177301 w 9868442"/>
              <a:gd name="connsiteY142" fmla="*/ 1667947 h 9643745"/>
              <a:gd name="connsiteX143" fmla="*/ 1139445 w 9868442"/>
              <a:gd name="connsiteY143" fmla="*/ 1329008 h 9643745"/>
              <a:gd name="connsiteX144" fmla="*/ 1119197 w 9868442"/>
              <a:gd name="connsiteY144" fmla="*/ 1039370 h 9643745"/>
              <a:gd name="connsiteX145" fmla="*/ 1191387 w 9868442"/>
              <a:gd name="connsiteY145" fmla="*/ 662576 h 9643745"/>
              <a:gd name="connsiteX146" fmla="*/ 1296149 w 9868442"/>
              <a:gd name="connsiteY146" fmla="*/ 480342 h 9643745"/>
              <a:gd name="connsiteX147" fmla="*/ 1551454 w 9868442"/>
              <a:gd name="connsiteY147" fmla="*/ 211832 h 9643745"/>
              <a:gd name="connsiteX148" fmla="*/ 1763620 w 9868442"/>
              <a:gd name="connsiteY148" fmla="*/ 109711 h 9643745"/>
              <a:gd name="connsiteX149" fmla="*/ 1898315 w 9868442"/>
              <a:gd name="connsiteY149" fmla="*/ 65693 h 9643745"/>
              <a:gd name="connsiteX150" fmla="*/ 2076148 w 9868442"/>
              <a:gd name="connsiteY150" fmla="*/ 31359 h 9643745"/>
              <a:gd name="connsiteX151" fmla="*/ 2219646 w 9868442"/>
              <a:gd name="connsiteY151" fmla="*/ 14632 h 9643745"/>
              <a:gd name="connsiteX152" fmla="*/ 2245177 w 9868442"/>
              <a:gd name="connsiteY152" fmla="*/ 11110 h 9643745"/>
              <a:gd name="connsiteX153" fmla="*/ 2348179 w 9868442"/>
              <a:gd name="connsiteY153" fmla="*/ 7589 h 9643745"/>
              <a:gd name="connsiteX154" fmla="*/ 2434454 w 9868442"/>
              <a:gd name="connsiteY154" fmla="*/ 17273 h 9643745"/>
              <a:gd name="connsiteX155" fmla="*/ 2561226 w 9868442"/>
              <a:gd name="connsiteY155" fmla="*/ 51607 h 9643745"/>
              <a:gd name="connsiteX156" fmla="*/ 2689758 w 9868442"/>
              <a:gd name="connsiteY156" fmla="*/ 92103 h 9643745"/>
              <a:gd name="connsiteX157" fmla="*/ 2749623 w 9868442"/>
              <a:gd name="connsiteY157" fmla="*/ 119395 h 9643745"/>
              <a:gd name="connsiteX158" fmla="*/ 2885198 w 9868442"/>
              <a:gd name="connsiteY158" fmla="*/ 188943 h 9643745"/>
              <a:gd name="connsiteX159" fmla="*/ 3074476 w 9868442"/>
              <a:gd name="connsiteY159" fmla="*/ 315715 h 9643745"/>
              <a:gd name="connsiteX160" fmla="*/ 3171315 w 9868442"/>
              <a:gd name="connsiteY160" fmla="*/ 387904 h 9643745"/>
              <a:gd name="connsiteX161" fmla="*/ 3302489 w 9868442"/>
              <a:gd name="connsiteY161" fmla="*/ 537565 h 9643745"/>
              <a:gd name="connsiteX162" fmla="*/ 3438944 w 9868442"/>
              <a:gd name="connsiteY162" fmla="*/ 770861 h 9643745"/>
              <a:gd name="connsiteX163" fmla="*/ 3529621 w 9868442"/>
              <a:gd name="connsiteY163" fmla="*/ 1044652 h 9643745"/>
              <a:gd name="connsiteX164" fmla="*/ 3541946 w 9868442"/>
              <a:gd name="connsiteY164" fmla="*/ 1292033 h 9643745"/>
              <a:gd name="connsiteX165" fmla="*/ 3524339 w 9868442"/>
              <a:gd name="connsiteY165" fmla="*/ 1486593 h 9643745"/>
              <a:gd name="connsiteX166" fmla="*/ 3524339 w 9868442"/>
              <a:gd name="connsiteY166" fmla="*/ 1522688 h 9643745"/>
              <a:gd name="connsiteX167" fmla="*/ 3500569 w 9868442"/>
              <a:gd name="connsiteY167" fmla="*/ 1571988 h 9643745"/>
              <a:gd name="connsiteX168" fmla="*/ 3494407 w 9868442"/>
              <a:gd name="connsiteY168" fmla="*/ 1717247 h 9643745"/>
              <a:gd name="connsiteX169" fmla="*/ 3497048 w 9868442"/>
              <a:gd name="connsiteY169" fmla="*/ 1725170 h 9643745"/>
              <a:gd name="connsiteX170" fmla="*/ 3506732 w 9868442"/>
              <a:gd name="connsiteY170" fmla="*/ 1839617 h 9643745"/>
              <a:gd name="connsiteX171" fmla="*/ 3489125 w 9868442"/>
              <a:gd name="connsiteY171" fmla="*/ 1908285 h 9643745"/>
              <a:gd name="connsiteX172" fmla="*/ 3482082 w 9868442"/>
              <a:gd name="connsiteY172" fmla="*/ 2074673 h 9643745"/>
              <a:gd name="connsiteX173" fmla="*/ 3478560 w 9868442"/>
              <a:gd name="connsiteY173" fmla="*/ 2462031 h 9643745"/>
              <a:gd name="connsiteX174" fmla="*/ 3439825 w 9868442"/>
              <a:gd name="connsiteY174" fmla="*/ 2793046 h 9643745"/>
              <a:gd name="connsiteX175" fmla="*/ 3435423 w 9868442"/>
              <a:gd name="connsiteY175" fmla="*/ 2873159 h 9643745"/>
              <a:gd name="connsiteX176" fmla="*/ 3494407 w 9868442"/>
              <a:gd name="connsiteY176" fmla="*/ 2904852 h 9643745"/>
              <a:gd name="connsiteX177" fmla="*/ 3573639 w 9868442"/>
              <a:gd name="connsiteY177" fmla="*/ 2867877 h 9643745"/>
              <a:gd name="connsiteX178" fmla="*/ 3759395 w 9868442"/>
              <a:gd name="connsiteY178" fmla="*/ 2738464 h 9643745"/>
              <a:gd name="connsiteX179" fmla="*/ 4082487 w 9868442"/>
              <a:gd name="connsiteY179" fmla="*/ 2675078 h 9643745"/>
              <a:gd name="connsiteX180" fmla="*/ 4495376 w 9868442"/>
              <a:gd name="connsiteY180" fmla="*/ 2687403 h 9643745"/>
              <a:gd name="connsiteX181" fmla="*/ 4593095 w 9868442"/>
              <a:gd name="connsiteY181" fmla="*/ 2674198 h 9643745"/>
              <a:gd name="connsiteX182" fmla="*/ 4700499 w 9868442"/>
              <a:gd name="connsiteY182" fmla="*/ 2712053 h 9643745"/>
              <a:gd name="connsiteX183" fmla="*/ 4785894 w 9868442"/>
              <a:gd name="connsiteY183" fmla="*/ 2852030 h 9643745"/>
              <a:gd name="connsiteX184" fmla="*/ 4848400 w 9868442"/>
              <a:gd name="connsiteY184" fmla="*/ 2925981 h 9643745"/>
              <a:gd name="connsiteX185" fmla="*/ 4921470 w 9868442"/>
              <a:gd name="connsiteY185" fmla="*/ 3038667 h 9643745"/>
              <a:gd name="connsiteX186" fmla="*/ 5020070 w 9868442"/>
              <a:gd name="connsiteY186" fmla="*/ 3126702 h 9643745"/>
              <a:gd name="connsiteX187" fmla="*/ 5092259 w 9868442"/>
              <a:gd name="connsiteY187" fmla="*/ 3146070 h 9643745"/>
              <a:gd name="connsiteX188" fmla="*/ 5225194 w 9868442"/>
              <a:gd name="connsiteY188" fmla="*/ 3211217 h 9643745"/>
              <a:gd name="connsiteX189" fmla="*/ 5325555 w 9868442"/>
              <a:gd name="connsiteY189" fmla="*/ 3269321 h 9643745"/>
              <a:gd name="connsiteX190" fmla="*/ 5413590 w 9868442"/>
              <a:gd name="connsiteY190" fmla="*/ 3329185 h 9643745"/>
              <a:gd name="connsiteX191" fmla="*/ 5572936 w 9868442"/>
              <a:gd name="connsiteY191" fmla="*/ 3403135 h 9643745"/>
              <a:gd name="connsiteX192" fmla="*/ 5668895 w 9868442"/>
              <a:gd name="connsiteY192" fmla="*/ 3457718 h 9643745"/>
              <a:gd name="connsiteX193" fmla="*/ 5741084 w 9868442"/>
              <a:gd name="connsiteY193" fmla="*/ 3507018 h 9643745"/>
              <a:gd name="connsiteX194" fmla="*/ 5784222 w 9868442"/>
              <a:gd name="connsiteY194" fmla="*/ 3516702 h 9643745"/>
              <a:gd name="connsiteX195" fmla="*/ 5843206 w 9868442"/>
              <a:gd name="connsiteY195" fmla="*/ 3541352 h 9643745"/>
              <a:gd name="connsiteX196" fmla="*/ 5951490 w 9868442"/>
              <a:gd name="connsiteY196" fmla="*/ 3640832 h 9643745"/>
              <a:gd name="connsiteX197" fmla="*/ 6013116 w 9868442"/>
              <a:gd name="connsiteY197" fmla="*/ 3664602 h 9643745"/>
              <a:gd name="connsiteX198" fmla="*/ 6186546 w 9868442"/>
              <a:gd name="connsiteY198" fmla="*/ 3736792 h 9643745"/>
              <a:gd name="connsiteX199" fmla="*/ 6186546 w 9868442"/>
              <a:gd name="connsiteY199" fmla="*/ 3750877 h 9643745"/>
              <a:gd name="connsiteX200" fmla="*/ 8932387 w 9868442"/>
              <a:gd name="connsiteY200" fmla="*/ 3619704 h 9643745"/>
              <a:gd name="connsiteX201" fmla="*/ 8953516 w 9868442"/>
              <a:gd name="connsiteY201" fmla="*/ 3513180 h 9643745"/>
              <a:gd name="connsiteX202" fmla="*/ 8878685 w 9868442"/>
              <a:gd name="connsiteY202" fmla="*/ 3337108 h 9643745"/>
              <a:gd name="connsiteX203" fmla="*/ 8775683 w 9868442"/>
              <a:gd name="connsiteY203" fmla="*/ 3274603 h 9643745"/>
              <a:gd name="connsiteX204" fmla="*/ 8648911 w 9868442"/>
              <a:gd name="connsiteY204" fmla="*/ 3280765 h 9643745"/>
              <a:gd name="connsiteX205" fmla="*/ 8628663 w 9868442"/>
              <a:gd name="connsiteY205" fmla="*/ 3300133 h 9643745"/>
              <a:gd name="connsiteX206" fmla="*/ 8633945 w 9868442"/>
              <a:gd name="connsiteY206" fmla="*/ 3317741 h 9643745"/>
              <a:gd name="connsiteX207" fmla="*/ 8735186 w 9868442"/>
              <a:gd name="connsiteY207" fmla="*/ 3411059 h 9643745"/>
              <a:gd name="connsiteX208" fmla="*/ 8823222 w 9868442"/>
              <a:gd name="connsiteY208" fmla="*/ 3573925 h 9643745"/>
              <a:gd name="connsiteX209" fmla="*/ 8932387 w 9868442"/>
              <a:gd name="connsiteY209" fmla="*/ 3619704 h 9643745"/>
              <a:gd name="connsiteX210" fmla="*/ 1753056 w 9868442"/>
              <a:gd name="connsiteY210" fmla="*/ 2878441 h 9643745"/>
              <a:gd name="connsiteX211" fmla="*/ 1750415 w 9868442"/>
              <a:gd name="connsiteY211" fmla="*/ 2837945 h 9643745"/>
              <a:gd name="connsiteX212" fmla="*/ 1711679 w 9868442"/>
              <a:gd name="connsiteY212" fmla="*/ 2778080 h 9643745"/>
              <a:gd name="connsiteX213" fmla="*/ 1634207 w 9868442"/>
              <a:gd name="connsiteY213" fmla="*/ 2606410 h 9643745"/>
              <a:gd name="connsiteX214" fmla="*/ 1555855 w 9868442"/>
              <a:gd name="connsiteY214" fmla="*/ 2494604 h 9643745"/>
              <a:gd name="connsiteX215" fmla="*/ 1531205 w 9868442"/>
              <a:gd name="connsiteY215" fmla="*/ 2510451 h 9643745"/>
              <a:gd name="connsiteX216" fmla="*/ 1590189 w 9868442"/>
              <a:gd name="connsiteY216" fmla="*/ 2625778 h 9643745"/>
              <a:gd name="connsiteX217" fmla="*/ 1637729 w 9868442"/>
              <a:gd name="connsiteY217" fmla="*/ 2719096 h 9643745"/>
              <a:gd name="connsiteX218" fmla="*/ 1686149 w 9868442"/>
              <a:gd name="connsiteY218" fmla="*/ 2812414 h 9643745"/>
              <a:gd name="connsiteX219" fmla="*/ 1703756 w 9868442"/>
              <a:gd name="connsiteY219" fmla="*/ 2847629 h 9643745"/>
              <a:gd name="connsiteX220" fmla="*/ 1746893 w 9868442"/>
              <a:gd name="connsiteY220" fmla="*/ 2908373 h 9643745"/>
              <a:gd name="connsiteX221" fmla="*/ 1768022 w 9868442"/>
              <a:gd name="connsiteY221" fmla="*/ 2911895 h 9643745"/>
              <a:gd name="connsiteX222" fmla="*/ 1763620 w 9868442"/>
              <a:gd name="connsiteY222" fmla="*/ 2890766 h 9643745"/>
              <a:gd name="connsiteX223" fmla="*/ 1753056 w 9868442"/>
              <a:gd name="connsiteY223" fmla="*/ 2878441 h 9643745"/>
              <a:gd name="connsiteX0" fmla="*/ 6186546 w 9868442"/>
              <a:gd name="connsiteY0" fmla="*/ 3750877 h 9220046"/>
              <a:gd name="connsiteX1" fmla="*/ 6170700 w 9868442"/>
              <a:gd name="connsiteY1" fmla="*/ 3757920 h 9220046"/>
              <a:gd name="connsiteX2" fmla="*/ 6050090 w 9868442"/>
              <a:gd name="connsiteY2" fmla="*/ 3783451 h 9220046"/>
              <a:gd name="connsiteX3" fmla="*/ 5844086 w 9868442"/>
              <a:gd name="connsiteY3" fmla="*/ 3838033 h 9220046"/>
              <a:gd name="connsiteX4" fmla="*/ 5596705 w 9868442"/>
              <a:gd name="connsiteY4" fmla="*/ 3898778 h 9220046"/>
              <a:gd name="connsiteX5" fmla="*/ 5472575 w 9868442"/>
              <a:gd name="connsiteY5" fmla="*/ 3946317 h 9220046"/>
              <a:gd name="connsiteX6" fmla="*/ 5460249 w 9868442"/>
              <a:gd name="connsiteY6" fmla="*/ 3976249 h 9220046"/>
              <a:gd name="connsiteX7" fmla="*/ 5425035 w 9868442"/>
              <a:gd name="connsiteY7" fmla="*/ 4907670 h 9220046"/>
              <a:gd name="connsiteX8" fmla="*/ 6290429 w 9868442"/>
              <a:gd name="connsiteY8" fmla="*/ 5056450 h 9220046"/>
              <a:gd name="connsiteX9" fmla="*/ 6263137 w 9868442"/>
              <a:gd name="connsiteY9" fmla="*/ 5004509 h 9220046"/>
              <a:gd name="connsiteX10" fmla="*/ 6115237 w 9868442"/>
              <a:gd name="connsiteY10" fmla="*/ 4832839 h 9220046"/>
              <a:gd name="connsiteX11" fmla="*/ 6010474 w 9868442"/>
              <a:gd name="connsiteY11" fmla="*/ 4507106 h 9220046"/>
              <a:gd name="connsiteX12" fmla="*/ 6078262 w 9868442"/>
              <a:gd name="connsiteY12" fmla="*/ 3904060 h 9220046"/>
              <a:gd name="connsiteX13" fmla="*/ 6244650 w 9868442"/>
              <a:gd name="connsiteY13" fmla="*/ 3746475 h 9220046"/>
              <a:gd name="connsiteX14" fmla="*/ 6383747 w 9868442"/>
              <a:gd name="connsiteY14" fmla="*/ 3741193 h 9220046"/>
              <a:gd name="connsiteX15" fmla="*/ 6754378 w 9868442"/>
              <a:gd name="connsiteY15" fmla="*/ 3598575 h 9220046"/>
              <a:gd name="connsiteX16" fmla="*/ 7117086 w 9868442"/>
              <a:gd name="connsiteY16" fmla="*/ 3518462 h 9220046"/>
              <a:gd name="connsiteX17" fmla="*/ 7150539 w 9868442"/>
              <a:gd name="connsiteY17" fmla="*/ 3490291 h 9220046"/>
              <a:gd name="connsiteX18" fmla="*/ 7174309 w 9868442"/>
              <a:gd name="connsiteY18" fmla="*/ 3315099 h 9220046"/>
              <a:gd name="connsiteX19" fmla="*/ 7218327 w 9868442"/>
              <a:gd name="connsiteY19" fmla="*/ 3163678 h 9220046"/>
              <a:gd name="connsiteX20" fmla="*/ 7291397 w 9868442"/>
              <a:gd name="connsiteY20" fmla="*/ 3088847 h 9220046"/>
              <a:gd name="connsiteX21" fmla="*/ 7329253 w 9868442"/>
              <a:gd name="connsiteY21" fmla="*/ 3080044 h 9220046"/>
              <a:gd name="connsiteX22" fmla="*/ 7228892 w 9868442"/>
              <a:gd name="connsiteY22" fmla="*/ 3043068 h 9220046"/>
              <a:gd name="connsiteX23" fmla="*/ 7162865 w 9868442"/>
              <a:gd name="connsiteY23" fmla="*/ 3025461 h 9220046"/>
              <a:gd name="connsiteX24" fmla="*/ 7123249 w 9868442"/>
              <a:gd name="connsiteY24" fmla="*/ 2962956 h 9220046"/>
              <a:gd name="connsiteX25" fmla="*/ 7142617 w 9868442"/>
              <a:gd name="connsiteY25" fmla="*/ 2679480 h 9220046"/>
              <a:gd name="connsiteX26" fmla="*/ 7192797 w 9868442"/>
              <a:gd name="connsiteY26" fmla="*/ 2561512 h 9220046"/>
              <a:gd name="connsiteX27" fmla="*/ 7294038 w 9868442"/>
              <a:gd name="connsiteY27" fmla="*/ 2448826 h 9220046"/>
              <a:gd name="connsiteX28" fmla="*/ 7323970 w 9868442"/>
              <a:gd name="connsiteY28" fmla="*/ 2398645 h 9220046"/>
              <a:gd name="connsiteX29" fmla="*/ 7388236 w 9868442"/>
              <a:gd name="connsiteY29" fmla="*/ 2358149 h 9220046"/>
              <a:gd name="connsiteX30" fmla="*/ 7469230 w 9868442"/>
              <a:gd name="connsiteY30" fmla="*/ 2347584 h 9220046"/>
              <a:gd name="connsiteX31" fmla="*/ 7593361 w 9868442"/>
              <a:gd name="connsiteY31" fmla="*/ 2419774 h 9220046"/>
              <a:gd name="connsiteX32" fmla="*/ 7956068 w 9868442"/>
              <a:gd name="connsiteY32" fmla="*/ 2462031 h 9220046"/>
              <a:gd name="connsiteX33" fmla="*/ 8389205 w 9868442"/>
              <a:gd name="connsiteY33" fmla="*/ 2498126 h 9220046"/>
              <a:gd name="connsiteX34" fmla="*/ 8686766 w 9868442"/>
              <a:gd name="connsiteY34" fmla="*/ 2535101 h 9220046"/>
              <a:gd name="connsiteX35" fmla="*/ 9254598 w 9868442"/>
              <a:gd name="connsiteY35" fmla="*/ 2552708 h 9220046"/>
              <a:gd name="connsiteX36" fmla="*/ 9430670 w 9868442"/>
              <a:gd name="connsiteY36" fmla="*/ 2563272 h 9220046"/>
              <a:gd name="connsiteX37" fmla="*/ 9484372 w 9868442"/>
              <a:gd name="connsiteY37" fmla="*/ 2516613 h 9220046"/>
              <a:gd name="connsiteX38" fmla="*/ 9600580 w 9868442"/>
              <a:gd name="connsiteY38" fmla="*/ 2527178 h 9220046"/>
              <a:gd name="connsiteX39" fmla="*/ 9658683 w 9868442"/>
              <a:gd name="connsiteY39" fmla="*/ 2565033 h 9220046"/>
              <a:gd name="connsiteX40" fmla="*/ 9705343 w 9868442"/>
              <a:gd name="connsiteY40" fmla="*/ 2580880 h 9220046"/>
              <a:gd name="connsiteX41" fmla="*/ 9771370 w 9868442"/>
              <a:gd name="connsiteY41" fmla="*/ 2597606 h 9220046"/>
              <a:gd name="connsiteX42" fmla="*/ 9796019 w 9868442"/>
              <a:gd name="connsiteY42" fmla="*/ 2628419 h 9220046"/>
              <a:gd name="connsiteX43" fmla="*/ 9863808 w 9868442"/>
              <a:gd name="connsiteY43" fmla="*/ 2926861 h 9220046"/>
              <a:gd name="connsiteX44" fmla="*/ 9868209 w 9868442"/>
              <a:gd name="connsiteY44" fmla="*/ 3011375 h 9220046"/>
              <a:gd name="connsiteX45" fmla="*/ 9820670 w 9868442"/>
              <a:gd name="connsiteY45" fmla="*/ 3041308 h 9220046"/>
              <a:gd name="connsiteX46" fmla="*/ 9796019 w 9868442"/>
              <a:gd name="connsiteY46" fmla="*/ 3176883 h 9220046"/>
              <a:gd name="connsiteX47" fmla="*/ 9786335 w 9868442"/>
              <a:gd name="connsiteY47" fmla="*/ 3233226 h 9220046"/>
              <a:gd name="connsiteX48" fmla="*/ 9723830 w 9868442"/>
              <a:gd name="connsiteY48" fmla="*/ 3324783 h 9220046"/>
              <a:gd name="connsiteX49" fmla="*/ 9568006 w 9868442"/>
              <a:gd name="connsiteY49" fmla="*/ 3340630 h 9220046"/>
              <a:gd name="connsiteX50" fmla="*/ 9400738 w 9868442"/>
              <a:gd name="connsiteY50" fmla="*/ 3318621 h 9220046"/>
              <a:gd name="connsiteX51" fmla="*/ 9206178 w 9868442"/>
              <a:gd name="connsiteY51" fmla="*/ 3304535 h 9220046"/>
              <a:gd name="connsiteX52" fmla="*/ 9158639 w 9868442"/>
              <a:gd name="connsiteY52" fmla="*/ 3344151 h 9220046"/>
              <a:gd name="connsiteX53" fmla="*/ 9157759 w 9868442"/>
              <a:gd name="connsiteY53" fmla="*/ 3526386 h 9220046"/>
              <a:gd name="connsiteX54" fmla="*/ 9114621 w 9868442"/>
              <a:gd name="connsiteY54" fmla="*/ 3695415 h 9220046"/>
              <a:gd name="connsiteX55" fmla="*/ 9007217 w 9868442"/>
              <a:gd name="connsiteY55" fmla="*/ 3804579 h 9220046"/>
              <a:gd name="connsiteX56" fmla="*/ 8964960 w 9868442"/>
              <a:gd name="connsiteY56" fmla="*/ 3838913 h 9220046"/>
              <a:gd name="connsiteX57" fmla="*/ 8891010 w 9868442"/>
              <a:gd name="connsiteY57" fmla="*/ 3954240 h 9220046"/>
              <a:gd name="connsiteX58" fmla="*/ 8898933 w 9868442"/>
              <a:gd name="connsiteY58" fmla="*/ 4078371 h 9220046"/>
              <a:gd name="connsiteX59" fmla="*/ 8908617 w 9868442"/>
              <a:gd name="connsiteY59" fmla="*/ 4213066 h 9220046"/>
              <a:gd name="connsiteX60" fmla="*/ 9001935 w 9868442"/>
              <a:gd name="connsiteY60" fmla="*/ 4344240 h 9220046"/>
              <a:gd name="connsiteX61" fmla="*/ 9045073 w 9868442"/>
              <a:gd name="connsiteY61" fmla="*/ 4505346 h 9220046"/>
              <a:gd name="connsiteX62" fmla="*/ 8979926 w 9868442"/>
              <a:gd name="connsiteY62" fmla="*/ 4607467 h 9220046"/>
              <a:gd name="connsiteX63" fmla="*/ 8881326 w 9868442"/>
              <a:gd name="connsiteY63" fmla="*/ 4761530 h 9220046"/>
              <a:gd name="connsiteX64" fmla="*/ 8875164 w 9868442"/>
              <a:gd name="connsiteY64" fmla="*/ 4861011 h 9220046"/>
              <a:gd name="connsiteX65" fmla="*/ 8823222 w 9868442"/>
              <a:gd name="connsiteY65" fmla="*/ 4978979 h 9220046"/>
              <a:gd name="connsiteX66" fmla="*/ 8694690 w 9868442"/>
              <a:gd name="connsiteY66" fmla="*/ 5022997 h 9220046"/>
              <a:gd name="connsiteX67" fmla="*/ 8559114 w 9868442"/>
              <a:gd name="connsiteY67" fmla="*/ 5100468 h 9220046"/>
              <a:gd name="connsiteX68" fmla="*/ 8507173 w 9868442"/>
              <a:gd name="connsiteY68" fmla="*/ 5192906 h 9220046"/>
              <a:gd name="connsiteX69" fmla="*/ 8383923 w 9868442"/>
              <a:gd name="connsiteY69" fmla="*/ 5248369 h 9220046"/>
              <a:gd name="connsiteX70" fmla="*/ 8123337 w 9868442"/>
              <a:gd name="connsiteY70" fmla="*/ 5313515 h 9220046"/>
              <a:gd name="connsiteX71" fmla="*/ 7940222 w 9868442"/>
              <a:gd name="connsiteY71" fmla="*/ 5327601 h 9220046"/>
              <a:gd name="connsiteX72" fmla="*/ 7645302 w 9868442"/>
              <a:gd name="connsiteY72" fmla="*/ 5340807 h 9220046"/>
              <a:gd name="connsiteX73" fmla="*/ 7242977 w 9868442"/>
              <a:gd name="connsiteY73" fmla="*/ 5318798 h 9220046"/>
              <a:gd name="connsiteX74" fmla="*/ 6830969 w 9868442"/>
              <a:gd name="connsiteY74" fmla="*/ 5322319 h 9220046"/>
              <a:gd name="connsiteX75" fmla="*/ 6537810 w 9868442"/>
              <a:gd name="connsiteY75" fmla="*/ 5282703 h 9220046"/>
              <a:gd name="connsiteX76" fmla="*/ 6277223 w 9868442"/>
              <a:gd name="connsiteY76" fmla="*/ 5240446 h 9220046"/>
              <a:gd name="connsiteX77" fmla="*/ 6083544 w 9868442"/>
              <a:gd name="connsiteY77" fmla="*/ 5273899 h 9220046"/>
              <a:gd name="connsiteX78" fmla="*/ 5991107 w 9868442"/>
              <a:gd name="connsiteY78" fmla="*/ 5366337 h 9220046"/>
              <a:gd name="connsiteX79" fmla="*/ 5768375 w 9868442"/>
              <a:gd name="connsiteY79" fmla="*/ 5697352 h 9220046"/>
              <a:gd name="connsiteX80" fmla="*/ 5623997 w 9868442"/>
              <a:gd name="connsiteY80" fmla="*/ 5749293 h 9220046"/>
              <a:gd name="connsiteX81" fmla="*/ 5462010 w 9868442"/>
              <a:gd name="connsiteY81" fmla="*/ 5765140 h 9220046"/>
              <a:gd name="connsiteX82" fmla="*/ 5445284 w 9868442"/>
              <a:gd name="connsiteY82" fmla="*/ 5792431 h 9220046"/>
              <a:gd name="connsiteX83" fmla="*/ 5492823 w 9868442"/>
              <a:gd name="connsiteY83" fmla="*/ 5969383 h 9220046"/>
              <a:gd name="connsiteX84" fmla="*/ 5518497 w 9868442"/>
              <a:gd name="connsiteY84" fmla="*/ 6674206 h 9220046"/>
              <a:gd name="connsiteX85" fmla="*/ 5656641 w 9868442"/>
              <a:gd name="connsiteY85" fmla="*/ 7830615 h 9220046"/>
              <a:gd name="connsiteX86" fmla="*/ 5940350 w 9868442"/>
              <a:gd name="connsiteY86" fmla="*/ 9179692 h 9220046"/>
              <a:gd name="connsiteX87" fmla="*/ 1263201 w 9868442"/>
              <a:gd name="connsiteY87" fmla="*/ 9220046 h 9220046"/>
              <a:gd name="connsiteX88" fmla="*/ 1461297 w 9868442"/>
              <a:gd name="connsiteY88" fmla="*/ 8206690 h 9220046"/>
              <a:gd name="connsiteX89" fmla="*/ 1496294 w 9868442"/>
              <a:gd name="connsiteY89" fmla="*/ 7201181 h 9220046"/>
              <a:gd name="connsiteX90" fmla="*/ 1215156 w 9868442"/>
              <a:gd name="connsiteY90" fmla="*/ 6532813 h 9220046"/>
              <a:gd name="connsiteX91" fmla="*/ 1178181 w 9868442"/>
              <a:gd name="connsiteY91" fmla="*/ 6476470 h 9220046"/>
              <a:gd name="connsiteX92" fmla="*/ 1015315 w 9868442"/>
              <a:gd name="connsiteY92" fmla="*/ 6259022 h 9220046"/>
              <a:gd name="connsiteX93" fmla="*/ 974818 w 9868442"/>
              <a:gd name="connsiteY93" fmla="*/ 6223807 h 9220046"/>
              <a:gd name="connsiteX94" fmla="*/ 892945 w 9868442"/>
              <a:gd name="connsiteY94" fmla="*/ 6132250 h 9220046"/>
              <a:gd name="connsiteX95" fmla="*/ 801387 w 9868442"/>
              <a:gd name="connsiteY95" fmla="*/ 6003717 h 9220046"/>
              <a:gd name="connsiteX96" fmla="*/ 617392 w 9868442"/>
              <a:gd name="connsiteY96" fmla="*/ 5788029 h 9220046"/>
              <a:gd name="connsiteX97" fmla="*/ 267890 w 9868442"/>
              <a:gd name="connsiteY97" fmla="*/ 5159452 h 9220046"/>
              <a:gd name="connsiteX98" fmla="*/ 205384 w 9868442"/>
              <a:gd name="connsiteY98" fmla="*/ 5041485 h 9220046"/>
              <a:gd name="connsiteX99" fmla="*/ 170170 w 9868442"/>
              <a:gd name="connsiteY99" fmla="*/ 4942004 h 9220046"/>
              <a:gd name="connsiteX100" fmla="*/ 75971 w 9868442"/>
              <a:gd name="connsiteY100" fmla="*/ 4773855 h 9220046"/>
              <a:gd name="connsiteX101" fmla="*/ 260 w 9868442"/>
              <a:gd name="connsiteY101" fmla="*/ 4532636 h 9220046"/>
              <a:gd name="connsiteX102" fmla="*/ 155204 w 9868442"/>
              <a:gd name="connsiteY102" fmla="*/ 4036114 h 9220046"/>
              <a:gd name="connsiteX103" fmla="*/ 284616 w 9868442"/>
              <a:gd name="connsiteY103" fmla="*/ 3897897 h 9220046"/>
              <a:gd name="connsiteX104" fmla="*/ 449244 w 9868442"/>
              <a:gd name="connsiteY104" fmla="*/ 3800177 h 9220046"/>
              <a:gd name="connsiteX105" fmla="*/ 863893 w 9868442"/>
              <a:gd name="connsiteY105" fmla="*/ 3576566 h 9220046"/>
              <a:gd name="connsiteX106" fmla="*/ 1068136 w 9868442"/>
              <a:gd name="connsiteY106" fmla="*/ 3535189 h 9220046"/>
              <a:gd name="connsiteX107" fmla="*/ 1197549 w 9868442"/>
              <a:gd name="connsiteY107" fmla="*/ 3479727 h 9220046"/>
              <a:gd name="connsiteX108" fmla="*/ 1198430 w 9868442"/>
              <a:gd name="connsiteY108" fmla="*/ 3477086 h 9220046"/>
              <a:gd name="connsiteX109" fmla="*/ 1247730 w 9868442"/>
              <a:gd name="connsiteY109" fmla="*/ 3339750 h 9220046"/>
              <a:gd name="connsiteX110" fmla="*/ 1422041 w 9868442"/>
              <a:gd name="connsiteY110" fmla="*/ 3090608 h 9220046"/>
              <a:gd name="connsiteX111" fmla="*/ 1510957 w 9868442"/>
              <a:gd name="connsiteY111" fmla="*/ 2947990 h 9220046"/>
              <a:gd name="connsiteX112" fmla="*/ 1529445 w 9868442"/>
              <a:gd name="connsiteY112" fmla="*/ 2928622 h 9220046"/>
              <a:gd name="connsiteX113" fmla="*/ 1539129 w 9868442"/>
              <a:gd name="connsiteY113" fmla="*/ 2929502 h 9220046"/>
              <a:gd name="connsiteX114" fmla="*/ 1542650 w 9868442"/>
              <a:gd name="connsiteY114" fmla="*/ 2992888 h 9220046"/>
              <a:gd name="connsiteX115" fmla="*/ 1623643 w 9868442"/>
              <a:gd name="connsiteY115" fmla="*/ 3178644 h 9220046"/>
              <a:gd name="connsiteX116" fmla="*/ 1709918 w 9868442"/>
              <a:gd name="connsiteY116" fmla="*/ 3237628 h 9220046"/>
              <a:gd name="connsiteX117" fmla="*/ 1815562 w 9868442"/>
              <a:gd name="connsiteY117" fmla="*/ 3293090 h 9220046"/>
              <a:gd name="connsiteX118" fmla="*/ 1904478 w 9868442"/>
              <a:gd name="connsiteY118" fmla="*/ 3362639 h 9220046"/>
              <a:gd name="connsiteX119" fmla="*/ 1949376 w 9868442"/>
              <a:gd name="connsiteY119" fmla="*/ 3403135 h 9220046"/>
              <a:gd name="connsiteX120" fmla="*/ 2003958 w 9868442"/>
              <a:gd name="connsiteY120" fmla="*/ 3422503 h 9220046"/>
              <a:gd name="connsiteX121" fmla="*/ 2051498 w 9868442"/>
              <a:gd name="connsiteY121" fmla="*/ 3461239 h 9220046"/>
              <a:gd name="connsiteX122" fmla="*/ 2180030 w 9868442"/>
              <a:gd name="connsiteY122" fmla="*/ 3522864 h 9220046"/>
              <a:gd name="connsiteX123" fmla="*/ 2372829 w 9868442"/>
              <a:gd name="connsiteY123" fmla="*/ 3651397 h 9220046"/>
              <a:gd name="connsiteX124" fmla="*/ 2474070 w 9868442"/>
              <a:gd name="connsiteY124" fmla="*/ 3717424 h 9220046"/>
              <a:gd name="connsiteX125" fmla="*/ 2510165 w 9868442"/>
              <a:gd name="connsiteY125" fmla="*/ 3735031 h 9220046"/>
              <a:gd name="connsiteX126" fmla="*/ 2561226 w 9868442"/>
              <a:gd name="connsiteY126" fmla="*/ 3757040 h 9220046"/>
              <a:gd name="connsiteX127" fmla="*/ 2597321 w 9868442"/>
              <a:gd name="connsiteY127" fmla="*/ 3684850 h 9220046"/>
              <a:gd name="connsiteX128" fmla="*/ 2522490 w 9868442"/>
              <a:gd name="connsiteY128" fmla="*/ 3645234 h 9220046"/>
              <a:gd name="connsiteX129" fmla="*/ 2364025 w 9868442"/>
              <a:gd name="connsiteY129" fmla="*/ 3552796 h 9220046"/>
              <a:gd name="connsiteX130" fmla="*/ 1972265 w 9868442"/>
              <a:gd name="connsiteY130" fmla="*/ 3259637 h 9220046"/>
              <a:gd name="connsiteX131" fmla="*/ 1682627 w 9868442"/>
              <a:gd name="connsiteY131" fmla="*/ 3049231 h 9220046"/>
              <a:gd name="connsiteX132" fmla="*/ 1595472 w 9868442"/>
              <a:gd name="connsiteY132" fmla="*/ 2877561 h 9220046"/>
              <a:gd name="connsiteX133" fmla="*/ 1598993 w 9868442"/>
              <a:gd name="connsiteY133" fmla="*/ 2840586 h 9220046"/>
              <a:gd name="connsiteX134" fmla="*/ 1650934 w 9868442"/>
              <a:gd name="connsiteY134" fmla="*/ 2933904 h 9220046"/>
              <a:gd name="connsiteX135" fmla="*/ 1515359 w 9868442"/>
              <a:gd name="connsiteY135" fmla="*/ 2513092 h 9220046"/>
              <a:gd name="connsiteX136" fmla="*/ 1423802 w 9868442"/>
              <a:gd name="connsiteY136" fmla="*/ 2523656 h 9220046"/>
              <a:gd name="connsiteX137" fmla="*/ 1301432 w 9868442"/>
              <a:gd name="connsiteY137" fmla="*/ 2462911 h 9220046"/>
              <a:gd name="connsiteX138" fmla="*/ 1193147 w 9868442"/>
              <a:gd name="connsiteY138" fmla="*/ 2283318 h 9220046"/>
              <a:gd name="connsiteX139" fmla="*/ 1119197 w 9868442"/>
              <a:gd name="connsiteY139" fmla="*/ 1985757 h 9220046"/>
              <a:gd name="connsiteX140" fmla="*/ 1096308 w 9868442"/>
              <a:gd name="connsiteY140" fmla="*/ 1858105 h 9220046"/>
              <a:gd name="connsiteX141" fmla="*/ 1161454 w 9868442"/>
              <a:gd name="connsiteY141" fmla="*/ 1705802 h 9220046"/>
              <a:gd name="connsiteX142" fmla="*/ 1177301 w 9868442"/>
              <a:gd name="connsiteY142" fmla="*/ 1667947 h 9220046"/>
              <a:gd name="connsiteX143" fmla="*/ 1139445 w 9868442"/>
              <a:gd name="connsiteY143" fmla="*/ 1329008 h 9220046"/>
              <a:gd name="connsiteX144" fmla="*/ 1119197 w 9868442"/>
              <a:gd name="connsiteY144" fmla="*/ 1039370 h 9220046"/>
              <a:gd name="connsiteX145" fmla="*/ 1191387 w 9868442"/>
              <a:gd name="connsiteY145" fmla="*/ 662576 h 9220046"/>
              <a:gd name="connsiteX146" fmla="*/ 1296149 w 9868442"/>
              <a:gd name="connsiteY146" fmla="*/ 480342 h 9220046"/>
              <a:gd name="connsiteX147" fmla="*/ 1551454 w 9868442"/>
              <a:gd name="connsiteY147" fmla="*/ 211832 h 9220046"/>
              <a:gd name="connsiteX148" fmla="*/ 1763620 w 9868442"/>
              <a:gd name="connsiteY148" fmla="*/ 109711 h 9220046"/>
              <a:gd name="connsiteX149" fmla="*/ 1898315 w 9868442"/>
              <a:gd name="connsiteY149" fmla="*/ 65693 h 9220046"/>
              <a:gd name="connsiteX150" fmla="*/ 2076148 w 9868442"/>
              <a:gd name="connsiteY150" fmla="*/ 31359 h 9220046"/>
              <a:gd name="connsiteX151" fmla="*/ 2219646 w 9868442"/>
              <a:gd name="connsiteY151" fmla="*/ 14632 h 9220046"/>
              <a:gd name="connsiteX152" fmla="*/ 2245177 w 9868442"/>
              <a:gd name="connsiteY152" fmla="*/ 11110 h 9220046"/>
              <a:gd name="connsiteX153" fmla="*/ 2348179 w 9868442"/>
              <a:gd name="connsiteY153" fmla="*/ 7589 h 9220046"/>
              <a:gd name="connsiteX154" fmla="*/ 2434454 w 9868442"/>
              <a:gd name="connsiteY154" fmla="*/ 17273 h 9220046"/>
              <a:gd name="connsiteX155" fmla="*/ 2561226 w 9868442"/>
              <a:gd name="connsiteY155" fmla="*/ 51607 h 9220046"/>
              <a:gd name="connsiteX156" fmla="*/ 2689758 w 9868442"/>
              <a:gd name="connsiteY156" fmla="*/ 92103 h 9220046"/>
              <a:gd name="connsiteX157" fmla="*/ 2749623 w 9868442"/>
              <a:gd name="connsiteY157" fmla="*/ 119395 h 9220046"/>
              <a:gd name="connsiteX158" fmla="*/ 2885198 w 9868442"/>
              <a:gd name="connsiteY158" fmla="*/ 188943 h 9220046"/>
              <a:gd name="connsiteX159" fmla="*/ 3074476 w 9868442"/>
              <a:gd name="connsiteY159" fmla="*/ 315715 h 9220046"/>
              <a:gd name="connsiteX160" fmla="*/ 3171315 w 9868442"/>
              <a:gd name="connsiteY160" fmla="*/ 387904 h 9220046"/>
              <a:gd name="connsiteX161" fmla="*/ 3302489 w 9868442"/>
              <a:gd name="connsiteY161" fmla="*/ 537565 h 9220046"/>
              <a:gd name="connsiteX162" fmla="*/ 3438944 w 9868442"/>
              <a:gd name="connsiteY162" fmla="*/ 770861 h 9220046"/>
              <a:gd name="connsiteX163" fmla="*/ 3529621 w 9868442"/>
              <a:gd name="connsiteY163" fmla="*/ 1044652 h 9220046"/>
              <a:gd name="connsiteX164" fmla="*/ 3541946 w 9868442"/>
              <a:gd name="connsiteY164" fmla="*/ 1292033 h 9220046"/>
              <a:gd name="connsiteX165" fmla="*/ 3524339 w 9868442"/>
              <a:gd name="connsiteY165" fmla="*/ 1486593 h 9220046"/>
              <a:gd name="connsiteX166" fmla="*/ 3524339 w 9868442"/>
              <a:gd name="connsiteY166" fmla="*/ 1522688 h 9220046"/>
              <a:gd name="connsiteX167" fmla="*/ 3500569 w 9868442"/>
              <a:gd name="connsiteY167" fmla="*/ 1571988 h 9220046"/>
              <a:gd name="connsiteX168" fmla="*/ 3494407 w 9868442"/>
              <a:gd name="connsiteY168" fmla="*/ 1717247 h 9220046"/>
              <a:gd name="connsiteX169" fmla="*/ 3497048 w 9868442"/>
              <a:gd name="connsiteY169" fmla="*/ 1725170 h 9220046"/>
              <a:gd name="connsiteX170" fmla="*/ 3506732 w 9868442"/>
              <a:gd name="connsiteY170" fmla="*/ 1839617 h 9220046"/>
              <a:gd name="connsiteX171" fmla="*/ 3489125 w 9868442"/>
              <a:gd name="connsiteY171" fmla="*/ 1908285 h 9220046"/>
              <a:gd name="connsiteX172" fmla="*/ 3482082 w 9868442"/>
              <a:gd name="connsiteY172" fmla="*/ 2074673 h 9220046"/>
              <a:gd name="connsiteX173" fmla="*/ 3478560 w 9868442"/>
              <a:gd name="connsiteY173" fmla="*/ 2462031 h 9220046"/>
              <a:gd name="connsiteX174" fmla="*/ 3439825 w 9868442"/>
              <a:gd name="connsiteY174" fmla="*/ 2793046 h 9220046"/>
              <a:gd name="connsiteX175" fmla="*/ 3435423 w 9868442"/>
              <a:gd name="connsiteY175" fmla="*/ 2873159 h 9220046"/>
              <a:gd name="connsiteX176" fmla="*/ 3494407 w 9868442"/>
              <a:gd name="connsiteY176" fmla="*/ 2904852 h 9220046"/>
              <a:gd name="connsiteX177" fmla="*/ 3573639 w 9868442"/>
              <a:gd name="connsiteY177" fmla="*/ 2867877 h 9220046"/>
              <a:gd name="connsiteX178" fmla="*/ 3759395 w 9868442"/>
              <a:gd name="connsiteY178" fmla="*/ 2738464 h 9220046"/>
              <a:gd name="connsiteX179" fmla="*/ 4082487 w 9868442"/>
              <a:gd name="connsiteY179" fmla="*/ 2675078 h 9220046"/>
              <a:gd name="connsiteX180" fmla="*/ 4495376 w 9868442"/>
              <a:gd name="connsiteY180" fmla="*/ 2687403 h 9220046"/>
              <a:gd name="connsiteX181" fmla="*/ 4593095 w 9868442"/>
              <a:gd name="connsiteY181" fmla="*/ 2674198 h 9220046"/>
              <a:gd name="connsiteX182" fmla="*/ 4700499 w 9868442"/>
              <a:gd name="connsiteY182" fmla="*/ 2712053 h 9220046"/>
              <a:gd name="connsiteX183" fmla="*/ 4785894 w 9868442"/>
              <a:gd name="connsiteY183" fmla="*/ 2852030 h 9220046"/>
              <a:gd name="connsiteX184" fmla="*/ 4848400 w 9868442"/>
              <a:gd name="connsiteY184" fmla="*/ 2925981 h 9220046"/>
              <a:gd name="connsiteX185" fmla="*/ 4921470 w 9868442"/>
              <a:gd name="connsiteY185" fmla="*/ 3038667 h 9220046"/>
              <a:gd name="connsiteX186" fmla="*/ 5020070 w 9868442"/>
              <a:gd name="connsiteY186" fmla="*/ 3126702 h 9220046"/>
              <a:gd name="connsiteX187" fmla="*/ 5092259 w 9868442"/>
              <a:gd name="connsiteY187" fmla="*/ 3146070 h 9220046"/>
              <a:gd name="connsiteX188" fmla="*/ 5225194 w 9868442"/>
              <a:gd name="connsiteY188" fmla="*/ 3211217 h 9220046"/>
              <a:gd name="connsiteX189" fmla="*/ 5325555 w 9868442"/>
              <a:gd name="connsiteY189" fmla="*/ 3269321 h 9220046"/>
              <a:gd name="connsiteX190" fmla="*/ 5413590 w 9868442"/>
              <a:gd name="connsiteY190" fmla="*/ 3329185 h 9220046"/>
              <a:gd name="connsiteX191" fmla="*/ 5572936 w 9868442"/>
              <a:gd name="connsiteY191" fmla="*/ 3403135 h 9220046"/>
              <a:gd name="connsiteX192" fmla="*/ 5668895 w 9868442"/>
              <a:gd name="connsiteY192" fmla="*/ 3457718 h 9220046"/>
              <a:gd name="connsiteX193" fmla="*/ 5741084 w 9868442"/>
              <a:gd name="connsiteY193" fmla="*/ 3507018 h 9220046"/>
              <a:gd name="connsiteX194" fmla="*/ 5784222 w 9868442"/>
              <a:gd name="connsiteY194" fmla="*/ 3516702 h 9220046"/>
              <a:gd name="connsiteX195" fmla="*/ 5843206 w 9868442"/>
              <a:gd name="connsiteY195" fmla="*/ 3541352 h 9220046"/>
              <a:gd name="connsiteX196" fmla="*/ 5951490 w 9868442"/>
              <a:gd name="connsiteY196" fmla="*/ 3640832 h 9220046"/>
              <a:gd name="connsiteX197" fmla="*/ 6013116 w 9868442"/>
              <a:gd name="connsiteY197" fmla="*/ 3664602 h 9220046"/>
              <a:gd name="connsiteX198" fmla="*/ 6186546 w 9868442"/>
              <a:gd name="connsiteY198" fmla="*/ 3736792 h 9220046"/>
              <a:gd name="connsiteX199" fmla="*/ 6186546 w 9868442"/>
              <a:gd name="connsiteY199" fmla="*/ 3750877 h 9220046"/>
              <a:gd name="connsiteX200" fmla="*/ 8932387 w 9868442"/>
              <a:gd name="connsiteY200" fmla="*/ 3619704 h 9220046"/>
              <a:gd name="connsiteX201" fmla="*/ 8953516 w 9868442"/>
              <a:gd name="connsiteY201" fmla="*/ 3513180 h 9220046"/>
              <a:gd name="connsiteX202" fmla="*/ 8878685 w 9868442"/>
              <a:gd name="connsiteY202" fmla="*/ 3337108 h 9220046"/>
              <a:gd name="connsiteX203" fmla="*/ 8775683 w 9868442"/>
              <a:gd name="connsiteY203" fmla="*/ 3274603 h 9220046"/>
              <a:gd name="connsiteX204" fmla="*/ 8648911 w 9868442"/>
              <a:gd name="connsiteY204" fmla="*/ 3280765 h 9220046"/>
              <a:gd name="connsiteX205" fmla="*/ 8628663 w 9868442"/>
              <a:gd name="connsiteY205" fmla="*/ 3300133 h 9220046"/>
              <a:gd name="connsiteX206" fmla="*/ 8633945 w 9868442"/>
              <a:gd name="connsiteY206" fmla="*/ 3317741 h 9220046"/>
              <a:gd name="connsiteX207" fmla="*/ 8735186 w 9868442"/>
              <a:gd name="connsiteY207" fmla="*/ 3411059 h 9220046"/>
              <a:gd name="connsiteX208" fmla="*/ 8823222 w 9868442"/>
              <a:gd name="connsiteY208" fmla="*/ 3573925 h 9220046"/>
              <a:gd name="connsiteX209" fmla="*/ 8932387 w 9868442"/>
              <a:gd name="connsiteY209" fmla="*/ 3619704 h 9220046"/>
              <a:gd name="connsiteX210" fmla="*/ 1753056 w 9868442"/>
              <a:gd name="connsiteY210" fmla="*/ 2878441 h 9220046"/>
              <a:gd name="connsiteX211" fmla="*/ 1750415 w 9868442"/>
              <a:gd name="connsiteY211" fmla="*/ 2837945 h 9220046"/>
              <a:gd name="connsiteX212" fmla="*/ 1711679 w 9868442"/>
              <a:gd name="connsiteY212" fmla="*/ 2778080 h 9220046"/>
              <a:gd name="connsiteX213" fmla="*/ 1634207 w 9868442"/>
              <a:gd name="connsiteY213" fmla="*/ 2606410 h 9220046"/>
              <a:gd name="connsiteX214" fmla="*/ 1555855 w 9868442"/>
              <a:gd name="connsiteY214" fmla="*/ 2494604 h 9220046"/>
              <a:gd name="connsiteX215" fmla="*/ 1531205 w 9868442"/>
              <a:gd name="connsiteY215" fmla="*/ 2510451 h 9220046"/>
              <a:gd name="connsiteX216" fmla="*/ 1590189 w 9868442"/>
              <a:gd name="connsiteY216" fmla="*/ 2625778 h 9220046"/>
              <a:gd name="connsiteX217" fmla="*/ 1637729 w 9868442"/>
              <a:gd name="connsiteY217" fmla="*/ 2719096 h 9220046"/>
              <a:gd name="connsiteX218" fmla="*/ 1686149 w 9868442"/>
              <a:gd name="connsiteY218" fmla="*/ 2812414 h 9220046"/>
              <a:gd name="connsiteX219" fmla="*/ 1703756 w 9868442"/>
              <a:gd name="connsiteY219" fmla="*/ 2847629 h 9220046"/>
              <a:gd name="connsiteX220" fmla="*/ 1746893 w 9868442"/>
              <a:gd name="connsiteY220" fmla="*/ 2908373 h 9220046"/>
              <a:gd name="connsiteX221" fmla="*/ 1768022 w 9868442"/>
              <a:gd name="connsiteY221" fmla="*/ 2911895 h 9220046"/>
              <a:gd name="connsiteX222" fmla="*/ 1763620 w 9868442"/>
              <a:gd name="connsiteY222" fmla="*/ 2890766 h 9220046"/>
              <a:gd name="connsiteX223" fmla="*/ 1753056 w 9868442"/>
              <a:gd name="connsiteY223" fmla="*/ 2878441 h 9220046"/>
              <a:gd name="connsiteX0" fmla="*/ 6186546 w 9868442"/>
              <a:gd name="connsiteY0" fmla="*/ 3750877 h 9240221"/>
              <a:gd name="connsiteX1" fmla="*/ 6170700 w 9868442"/>
              <a:gd name="connsiteY1" fmla="*/ 3757920 h 9240221"/>
              <a:gd name="connsiteX2" fmla="*/ 6050090 w 9868442"/>
              <a:gd name="connsiteY2" fmla="*/ 3783451 h 9240221"/>
              <a:gd name="connsiteX3" fmla="*/ 5844086 w 9868442"/>
              <a:gd name="connsiteY3" fmla="*/ 3838033 h 9240221"/>
              <a:gd name="connsiteX4" fmla="*/ 5596705 w 9868442"/>
              <a:gd name="connsiteY4" fmla="*/ 3898778 h 9240221"/>
              <a:gd name="connsiteX5" fmla="*/ 5472575 w 9868442"/>
              <a:gd name="connsiteY5" fmla="*/ 3946317 h 9240221"/>
              <a:gd name="connsiteX6" fmla="*/ 5460249 w 9868442"/>
              <a:gd name="connsiteY6" fmla="*/ 3976249 h 9240221"/>
              <a:gd name="connsiteX7" fmla="*/ 5425035 w 9868442"/>
              <a:gd name="connsiteY7" fmla="*/ 4907670 h 9240221"/>
              <a:gd name="connsiteX8" fmla="*/ 6290429 w 9868442"/>
              <a:gd name="connsiteY8" fmla="*/ 5056450 h 9240221"/>
              <a:gd name="connsiteX9" fmla="*/ 6263137 w 9868442"/>
              <a:gd name="connsiteY9" fmla="*/ 5004509 h 9240221"/>
              <a:gd name="connsiteX10" fmla="*/ 6115237 w 9868442"/>
              <a:gd name="connsiteY10" fmla="*/ 4832839 h 9240221"/>
              <a:gd name="connsiteX11" fmla="*/ 6010474 w 9868442"/>
              <a:gd name="connsiteY11" fmla="*/ 4507106 h 9240221"/>
              <a:gd name="connsiteX12" fmla="*/ 6078262 w 9868442"/>
              <a:gd name="connsiteY12" fmla="*/ 3904060 h 9240221"/>
              <a:gd name="connsiteX13" fmla="*/ 6244650 w 9868442"/>
              <a:gd name="connsiteY13" fmla="*/ 3746475 h 9240221"/>
              <a:gd name="connsiteX14" fmla="*/ 6383747 w 9868442"/>
              <a:gd name="connsiteY14" fmla="*/ 3741193 h 9240221"/>
              <a:gd name="connsiteX15" fmla="*/ 6754378 w 9868442"/>
              <a:gd name="connsiteY15" fmla="*/ 3598575 h 9240221"/>
              <a:gd name="connsiteX16" fmla="*/ 7117086 w 9868442"/>
              <a:gd name="connsiteY16" fmla="*/ 3518462 h 9240221"/>
              <a:gd name="connsiteX17" fmla="*/ 7150539 w 9868442"/>
              <a:gd name="connsiteY17" fmla="*/ 3490291 h 9240221"/>
              <a:gd name="connsiteX18" fmla="*/ 7174309 w 9868442"/>
              <a:gd name="connsiteY18" fmla="*/ 3315099 h 9240221"/>
              <a:gd name="connsiteX19" fmla="*/ 7218327 w 9868442"/>
              <a:gd name="connsiteY19" fmla="*/ 3163678 h 9240221"/>
              <a:gd name="connsiteX20" fmla="*/ 7291397 w 9868442"/>
              <a:gd name="connsiteY20" fmla="*/ 3088847 h 9240221"/>
              <a:gd name="connsiteX21" fmla="*/ 7329253 w 9868442"/>
              <a:gd name="connsiteY21" fmla="*/ 3080044 h 9240221"/>
              <a:gd name="connsiteX22" fmla="*/ 7228892 w 9868442"/>
              <a:gd name="connsiteY22" fmla="*/ 3043068 h 9240221"/>
              <a:gd name="connsiteX23" fmla="*/ 7162865 w 9868442"/>
              <a:gd name="connsiteY23" fmla="*/ 3025461 h 9240221"/>
              <a:gd name="connsiteX24" fmla="*/ 7123249 w 9868442"/>
              <a:gd name="connsiteY24" fmla="*/ 2962956 h 9240221"/>
              <a:gd name="connsiteX25" fmla="*/ 7142617 w 9868442"/>
              <a:gd name="connsiteY25" fmla="*/ 2679480 h 9240221"/>
              <a:gd name="connsiteX26" fmla="*/ 7192797 w 9868442"/>
              <a:gd name="connsiteY26" fmla="*/ 2561512 h 9240221"/>
              <a:gd name="connsiteX27" fmla="*/ 7294038 w 9868442"/>
              <a:gd name="connsiteY27" fmla="*/ 2448826 h 9240221"/>
              <a:gd name="connsiteX28" fmla="*/ 7323970 w 9868442"/>
              <a:gd name="connsiteY28" fmla="*/ 2398645 h 9240221"/>
              <a:gd name="connsiteX29" fmla="*/ 7388236 w 9868442"/>
              <a:gd name="connsiteY29" fmla="*/ 2358149 h 9240221"/>
              <a:gd name="connsiteX30" fmla="*/ 7469230 w 9868442"/>
              <a:gd name="connsiteY30" fmla="*/ 2347584 h 9240221"/>
              <a:gd name="connsiteX31" fmla="*/ 7593361 w 9868442"/>
              <a:gd name="connsiteY31" fmla="*/ 2419774 h 9240221"/>
              <a:gd name="connsiteX32" fmla="*/ 7956068 w 9868442"/>
              <a:gd name="connsiteY32" fmla="*/ 2462031 h 9240221"/>
              <a:gd name="connsiteX33" fmla="*/ 8389205 w 9868442"/>
              <a:gd name="connsiteY33" fmla="*/ 2498126 h 9240221"/>
              <a:gd name="connsiteX34" fmla="*/ 8686766 w 9868442"/>
              <a:gd name="connsiteY34" fmla="*/ 2535101 h 9240221"/>
              <a:gd name="connsiteX35" fmla="*/ 9254598 w 9868442"/>
              <a:gd name="connsiteY35" fmla="*/ 2552708 h 9240221"/>
              <a:gd name="connsiteX36" fmla="*/ 9430670 w 9868442"/>
              <a:gd name="connsiteY36" fmla="*/ 2563272 h 9240221"/>
              <a:gd name="connsiteX37" fmla="*/ 9484372 w 9868442"/>
              <a:gd name="connsiteY37" fmla="*/ 2516613 h 9240221"/>
              <a:gd name="connsiteX38" fmla="*/ 9600580 w 9868442"/>
              <a:gd name="connsiteY38" fmla="*/ 2527178 h 9240221"/>
              <a:gd name="connsiteX39" fmla="*/ 9658683 w 9868442"/>
              <a:gd name="connsiteY39" fmla="*/ 2565033 h 9240221"/>
              <a:gd name="connsiteX40" fmla="*/ 9705343 w 9868442"/>
              <a:gd name="connsiteY40" fmla="*/ 2580880 h 9240221"/>
              <a:gd name="connsiteX41" fmla="*/ 9771370 w 9868442"/>
              <a:gd name="connsiteY41" fmla="*/ 2597606 h 9240221"/>
              <a:gd name="connsiteX42" fmla="*/ 9796019 w 9868442"/>
              <a:gd name="connsiteY42" fmla="*/ 2628419 h 9240221"/>
              <a:gd name="connsiteX43" fmla="*/ 9863808 w 9868442"/>
              <a:gd name="connsiteY43" fmla="*/ 2926861 h 9240221"/>
              <a:gd name="connsiteX44" fmla="*/ 9868209 w 9868442"/>
              <a:gd name="connsiteY44" fmla="*/ 3011375 h 9240221"/>
              <a:gd name="connsiteX45" fmla="*/ 9820670 w 9868442"/>
              <a:gd name="connsiteY45" fmla="*/ 3041308 h 9240221"/>
              <a:gd name="connsiteX46" fmla="*/ 9796019 w 9868442"/>
              <a:gd name="connsiteY46" fmla="*/ 3176883 h 9240221"/>
              <a:gd name="connsiteX47" fmla="*/ 9786335 w 9868442"/>
              <a:gd name="connsiteY47" fmla="*/ 3233226 h 9240221"/>
              <a:gd name="connsiteX48" fmla="*/ 9723830 w 9868442"/>
              <a:gd name="connsiteY48" fmla="*/ 3324783 h 9240221"/>
              <a:gd name="connsiteX49" fmla="*/ 9568006 w 9868442"/>
              <a:gd name="connsiteY49" fmla="*/ 3340630 h 9240221"/>
              <a:gd name="connsiteX50" fmla="*/ 9400738 w 9868442"/>
              <a:gd name="connsiteY50" fmla="*/ 3318621 h 9240221"/>
              <a:gd name="connsiteX51" fmla="*/ 9206178 w 9868442"/>
              <a:gd name="connsiteY51" fmla="*/ 3304535 h 9240221"/>
              <a:gd name="connsiteX52" fmla="*/ 9158639 w 9868442"/>
              <a:gd name="connsiteY52" fmla="*/ 3344151 h 9240221"/>
              <a:gd name="connsiteX53" fmla="*/ 9157759 w 9868442"/>
              <a:gd name="connsiteY53" fmla="*/ 3526386 h 9240221"/>
              <a:gd name="connsiteX54" fmla="*/ 9114621 w 9868442"/>
              <a:gd name="connsiteY54" fmla="*/ 3695415 h 9240221"/>
              <a:gd name="connsiteX55" fmla="*/ 9007217 w 9868442"/>
              <a:gd name="connsiteY55" fmla="*/ 3804579 h 9240221"/>
              <a:gd name="connsiteX56" fmla="*/ 8964960 w 9868442"/>
              <a:gd name="connsiteY56" fmla="*/ 3838913 h 9240221"/>
              <a:gd name="connsiteX57" fmla="*/ 8891010 w 9868442"/>
              <a:gd name="connsiteY57" fmla="*/ 3954240 h 9240221"/>
              <a:gd name="connsiteX58" fmla="*/ 8898933 w 9868442"/>
              <a:gd name="connsiteY58" fmla="*/ 4078371 h 9240221"/>
              <a:gd name="connsiteX59" fmla="*/ 8908617 w 9868442"/>
              <a:gd name="connsiteY59" fmla="*/ 4213066 h 9240221"/>
              <a:gd name="connsiteX60" fmla="*/ 9001935 w 9868442"/>
              <a:gd name="connsiteY60" fmla="*/ 4344240 h 9240221"/>
              <a:gd name="connsiteX61" fmla="*/ 9045073 w 9868442"/>
              <a:gd name="connsiteY61" fmla="*/ 4505346 h 9240221"/>
              <a:gd name="connsiteX62" fmla="*/ 8979926 w 9868442"/>
              <a:gd name="connsiteY62" fmla="*/ 4607467 h 9240221"/>
              <a:gd name="connsiteX63" fmla="*/ 8881326 w 9868442"/>
              <a:gd name="connsiteY63" fmla="*/ 4761530 h 9240221"/>
              <a:gd name="connsiteX64" fmla="*/ 8875164 w 9868442"/>
              <a:gd name="connsiteY64" fmla="*/ 4861011 h 9240221"/>
              <a:gd name="connsiteX65" fmla="*/ 8823222 w 9868442"/>
              <a:gd name="connsiteY65" fmla="*/ 4978979 h 9240221"/>
              <a:gd name="connsiteX66" fmla="*/ 8694690 w 9868442"/>
              <a:gd name="connsiteY66" fmla="*/ 5022997 h 9240221"/>
              <a:gd name="connsiteX67" fmla="*/ 8559114 w 9868442"/>
              <a:gd name="connsiteY67" fmla="*/ 5100468 h 9240221"/>
              <a:gd name="connsiteX68" fmla="*/ 8507173 w 9868442"/>
              <a:gd name="connsiteY68" fmla="*/ 5192906 h 9240221"/>
              <a:gd name="connsiteX69" fmla="*/ 8383923 w 9868442"/>
              <a:gd name="connsiteY69" fmla="*/ 5248369 h 9240221"/>
              <a:gd name="connsiteX70" fmla="*/ 8123337 w 9868442"/>
              <a:gd name="connsiteY70" fmla="*/ 5313515 h 9240221"/>
              <a:gd name="connsiteX71" fmla="*/ 7940222 w 9868442"/>
              <a:gd name="connsiteY71" fmla="*/ 5327601 h 9240221"/>
              <a:gd name="connsiteX72" fmla="*/ 7645302 w 9868442"/>
              <a:gd name="connsiteY72" fmla="*/ 5340807 h 9240221"/>
              <a:gd name="connsiteX73" fmla="*/ 7242977 w 9868442"/>
              <a:gd name="connsiteY73" fmla="*/ 5318798 h 9240221"/>
              <a:gd name="connsiteX74" fmla="*/ 6830969 w 9868442"/>
              <a:gd name="connsiteY74" fmla="*/ 5322319 h 9240221"/>
              <a:gd name="connsiteX75" fmla="*/ 6537810 w 9868442"/>
              <a:gd name="connsiteY75" fmla="*/ 5282703 h 9240221"/>
              <a:gd name="connsiteX76" fmla="*/ 6277223 w 9868442"/>
              <a:gd name="connsiteY76" fmla="*/ 5240446 h 9240221"/>
              <a:gd name="connsiteX77" fmla="*/ 6083544 w 9868442"/>
              <a:gd name="connsiteY77" fmla="*/ 5273899 h 9240221"/>
              <a:gd name="connsiteX78" fmla="*/ 5991107 w 9868442"/>
              <a:gd name="connsiteY78" fmla="*/ 5366337 h 9240221"/>
              <a:gd name="connsiteX79" fmla="*/ 5768375 w 9868442"/>
              <a:gd name="connsiteY79" fmla="*/ 5697352 h 9240221"/>
              <a:gd name="connsiteX80" fmla="*/ 5623997 w 9868442"/>
              <a:gd name="connsiteY80" fmla="*/ 5749293 h 9240221"/>
              <a:gd name="connsiteX81" fmla="*/ 5462010 w 9868442"/>
              <a:gd name="connsiteY81" fmla="*/ 5765140 h 9240221"/>
              <a:gd name="connsiteX82" fmla="*/ 5445284 w 9868442"/>
              <a:gd name="connsiteY82" fmla="*/ 5792431 h 9240221"/>
              <a:gd name="connsiteX83" fmla="*/ 5492823 w 9868442"/>
              <a:gd name="connsiteY83" fmla="*/ 5969383 h 9240221"/>
              <a:gd name="connsiteX84" fmla="*/ 5518497 w 9868442"/>
              <a:gd name="connsiteY84" fmla="*/ 6674206 h 9240221"/>
              <a:gd name="connsiteX85" fmla="*/ 5656641 w 9868442"/>
              <a:gd name="connsiteY85" fmla="*/ 7830615 h 9240221"/>
              <a:gd name="connsiteX86" fmla="*/ 5960527 w 9868442"/>
              <a:gd name="connsiteY86" fmla="*/ 9240221 h 9240221"/>
              <a:gd name="connsiteX87" fmla="*/ 1263201 w 9868442"/>
              <a:gd name="connsiteY87" fmla="*/ 9220046 h 9240221"/>
              <a:gd name="connsiteX88" fmla="*/ 1461297 w 9868442"/>
              <a:gd name="connsiteY88" fmla="*/ 8206690 h 9240221"/>
              <a:gd name="connsiteX89" fmla="*/ 1496294 w 9868442"/>
              <a:gd name="connsiteY89" fmla="*/ 7201181 h 9240221"/>
              <a:gd name="connsiteX90" fmla="*/ 1215156 w 9868442"/>
              <a:gd name="connsiteY90" fmla="*/ 6532813 h 9240221"/>
              <a:gd name="connsiteX91" fmla="*/ 1178181 w 9868442"/>
              <a:gd name="connsiteY91" fmla="*/ 6476470 h 9240221"/>
              <a:gd name="connsiteX92" fmla="*/ 1015315 w 9868442"/>
              <a:gd name="connsiteY92" fmla="*/ 6259022 h 9240221"/>
              <a:gd name="connsiteX93" fmla="*/ 974818 w 9868442"/>
              <a:gd name="connsiteY93" fmla="*/ 6223807 h 9240221"/>
              <a:gd name="connsiteX94" fmla="*/ 892945 w 9868442"/>
              <a:gd name="connsiteY94" fmla="*/ 6132250 h 9240221"/>
              <a:gd name="connsiteX95" fmla="*/ 801387 w 9868442"/>
              <a:gd name="connsiteY95" fmla="*/ 6003717 h 9240221"/>
              <a:gd name="connsiteX96" fmla="*/ 617392 w 9868442"/>
              <a:gd name="connsiteY96" fmla="*/ 5788029 h 9240221"/>
              <a:gd name="connsiteX97" fmla="*/ 267890 w 9868442"/>
              <a:gd name="connsiteY97" fmla="*/ 5159452 h 9240221"/>
              <a:gd name="connsiteX98" fmla="*/ 205384 w 9868442"/>
              <a:gd name="connsiteY98" fmla="*/ 5041485 h 9240221"/>
              <a:gd name="connsiteX99" fmla="*/ 170170 w 9868442"/>
              <a:gd name="connsiteY99" fmla="*/ 4942004 h 9240221"/>
              <a:gd name="connsiteX100" fmla="*/ 75971 w 9868442"/>
              <a:gd name="connsiteY100" fmla="*/ 4773855 h 9240221"/>
              <a:gd name="connsiteX101" fmla="*/ 260 w 9868442"/>
              <a:gd name="connsiteY101" fmla="*/ 4532636 h 9240221"/>
              <a:gd name="connsiteX102" fmla="*/ 155204 w 9868442"/>
              <a:gd name="connsiteY102" fmla="*/ 4036114 h 9240221"/>
              <a:gd name="connsiteX103" fmla="*/ 284616 w 9868442"/>
              <a:gd name="connsiteY103" fmla="*/ 3897897 h 9240221"/>
              <a:gd name="connsiteX104" fmla="*/ 449244 w 9868442"/>
              <a:gd name="connsiteY104" fmla="*/ 3800177 h 9240221"/>
              <a:gd name="connsiteX105" fmla="*/ 863893 w 9868442"/>
              <a:gd name="connsiteY105" fmla="*/ 3576566 h 9240221"/>
              <a:gd name="connsiteX106" fmla="*/ 1068136 w 9868442"/>
              <a:gd name="connsiteY106" fmla="*/ 3535189 h 9240221"/>
              <a:gd name="connsiteX107" fmla="*/ 1197549 w 9868442"/>
              <a:gd name="connsiteY107" fmla="*/ 3479727 h 9240221"/>
              <a:gd name="connsiteX108" fmla="*/ 1198430 w 9868442"/>
              <a:gd name="connsiteY108" fmla="*/ 3477086 h 9240221"/>
              <a:gd name="connsiteX109" fmla="*/ 1247730 w 9868442"/>
              <a:gd name="connsiteY109" fmla="*/ 3339750 h 9240221"/>
              <a:gd name="connsiteX110" fmla="*/ 1422041 w 9868442"/>
              <a:gd name="connsiteY110" fmla="*/ 3090608 h 9240221"/>
              <a:gd name="connsiteX111" fmla="*/ 1510957 w 9868442"/>
              <a:gd name="connsiteY111" fmla="*/ 2947990 h 9240221"/>
              <a:gd name="connsiteX112" fmla="*/ 1529445 w 9868442"/>
              <a:gd name="connsiteY112" fmla="*/ 2928622 h 9240221"/>
              <a:gd name="connsiteX113" fmla="*/ 1539129 w 9868442"/>
              <a:gd name="connsiteY113" fmla="*/ 2929502 h 9240221"/>
              <a:gd name="connsiteX114" fmla="*/ 1542650 w 9868442"/>
              <a:gd name="connsiteY114" fmla="*/ 2992888 h 9240221"/>
              <a:gd name="connsiteX115" fmla="*/ 1623643 w 9868442"/>
              <a:gd name="connsiteY115" fmla="*/ 3178644 h 9240221"/>
              <a:gd name="connsiteX116" fmla="*/ 1709918 w 9868442"/>
              <a:gd name="connsiteY116" fmla="*/ 3237628 h 9240221"/>
              <a:gd name="connsiteX117" fmla="*/ 1815562 w 9868442"/>
              <a:gd name="connsiteY117" fmla="*/ 3293090 h 9240221"/>
              <a:gd name="connsiteX118" fmla="*/ 1904478 w 9868442"/>
              <a:gd name="connsiteY118" fmla="*/ 3362639 h 9240221"/>
              <a:gd name="connsiteX119" fmla="*/ 1949376 w 9868442"/>
              <a:gd name="connsiteY119" fmla="*/ 3403135 h 9240221"/>
              <a:gd name="connsiteX120" fmla="*/ 2003958 w 9868442"/>
              <a:gd name="connsiteY120" fmla="*/ 3422503 h 9240221"/>
              <a:gd name="connsiteX121" fmla="*/ 2051498 w 9868442"/>
              <a:gd name="connsiteY121" fmla="*/ 3461239 h 9240221"/>
              <a:gd name="connsiteX122" fmla="*/ 2180030 w 9868442"/>
              <a:gd name="connsiteY122" fmla="*/ 3522864 h 9240221"/>
              <a:gd name="connsiteX123" fmla="*/ 2372829 w 9868442"/>
              <a:gd name="connsiteY123" fmla="*/ 3651397 h 9240221"/>
              <a:gd name="connsiteX124" fmla="*/ 2474070 w 9868442"/>
              <a:gd name="connsiteY124" fmla="*/ 3717424 h 9240221"/>
              <a:gd name="connsiteX125" fmla="*/ 2510165 w 9868442"/>
              <a:gd name="connsiteY125" fmla="*/ 3735031 h 9240221"/>
              <a:gd name="connsiteX126" fmla="*/ 2561226 w 9868442"/>
              <a:gd name="connsiteY126" fmla="*/ 3757040 h 9240221"/>
              <a:gd name="connsiteX127" fmla="*/ 2597321 w 9868442"/>
              <a:gd name="connsiteY127" fmla="*/ 3684850 h 9240221"/>
              <a:gd name="connsiteX128" fmla="*/ 2522490 w 9868442"/>
              <a:gd name="connsiteY128" fmla="*/ 3645234 h 9240221"/>
              <a:gd name="connsiteX129" fmla="*/ 2364025 w 9868442"/>
              <a:gd name="connsiteY129" fmla="*/ 3552796 h 9240221"/>
              <a:gd name="connsiteX130" fmla="*/ 1972265 w 9868442"/>
              <a:gd name="connsiteY130" fmla="*/ 3259637 h 9240221"/>
              <a:gd name="connsiteX131" fmla="*/ 1682627 w 9868442"/>
              <a:gd name="connsiteY131" fmla="*/ 3049231 h 9240221"/>
              <a:gd name="connsiteX132" fmla="*/ 1595472 w 9868442"/>
              <a:gd name="connsiteY132" fmla="*/ 2877561 h 9240221"/>
              <a:gd name="connsiteX133" fmla="*/ 1598993 w 9868442"/>
              <a:gd name="connsiteY133" fmla="*/ 2840586 h 9240221"/>
              <a:gd name="connsiteX134" fmla="*/ 1650934 w 9868442"/>
              <a:gd name="connsiteY134" fmla="*/ 2933904 h 9240221"/>
              <a:gd name="connsiteX135" fmla="*/ 1515359 w 9868442"/>
              <a:gd name="connsiteY135" fmla="*/ 2513092 h 9240221"/>
              <a:gd name="connsiteX136" fmla="*/ 1423802 w 9868442"/>
              <a:gd name="connsiteY136" fmla="*/ 2523656 h 9240221"/>
              <a:gd name="connsiteX137" fmla="*/ 1301432 w 9868442"/>
              <a:gd name="connsiteY137" fmla="*/ 2462911 h 9240221"/>
              <a:gd name="connsiteX138" fmla="*/ 1193147 w 9868442"/>
              <a:gd name="connsiteY138" fmla="*/ 2283318 h 9240221"/>
              <a:gd name="connsiteX139" fmla="*/ 1119197 w 9868442"/>
              <a:gd name="connsiteY139" fmla="*/ 1985757 h 9240221"/>
              <a:gd name="connsiteX140" fmla="*/ 1096308 w 9868442"/>
              <a:gd name="connsiteY140" fmla="*/ 1858105 h 9240221"/>
              <a:gd name="connsiteX141" fmla="*/ 1161454 w 9868442"/>
              <a:gd name="connsiteY141" fmla="*/ 1705802 h 9240221"/>
              <a:gd name="connsiteX142" fmla="*/ 1177301 w 9868442"/>
              <a:gd name="connsiteY142" fmla="*/ 1667947 h 9240221"/>
              <a:gd name="connsiteX143" fmla="*/ 1139445 w 9868442"/>
              <a:gd name="connsiteY143" fmla="*/ 1329008 h 9240221"/>
              <a:gd name="connsiteX144" fmla="*/ 1119197 w 9868442"/>
              <a:gd name="connsiteY144" fmla="*/ 1039370 h 9240221"/>
              <a:gd name="connsiteX145" fmla="*/ 1191387 w 9868442"/>
              <a:gd name="connsiteY145" fmla="*/ 662576 h 9240221"/>
              <a:gd name="connsiteX146" fmla="*/ 1296149 w 9868442"/>
              <a:gd name="connsiteY146" fmla="*/ 480342 h 9240221"/>
              <a:gd name="connsiteX147" fmla="*/ 1551454 w 9868442"/>
              <a:gd name="connsiteY147" fmla="*/ 211832 h 9240221"/>
              <a:gd name="connsiteX148" fmla="*/ 1763620 w 9868442"/>
              <a:gd name="connsiteY148" fmla="*/ 109711 h 9240221"/>
              <a:gd name="connsiteX149" fmla="*/ 1898315 w 9868442"/>
              <a:gd name="connsiteY149" fmla="*/ 65693 h 9240221"/>
              <a:gd name="connsiteX150" fmla="*/ 2076148 w 9868442"/>
              <a:gd name="connsiteY150" fmla="*/ 31359 h 9240221"/>
              <a:gd name="connsiteX151" fmla="*/ 2219646 w 9868442"/>
              <a:gd name="connsiteY151" fmla="*/ 14632 h 9240221"/>
              <a:gd name="connsiteX152" fmla="*/ 2245177 w 9868442"/>
              <a:gd name="connsiteY152" fmla="*/ 11110 h 9240221"/>
              <a:gd name="connsiteX153" fmla="*/ 2348179 w 9868442"/>
              <a:gd name="connsiteY153" fmla="*/ 7589 h 9240221"/>
              <a:gd name="connsiteX154" fmla="*/ 2434454 w 9868442"/>
              <a:gd name="connsiteY154" fmla="*/ 17273 h 9240221"/>
              <a:gd name="connsiteX155" fmla="*/ 2561226 w 9868442"/>
              <a:gd name="connsiteY155" fmla="*/ 51607 h 9240221"/>
              <a:gd name="connsiteX156" fmla="*/ 2689758 w 9868442"/>
              <a:gd name="connsiteY156" fmla="*/ 92103 h 9240221"/>
              <a:gd name="connsiteX157" fmla="*/ 2749623 w 9868442"/>
              <a:gd name="connsiteY157" fmla="*/ 119395 h 9240221"/>
              <a:gd name="connsiteX158" fmla="*/ 2885198 w 9868442"/>
              <a:gd name="connsiteY158" fmla="*/ 188943 h 9240221"/>
              <a:gd name="connsiteX159" fmla="*/ 3074476 w 9868442"/>
              <a:gd name="connsiteY159" fmla="*/ 315715 h 9240221"/>
              <a:gd name="connsiteX160" fmla="*/ 3171315 w 9868442"/>
              <a:gd name="connsiteY160" fmla="*/ 387904 h 9240221"/>
              <a:gd name="connsiteX161" fmla="*/ 3302489 w 9868442"/>
              <a:gd name="connsiteY161" fmla="*/ 537565 h 9240221"/>
              <a:gd name="connsiteX162" fmla="*/ 3438944 w 9868442"/>
              <a:gd name="connsiteY162" fmla="*/ 770861 h 9240221"/>
              <a:gd name="connsiteX163" fmla="*/ 3529621 w 9868442"/>
              <a:gd name="connsiteY163" fmla="*/ 1044652 h 9240221"/>
              <a:gd name="connsiteX164" fmla="*/ 3541946 w 9868442"/>
              <a:gd name="connsiteY164" fmla="*/ 1292033 h 9240221"/>
              <a:gd name="connsiteX165" fmla="*/ 3524339 w 9868442"/>
              <a:gd name="connsiteY165" fmla="*/ 1486593 h 9240221"/>
              <a:gd name="connsiteX166" fmla="*/ 3524339 w 9868442"/>
              <a:gd name="connsiteY166" fmla="*/ 1522688 h 9240221"/>
              <a:gd name="connsiteX167" fmla="*/ 3500569 w 9868442"/>
              <a:gd name="connsiteY167" fmla="*/ 1571988 h 9240221"/>
              <a:gd name="connsiteX168" fmla="*/ 3494407 w 9868442"/>
              <a:gd name="connsiteY168" fmla="*/ 1717247 h 9240221"/>
              <a:gd name="connsiteX169" fmla="*/ 3497048 w 9868442"/>
              <a:gd name="connsiteY169" fmla="*/ 1725170 h 9240221"/>
              <a:gd name="connsiteX170" fmla="*/ 3506732 w 9868442"/>
              <a:gd name="connsiteY170" fmla="*/ 1839617 h 9240221"/>
              <a:gd name="connsiteX171" fmla="*/ 3489125 w 9868442"/>
              <a:gd name="connsiteY171" fmla="*/ 1908285 h 9240221"/>
              <a:gd name="connsiteX172" fmla="*/ 3482082 w 9868442"/>
              <a:gd name="connsiteY172" fmla="*/ 2074673 h 9240221"/>
              <a:gd name="connsiteX173" fmla="*/ 3478560 w 9868442"/>
              <a:gd name="connsiteY173" fmla="*/ 2462031 h 9240221"/>
              <a:gd name="connsiteX174" fmla="*/ 3439825 w 9868442"/>
              <a:gd name="connsiteY174" fmla="*/ 2793046 h 9240221"/>
              <a:gd name="connsiteX175" fmla="*/ 3435423 w 9868442"/>
              <a:gd name="connsiteY175" fmla="*/ 2873159 h 9240221"/>
              <a:gd name="connsiteX176" fmla="*/ 3494407 w 9868442"/>
              <a:gd name="connsiteY176" fmla="*/ 2904852 h 9240221"/>
              <a:gd name="connsiteX177" fmla="*/ 3573639 w 9868442"/>
              <a:gd name="connsiteY177" fmla="*/ 2867877 h 9240221"/>
              <a:gd name="connsiteX178" fmla="*/ 3759395 w 9868442"/>
              <a:gd name="connsiteY178" fmla="*/ 2738464 h 9240221"/>
              <a:gd name="connsiteX179" fmla="*/ 4082487 w 9868442"/>
              <a:gd name="connsiteY179" fmla="*/ 2675078 h 9240221"/>
              <a:gd name="connsiteX180" fmla="*/ 4495376 w 9868442"/>
              <a:gd name="connsiteY180" fmla="*/ 2687403 h 9240221"/>
              <a:gd name="connsiteX181" fmla="*/ 4593095 w 9868442"/>
              <a:gd name="connsiteY181" fmla="*/ 2674198 h 9240221"/>
              <a:gd name="connsiteX182" fmla="*/ 4700499 w 9868442"/>
              <a:gd name="connsiteY182" fmla="*/ 2712053 h 9240221"/>
              <a:gd name="connsiteX183" fmla="*/ 4785894 w 9868442"/>
              <a:gd name="connsiteY183" fmla="*/ 2852030 h 9240221"/>
              <a:gd name="connsiteX184" fmla="*/ 4848400 w 9868442"/>
              <a:gd name="connsiteY184" fmla="*/ 2925981 h 9240221"/>
              <a:gd name="connsiteX185" fmla="*/ 4921470 w 9868442"/>
              <a:gd name="connsiteY185" fmla="*/ 3038667 h 9240221"/>
              <a:gd name="connsiteX186" fmla="*/ 5020070 w 9868442"/>
              <a:gd name="connsiteY186" fmla="*/ 3126702 h 9240221"/>
              <a:gd name="connsiteX187" fmla="*/ 5092259 w 9868442"/>
              <a:gd name="connsiteY187" fmla="*/ 3146070 h 9240221"/>
              <a:gd name="connsiteX188" fmla="*/ 5225194 w 9868442"/>
              <a:gd name="connsiteY188" fmla="*/ 3211217 h 9240221"/>
              <a:gd name="connsiteX189" fmla="*/ 5325555 w 9868442"/>
              <a:gd name="connsiteY189" fmla="*/ 3269321 h 9240221"/>
              <a:gd name="connsiteX190" fmla="*/ 5413590 w 9868442"/>
              <a:gd name="connsiteY190" fmla="*/ 3329185 h 9240221"/>
              <a:gd name="connsiteX191" fmla="*/ 5572936 w 9868442"/>
              <a:gd name="connsiteY191" fmla="*/ 3403135 h 9240221"/>
              <a:gd name="connsiteX192" fmla="*/ 5668895 w 9868442"/>
              <a:gd name="connsiteY192" fmla="*/ 3457718 h 9240221"/>
              <a:gd name="connsiteX193" fmla="*/ 5741084 w 9868442"/>
              <a:gd name="connsiteY193" fmla="*/ 3507018 h 9240221"/>
              <a:gd name="connsiteX194" fmla="*/ 5784222 w 9868442"/>
              <a:gd name="connsiteY194" fmla="*/ 3516702 h 9240221"/>
              <a:gd name="connsiteX195" fmla="*/ 5843206 w 9868442"/>
              <a:gd name="connsiteY195" fmla="*/ 3541352 h 9240221"/>
              <a:gd name="connsiteX196" fmla="*/ 5951490 w 9868442"/>
              <a:gd name="connsiteY196" fmla="*/ 3640832 h 9240221"/>
              <a:gd name="connsiteX197" fmla="*/ 6013116 w 9868442"/>
              <a:gd name="connsiteY197" fmla="*/ 3664602 h 9240221"/>
              <a:gd name="connsiteX198" fmla="*/ 6186546 w 9868442"/>
              <a:gd name="connsiteY198" fmla="*/ 3736792 h 9240221"/>
              <a:gd name="connsiteX199" fmla="*/ 6186546 w 9868442"/>
              <a:gd name="connsiteY199" fmla="*/ 3750877 h 9240221"/>
              <a:gd name="connsiteX200" fmla="*/ 8932387 w 9868442"/>
              <a:gd name="connsiteY200" fmla="*/ 3619704 h 9240221"/>
              <a:gd name="connsiteX201" fmla="*/ 8953516 w 9868442"/>
              <a:gd name="connsiteY201" fmla="*/ 3513180 h 9240221"/>
              <a:gd name="connsiteX202" fmla="*/ 8878685 w 9868442"/>
              <a:gd name="connsiteY202" fmla="*/ 3337108 h 9240221"/>
              <a:gd name="connsiteX203" fmla="*/ 8775683 w 9868442"/>
              <a:gd name="connsiteY203" fmla="*/ 3274603 h 9240221"/>
              <a:gd name="connsiteX204" fmla="*/ 8648911 w 9868442"/>
              <a:gd name="connsiteY204" fmla="*/ 3280765 h 9240221"/>
              <a:gd name="connsiteX205" fmla="*/ 8628663 w 9868442"/>
              <a:gd name="connsiteY205" fmla="*/ 3300133 h 9240221"/>
              <a:gd name="connsiteX206" fmla="*/ 8633945 w 9868442"/>
              <a:gd name="connsiteY206" fmla="*/ 3317741 h 9240221"/>
              <a:gd name="connsiteX207" fmla="*/ 8735186 w 9868442"/>
              <a:gd name="connsiteY207" fmla="*/ 3411059 h 9240221"/>
              <a:gd name="connsiteX208" fmla="*/ 8823222 w 9868442"/>
              <a:gd name="connsiteY208" fmla="*/ 3573925 h 9240221"/>
              <a:gd name="connsiteX209" fmla="*/ 8932387 w 9868442"/>
              <a:gd name="connsiteY209" fmla="*/ 3619704 h 9240221"/>
              <a:gd name="connsiteX210" fmla="*/ 1753056 w 9868442"/>
              <a:gd name="connsiteY210" fmla="*/ 2878441 h 9240221"/>
              <a:gd name="connsiteX211" fmla="*/ 1750415 w 9868442"/>
              <a:gd name="connsiteY211" fmla="*/ 2837945 h 9240221"/>
              <a:gd name="connsiteX212" fmla="*/ 1711679 w 9868442"/>
              <a:gd name="connsiteY212" fmla="*/ 2778080 h 9240221"/>
              <a:gd name="connsiteX213" fmla="*/ 1634207 w 9868442"/>
              <a:gd name="connsiteY213" fmla="*/ 2606410 h 9240221"/>
              <a:gd name="connsiteX214" fmla="*/ 1555855 w 9868442"/>
              <a:gd name="connsiteY214" fmla="*/ 2494604 h 9240221"/>
              <a:gd name="connsiteX215" fmla="*/ 1531205 w 9868442"/>
              <a:gd name="connsiteY215" fmla="*/ 2510451 h 9240221"/>
              <a:gd name="connsiteX216" fmla="*/ 1590189 w 9868442"/>
              <a:gd name="connsiteY216" fmla="*/ 2625778 h 9240221"/>
              <a:gd name="connsiteX217" fmla="*/ 1637729 w 9868442"/>
              <a:gd name="connsiteY217" fmla="*/ 2719096 h 9240221"/>
              <a:gd name="connsiteX218" fmla="*/ 1686149 w 9868442"/>
              <a:gd name="connsiteY218" fmla="*/ 2812414 h 9240221"/>
              <a:gd name="connsiteX219" fmla="*/ 1703756 w 9868442"/>
              <a:gd name="connsiteY219" fmla="*/ 2847629 h 9240221"/>
              <a:gd name="connsiteX220" fmla="*/ 1746893 w 9868442"/>
              <a:gd name="connsiteY220" fmla="*/ 2908373 h 9240221"/>
              <a:gd name="connsiteX221" fmla="*/ 1768022 w 9868442"/>
              <a:gd name="connsiteY221" fmla="*/ 2911895 h 9240221"/>
              <a:gd name="connsiteX222" fmla="*/ 1763620 w 9868442"/>
              <a:gd name="connsiteY222" fmla="*/ 2890766 h 9240221"/>
              <a:gd name="connsiteX223" fmla="*/ 1753056 w 9868442"/>
              <a:gd name="connsiteY223" fmla="*/ 2878441 h 924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9868442" h="9240221">
                <a:moveTo>
                  <a:pt x="6186546" y="3750877"/>
                </a:moveTo>
                <a:lnTo>
                  <a:pt x="6170700" y="3757920"/>
                </a:lnTo>
                <a:cubicBezTo>
                  <a:pt x="6130203" y="3766724"/>
                  <a:pt x="6089706" y="3773767"/>
                  <a:pt x="6050090" y="3783451"/>
                </a:cubicBezTo>
                <a:lnTo>
                  <a:pt x="5844086" y="3838033"/>
                </a:lnTo>
                <a:cubicBezTo>
                  <a:pt x="5761332" y="3858281"/>
                  <a:pt x="5677698" y="3872367"/>
                  <a:pt x="5596705" y="3898778"/>
                </a:cubicBezTo>
                <a:cubicBezTo>
                  <a:pt x="5555329" y="3911983"/>
                  <a:pt x="5504267" y="3906701"/>
                  <a:pt x="5472575" y="3946317"/>
                </a:cubicBezTo>
                <a:cubicBezTo>
                  <a:pt x="5465532" y="3954240"/>
                  <a:pt x="5458489" y="3967446"/>
                  <a:pt x="5460249" y="3976249"/>
                </a:cubicBezTo>
                <a:cubicBezTo>
                  <a:pt x="5471694" y="4088055"/>
                  <a:pt x="5425035" y="4860130"/>
                  <a:pt x="5425035" y="4907670"/>
                </a:cubicBezTo>
                <a:cubicBezTo>
                  <a:pt x="5720836" y="4922636"/>
                  <a:pt x="6003431" y="5003629"/>
                  <a:pt x="6290429" y="5056450"/>
                </a:cubicBezTo>
                <a:cubicBezTo>
                  <a:pt x="6296591" y="5028279"/>
                  <a:pt x="6282505" y="5015954"/>
                  <a:pt x="6263137" y="5004509"/>
                </a:cubicBezTo>
                <a:cubicBezTo>
                  <a:pt x="6195349" y="4964013"/>
                  <a:pt x="6151332" y="4900627"/>
                  <a:pt x="6115237" y="4832839"/>
                </a:cubicBezTo>
                <a:cubicBezTo>
                  <a:pt x="6087065" y="4779137"/>
                  <a:pt x="6013996" y="4560808"/>
                  <a:pt x="6010474" y="4507106"/>
                </a:cubicBezTo>
                <a:cubicBezTo>
                  <a:pt x="6002551" y="4393540"/>
                  <a:pt x="6053612" y="3989455"/>
                  <a:pt x="6078262" y="3904060"/>
                </a:cubicBezTo>
                <a:cubicBezTo>
                  <a:pt x="6105553" y="3811622"/>
                  <a:pt x="6143409" y="3771126"/>
                  <a:pt x="6244650" y="3746475"/>
                </a:cubicBezTo>
                <a:cubicBezTo>
                  <a:pt x="6291309" y="3735031"/>
                  <a:pt x="6336207" y="3726227"/>
                  <a:pt x="6383747" y="3741193"/>
                </a:cubicBezTo>
                <a:cubicBezTo>
                  <a:pt x="6394311" y="3744715"/>
                  <a:pt x="6639931" y="3639072"/>
                  <a:pt x="6754378" y="3598575"/>
                </a:cubicBezTo>
                <a:cubicBezTo>
                  <a:pt x="6770225" y="3592413"/>
                  <a:pt x="7007041" y="3514061"/>
                  <a:pt x="7117086" y="3518462"/>
                </a:cubicBezTo>
                <a:cubicBezTo>
                  <a:pt x="7139095" y="3519343"/>
                  <a:pt x="7147898" y="3511420"/>
                  <a:pt x="7150539" y="3490291"/>
                </a:cubicBezTo>
                <a:cubicBezTo>
                  <a:pt x="7157583" y="3432187"/>
                  <a:pt x="7166386" y="3374084"/>
                  <a:pt x="7174309" y="3315099"/>
                </a:cubicBezTo>
                <a:cubicBezTo>
                  <a:pt x="7181352" y="3262278"/>
                  <a:pt x="7197199" y="3213858"/>
                  <a:pt x="7218327" y="3163678"/>
                </a:cubicBezTo>
                <a:cubicBezTo>
                  <a:pt x="7234174" y="3125822"/>
                  <a:pt x="7253542" y="3100292"/>
                  <a:pt x="7291397" y="3088847"/>
                </a:cubicBezTo>
                <a:cubicBezTo>
                  <a:pt x="7302842" y="3085326"/>
                  <a:pt x="7314287" y="3083565"/>
                  <a:pt x="7329253" y="3080044"/>
                </a:cubicBezTo>
                <a:cubicBezTo>
                  <a:pt x="7299320" y="3050991"/>
                  <a:pt x="7263226" y="3048351"/>
                  <a:pt x="7228892" y="3043068"/>
                </a:cubicBezTo>
                <a:cubicBezTo>
                  <a:pt x="7206003" y="3039547"/>
                  <a:pt x="7183113" y="3035145"/>
                  <a:pt x="7162865" y="3025461"/>
                </a:cubicBezTo>
                <a:cubicBezTo>
                  <a:pt x="7139095" y="3013136"/>
                  <a:pt x="7121488" y="2993768"/>
                  <a:pt x="7123249" y="2962956"/>
                </a:cubicBezTo>
                <a:cubicBezTo>
                  <a:pt x="7126770" y="2867877"/>
                  <a:pt x="7143497" y="2774559"/>
                  <a:pt x="7142617" y="2679480"/>
                </a:cubicBezTo>
                <a:cubicBezTo>
                  <a:pt x="7142617" y="2639864"/>
                  <a:pt x="7175190" y="2601128"/>
                  <a:pt x="7192797" y="2561512"/>
                </a:cubicBezTo>
                <a:cubicBezTo>
                  <a:pt x="7213925" y="2513092"/>
                  <a:pt x="7244738" y="2474356"/>
                  <a:pt x="7294038" y="2448826"/>
                </a:cubicBezTo>
                <a:cubicBezTo>
                  <a:pt x="7309004" y="2440903"/>
                  <a:pt x="7317808" y="2417133"/>
                  <a:pt x="7323970" y="2398645"/>
                </a:cubicBezTo>
                <a:cubicBezTo>
                  <a:pt x="7335415" y="2366072"/>
                  <a:pt x="7355664" y="2356388"/>
                  <a:pt x="7388236" y="2358149"/>
                </a:cubicBezTo>
                <a:cubicBezTo>
                  <a:pt x="7414647" y="2359029"/>
                  <a:pt x="7441939" y="2350226"/>
                  <a:pt x="7469230" y="2347584"/>
                </a:cubicBezTo>
                <a:cubicBezTo>
                  <a:pt x="7527334" y="2341422"/>
                  <a:pt x="7564308" y="2375756"/>
                  <a:pt x="7593361" y="2419774"/>
                </a:cubicBezTo>
                <a:cubicBezTo>
                  <a:pt x="7602164" y="2433860"/>
                  <a:pt x="7846023" y="2454108"/>
                  <a:pt x="7956068" y="2462031"/>
                </a:cubicBezTo>
                <a:cubicBezTo>
                  <a:pt x="8035301" y="2467313"/>
                  <a:pt x="8328461" y="2477878"/>
                  <a:pt x="8389205" y="2498126"/>
                </a:cubicBezTo>
                <a:cubicBezTo>
                  <a:pt x="8486925" y="2530699"/>
                  <a:pt x="8587286" y="2530699"/>
                  <a:pt x="8686766" y="2535101"/>
                </a:cubicBezTo>
                <a:cubicBezTo>
                  <a:pt x="8760717" y="2538622"/>
                  <a:pt x="9139271" y="2545665"/>
                  <a:pt x="9254598" y="2552708"/>
                </a:cubicBezTo>
                <a:lnTo>
                  <a:pt x="9430670" y="2563272"/>
                </a:lnTo>
                <a:cubicBezTo>
                  <a:pt x="9444756" y="2564153"/>
                  <a:pt x="9467646" y="2515733"/>
                  <a:pt x="9484372" y="2516613"/>
                </a:cubicBezTo>
                <a:cubicBezTo>
                  <a:pt x="9523108" y="2518374"/>
                  <a:pt x="9562724" y="2518374"/>
                  <a:pt x="9600580" y="2527178"/>
                </a:cubicBezTo>
                <a:cubicBezTo>
                  <a:pt x="9621709" y="2531579"/>
                  <a:pt x="9638435" y="2553588"/>
                  <a:pt x="9658683" y="2565033"/>
                </a:cubicBezTo>
                <a:cubicBezTo>
                  <a:pt x="9672769" y="2572956"/>
                  <a:pt x="9689496" y="2576478"/>
                  <a:pt x="9705343" y="2580880"/>
                </a:cubicBezTo>
                <a:cubicBezTo>
                  <a:pt x="9727352" y="2587042"/>
                  <a:pt x="9751121" y="2588803"/>
                  <a:pt x="9771370" y="2597606"/>
                </a:cubicBezTo>
                <a:cubicBezTo>
                  <a:pt x="9781934" y="2602008"/>
                  <a:pt x="9793379" y="2616974"/>
                  <a:pt x="9796019" y="2628419"/>
                </a:cubicBezTo>
                <a:cubicBezTo>
                  <a:pt x="9819790" y="2727900"/>
                  <a:pt x="9843559" y="2826500"/>
                  <a:pt x="9863808" y="2926861"/>
                </a:cubicBezTo>
                <a:cubicBezTo>
                  <a:pt x="9869970" y="2954152"/>
                  <a:pt x="9868209" y="2983204"/>
                  <a:pt x="9868209" y="3011375"/>
                </a:cubicBezTo>
                <a:cubicBezTo>
                  <a:pt x="9868209" y="3040427"/>
                  <a:pt x="9844439" y="3038667"/>
                  <a:pt x="9820670" y="3041308"/>
                </a:cubicBezTo>
                <a:cubicBezTo>
                  <a:pt x="9862926" y="3097651"/>
                  <a:pt x="9814507" y="3133745"/>
                  <a:pt x="9796019" y="3176883"/>
                </a:cubicBezTo>
                <a:cubicBezTo>
                  <a:pt x="9788977" y="3194490"/>
                  <a:pt x="9781934" y="3216499"/>
                  <a:pt x="9786335" y="3233226"/>
                </a:cubicBezTo>
                <a:cubicBezTo>
                  <a:pt x="9796899" y="3278124"/>
                  <a:pt x="9770489" y="3319501"/>
                  <a:pt x="9723830" y="3324783"/>
                </a:cubicBezTo>
                <a:cubicBezTo>
                  <a:pt x="9671889" y="3330066"/>
                  <a:pt x="9619947" y="3341510"/>
                  <a:pt x="9568006" y="3340630"/>
                </a:cubicBezTo>
                <a:cubicBezTo>
                  <a:pt x="9523988" y="3340630"/>
                  <a:pt x="9412183" y="3319501"/>
                  <a:pt x="9400738" y="3318621"/>
                </a:cubicBezTo>
                <a:cubicBezTo>
                  <a:pt x="9335592" y="3314219"/>
                  <a:pt x="9271325" y="3311578"/>
                  <a:pt x="9206178" y="3304535"/>
                </a:cubicBezTo>
                <a:cubicBezTo>
                  <a:pt x="9164802" y="3300133"/>
                  <a:pt x="9158639" y="3302774"/>
                  <a:pt x="9158639" y="3344151"/>
                </a:cubicBezTo>
                <a:cubicBezTo>
                  <a:pt x="9158639" y="3404896"/>
                  <a:pt x="9161280" y="3466521"/>
                  <a:pt x="9157759" y="3526386"/>
                </a:cubicBezTo>
                <a:cubicBezTo>
                  <a:pt x="9155998" y="3558079"/>
                  <a:pt x="9119023" y="3670765"/>
                  <a:pt x="9114621" y="3695415"/>
                </a:cubicBezTo>
                <a:cubicBezTo>
                  <a:pt x="9105817" y="3742954"/>
                  <a:pt x="9056517" y="3794895"/>
                  <a:pt x="9007217" y="3804579"/>
                </a:cubicBezTo>
                <a:cubicBezTo>
                  <a:pt x="8986089" y="3808101"/>
                  <a:pt x="8974644" y="3816904"/>
                  <a:pt x="8964960" y="3838913"/>
                </a:cubicBezTo>
                <a:cubicBezTo>
                  <a:pt x="8950874" y="3868846"/>
                  <a:pt x="8890130" y="3943676"/>
                  <a:pt x="8891010" y="3954240"/>
                </a:cubicBezTo>
                <a:cubicBezTo>
                  <a:pt x="8891891" y="3995617"/>
                  <a:pt x="8898053" y="4036994"/>
                  <a:pt x="8898933" y="4078371"/>
                </a:cubicBezTo>
                <a:cubicBezTo>
                  <a:pt x="8899813" y="4110944"/>
                  <a:pt x="8901574" y="4202502"/>
                  <a:pt x="8908617" y="4213066"/>
                </a:cubicBezTo>
                <a:cubicBezTo>
                  <a:pt x="8938549" y="4257084"/>
                  <a:pt x="8972003" y="4300222"/>
                  <a:pt x="9001935" y="4344240"/>
                </a:cubicBezTo>
                <a:cubicBezTo>
                  <a:pt x="9034508" y="4392660"/>
                  <a:pt x="9047714" y="4448122"/>
                  <a:pt x="9045073" y="4505346"/>
                </a:cubicBezTo>
                <a:cubicBezTo>
                  <a:pt x="9043312" y="4549363"/>
                  <a:pt x="9013380" y="4581056"/>
                  <a:pt x="8979926" y="4607467"/>
                </a:cubicBezTo>
                <a:cubicBezTo>
                  <a:pt x="8928865" y="4647964"/>
                  <a:pt x="8895412" y="4695503"/>
                  <a:pt x="8881326" y="4761530"/>
                </a:cubicBezTo>
                <a:cubicBezTo>
                  <a:pt x="8874283" y="4795864"/>
                  <a:pt x="8867240" y="4824916"/>
                  <a:pt x="8875164" y="4861011"/>
                </a:cubicBezTo>
                <a:cubicBezTo>
                  <a:pt x="8884847" y="4908550"/>
                  <a:pt x="8864599" y="4949047"/>
                  <a:pt x="8823222" y="4978979"/>
                </a:cubicBezTo>
                <a:cubicBezTo>
                  <a:pt x="8784487" y="5007150"/>
                  <a:pt x="8743990" y="5024758"/>
                  <a:pt x="8694690" y="5022997"/>
                </a:cubicBezTo>
                <a:cubicBezTo>
                  <a:pt x="8634825" y="5020356"/>
                  <a:pt x="8590808" y="5051168"/>
                  <a:pt x="8559114" y="5100468"/>
                </a:cubicBezTo>
                <a:cubicBezTo>
                  <a:pt x="8547670" y="5118075"/>
                  <a:pt x="8516857" y="5183222"/>
                  <a:pt x="8507173" y="5192906"/>
                </a:cubicBezTo>
                <a:cubicBezTo>
                  <a:pt x="8474600" y="5229001"/>
                  <a:pt x="8429702" y="5249249"/>
                  <a:pt x="8383923" y="5248369"/>
                </a:cubicBezTo>
                <a:cubicBezTo>
                  <a:pt x="8289725" y="5246608"/>
                  <a:pt x="8204330" y="5271258"/>
                  <a:pt x="8123337" y="5313515"/>
                </a:cubicBezTo>
                <a:cubicBezTo>
                  <a:pt x="8063472" y="5345209"/>
                  <a:pt x="8001847" y="5339046"/>
                  <a:pt x="7940222" y="5327601"/>
                </a:cubicBezTo>
                <a:cubicBezTo>
                  <a:pt x="7904127" y="5320558"/>
                  <a:pt x="7708688" y="5341687"/>
                  <a:pt x="7645302" y="5340807"/>
                </a:cubicBezTo>
                <a:cubicBezTo>
                  <a:pt x="7551984" y="5339926"/>
                  <a:pt x="7284354" y="5319678"/>
                  <a:pt x="7242977" y="5318798"/>
                </a:cubicBezTo>
                <a:cubicBezTo>
                  <a:pt x="7197199" y="5317917"/>
                  <a:pt x="6922527" y="5329362"/>
                  <a:pt x="6830969" y="5322319"/>
                </a:cubicBezTo>
                <a:cubicBezTo>
                  <a:pt x="6733249" y="5315276"/>
                  <a:pt x="6635529" y="5297669"/>
                  <a:pt x="6537810" y="5282703"/>
                </a:cubicBezTo>
                <a:cubicBezTo>
                  <a:pt x="6450654" y="5269497"/>
                  <a:pt x="6364379" y="5247488"/>
                  <a:pt x="6277223" y="5240446"/>
                </a:cubicBezTo>
                <a:cubicBezTo>
                  <a:pt x="6229684" y="5236044"/>
                  <a:pt x="6099391" y="5272138"/>
                  <a:pt x="6083544" y="5273899"/>
                </a:cubicBezTo>
                <a:cubicBezTo>
                  <a:pt x="6024560" y="5277421"/>
                  <a:pt x="6008714" y="5321439"/>
                  <a:pt x="5991107" y="5366337"/>
                </a:cubicBezTo>
                <a:cubicBezTo>
                  <a:pt x="5941806" y="5493989"/>
                  <a:pt x="5876660" y="5610197"/>
                  <a:pt x="5768375" y="5697352"/>
                </a:cubicBezTo>
                <a:cubicBezTo>
                  <a:pt x="5726999" y="5730806"/>
                  <a:pt x="5681220" y="5751054"/>
                  <a:pt x="5623997" y="5749293"/>
                </a:cubicBezTo>
                <a:cubicBezTo>
                  <a:pt x="5570294" y="5747532"/>
                  <a:pt x="5515712" y="5758097"/>
                  <a:pt x="5462010" y="5765140"/>
                </a:cubicBezTo>
                <a:cubicBezTo>
                  <a:pt x="5447044" y="5766900"/>
                  <a:pt x="5440001" y="5774824"/>
                  <a:pt x="5445284" y="5792431"/>
                </a:cubicBezTo>
                <a:cubicBezTo>
                  <a:pt x="5462891" y="5851415"/>
                  <a:pt x="5482258" y="5909519"/>
                  <a:pt x="5492823" y="5969383"/>
                </a:cubicBezTo>
                <a:cubicBezTo>
                  <a:pt x="5506909" y="6044214"/>
                  <a:pt x="5491194" y="6364001"/>
                  <a:pt x="5518497" y="6674206"/>
                </a:cubicBezTo>
                <a:cubicBezTo>
                  <a:pt x="5545800" y="6984411"/>
                  <a:pt x="5615264" y="7728494"/>
                  <a:pt x="5656641" y="7830615"/>
                </a:cubicBezTo>
                <a:cubicBezTo>
                  <a:pt x="5681291" y="7890479"/>
                  <a:pt x="5954364" y="9222614"/>
                  <a:pt x="5960527" y="9240221"/>
                </a:cubicBezTo>
                <a:lnTo>
                  <a:pt x="1263201" y="9220046"/>
                </a:lnTo>
                <a:cubicBezTo>
                  <a:pt x="1384271" y="8499671"/>
                  <a:pt x="1422448" y="8543167"/>
                  <a:pt x="1461297" y="8206690"/>
                </a:cubicBezTo>
                <a:cubicBezTo>
                  <a:pt x="1500146" y="7870213"/>
                  <a:pt x="1512141" y="7219669"/>
                  <a:pt x="1496294" y="7201181"/>
                </a:cubicBezTo>
                <a:cubicBezTo>
                  <a:pt x="1436430" y="7137795"/>
                  <a:pt x="1217797" y="6628773"/>
                  <a:pt x="1215156" y="6532813"/>
                </a:cubicBezTo>
                <a:cubicBezTo>
                  <a:pt x="1214276" y="6513445"/>
                  <a:pt x="1192267" y="6494958"/>
                  <a:pt x="1178181" y="6476470"/>
                </a:cubicBezTo>
                <a:cubicBezTo>
                  <a:pt x="1124479" y="6403400"/>
                  <a:pt x="1070777" y="6331211"/>
                  <a:pt x="1015315" y="6259022"/>
                </a:cubicBezTo>
                <a:cubicBezTo>
                  <a:pt x="1004750" y="6244936"/>
                  <a:pt x="990665" y="6229970"/>
                  <a:pt x="974818" y="6223807"/>
                </a:cubicBezTo>
                <a:cubicBezTo>
                  <a:pt x="932561" y="6205319"/>
                  <a:pt x="904389" y="6177148"/>
                  <a:pt x="892945" y="6132250"/>
                </a:cubicBezTo>
                <a:cubicBezTo>
                  <a:pt x="877979" y="6077667"/>
                  <a:pt x="834841" y="6044214"/>
                  <a:pt x="801387" y="6003717"/>
                </a:cubicBezTo>
                <a:cubicBezTo>
                  <a:pt x="741523" y="5930648"/>
                  <a:pt x="679017" y="5860219"/>
                  <a:pt x="617392" y="5788029"/>
                </a:cubicBezTo>
                <a:cubicBezTo>
                  <a:pt x="545203" y="5703514"/>
                  <a:pt x="270531" y="5171778"/>
                  <a:pt x="267890" y="5159452"/>
                </a:cubicBezTo>
                <a:cubicBezTo>
                  <a:pt x="258206" y="5114554"/>
                  <a:pt x="237077" y="5075818"/>
                  <a:pt x="205384" y="5041485"/>
                </a:cubicBezTo>
                <a:cubicBezTo>
                  <a:pt x="180734" y="5014193"/>
                  <a:pt x="166648" y="4980740"/>
                  <a:pt x="170170" y="4942004"/>
                </a:cubicBezTo>
                <a:cubicBezTo>
                  <a:pt x="171050" y="4934081"/>
                  <a:pt x="105903" y="4822275"/>
                  <a:pt x="75971" y="4773855"/>
                </a:cubicBezTo>
                <a:cubicBezTo>
                  <a:pt x="29312" y="4699905"/>
                  <a:pt x="-3261" y="4619792"/>
                  <a:pt x="260" y="4532636"/>
                </a:cubicBezTo>
                <a:cubicBezTo>
                  <a:pt x="7303" y="4353924"/>
                  <a:pt x="35475" y="4179612"/>
                  <a:pt x="155204" y="4036114"/>
                </a:cubicBezTo>
                <a:cubicBezTo>
                  <a:pt x="195700" y="3987694"/>
                  <a:pt x="240598" y="3942796"/>
                  <a:pt x="284616" y="3897897"/>
                </a:cubicBezTo>
                <a:cubicBezTo>
                  <a:pt x="295181" y="3886453"/>
                  <a:pt x="408747" y="3826588"/>
                  <a:pt x="449244" y="3800177"/>
                </a:cubicBezTo>
                <a:cubicBezTo>
                  <a:pt x="582178" y="3714783"/>
                  <a:pt x="720394" y="3640832"/>
                  <a:pt x="863893" y="3576566"/>
                </a:cubicBezTo>
                <a:cubicBezTo>
                  <a:pt x="928159" y="3547514"/>
                  <a:pt x="995066" y="3524625"/>
                  <a:pt x="1068136" y="3535189"/>
                </a:cubicBezTo>
                <a:cubicBezTo>
                  <a:pt x="1076060" y="3536070"/>
                  <a:pt x="1160574" y="3498214"/>
                  <a:pt x="1197549" y="3479727"/>
                </a:cubicBezTo>
                <a:cubicBezTo>
                  <a:pt x="1196669" y="3482368"/>
                  <a:pt x="1198430" y="3479727"/>
                  <a:pt x="1198430" y="3477086"/>
                </a:cubicBezTo>
                <a:cubicBezTo>
                  <a:pt x="1191387" y="3423384"/>
                  <a:pt x="1215156" y="3382007"/>
                  <a:pt x="1247730" y="3339750"/>
                </a:cubicBezTo>
                <a:cubicBezTo>
                  <a:pt x="1309355" y="3259637"/>
                  <a:pt x="1365698" y="3174242"/>
                  <a:pt x="1422041" y="3090608"/>
                </a:cubicBezTo>
                <a:cubicBezTo>
                  <a:pt x="1453734" y="3043949"/>
                  <a:pt x="1481025" y="2995529"/>
                  <a:pt x="1510957" y="2947990"/>
                </a:cubicBezTo>
                <a:cubicBezTo>
                  <a:pt x="1515359" y="2940947"/>
                  <a:pt x="1523282" y="2934784"/>
                  <a:pt x="1529445" y="2928622"/>
                </a:cubicBezTo>
                <a:cubicBezTo>
                  <a:pt x="1532966" y="2928622"/>
                  <a:pt x="1535607" y="2929502"/>
                  <a:pt x="1539129" y="2929502"/>
                </a:cubicBezTo>
                <a:cubicBezTo>
                  <a:pt x="1540889" y="2950631"/>
                  <a:pt x="1544411" y="2971759"/>
                  <a:pt x="1542650" y="2992888"/>
                </a:cubicBezTo>
                <a:cubicBezTo>
                  <a:pt x="1536487" y="3069479"/>
                  <a:pt x="1568180" y="3130224"/>
                  <a:pt x="1623643" y="3178644"/>
                </a:cubicBezTo>
                <a:cubicBezTo>
                  <a:pt x="1650054" y="3201533"/>
                  <a:pt x="1680866" y="3218260"/>
                  <a:pt x="1709918" y="3237628"/>
                </a:cubicBezTo>
                <a:cubicBezTo>
                  <a:pt x="1731927" y="3252594"/>
                  <a:pt x="1804997" y="3290449"/>
                  <a:pt x="1815562" y="3293090"/>
                </a:cubicBezTo>
                <a:cubicBezTo>
                  <a:pt x="1846374" y="3316860"/>
                  <a:pt x="1875426" y="3338869"/>
                  <a:pt x="1904478" y="3362639"/>
                </a:cubicBezTo>
                <a:cubicBezTo>
                  <a:pt x="1920324" y="3374964"/>
                  <a:pt x="1932649" y="3392571"/>
                  <a:pt x="1949376" y="3403135"/>
                </a:cubicBezTo>
                <a:cubicBezTo>
                  <a:pt x="1965223" y="3412819"/>
                  <a:pt x="1985471" y="3420742"/>
                  <a:pt x="2003958" y="3422503"/>
                </a:cubicBezTo>
                <a:cubicBezTo>
                  <a:pt x="2017164" y="3426905"/>
                  <a:pt x="2033891" y="3443632"/>
                  <a:pt x="2051498" y="3461239"/>
                </a:cubicBezTo>
                <a:lnTo>
                  <a:pt x="2180030" y="3522864"/>
                </a:lnTo>
                <a:cubicBezTo>
                  <a:pt x="2179150" y="3524625"/>
                  <a:pt x="2367547" y="3646115"/>
                  <a:pt x="2372829" y="3651397"/>
                </a:cubicBezTo>
                <a:cubicBezTo>
                  <a:pt x="2409804" y="3676047"/>
                  <a:pt x="2441497" y="3697176"/>
                  <a:pt x="2474070" y="3717424"/>
                </a:cubicBezTo>
                <a:cubicBezTo>
                  <a:pt x="2485515" y="3724466"/>
                  <a:pt x="2497840" y="3728868"/>
                  <a:pt x="2510165" y="3735031"/>
                </a:cubicBezTo>
                <a:lnTo>
                  <a:pt x="2561226" y="3757040"/>
                </a:lnTo>
                <a:cubicBezTo>
                  <a:pt x="2570029" y="3741193"/>
                  <a:pt x="2588517" y="3684850"/>
                  <a:pt x="2597321" y="3684850"/>
                </a:cubicBezTo>
                <a:cubicBezTo>
                  <a:pt x="2569149" y="3669004"/>
                  <a:pt x="2551542" y="3661961"/>
                  <a:pt x="2522490" y="3645234"/>
                </a:cubicBezTo>
                <a:cubicBezTo>
                  <a:pt x="2496079" y="3625866"/>
                  <a:pt x="2364025" y="3552796"/>
                  <a:pt x="2364025" y="3552796"/>
                </a:cubicBezTo>
                <a:cubicBezTo>
                  <a:pt x="2290075" y="3495573"/>
                  <a:pt x="2015403" y="3279885"/>
                  <a:pt x="1972265" y="3259637"/>
                </a:cubicBezTo>
                <a:cubicBezTo>
                  <a:pt x="1863101" y="3207696"/>
                  <a:pt x="1765381" y="3138147"/>
                  <a:pt x="1682627" y="3049231"/>
                </a:cubicBezTo>
                <a:cubicBezTo>
                  <a:pt x="1635968" y="2999931"/>
                  <a:pt x="1602514" y="2945348"/>
                  <a:pt x="1595472" y="2877561"/>
                </a:cubicBezTo>
                <a:cubicBezTo>
                  <a:pt x="1594591" y="2866996"/>
                  <a:pt x="1597232" y="2856432"/>
                  <a:pt x="1598993" y="2840586"/>
                </a:cubicBezTo>
                <a:cubicBezTo>
                  <a:pt x="1618361" y="2875800"/>
                  <a:pt x="1635088" y="2904852"/>
                  <a:pt x="1650934" y="2933904"/>
                </a:cubicBezTo>
                <a:cubicBezTo>
                  <a:pt x="1636849" y="2784243"/>
                  <a:pt x="1569941" y="2651308"/>
                  <a:pt x="1515359" y="2513092"/>
                </a:cubicBezTo>
                <a:cubicBezTo>
                  <a:pt x="1484546" y="2516613"/>
                  <a:pt x="1453734" y="2521896"/>
                  <a:pt x="1423802" y="2523656"/>
                </a:cubicBezTo>
                <a:cubicBezTo>
                  <a:pt x="1372741" y="2525417"/>
                  <a:pt x="1333125" y="2499006"/>
                  <a:pt x="1301432" y="2462911"/>
                </a:cubicBezTo>
                <a:cubicBezTo>
                  <a:pt x="1277662" y="2435620"/>
                  <a:pt x="1208114" y="2313250"/>
                  <a:pt x="1193147" y="2283318"/>
                </a:cubicBezTo>
                <a:cubicBezTo>
                  <a:pt x="1145608" y="2190000"/>
                  <a:pt x="1140326" y="2086118"/>
                  <a:pt x="1119197" y="1985757"/>
                </a:cubicBezTo>
                <a:cubicBezTo>
                  <a:pt x="1110394" y="1943499"/>
                  <a:pt x="1103351" y="1901242"/>
                  <a:pt x="1096308" y="1858105"/>
                </a:cubicBezTo>
                <a:cubicBezTo>
                  <a:pt x="1085743" y="1793838"/>
                  <a:pt x="1113035" y="1744538"/>
                  <a:pt x="1161454" y="1705802"/>
                </a:cubicBezTo>
                <a:cubicBezTo>
                  <a:pt x="1175540" y="1694358"/>
                  <a:pt x="1179942" y="1685554"/>
                  <a:pt x="1177301" y="1667947"/>
                </a:cubicBezTo>
                <a:cubicBezTo>
                  <a:pt x="1164096" y="1555261"/>
                  <a:pt x="1158813" y="1440814"/>
                  <a:pt x="1139445" y="1329008"/>
                </a:cubicBezTo>
                <a:cubicBezTo>
                  <a:pt x="1122719" y="1232169"/>
                  <a:pt x="1127120" y="1136210"/>
                  <a:pt x="1119197" y="1039370"/>
                </a:cubicBezTo>
                <a:cubicBezTo>
                  <a:pt x="1113035" y="953975"/>
                  <a:pt x="1180822" y="705714"/>
                  <a:pt x="1191387" y="662576"/>
                </a:cubicBezTo>
                <a:cubicBezTo>
                  <a:pt x="1209874" y="592148"/>
                  <a:pt x="1254772" y="535805"/>
                  <a:pt x="1296149" y="480342"/>
                </a:cubicBezTo>
                <a:cubicBezTo>
                  <a:pt x="1370100" y="380861"/>
                  <a:pt x="1453734" y="290184"/>
                  <a:pt x="1551454" y="211832"/>
                </a:cubicBezTo>
                <a:cubicBezTo>
                  <a:pt x="1615720" y="159891"/>
                  <a:pt x="1693191" y="144045"/>
                  <a:pt x="1763620" y="109711"/>
                </a:cubicBezTo>
                <a:cubicBezTo>
                  <a:pt x="1782108" y="100907"/>
                  <a:pt x="1872785" y="64812"/>
                  <a:pt x="1898315" y="65693"/>
                </a:cubicBezTo>
                <a:cubicBezTo>
                  <a:pt x="1960821" y="69214"/>
                  <a:pt x="2018924" y="54248"/>
                  <a:pt x="2076148" y="31359"/>
                </a:cubicBezTo>
                <a:cubicBezTo>
                  <a:pt x="2121927" y="12871"/>
                  <a:pt x="2170346" y="9350"/>
                  <a:pt x="2219646" y="14632"/>
                </a:cubicBezTo>
                <a:cubicBezTo>
                  <a:pt x="2228450" y="15512"/>
                  <a:pt x="2237254" y="13751"/>
                  <a:pt x="2245177" y="11110"/>
                </a:cubicBezTo>
                <a:cubicBezTo>
                  <a:pt x="2279511" y="-2095"/>
                  <a:pt x="2312084" y="-3856"/>
                  <a:pt x="2348179" y="7589"/>
                </a:cubicBezTo>
                <a:cubicBezTo>
                  <a:pt x="2375470" y="16392"/>
                  <a:pt x="2406283" y="11110"/>
                  <a:pt x="2434454" y="17273"/>
                </a:cubicBezTo>
                <a:cubicBezTo>
                  <a:pt x="2477592" y="26076"/>
                  <a:pt x="2518969" y="39282"/>
                  <a:pt x="2561226" y="51607"/>
                </a:cubicBezTo>
                <a:cubicBezTo>
                  <a:pt x="2604364" y="63932"/>
                  <a:pt x="2647501" y="77137"/>
                  <a:pt x="2689758" y="92103"/>
                </a:cubicBezTo>
                <a:cubicBezTo>
                  <a:pt x="2710007" y="99146"/>
                  <a:pt x="2730255" y="109711"/>
                  <a:pt x="2749623" y="119395"/>
                </a:cubicBezTo>
                <a:cubicBezTo>
                  <a:pt x="2795401" y="142284"/>
                  <a:pt x="2840300" y="165173"/>
                  <a:pt x="2885198" y="188943"/>
                </a:cubicBezTo>
                <a:cubicBezTo>
                  <a:pt x="2952986" y="224157"/>
                  <a:pt x="3019893" y="260252"/>
                  <a:pt x="3074476" y="315715"/>
                </a:cubicBezTo>
                <a:cubicBezTo>
                  <a:pt x="3102647" y="343886"/>
                  <a:pt x="3138742" y="364134"/>
                  <a:pt x="3171315" y="387904"/>
                </a:cubicBezTo>
                <a:cubicBezTo>
                  <a:pt x="3225897" y="428401"/>
                  <a:pt x="3266394" y="481222"/>
                  <a:pt x="3302489" y="537565"/>
                </a:cubicBezTo>
                <a:cubicBezTo>
                  <a:pt x="3350908" y="614157"/>
                  <a:pt x="3401969" y="688987"/>
                  <a:pt x="3438944" y="770861"/>
                </a:cubicBezTo>
                <a:cubicBezTo>
                  <a:pt x="3477680" y="858016"/>
                  <a:pt x="3504091" y="952215"/>
                  <a:pt x="3529621" y="1044652"/>
                </a:cubicBezTo>
                <a:cubicBezTo>
                  <a:pt x="3541066" y="1086029"/>
                  <a:pt x="3544587" y="1253298"/>
                  <a:pt x="3541946" y="1292033"/>
                </a:cubicBezTo>
                <a:cubicBezTo>
                  <a:pt x="3537545" y="1357180"/>
                  <a:pt x="3530502" y="1422327"/>
                  <a:pt x="3524339" y="1486593"/>
                </a:cubicBezTo>
                <a:cubicBezTo>
                  <a:pt x="3523459" y="1498918"/>
                  <a:pt x="3526980" y="1511243"/>
                  <a:pt x="3524339" y="1522688"/>
                </a:cubicBezTo>
                <a:cubicBezTo>
                  <a:pt x="3522578" y="1532372"/>
                  <a:pt x="3500569" y="1564945"/>
                  <a:pt x="3500569" y="1571988"/>
                </a:cubicBezTo>
                <a:cubicBezTo>
                  <a:pt x="3497928" y="1620407"/>
                  <a:pt x="3496168" y="1668827"/>
                  <a:pt x="3494407" y="1717247"/>
                </a:cubicBezTo>
                <a:cubicBezTo>
                  <a:pt x="3494407" y="1719888"/>
                  <a:pt x="3495287" y="1724290"/>
                  <a:pt x="3497048" y="1725170"/>
                </a:cubicBezTo>
                <a:cubicBezTo>
                  <a:pt x="3547228" y="1759504"/>
                  <a:pt x="3526980" y="1802642"/>
                  <a:pt x="3506732" y="1839617"/>
                </a:cubicBezTo>
                <a:cubicBezTo>
                  <a:pt x="3494407" y="1862506"/>
                  <a:pt x="3490005" y="1883635"/>
                  <a:pt x="3489125" y="1908285"/>
                </a:cubicBezTo>
                <a:cubicBezTo>
                  <a:pt x="3487364" y="1963748"/>
                  <a:pt x="3482962" y="2019210"/>
                  <a:pt x="3482082" y="2074673"/>
                </a:cubicBezTo>
                <a:cubicBezTo>
                  <a:pt x="3481201" y="2125734"/>
                  <a:pt x="3485603" y="2384560"/>
                  <a:pt x="3478560" y="2462031"/>
                </a:cubicBezTo>
                <a:cubicBezTo>
                  <a:pt x="3468876" y="2572076"/>
                  <a:pt x="3453030" y="2682121"/>
                  <a:pt x="3439825" y="2793046"/>
                </a:cubicBezTo>
                <a:cubicBezTo>
                  <a:pt x="3438064" y="2808012"/>
                  <a:pt x="3429260" y="2868757"/>
                  <a:pt x="3435423" y="2873159"/>
                </a:cubicBezTo>
                <a:cubicBezTo>
                  <a:pt x="3453030" y="2887245"/>
                  <a:pt x="3473278" y="2899570"/>
                  <a:pt x="3494407" y="2904852"/>
                </a:cubicBezTo>
                <a:cubicBezTo>
                  <a:pt x="3527861" y="2912775"/>
                  <a:pt x="3551630" y="2901330"/>
                  <a:pt x="3573639" y="2867877"/>
                </a:cubicBezTo>
                <a:cubicBezTo>
                  <a:pt x="3617657" y="2801850"/>
                  <a:pt x="3687206" y="2766635"/>
                  <a:pt x="3759395" y="2738464"/>
                </a:cubicBezTo>
                <a:cubicBezTo>
                  <a:pt x="3863278" y="2697968"/>
                  <a:pt x="3972442" y="2683001"/>
                  <a:pt x="4082487" y="2675078"/>
                </a:cubicBezTo>
                <a:cubicBezTo>
                  <a:pt x="4122984" y="2672437"/>
                  <a:pt x="4452238" y="2683001"/>
                  <a:pt x="4495376" y="2687403"/>
                </a:cubicBezTo>
                <a:cubicBezTo>
                  <a:pt x="4528829" y="2690044"/>
                  <a:pt x="4559642" y="2690044"/>
                  <a:pt x="4593095" y="2674198"/>
                </a:cubicBezTo>
                <a:cubicBezTo>
                  <a:pt x="4633592" y="2654830"/>
                  <a:pt x="4669687" y="2685642"/>
                  <a:pt x="4700499" y="2712053"/>
                </a:cubicBezTo>
                <a:cubicBezTo>
                  <a:pt x="4743637" y="2749909"/>
                  <a:pt x="4767407" y="2800089"/>
                  <a:pt x="4785894" y="2852030"/>
                </a:cubicBezTo>
                <a:cubicBezTo>
                  <a:pt x="4798220" y="2886364"/>
                  <a:pt x="4823750" y="2904852"/>
                  <a:pt x="4848400" y="2925981"/>
                </a:cubicBezTo>
                <a:cubicBezTo>
                  <a:pt x="4883614" y="2956793"/>
                  <a:pt x="4915307" y="2987606"/>
                  <a:pt x="4921470" y="3038667"/>
                </a:cubicBezTo>
                <a:cubicBezTo>
                  <a:pt x="4927632" y="3095009"/>
                  <a:pt x="4973411" y="3112617"/>
                  <a:pt x="5020070" y="3126702"/>
                </a:cubicBezTo>
                <a:cubicBezTo>
                  <a:pt x="5043839" y="3133745"/>
                  <a:pt x="5069370" y="3136386"/>
                  <a:pt x="5092259" y="3146070"/>
                </a:cubicBezTo>
                <a:cubicBezTo>
                  <a:pt x="5117790" y="3157515"/>
                  <a:pt x="5204065" y="3207696"/>
                  <a:pt x="5225194" y="3211217"/>
                </a:cubicBezTo>
                <a:cubicBezTo>
                  <a:pt x="5265690" y="3219140"/>
                  <a:pt x="5300024" y="3229705"/>
                  <a:pt x="5325555" y="3269321"/>
                </a:cubicBezTo>
                <a:cubicBezTo>
                  <a:pt x="5339641" y="3292210"/>
                  <a:pt x="5410069" y="3323903"/>
                  <a:pt x="5413590" y="3329185"/>
                </a:cubicBezTo>
                <a:cubicBezTo>
                  <a:pt x="5452326" y="3386408"/>
                  <a:pt x="5517473" y="3382887"/>
                  <a:pt x="5572936" y="3403135"/>
                </a:cubicBezTo>
                <a:cubicBezTo>
                  <a:pt x="5607270" y="3415461"/>
                  <a:pt x="5638082" y="3438350"/>
                  <a:pt x="5668895" y="3457718"/>
                </a:cubicBezTo>
                <a:cubicBezTo>
                  <a:pt x="5693545" y="3473564"/>
                  <a:pt x="5716434" y="3492932"/>
                  <a:pt x="5741084" y="3507018"/>
                </a:cubicBezTo>
                <a:cubicBezTo>
                  <a:pt x="5753409" y="3514061"/>
                  <a:pt x="5770136" y="3511420"/>
                  <a:pt x="5784222" y="3516702"/>
                </a:cubicBezTo>
                <a:cubicBezTo>
                  <a:pt x="5804470" y="3523745"/>
                  <a:pt x="5827359" y="3528146"/>
                  <a:pt x="5843206" y="3541352"/>
                </a:cubicBezTo>
                <a:cubicBezTo>
                  <a:pt x="5881062" y="3573045"/>
                  <a:pt x="5913634" y="3610020"/>
                  <a:pt x="5951490" y="3640832"/>
                </a:cubicBezTo>
                <a:cubicBezTo>
                  <a:pt x="5967337" y="3654038"/>
                  <a:pt x="5992867" y="3655799"/>
                  <a:pt x="6013116" y="3664602"/>
                </a:cubicBezTo>
                <a:lnTo>
                  <a:pt x="6186546" y="3736792"/>
                </a:lnTo>
                <a:cubicBezTo>
                  <a:pt x="6188307" y="3742954"/>
                  <a:pt x="6187427" y="3747356"/>
                  <a:pt x="6186546" y="3750877"/>
                </a:cubicBezTo>
                <a:close/>
                <a:moveTo>
                  <a:pt x="8932387" y="3619704"/>
                </a:moveTo>
                <a:cubicBezTo>
                  <a:pt x="8948233" y="3588011"/>
                  <a:pt x="8956157" y="3551036"/>
                  <a:pt x="8953516" y="3513180"/>
                </a:cubicBezTo>
                <a:cubicBezTo>
                  <a:pt x="8949114" y="3446273"/>
                  <a:pt x="8924463" y="3387289"/>
                  <a:pt x="8878685" y="3337108"/>
                </a:cubicBezTo>
                <a:cubicBezTo>
                  <a:pt x="8850514" y="3306296"/>
                  <a:pt x="8820581" y="3276364"/>
                  <a:pt x="8775683" y="3274603"/>
                </a:cubicBezTo>
                <a:cubicBezTo>
                  <a:pt x="8733426" y="3272842"/>
                  <a:pt x="8691168" y="3277244"/>
                  <a:pt x="8648911" y="3280765"/>
                </a:cubicBezTo>
                <a:cubicBezTo>
                  <a:pt x="8641868" y="3281646"/>
                  <a:pt x="8633945" y="3292210"/>
                  <a:pt x="8628663" y="3300133"/>
                </a:cubicBezTo>
                <a:cubicBezTo>
                  <a:pt x="8626902" y="3303655"/>
                  <a:pt x="8630424" y="3315099"/>
                  <a:pt x="8633945" y="3317741"/>
                </a:cubicBezTo>
                <a:cubicBezTo>
                  <a:pt x="8676202" y="3339750"/>
                  <a:pt x="8704374" y="3375844"/>
                  <a:pt x="8735186" y="3411059"/>
                </a:cubicBezTo>
                <a:cubicBezTo>
                  <a:pt x="8778324" y="3461239"/>
                  <a:pt x="8810017" y="3516702"/>
                  <a:pt x="8823222" y="3573925"/>
                </a:cubicBezTo>
                <a:cubicBezTo>
                  <a:pt x="8860197" y="3588011"/>
                  <a:pt x="8892771" y="3602977"/>
                  <a:pt x="8932387" y="3619704"/>
                </a:cubicBezTo>
                <a:close/>
                <a:moveTo>
                  <a:pt x="1753056" y="2878441"/>
                </a:moveTo>
                <a:cubicBezTo>
                  <a:pt x="1775065" y="2862595"/>
                  <a:pt x="1764501" y="2852911"/>
                  <a:pt x="1750415" y="2837945"/>
                </a:cubicBezTo>
                <a:cubicBezTo>
                  <a:pt x="1734568" y="2821218"/>
                  <a:pt x="1722243" y="2799209"/>
                  <a:pt x="1711679" y="2778080"/>
                </a:cubicBezTo>
                <a:cubicBezTo>
                  <a:pt x="1685268" y="2720857"/>
                  <a:pt x="1663259" y="2661873"/>
                  <a:pt x="1634207" y="2606410"/>
                </a:cubicBezTo>
                <a:cubicBezTo>
                  <a:pt x="1613079" y="2567674"/>
                  <a:pt x="1583147" y="2533340"/>
                  <a:pt x="1555855" y="2494604"/>
                </a:cubicBezTo>
                <a:cubicBezTo>
                  <a:pt x="1548813" y="2499006"/>
                  <a:pt x="1540889" y="2504288"/>
                  <a:pt x="1531205" y="2510451"/>
                </a:cubicBezTo>
                <a:lnTo>
                  <a:pt x="1590189" y="2625778"/>
                </a:lnTo>
                <a:cubicBezTo>
                  <a:pt x="1606036" y="2656591"/>
                  <a:pt x="1621882" y="2688284"/>
                  <a:pt x="1637729" y="2719096"/>
                </a:cubicBezTo>
                <a:cubicBezTo>
                  <a:pt x="1653575" y="2749909"/>
                  <a:pt x="1669422" y="2781602"/>
                  <a:pt x="1686149" y="2812414"/>
                </a:cubicBezTo>
                <a:cubicBezTo>
                  <a:pt x="1692311" y="2823859"/>
                  <a:pt x="1696713" y="2836184"/>
                  <a:pt x="1703756" y="2847629"/>
                </a:cubicBezTo>
                <a:cubicBezTo>
                  <a:pt x="1716961" y="2868757"/>
                  <a:pt x="1731047" y="2889005"/>
                  <a:pt x="1746893" y="2908373"/>
                </a:cubicBezTo>
                <a:cubicBezTo>
                  <a:pt x="1750415" y="2912775"/>
                  <a:pt x="1760979" y="2911014"/>
                  <a:pt x="1768022" y="2911895"/>
                </a:cubicBezTo>
                <a:cubicBezTo>
                  <a:pt x="1767142" y="2904852"/>
                  <a:pt x="1766261" y="2897809"/>
                  <a:pt x="1763620" y="2890766"/>
                </a:cubicBezTo>
                <a:cubicBezTo>
                  <a:pt x="1762740" y="2887245"/>
                  <a:pt x="1757458" y="2883723"/>
                  <a:pt x="1753056" y="2878441"/>
                </a:cubicBezTo>
                <a:close/>
              </a:path>
            </a:pathLst>
          </a:custGeom>
          <a:solidFill>
            <a:schemeClr val="bg1">
              <a:lumMod val="65000"/>
            </a:schemeClr>
          </a:solidFill>
          <a:ln w="8803" cap="flat">
            <a:noFill/>
            <a:prstDash val="solid"/>
            <a:miter/>
          </a:ln>
        </p:spPr>
        <p:txBody>
          <a:bodyPr rtlCol="0" anchor="ctr"/>
          <a:lstStyle/>
          <a:p>
            <a:endParaRPr lang="en-US"/>
          </a:p>
        </p:txBody>
      </p:sp>
    </p:spTree>
    <p:extLst>
      <p:ext uri="{BB962C8B-B14F-4D97-AF65-F5344CB8AC3E}">
        <p14:creationId xmlns:p14="http://schemas.microsoft.com/office/powerpoint/2010/main" val="51424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ircle(in)">
                                      <p:cBhvr>
                                        <p:cTn id="10" dur="2000"/>
                                        <p:tgtEl>
                                          <p:spTgt spid="1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circle(in)">
                                      <p:cBhvr>
                                        <p:cTn id="13" dur="2000"/>
                                        <p:tgtEl>
                                          <p:spTgt spid="18"/>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ircle(in)">
                                      <p:cBhvr>
                                        <p:cTn id="16"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Graphic spid="17" grpId="0">
        <p:bldAsOne/>
      </p:bldGraphic>
      <p:bldGraphic spid="18" grpId="0">
        <p:bldAsOne/>
      </p:bldGraphic>
      <p:bldGraphic spid="19"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B0EF26B-3825-4054-B3B4-DA44793109F4}"/>
              </a:ext>
            </a:extLst>
          </p:cNvPr>
          <p:cNvGraphicFramePr/>
          <p:nvPr>
            <p:extLst>
              <p:ext uri="{D42A27DB-BD31-4B8C-83A1-F6EECF244321}">
                <p14:modId xmlns:p14="http://schemas.microsoft.com/office/powerpoint/2010/main" val="1360900254"/>
              </p:ext>
            </p:extLst>
          </p:nvPr>
        </p:nvGraphicFramePr>
        <p:xfrm>
          <a:off x="1099599" y="12556"/>
          <a:ext cx="3551913" cy="33483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91717E4E-FE20-459D-8185-7834EB07C977}"/>
              </a:ext>
            </a:extLst>
          </p:cNvPr>
          <p:cNvGraphicFramePr/>
          <p:nvPr>
            <p:extLst>
              <p:ext uri="{D42A27DB-BD31-4B8C-83A1-F6EECF244321}">
                <p14:modId xmlns:p14="http://schemas.microsoft.com/office/powerpoint/2010/main" val="1093169736"/>
              </p:ext>
            </p:extLst>
          </p:nvPr>
        </p:nvGraphicFramePr>
        <p:xfrm>
          <a:off x="4820343" y="9939"/>
          <a:ext cx="3551913" cy="33483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14199A8E-EE34-4214-AD7C-3A677E30EDB3}"/>
              </a:ext>
            </a:extLst>
          </p:cNvPr>
          <p:cNvGraphicFramePr/>
          <p:nvPr>
            <p:extLst>
              <p:ext uri="{D42A27DB-BD31-4B8C-83A1-F6EECF244321}">
                <p14:modId xmlns:p14="http://schemas.microsoft.com/office/powerpoint/2010/main" val="295345843"/>
              </p:ext>
            </p:extLst>
          </p:nvPr>
        </p:nvGraphicFramePr>
        <p:xfrm>
          <a:off x="1099599" y="3428999"/>
          <a:ext cx="3525408" cy="34290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6610C90D-9C84-45AA-86DC-DC1BBE8ADFD1}"/>
              </a:ext>
            </a:extLst>
          </p:cNvPr>
          <p:cNvGraphicFramePr/>
          <p:nvPr>
            <p:extLst>
              <p:ext uri="{D42A27DB-BD31-4B8C-83A1-F6EECF244321}">
                <p14:modId xmlns:p14="http://schemas.microsoft.com/office/powerpoint/2010/main" val="327441729"/>
              </p:ext>
            </p:extLst>
          </p:nvPr>
        </p:nvGraphicFramePr>
        <p:xfrm>
          <a:off x="4846847" y="3429000"/>
          <a:ext cx="3525409" cy="3429000"/>
        </p:xfrm>
        <a:graphic>
          <a:graphicData uri="http://schemas.openxmlformats.org/drawingml/2006/chart">
            <c:chart xmlns:c="http://schemas.openxmlformats.org/drawingml/2006/chart" xmlns:r="http://schemas.openxmlformats.org/officeDocument/2006/relationships" r:id="rId5"/>
          </a:graphicData>
        </a:graphic>
      </p:graphicFrame>
      <p:sp>
        <p:nvSpPr>
          <p:cNvPr id="18" name="Freeform: Shape 17">
            <a:extLst>
              <a:ext uri="{FF2B5EF4-FFF2-40B4-BE49-F238E27FC236}">
                <a16:creationId xmlns:a16="http://schemas.microsoft.com/office/drawing/2014/main" id="{D7C41E28-C102-4767-AA5A-E9D229EE613B}"/>
              </a:ext>
            </a:extLst>
          </p:cNvPr>
          <p:cNvSpPr/>
          <p:nvPr/>
        </p:nvSpPr>
        <p:spPr>
          <a:xfrm>
            <a:off x="9289955" y="3828916"/>
            <a:ext cx="269017" cy="313610"/>
          </a:xfrm>
          <a:custGeom>
            <a:avLst/>
            <a:gdLst>
              <a:gd name="connsiteX0" fmla="*/ 0 w 3352800"/>
              <a:gd name="connsiteY0" fmla="*/ 2185035 h 4152900"/>
              <a:gd name="connsiteX1" fmla="*/ 0 w 3352800"/>
              <a:gd name="connsiteY1" fmla="*/ 2159318 h 4152900"/>
              <a:gd name="connsiteX2" fmla="*/ 80010 w 3352800"/>
              <a:gd name="connsiteY2" fmla="*/ 2159318 h 4152900"/>
              <a:gd name="connsiteX3" fmla="*/ 158115 w 3352800"/>
              <a:gd name="connsiteY3" fmla="*/ 2221230 h 4152900"/>
              <a:gd name="connsiteX4" fmla="*/ 296228 w 3352800"/>
              <a:gd name="connsiteY4" fmla="*/ 2281238 h 4152900"/>
              <a:gd name="connsiteX5" fmla="*/ 381000 w 3352800"/>
              <a:gd name="connsiteY5" fmla="*/ 2361248 h 4152900"/>
              <a:gd name="connsiteX6" fmla="*/ 429578 w 3352800"/>
              <a:gd name="connsiteY6" fmla="*/ 2451735 h 4152900"/>
              <a:gd name="connsiteX7" fmla="*/ 516255 w 3352800"/>
              <a:gd name="connsiteY7" fmla="*/ 2596515 h 4152900"/>
              <a:gd name="connsiteX8" fmla="*/ 530543 w 3352800"/>
              <a:gd name="connsiteY8" fmla="*/ 2614613 h 4152900"/>
              <a:gd name="connsiteX9" fmla="*/ 536258 w 3352800"/>
              <a:gd name="connsiteY9" fmla="*/ 2610803 h 4152900"/>
              <a:gd name="connsiteX10" fmla="*/ 524828 w 3352800"/>
              <a:gd name="connsiteY10" fmla="*/ 2567940 h 4152900"/>
              <a:gd name="connsiteX11" fmla="*/ 403860 w 3352800"/>
              <a:gd name="connsiteY11" fmla="*/ 2237423 h 4152900"/>
              <a:gd name="connsiteX12" fmla="*/ 388620 w 3352800"/>
              <a:gd name="connsiteY12" fmla="*/ 2208848 h 4152900"/>
              <a:gd name="connsiteX13" fmla="*/ 225743 w 3352800"/>
              <a:gd name="connsiteY13" fmla="*/ 2097405 h 4152900"/>
              <a:gd name="connsiteX14" fmla="*/ 207645 w 3352800"/>
              <a:gd name="connsiteY14" fmla="*/ 2091690 h 4152900"/>
              <a:gd name="connsiteX15" fmla="*/ 183833 w 3352800"/>
              <a:gd name="connsiteY15" fmla="*/ 2019300 h 4152900"/>
              <a:gd name="connsiteX16" fmla="*/ 234315 w 3352800"/>
              <a:gd name="connsiteY16" fmla="*/ 2015490 h 4152900"/>
              <a:gd name="connsiteX17" fmla="*/ 256223 w 3352800"/>
              <a:gd name="connsiteY17" fmla="*/ 2025968 h 4152900"/>
              <a:gd name="connsiteX18" fmla="*/ 355283 w 3352800"/>
              <a:gd name="connsiteY18" fmla="*/ 2087880 h 4152900"/>
              <a:gd name="connsiteX19" fmla="*/ 477203 w 3352800"/>
              <a:gd name="connsiteY19" fmla="*/ 2237423 h 4152900"/>
              <a:gd name="connsiteX20" fmla="*/ 543878 w 3352800"/>
              <a:gd name="connsiteY20" fmla="*/ 2420303 h 4152900"/>
              <a:gd name="connsiteX21" fmla="*/ 613410 w 3352800"/>
              <a:gd name="connsiteY21" fmla="*/ 2667000 h 4152900"/>
              <a:gd name="connsiteX22" fmla="*/ 657225 w 3352800"/>
              <a:gd name="connsiteY22" fmla="*/ 2698433 h 4152900"/>
              <a:gd name="connsiteX23" fmla="*/ 670560 w 3352800"/>
              <a:gd name="connsiteY23" fmla="*/ 2696528 h 4152900"/>
              <a:gd name="connsiteX24" fmla="*/ 761048 w 3352800"/>
              <a:gd name="connsiteY24" fmla="*/ 2719388 h 4152900"/>
              <a:gd name="connsiteX25" fmla="*/ 806768 w 3352800"/>
              <a:gd name="connsiteY25" fmla="*/ 2752725 h 4152900"/>
              <a:gd name="connsiteX26" fmla="*/ 871538 w 3352800"/>
              <a:gd name="connsiteY26" fmla="*/ 2793683 h 4152900"/>
              <a:gd name="connsiteX27" fmla="*/ 900113 w 3352800"/>
              <a:gd name="connsiteY27" fmla="*/ 2780348 h 4152900"/>
              <a:gd name="connsiteX28" fmla="*/ 913448 w 3352800"/>
              <a:gd name="connsiteY28" fmla="*/ 2672715 h 4152900"/>
              <a:gd name="connsiteX29" fmla="*/ 930593 w 3352800"/>
              <a:gd name="connsiteY29" fmla="*/ 2223135 h 4152900"/>
              <a:gd name="connsiteX30" fmla="*/ 955358 w 3352800"/>
              <a:gd name="connsiteY30" fmla="*/ 1922145 h 4152900"/>
              <a:gd name="connsiteX31" fmla="*/ 1041083 w 3352800"/>
              <a:gd name="connsiteY31" fmla="*/ 1535430 h 4152900"/>
              <a:gd name="connsiteX32" fmla="*/ 1431608 w 3352800"/>
              <a:gd name="connsiteY32" fmla="*/ 687705 h 4152900"/>
              <a:gd name="connsiteX33" fmla="*/ 2112645 w 3352800"/>
              <a:gd name="connsiteY33" fmla="*/ 63818 h 4152900"/>
              <a:gd name="connsiteX34" fmla="*/ 2230755 w 3352800"/>
              <a:gd name="connsiteY34" fmla="*/ 0 h 4152900"/>
              <a:gd name="connsiteX35" fmla="*/ 2253615 w 3352800"/>
              <a:gd name="connsiteY35" fmla="*/ 0 h 4152900"/>
              <a:gd name="connsiteX36" fmla="*/ 2298383 w 3352800"/>
              <a:gd name="connsiteY36" fmla="*/ 53340 h 4152900"/>
              <a:gd name="connsiteX37" fmla="*/ 2317433 w 3352800"/>
              <a:gd name="connsiteY37" fmla="*/ 153353 h 4152900"/>
              <a:gd name="connsiteX38" fmla="*/ 2333625 w 3352800"/>
              <a:gd name="connsiteY38" fmla="*/ 515303 h 4152900"/>
              <a:gd name="connsiteX39" fmla="*/ 2336483 w 3352800"/>
              <a:gd name="connsiteY39" fmla="*/ 1071563 h 4152900"/>
              <a:gd name="connsiteX40" fmla="*/ 2344103 w 3352800"/>
              <a:gd name="connsiteY40" fmla="*/ 1101090 h 4152900"/>
              <a:gd name="connsiteX41" fmla="*/ 2462213 w 3352800"/>
              <a:gd name="connsiteY41" fmla="*/ 1336358 h 4152900"/>
              <a:gd name="connsiteX42" fmla="*/ 2576513 w 3352800"/>
              <a:gd name="connsiteY42" fmla="*/ 1791653 h 4152900"/>
              <a:gd name="connsiteX43" fmla="*/ 2461260 w 3352800"/>
              <a:gd name="connsiteY43" fmla="*/ 2054543 h 4152900"/>
              <a:gd name="connsiteX44" fmla="*/ 2281238 w 3352800"/>
              <a:gd name="connsiteY44" fmla="*/ 2189798 h 4152900"/>
              <a:gd name="connsiteX45" fmla="*/ 1573530 w 3352800"/>
              <a:gd name="connsiteY45" fmla="*/ 2687003 h 4152900"/>
              <a:gd name="connsiteX46" fmla="*/ 1190625 w 3352800"/>
              <a:gd name="connsiteY46" fmla="*/ 2958465 h 4152900"/>
              <a:gd name="connsiteX47" fmla="*/ 1183005 w 3352800"/>
              <a:gd name="connsiteY47" fmla="*/ 2964180 h 4152900"/>
              <a:gd name="connsiteX48" fmla="*/ 1178243 w 3352800"/>
              <a:gd name="connsiteY48" fmla="*/ 2974658 h 4152900"/>
              <a:gd name="connsiteX49" fmla="*/ 1188720 w 3352800"/>
              <a:gd name="connsiteY49" fmla="*/ 2980373 h 4152900"/>
              <a:gd name="connsiteX50" fmla="*/ 1219200 w 3352800"/>
              <a:gd name="connsiteY50" fmla="*/ 2979420 h 4152900"/>
              <a:gd name="connsiteX51" fmla="*/ 1408748 w 3352800"/>
              <a:gd name="connsiteY51" fmla="*/ 2918460 h 4152900"/>
              <a:gd name="connsiteX52" fmla="*/ 1492568 w 3352800"/>
              <a:gd name="connsiteY52" fmla="*/ 2867025 h 4152900"/>
              <a:gd name="connsiteX53" fmla="*/ 1673543 w 3352800"/>
              <a:gd name="connsiteY53" fmla="*/ 2699385 h 4152900"/>
              <a:gd name="connsiteX54" fmla="*/ 2094548 w 3352800"/>
              <a:gd name="connsiteY54" fmla="*/ 2357438 h 4152900"/>
              <a:gd name="connsiteX55" fmla="*/ 2780348 w 3352800"/>
              <a:gd name="connsiteY55" fmla="*/ 2206943 h 4152900"/>
              <a:gd name="connsiteX56" fmla="*/ 3265170 w 3352800"/>
              <a:gd name="connsiteY56" fmla="*/ 2671763 h 4152900"/>
              <a:gd name="connsiteX57" fmla="*/ 3263265 w 3352800"/>
              <a:gd name="connsiteY57" fmla="*/ 2947988 h 4152900"/>
              <a:gd name="connsiteX58" fmla="*/ 3205163 w 3352800"/>
              <a:gd name="connsiteY58" fmla="*/ 3300413 h 4152900"/>
              <a:gd name="connsiteX59" fmla="*/ 3255645 w 3352800"/>
              <a:gd name="connsiteY59" fmla="*/ 3629978 h 4152900"/>
              <a:gd name="connsiteX60" fmla="*/ 3353753 w 3352800"/>
              <a:gd name="connsiteY60" fmla="*/ 3869055 h 4152900"/>
              <a:gd name="connsiteX61" fmla="*/ 3353753 w 3352800"/>
              <a:gd name="connsiteY61" fmla="*/ 3917633 h 4152900"/>
              <a:gd name="connsiteX62" fmla="*/ 3267075 w 3352800"/>
              <a:gd name="connsiteY62" fmla="*/ 4035743 h 4152900"/>
              <a:gd name="connsiteX63" fmla="*/ 3060383 w 3352800"/>
              <a:gd name="connsiteY63" fmla="*/ 4118610 h 4152900"/>
              <a:gd name="connsiteX64" fmla="*/ 2738438 w 3352800"/>
              <a:gd name="connsiteY64" fmla="*/ 4088130 h 4152900"/>
              <a:gd name="connsiteX65" fmla="*/ 2304098 w 3352800"/>
              <a:gd name="connsiteY65" fmla="*/ 3866198 h 4152900"/>
              <a:gd name="connsiteX66" fmla="*/ 1749743 w 3352800"/>
              <a:gd name="connsiteY66" fmla="*/ 3444240 h 4152900"/>
              <a:gd name="connsiteX67" fmla="*/ 1432560 w 3352800"/>
              <a:gd name="connsiteY67" fmla="*/ 3201353 h 4152900"/>
              <a:gd name="connsiteX68" fmla="*/ 1352550 w 3352800"/>
              <a:gd name="connsiteY68" fmla="*/ 3155633 h 4152900"/>
              <a:gd name="connsiteX69" fmla="*/ 1331595 w 3352800"/>
              <a:gd name="connsiteY69" fmla="*/ 3150870 h 4152900"/>
              <a:gd name="connsiteX70" fmla="*/ 1328738 w 3352800"/>
              <a:gd name="connsiteY70" fmla="*/ 3156585 h 4152900"/>
              <a:gd name="connsiteX71" fmla="*/ 1346835 w 3352800"/>
              <a:gd name="connsiteY71" fmla="*/ 3180398 h 4152900"/>
              <a:gd name="connsiteX72" fmla="*/ 1473518 w 3352800"/>
              <a:gd name="connsiteY72" fmla="*/ 3324225 h 4152900"/>
              <a:gd name="connsiteX73" fmla="*/ 1669733 w 3352800"/>
              <a:gd name="connsiteY73" fmla="*/ 3656648 h 4152900"/>
              <a:gd name="connsiteX74" fmla="*/ 1665923 w 3352800"/>
              <a:gd name="connsiteY74" fmla="*/ 4032885 h 4152900"/>
              <a:gd name="connsiteX75" fmla="*/ 1558290 w 3352800"/>
              <a:gd name="connsiteY75" fmla="*/ 4161473 h 4152900"/>
              <a:gd name="connsiteX76" fmla="*/ 1532573 w 3352800"/>
              <a:gd name="connsiteY76" fmla="*/ 4161473 h 4152900"/>
              <a:gd name="connsiteX77" fmla="*/ 1487805 w 3352800"/>
              <a:gd name="connsiteY77" fmla="*/ 4092893 h 4152900"/>
              <a:gd name="connsiteX78" fmla="*/ 1442085 w 3352800"/>
              <a:gd name="connsiteY78" fmla="*/ 3813810 h 4152900"/>
              <a:gd name="connsiteX79" fmla="*/ 1380173 w 3352800"/>
              <a:gd name="connsiteY79" fmla="*/ 3453765 h 4152900"/>
              <a:gd name="connsiteX80" fmla="*/ 1283970 w 3352800"/>
              <a:gd name="connsiteY80" fmla="*/ 3305175 h 4152900"/>
              <a:gd name="connsiteX81" fmla="*/ 1226820 w 3352800"/>
              <a:gd name="connsiteY81" fmla="*/ 3276600 h 4152900"/>
              <a:gd name="connsiteX82" fmla="*/ 1148715 w 3352800"/>
              <a:gd name="connsiteY82" fmla="*/ 3239453 h 4152900"/>
              <a:gd name="connsiteX83" fmla="*/ 967740 w 3352800"/>
              <a:gd name="connsiteY83" fmla="*/ 3086100 h 4152900"/>
              <a:gd name="connsiteX84" fmla="*/ 837248 w 3352800"/>
              <a:gd name="connsiteY84" fmla="*/ 2970848 h 4152900"/>
              <a:gd name="connsiteX85" fmla="*/ 746760 w 3352800"/>
              <a:gd name="connsiteY85" fmla="*/ 2947988 h 4152900"/>
              <a:gd name="connsiteX86" fmla="*/ 675323 w 3352800"/>
              <a:gd name="connsiteY86" fmla="*/ 2952750 h 4152900"/>
              <a:gd name="connsiteX87" fmla="*/ 581025 w 3352800"/>
              <a:gd name="connsiteY87" fmla="*/ 2890838 h 4152900"/>
              <a:gd name="connsiteX88" fmla="*/ 569595 w 3352800"/>
              <a:gd name="connsiteY88" fmla="*/ 2790825 h 4152900"/>
              <a:gd name="connsiteX89" fmla="*/ 546735 w 3352800"/>
              <a:gd name="connsiteY89" fmla="*/ 2716530 h 4152900"/>
              <a:gd name="connsiteX90" fmla="*/ 529590 w 3352800"/>
              <a:gd name="connsiteY90" fmla="*/ 2698433 h 4152900"/>
              <a:gd name="connsiteX91" fmla="*/ 374333 w 3352800"/>
              <a:gd name="connsiteY91" fmla="*/ 2481263 h 4152900"/>
              <a:gd name="connsiteX92" fmla="*/ 295275 w 3352800"/>
              <a:gd name="connsiteY92" fmla="*/ 2362200 h 4152900"/>
              <a:gd name="connsiteX93" fmla="*/ 210503 w 3352800"/>
              <a:gd name="connsiteY93" fmla="*/ 2310765 h 4152900"/>
              <a:gd name="connsiteX94" fmla="*/ 195263 w 3352800"/>
              <a:gd name="connsiteY94" fmla="*/ 2306003 h 4152900"/>
              <a:gd name="connsiteX95" fmla="*/ 26670 w 3352800"/>
              <a:gd name="connsiteY95" fmla="*/ 2216468 h 4152900"/>
              <a:gd name="connsiteX96" fmla="*/ 0 w 3352800"/>
              <a:gd name="connsiteY96" fmla="*/ 2185035 h 4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3352800" h="4152900">
                <a:moveTo>
                  <a:pt x="0" y="2185035"/>
                </a:moveTo>
                <a:cubicBezTo>
                  <a:pt x="0" y="2176463"/>
                  <a:pt x="0" y="2167890"/>
                  <a:pt x="0" y="2159318"/>
                </a:cubicBezTo>
                <a:cubicBezTo>
                  <a:pt x="23813" y="2124075"/>
                  <a:pt x="60960" y="2122170"/>
                  <a:pt x="80010" y="2159318"/>
                </a:cubicBezTo>
                <a:cubicBezTo>
                  <a:pt x="97155" y="2192655"/>
                  <a:pt x="125730" y="2207895"/>
                  <a:pt x="158115" y="2221230"/>
                </a:cubicBezTo>
                <a:cubicBezTo>
                  <a:pt x="204788" y="2240280"/>
                  <a:pt x="251460" y="2260283"/>
                  <a:pt x="296228" y="2281238"/>
                </a:cubicBezTo>
                <a:cubicBezTo>
                  <a:pt x="333375" y="2298383"/>
                  <a:pt x="360998" y="2326005"/>
                  <a:pt x="381000" y="2361248"/>
                </a:cubicBezTo>
                <a:cubicBezTo>
                  <a:pt x="397193" y="2390775"/>
                  <a:pt x="412433" y="2422208"/>
                  <a:pt x="429578" y="2451735"/>
                </a:cubicBezTo>
                <a:cubicBezTo>
                  <a:pt x="458153" y="2500313"/>
                  <a:pt x="486728" y="2547938"/>
                  <a:pt x="516255" y="2596515"/>
                </a:cubicBezTo>
                <a:cubicBezTo>
                  <a:pt x="520065" y="2603183"/>
                  <a:pt x="525780" y="2608898"/>
                  <a:pt x="530543" y="2614613"/>
                </a:cubicBezTo>
                <a:cubicBezTo>
                  <a:pt x="532448" y="2613660"/>
                  <a:pt x="534353" y="2611755"/>
                  <a:pt x="536258" y="2610803"/>
                </a:cubicBezTo>
                <a:cubicBezTo>
                  <a:pt x="532448" y="2596515"/>
                  <a:pt x="529590" y="2582228"/>
                  <a:pt x="524828" y="2567940"/>
                </a:cubicBezTo>
                <a:cubicBezTo>
                  <a:pt x="484823" y="2457450"/>
                  <a:pt x="443865" y="2346960"/>
                  <a:pt x="403860" y="2237423"/>
                </a:cubicBezTo>
                <a:cubicBezTo>
                  <a:pt x="400050" y="2226945"/>
                  <a:pt x="395288" y="2217420"/>
                  <a:pt x="388620" y="2208848"/>
                </a:cubicBezTo>
                <a:cubicBezTo>
                  <a:pt x="345758" y="2154555"/>
                  <a:pt x="295275" y="2112645"/>
                  <a:pt x="225743" y="2097405"/>
                </a:cubicBezTo>
                <a:cubicBezTo>
                  <a:pt x="219075" y="2096453"/>
                  <a:pt x="213360" y="2093595"/>
                  <a:pt x="207645" y="2091690"/>
                </a:cubicBezTo>
                <a:cubicBezTo>
                  <a:pt x="185738" y="2082165"/>
                  <a:pt x="173355" y="2042160"/>
                  <a:pt x="183833" y="2019300"/>
                </a:cubicBezTo>
                <a:cubicBezTo>
                  <a:pt x="190500" y="2005013"/>
                  <a:pt x="205740" y="2004060"/>
                  <a:pt x="234315" y="2015490"/>
                </a:cubicBezTo>
                <a:cubicBezTo>
                  <a:pt x="241935" y="2018348"/>
                  <a:pt x="249555" y="2022158"/>
                  <a:pt x="256223" y="2025968"/>
                </a:cubicBezTo>
                <a:cubicBezTo>
                  <a:pt x="289560" y="2045970"/>
                  <a:pt x="322898" y="2065973"/>
                  <a:pt x="355283" y="2087880"/>
                </a:cubicBezTo>
                <a:cubicBezTo>
                  <a:pt x="410528" y="2125980"/>
                  <a:pt x="451485" y="2175510"/>
                  <a:pt x="477203" y="2237423"/>
                </a:cubicBezTo>
                <a:cubicBezTo>
                  <a:pt x="501968" y="2297430"/>
                  <a:pt x="524828" y="2358390"/>
                  <a:pt x="543878" y="2420303"/>
                </a:cubicBezTo>
                <a:cubicBezTo>
                  <a:pt x="569595" y="2502218"/>
                  <a:pt x="591503" y="2585085"/>
                  <a:pt x="613410" y="2667000"/>
                </a:cubicBezTo>
                <a:cubicBezTo>
                  <a:pt x="621983" y="2697480"/>
                  <a:pt x="624840" y="2702243"/>
                  <a:pt x="657225" y="2698433"/>
                </a:cubicBezTo>
                <a:cubicBezTo>
                  <a:pt x="661988" y="2698433"/>
                  <a:pt x="665798" y="2697480"/>
                  <a:pt x="670560" y="2696528"/>
                </a:cubicBezTo>
                <a:cubicBezTo>
                  <a:pt x="703898" y="2691765"/>
                  <a:pt x="734378" y="2699385"/>
                  <a:pt x="761048" y="2719388"/>
                </a:cubicBezTo>
                <a:cubicBezTo>
                  <a:pt x="776288" y="2730818"/>
                  <a:pt x="791528" y="2742248"/>
                  <a:pt x="806768" y="2752725"/>
                </a:cubicBezTo>
                <a:cubicBezTo>
                  <a:pt x="827723" y="2767013"/>
                  <a:pt x="848678" y="2781300"/>
                  <a:pt x="871538" y="2793683"/>
                </a:cubicBezTo>
                <a:cubicBezTo>
                  <a:pt x="890588" y="2804160"/>
                  <a:pt x="897255" y="2801303"/>
                  <a:pt x="900113" y="2780348"/>
                </a:cubicBezTo>
                <a:cubicBezTo>
                  <a:pt x="905828" y="2744153"/>
                  <a:pt x="911543" y="2708910"/>
                  <a:pt x="913448" y="2672715"/>
                </a:cubicBezTo>
                <a:cubicBezTo>
                  <a:pt x="920115" y="2523173"/>
                  <a:pt x="922973" y="2372678"/>
                  <a:pt x="930593" y="2223135"/>
                </a:cubicBezTo>
                <a:cubicBezTo>
                  <a:pt x="935355" y="2122170"/>
                  <a:pt x="942975" y="2022158"/>
                  <a:pt x="955358" y="1922145"/>
                </a:cubicBezTo>
                <a:cubicBezTo>
                  <a:pt x="971550" y="1790700"/>
                  <a:pt x="1006793" y="1663065"/>
                  <a:pt x="1041083" y="1535430"/>
                </a:cubicBezTo>
                <a:cubicBezTo>
                  <a:pt x="1122998" y="1230630"/>
                  <a:pt x="1247775" y="944880"/>
                  <a:pt x="1431608" y="687705"/>
                </a:cubicBezTo>
                <a:cubicBezTo>
                  <a:pt x="1614488" y="429578"/>
                  <a:pt x="1838325" y="219075"/>
                  <a:pt x="2112645" y="63818"/>
                </a:cubicBezTo>
                <a:cubicBezTo>
                  <a:pt x="2151698" y="41910"/>
                  <a:pt x="2191703" y="20955"/>
                  <a:pt x="2230755" y="0"/>
                </a:cubicBezTo>
                <a:cubicBezTo>
                  <a:pt x="2238375" y="0"/>
                  <a:pt x="2245995" y="0"/>
                  <a:pt x="2253615" y="0"/>
                </a:cubicBezTo>
                <a:cubicBezTo>
                  <a:pt x="2278380" y="9525"/>
                  <a:pt x="2292668" y="29528"/>
                  <a:pt x="2298383" y="53340"/>
                </a:cubicBezTo>
                <a:cubicBezTo>
                  <a:pt x="2306955" y="86678"/>
                  <a:pt x="2315528" y="120015"/>
                  <a:pt x="2317433" y="153353"/>
                </a:cubicBezTo>
                <a:cubicBezTo>
                  <a:pt x="2324100" y="274320"/>
                  <a:pt x="2331720" y="394335"/>
                  <a:pt x="2333625" y="515303"/>
                </a:cubicBezTo>
                <a:cubicBezTo>
                  <a:pt x="2336483" y="701040"/>
                  <a:pt x="2335530" y="885825"/>
                  <a:pt x="2336483" y="1071563"/>
                </a:cubicBezTo>
                <a:cubicBezTo>
                  <a:pt x="2336483" y="1081088"/>
                  <a:pt x="2339340" y="1091565"/>
                  <a:pt x="2344103" y="1101090"/>
                </a:cubicBezTo>
                <a:cubicBezTo>
                  <a:pt x="2383155" y="1179195"/>
                  <a:pt x="2424113" y="1257300"/>
                  <a:pt x="2462213" y="1336358"/>
                </a:cubicBezTo>
                <a:cubicBezTo>
                  <a:pt x="2531745" y="1480185"/>
                  <a:pt x="2574608" y="1630680"/>
                  <a:pt x="2576513" y="1791653"/>
                </a:cubicBezTo>
                <a:cubicBezTo>
                  <a:pt x="2577465" y="1897380"/>
                  <a:pt x="2540318" y="1986915"/>
                  <a:pt x="2461260" y="2054543"/>
                </a:cubicBezTo>
                <a:cubicBezTo>
                  <a:pt x="2404110" y="2104073"/>
                  <a:pt x="2342198" y="2146935"/>
                  <a:pt x="2281238" y="2189798"/>
                </a:cubicBezTo>
                <a:cubicBezTo>
                  <a:pt x="2045970" y="2355533"/>
                  <a:pt x="1809750" y="2521268"/>
                  <a:pt x="1573530" y="2687003"/>
                </a:cubicBezTo>
                <a:cubicBezTo>
                  <a:pt x="1445895" y="2777490"/>
                  <a:pt x="1318260" y="2867978"/>
                  <a:pt x="1190625" y="2958465"/>
                </a:cubicBezTo>
                <a:cubicBezTo>
                  <a:pt x="1187768" y="2960370"/>
                  <a:pt x="1184910" y="2962275"/>
                  <a:pt x="1183005" y="2964180"/>
                </a:cubicBezTo>
                <a:cubicBezTo>
                  <a:pt x="1181100" y="2967038"/>
                  <a:pt x="1177290" y="2971800"/>
                  <a:pt x="1178243" y="2974658"/>
                </a:cubicBezTo>
                <a:cubicBezTo>
                  <a:pt x="1179195" y="2977515"/>
                  <a:pt x="1184910" y="2980373"/>
                  <a:pt x="1188720" y="2980373"/>
                </a:cubicBezTo>
                <a:cubicBezTo>
                  <a:pt x="1199198" y="2980373"/>
                  <a:pt x="1209675" y="2980373"/>
                  <a:pt x="1219200" y="2979420"/>
                </a:cubicBezTo>
                <a:cubicBezTo>
                  <a:pt x="1285875" y="2969895"/>
                  <a:pt x="1347788" y="2946083"/>
                  <a:pt x="1408748" y="2918460"/>
                </a:cubicBezTo>
                <a:cubicBezTo>
                  <a:pt x="1438275" y="2905125"/>
                  <a:pt x="1468755" y="2887980"/>
                  <a:pt x="1492568" y="2867025"/>
                </a:cubicBezTo>
                <a:cubicBezTo>
                  <a:pt x="1554480" y="2812733"/>
                  <a:pt x="1613535" y="2755583"/>
                  <a:pt x="1673543" y="2699385"/>
                </a:cubicBezTo>
                <a:cubicBezTo>
                  <a:pt x="1804988" y="2574608"/>
                  <a:pt x="1940243" y="2455545"/>
                  <a:pt x="2094548" y="2357438"/>
                </a:cubicBezTo>
                <a:cubicBezTo>
                  <a:pt x="2305050" y="2223135"/>
                  <a:pt x="2531745" y="2169795"/>
                  <a:pt x="2780348" y="2206943"/>
                </a:cubicBezTo>
                <a:cubicBezTo>
                  <a:pt x="3062288" y="2248853"/>
                  <a:pt x="3211830" y="2450783"/>
                  <a:pt x="3265170" y="2671763"/>
                </a:cubicBezTo>
                <a:cubicBezTo>
                  <a:pt x="3288030" y="2763203"/>
                  <a:pt x="3277553" y="2856548"/>
                  <a:pt x="3263265" y="2947988"/>
                </a:cubicBezTo>
                <a:cubicBezTo>
                  <a:pt x="3245168" y="3066098"/>
                  <a:pt x="3224213" y="3183255"/>
                  <a:pt x="3205163" y="3300413"/>
                </a:cubicBezTo>
                <a:cubicBezTo>
                  <a:pt x="3186113" y="3415665"/>
                  <a:pt x="3199448" y="3526155"/>
                  <a:pt x="3255645" y="3629978"/>
                </a:cubicBezTo>
                <a:cubicBezTo>
                  <a:pt x="3296603" y="3706178"/>
                  <a:pt x="3337560" y="3782378"/>
                  <a:pt x="3353753" y="3869055"/>
                </a:cubicBezTo>
                <a:cubicBezTo>
                  <a:pt x="3353753" y="3885248"/>
                  <a:pt x="3353753" y="3901440"/>
                  <a:pt x="3353753" y="3917633"/>
                </a:cubicBezTo>
                <a:cubicBezTo>
                  <a:pt x="3342323" y="3970020"/>
                  <a:pt x="3310890" y="4007168"/>
                  <a:pt x="3267075" y="4035743"/>
                </a:cubicBezTo>
                <a:cubicBezTo>
                  <a:pt x="3203258" y="4076700"/>
                  <a:pt x="3134678" y="4105275"/>
                  <a:pt x="3060383" y="4118610"/>
                </a:cubicBezTo>
                <a:cubicBezTo>
                  <a:pt x="2949893" y="4138613"/>
                  <a:pt x="2843213" y="4122420"/>
                  <a:pt x="2738438" y="4088130"/>
                </a:cubicBezTo>
                <a:cubicBezTo>
                  <a:pt x="2582228" y="4036695"/>
                  <a:pt x="2440305" y="3957638"/>
                  <a:pt x="2304098" y="3866198"/>
                </a:cubicBezTo>
                <a:cubicBezTo>
                  <a:pt x="2111693" y="3735705"/>
                  <a:pt x="1931670" y="3588068"/>
                  <a:pt x="1749743" y="3444240"/>
                </a:cubicBezTo>
                <a:cubicBezTo>
                  <a:pt x="1644968" y="3361373"/>
                  <a:pt x="1539240" y="3281363"/>
                  <a:pt x="1432560" y="3201353"/>
                </a:cubicBezTo>
                <a:cubicBezTo>
                  <a:pt x="1407795" y="3183255"/>
                  <a:pt x="1379220" y="3169920"/>
                  <a:pt x="1352550" y="3155633"/>
                </a:cubicBezTo>
                <a:cubicBezTo>
                  <a:pt x="1346835" y="3152775"/>
                  <a:pt x="1338263" y="3152775"/>
                  <a:pt x="1331595" y="3150870"/>
                </a:cubicBezTo>
                <a:cubicBezTo>
                  <a:pt x="1330643" y="3152775"/>
                  <a:pt x="1329690" y="3154680"/>
                  <a:pt x="1328738" y="3156585"/>
                </a:cubicBezTo>
                <a:cubicBezTo>
                  <a:pt x="1334453" y="3164205"/>
                  <a:pt x="1340168" y="3172778"/>
                  <a:pt x="1346835" y="3180398"/>
                </a:cubicBezTo>
                <a:cubicBezTo>
                  <a:pt x="1388745" y="3228023"/>
                  <a:pt x="1432560" y="3275648"/>
                  <a:pt x="1473518" y="3324225"/>
                </a:cubicBezTo>
                <a:cubicBezTo>
                  <a:pt x="1557338" y="3424238"/>
                  <a:pt x="1627823" y="3531870"/>
                  <a:pt x="1669733" y="3656648"/>
                </a:cubicBezTo>
                <a:cubicBezTo>
                  <a:pt x="1712595" y="3782378"/>
                  <a:pt x="1717358" y="3908108"/>
                  <a:pt x="1665923" y="4032885"/>
                </a:cubicBezTo>
                <a:cubicBezTo>
                  <a:pt x="1643063" y="4086225"/>
                  <a:pt x="1615440" y="4135755"/>
                  <a:pt x="1558290" y="4161473"/>
                </a:cubicBezTo>
                <a:cubicBezTo>
                  <a:pt x="1549718" y="4161473"/>
                  <a:pt x="1541145" y="4161473"/>
                  <a:pt x="1532573" y="4161473"/>
                </a:cubicBezTo>
                <a:cubicBezTo>
                  <a:pt x="1504950" y="4147185"/>
                  <a:pt x="1492568" y="4122420"/>
                  <a:pt x="1487805" y="4092893"/>
                </a:cubicBezTo>
                <a:cubicBezTo>
                  <a:pt x="1472565" y="3999548"/>
                  <a:pt x="1457325" y="3907155"/>
                  <a:pt x="1442085" y="3813810"/>
                </a:cubicBezTo>
                <a:cubicBezTo>
                  <a:pt x="1422083" y="3693795"/>
                  <a:pt x="1401128" y="3573780"/>
                  <a:pt x="1380173" y="3453765"/>
                </a:cubicBezTo>
                <a:cubicBezTo>
                  <a:pt x="1368743" y="3390900"/>
                  <a:pt x="1334453" y="3341370"/>
                  <a:pt x="1283970" y="3305175"/>
                </a:cubicBezTo>
                <a:cubicBezTo>
                  <a:pt x="1266825" y="3292793"/>
                  <a:pt x="1246823" y="3279458"/>
                  <a:pt x="1226820" y="3276600"/>
                </a:cubicBezTo>
                <a:cubicBezTo>
                  <a:pt x="1196340" y="3271838"/>
                  <a:pt x="1171575" y="3257550"/>
                  <a:pt x="1148715" y="3239453"/>
                </a:cubicBezTo>
                <a:cubicBezTo>
                  <a:pt x="1087755" y="3188970"/>
                  <a:pt x="1027748" y="3137535"/>
                  <a:pt x="967740" y="3086100"/>
                </a:cubicBezTo>
                <a:cubicBezTo>
                  <a:pt x="923925" y="3048000"/>
                  <a:pt x="881063" y="3009900"/>
                  <a:pt x="837248" y="2970848"/>
                </a:cubicBezTo>
                <a:cubicBezTo>
                  <a:pt x="810578" y="2947988"/>
                  <a:pt x="781050" y="2940368"/>
                  <a:pt x="746760" y="2947988"/>
                </a:cubicBezTo>
                <a:cubicBezTo>
                  <a:pt x="723900" y="2952750"/>
                  <a:pt x="699135" y="2952750"/>
                  <a:pt x="675323" y="2952750"/>
                </a:cubicBezTo>
                <a:cubicBezTo>
                  <a:pt x="630555" y="2953703"/>
                  <a:pt x="600075" y="2930843"/>
                  <a:pt x="581025" y="2890838"/>
                </a:cubicBezTo>
                <a:cubicBezTo>
                  <a:pt x="565785" y="2858453"/>
                  <a:pt x="562928" y="2825115"/>
                  <a:pt x="569595" y="2790825"/>
                </a:cubicBezTo>
                <a:cubicBezTo>
                  <a:pt x="574358" y="2762250"/>
                  <a:pt x="566738" y="2737485"/>
                  <a:pt x="546735" y="2716530"/>
                </a:cubicBezTo>
                <a:cubicBezTo>
                  <a:pt x="541020" y="2710815"/>
                  <a:pt x="536258" y="2704148"/>
                  <a:pt x="529590" y="2698433"/>
                </a:cubicBezTo>
                <a:cubicBezTo>
                  <a:pt x="462915" y="2636520"/>
                  <a:pt x="415290" y="2561273"/>
                  <a:pt x="374333" y="2481263"/>
                </a:cubicBezTo>
                <a:cubicBezTo>
                  <a:pt x="350520" y="2440305"/>
                  <a:pt x="323850" y="2400300"/>
                  <a:pt x="295275" y="2362200"/>
                </a:cubicBezTo>
                <a:cubicBezTo>
                  <a:pt x="275273" y="2334578"/>
                  <a:pt x="248603" y="2312670"/>
                  <a:pt x="210503" y="2310765"/>
                </a:cubicBezTo>
                <a:cubicBezTo>
                  <a:pt x="205740" y="2310765"/>
                  <a:pt x="200025" y="2307908"/>
                  <a:pt x="195263" y="2306003"/>
                </a:cubicBezTo>
                <a:cubicBezTo>
                  <a:pt x="135255" y="2282190"/>
                  <a:pt x="79058" y="2252663"/>
                  <a:pt x="26670" y="2216468"/>
                </a:cubicBezTo>
                <a:cubicBezTo>
                  <a:pt x="15240" y="2208848"/>
                  <a:pt x="8573" y="2195513"/>
                  <a:pt x="0" y="2185035"/>
                </a:cubicBezTo>
                <a:close/>
              </a:path>
            </a:pathLst>
          </a:custGeom>
          <a:solidFill>
            <a:schemeClr val="accent2"/>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BA7E77A0-3E33-4396-89DB-ED31E85B43D6}"/>
              </a:ext>
            </a:extLst>
          </p:cNvPr>
          <p:cNvSpPr/>
          <p:nvPr/>
        </p:nvSpPr>
        <p:spPr>
          <a:xfrm rot="1880909">
            <a:off x="9228403" y="4763296"/>
            <a:ext cx="3443947" cy="1620323"/>
          </a:xfrm>
          <a:custGeom>
            <a:avLst/>
            <a:gdLst>
              <a:gd name="connsiteX0" fmla="*/ 2861569 w 4033651"/>
              <a:gd name="connsiteY0" fmla="*/ 138396 h 2123114"/>
              <a:gd name="connsiteX1" fmla="*/ 2853861 w 4033651"/>
              <a:gd name="connsiteY1" fmla="*/ 157070 h 2123114"/>
              <a:gd name="connsiteX2" fmla="*/ 2880243 w 4033651"/>
              <a:gd name="connsiteY2" fmla="*/ 183454 h 2123114"/>
              <a:gd name="connsiteX3" fmla="*/ 2906627 w 4033651"/>
              <a:gd name="connsiteY3" fmla="*/ 157071 h 2123114"/>
              <a:gd name="connsiteX4" fmla="*/ 2880244 w 4033651"/>
              <a:gd name="connsiteY4" fmla="*/ 130687 h 2123114"/>
              <a:gd name="connsiteX5" fmla="*/ 2861569 w 4033651"/>
              <a:gd name="connsiteY5" fmla="*/ 138396 h 2123114"/>
              <a:gd name="connsiteX6" fmla="*/ 1492252 w 4033651"/>
              <a:gd name="connsiteY6" fmla="*/ 758000 h 2123114"/>
              <a:gd name="connsiteX7" fmla="*/ 1407872 w 4033651"/>
              <a:gd name="connsiteY7" fmla="*/ 878952 h 2123114"/>
              <a:gd name="connsiteX8" fmla="*/ 1450466 w 4033651"/>
              <a:gd name="connsiteY8" fmla="*/ 1034391 h 2123114"/>
              <a:gd name="connsiteX9" fmla="*/ 1619891 w 4033651"/>
              <a:gd name="connsiteY9" fmla="*/ 1113540 h 2123114"/>
              <a:gd name="connsiteX10" fmla="*/ 1881179 w 4033651"/>
              <a:gd name="connsiteY10" fmla="*/ 1110044 h 2123114"/>
              <a:gd name="connsiteX11" fmla="*/ 2002924 w 4033651"/>
              <a:gd name="connsiteY11" fmla="*/ 1067449 h 2123114"/>
              <a:gd name="connsiteX12" fmla="*/ 2066180 w 4033651"/>
              <a:gd name="connsiteY12" fmla="*/ 1014683 h 2123114"/>
              <a:gd name="connsiteX13" fmla="*/ 2083345 w 4033651"/>
              <a:gd name="connsiteY13" fmla="*/ 978128 h 2123114"/>
              <a:gd name="connsiteX14" fmla="*/ 2020725 w 4033651"/>
              <a:gd name="connsiteY14" fmla="*/ 968592 h 2123114"/>
              <a:gd name="connsiteX15" fmla="*/ 1853524 w 4033651"/>
              <a:gd name="connsiteY15" fmla="*/ 970181 h 2123114"/>
              <a:gd name="connsiteX16" fmla="*/ 1769925 w 4033651"/>
              <a:gd name="connsiteY16" fmla="*/ 984167 h 2123114"/>
              <a:gd name="connsiteX17" fmla="*/ 1640870 w 4033651"/>
              <a:gd name="connsiteY17" fmla="*/ 1064588 h 2123114"/>
              <a:gd name="connsiteX18" fmla="*/ 1590011 w 4033651"/>
              <a:gd name="connsiteY18" fmla="*/ 1042337 h 2123114"/>
              <a:gd name="connsiteX19" fmla="*/ 1619891 w 4033651"/>
              <a:gd name="connsiteY19" fmla="*/ 1008643 h 2123114"/>
              <a:gd name="connsiteX20" fmla="*/ 1619255 w 4033651"/>
              <a:gd name="connsiteY20" fmla="*/ 1006736 h 2123114"/>
              <a:gd name="connsiteX21" fmla="*/ 1547735 w 4033651"/>
              <a:gd name="connsiteY21" fmla="*/ 963505 h 2123114"/>
              <a:gd name="connsiteX22" fmla="*/ 1513404 w 4033651"/>
              <a:gd name="connsiteY22" fmla="*/ 830000 h 2123114"/>
              <a:gd name="connsiteX23" fmla="*/ 1603679 w 4033651"/>
              <a:gd name="connsiteY23" fmla="*/ 730825 h 2123114"/>
              <a:gd name="connsiteX24" fmla="*/ 1537637 w 4033651"/>
              <a:gd name="connsiteY24" fmla="*/ 736582 h 2123114"/>
              <a:gd name="connsiteX25" fmla="*/ 1492252 w 4033651"/>
              <a:gd name="connsiteY25" fmla="*/ 758000 h 2123114"/>
              <a:gd name="connsiteX26" fmla="*/ 7417 w 4033651"/>
              <a:gd name="connsiteY26" fmla="*/ 108675 h 2123114"/>
              <a:gd name="connsiteX27" fmla="*/ 27681 w 4033651"/>
              <a:gd name="connsiteY27" fmla="*/ 102397 h 2123114"/>
              <a:gd name="connsiteX28" fmla="*/ 90938 w 4033651"/>
              <a:gd name="connsiteY28" fmla="*/ 102397 h 2123114"/>
              <a:gd name="connsiteX29" fmla="*/ 106513 w 4033651"/>
              <a:gd name="connsiteY29" fmla="*/ 88411 h 2123114"/>
              <a:gd name="connsiteX30" fmla="*/ 125268 w 4033651"/>
              <a:gd name="connsiteY30" fmla="*/ 62663 h 2123114"/>
              <a:gd name="connsiteX31" fmla="*/ 265131 w 4033651"/>
              <a:gd name="connsiteY31" fmla="*/ 16890 h 2123114"/>
              <a:gd name="connsiteX32" fmla="*/ 284838 w 4033651"/>
              <a:gd name="connsiteY32" fmla="*/ 33101 h 2123114"/>
              <a:gd name="connsiteX33" fmla="*/ 296917 w 4033651"/>
              <a:gd name="connsiteY33" fmla="*/ 57260 h 2123114"/>
              <a:gd name="connsiteX34" fmla="*/ 308042 w 4033651"/>
              <a:gd name="connsiteY34" fmla="*/ 63299 h 2123114"/>
              <a:gd name="connsiteX35" fmla="*/ 342373 w 4033651"/>
              <a:gd name="connsiteY35" fmla="*/ 84596 h 2123114"/>
              <a:gd name="connsiteX36" fmla="*/ 367166 w 4033651"/>
              <a:gd name="connsiteY36" fmla="*/ 102079 h 2123114"/>
              <a:gd name="connsiteX37" fmla="*/ 1760390 w 4033651"/>
              <a:gd name="connsiteY37" fmla="*/ 107483 h 2123114"/>
              <a:gd name="connsiteX38" fmla="*/ 1774058 w 4033651"/>
              <a:gd name="connsiteY38" fmla="*/ 96039 h 2123114"/>
              <a:gd name="connsiteX39" fmla="*/ 1780733 w 4033651"/>
              <a:gd name="connsiteY39" fmla="*/ 76014 h 2123114"/>
              <a:gd name="connsiteX40" fmla="*/ 1797580 w 4033651"/>
              <a:gd name="connsiteY40" fmla="*/ 69338 h 2123114"/>
              <a:gd name="connsiteX41" fmla="*/ 1808069 w 4033651"/>
              <a:gd name="connsiteY41" fmla="*/ 69975 h 2123114"/>
              <a:gd name="connsiteX42" fmla="*/ 2016592 w 4033651"/>
              <a:gd name="connsiteY42" fmla="*/ 72835 h 2123114"/>
              <a:gd name="connsiteX43" fmla="*/ 2040432 w 4033651"/>
              <a:gd name="connsiteY43" fmla="*/ 65842 h 2123114"/>
              <a:gd name="connsiteX44" fmla="*/ 2095741 w 4033651"/>
              <a:gd name="connsiteY44" fmla="*/ 69657 h 2123114"/>
              <a:gd name="connsiteX45" fmla="*/ 2117357 w 4033651"/>
              <a:gd name="connsiteY45" fmla="*/ 73788 h 2123114"/>
              <a:gd name="connsiteX46" fmla="*/ 2496893 w 4033651"/>
              <a:gd name="connsiteY46" fmla="*/ 63935 h 2123114"/>
              <a:gd name="connsiteX47" fmla="*/ 2503886 w 4033651"/>
              <a:gd name="connsiteY47" fmla="*/ 53763 h 2123114"/>
              <a:gd name="connsiteX48" fmla="*/ 2518508 w 4033651"/>
              <a:gd name="connsiteY48" fmla="*/ 10215 h 2123114"/>
              <a:gd name="connsiteX49" fmla="*/ 2556971 w 4033651"/>
              <a:gd name="connsiteY49" fmla="*/ 9579 h 2123114"/>
              <a:gd name="connsiteX50" fmla="*/ 2573818 w 4033651"/>
              <a:gd name="connsiteY50" fmla="*/ 35645 h 2123114"/>
              <a:gd name="connsiteX51" fmla="*/ 2579222 w 4033651"/>
              <a:gd name="connsiteY51" fmla="*/ 51220 h 2123114"/>
              <a:gd name="connsiteX52" fmla="*/ 2594479 w 4033651"/>
              <a:gd name="connsiteY52" fmla="*/ 61710 h 2123114"/>
              <a:gd name="connsiteX53" fmla="*/ 2613233 w 4033651"/>
              <a:gd name="connsiteY53" fmla="*/ 63935 h 2123114"/>
              <a:gd name="connsiteX54" fmla="*/ 2717176 w 4033651"/>
              <a:gd name="connsiteY54" fmla="*/ 88092 h 2123114"/>
              <a:gd name="connsiteX55" fmla="*/ 2755640 w 4033651"/>
              <a:gd name="connsiteY55" fmla="*/ 123694 h 2123114"/>
              <a:gd name="connsiteX56" fmla="*/ 2765811 w 4033651"/>
              <a:gd name="connsiteY56" fmla="*/ 129098 h 2123114"/>
              <a:gd name="connsiteX57" fmla="*/ 2820802 w 4033651"/>
              <a:gd name="connsiteY57" fmla="*/ 127827 h 2123114"/>
              <a:gd name="connsiteX58" fmla="*/ 2856403 w 4033651"/>
              <a:gd name="connsiteY58" fmla="*/ 112887 h 2123114"/>
              <a:gd name="connsiteX59" fmla="*/ 2906309 w 4033651"/>
              <a:gd name="connsiteY59" fmla="*/ 110662 h 2123114"/>
              <a:gd name="connsiteX60" fmla="*/ 2930785 w 4033651"/>
              <a:gd name="connsiteY60" fmla="*/ 153256 h 2123114"/>
              <a:gd name="connsiteX61" fmla="*/ 2916798 w 4033651"/>
              <a:gd name="connsiteY61" fmla="*/ 214605 h 2123114"/>
              <a:gd name="connsiteX62" fmla="*/ 2884694 w 4033651"/>
              <a:gd name="connsiteY62" fmla="*/ 281675 h 2123114"/>
              <a:gd name="connsiteX63" fmla="*/ 2873887 w 4033651"/>
              <a:gd name="connsiteY63" fmla="*/ 302655 h 2123114"/>
              <a:gd name="connsiteX64" fmla="*/ 2873886 w 4033651"/>
              <a:gd name="connsiteY64" fmla="*/ 324906 h 2123114"/>
              <a:gd name="connsiteX65" fmla="*/ 3090038 w 4033651"/>
              <a:gd name="connsiteY65" fmla="*/ 540739 h 2123114"/>
              <a:gd name="connsiteX66" fmla="*/ 3140261 w 4033651"/>
              <a:gd name="connsiteY66" fmla="*/ 555997 h 2123114"/>
              <a:gd name="connsiteX67" fmla="*/ 3157745 w 4033651"/>
              <a:gd name="connsiteY67" fmla="*/ 598591 h 2123114"/>
              <a:gd name="connsiteX68" fmla="*/ 3156790 w 4033651"/>
              <a:gd name="connsiteY68" fmla="*/ 613849 h 2123114"/>
              <a:gd name="connsiteX69" fmla="*/ 3130407 w 4033651"/>
              <a:gd name="connsiteY69" fmla="*/ 647543 h 2123114"/>
              <a:gd name="connsiteX70" fmla="*/ 3111335 w 4033651"/>
              <a:gd name="connsiteY70" fmla="*/ 655172 h 2123114"/>
              <a:gd name="connsiteX71" fmla="*/ 3130089 w 4033651"/>
              <a:gd name="connsiteY71" fmla="*/ 667569 h 2123114"/>
              <a:gd name="connsiteX72" fmla="*/ 3652032 w 4033651"/>
              <a:gd name="connsiteY72" fmla="*/ 1122123 h 2123114"/>
              <a:gd name="connsiteX73" fmla="*/ 3733406 w 4033651"/>
              <a:gd name="connsiteY73" fmla="*/ 1158996 h 2123114"/>
              <a:gd name="connsiteX74" fmla="*/ 3793106 w 4033651"/>
              <a:gd name="connsiteY74" fmla="*/ 1171641 h 2123114"/>
              <a:gd name="connsiteX75" fmla="*/ 3805062 w 4033651"/>
              <a:gd name="connsiteY75" fmla="*/ 1174044 h 2123114"/>
              <a:gd name="connsiteX76" fmla="*/ 4032612 w 4033651"/>
              <a:gd name="connsiteY76" fmla="*/ 1628795 h 2123114"/>
              <a:gd name="connsiteX77" fmla="*/ 4033395 w 4033651"/>
              <a:gd name="connsiteY77" fmla="*/ 1750392 h 2123114"/>
              <a:gd name="connsiteX78" fmla="*/ 4033651 w 4033651"/>
              <a:gd name="connsiteY78" fmla="*/ 1815949 h 2123114"/>
              <a:gd name="connsiteX79" fmla="*/ 3460875 w 4033651"/>
              <a:gd name="connsiteY79" fmla="*/ 2102558 h 2123114"/>
              <a:gd name="connsiteX80" fmla="*/ 3447319 w 4033651"/>
              <a:gd name="connsiteY80" fmla="*/ 2099702 h 2123114"/>
              <a:gd name="connsiteX81" fmla="*/ 3406318 w 4033651"/>
              <a:gd name="connsiteY81" fmla="*/ 2093850 h 2123114"/>
              <a:gd name="connsiteX82" fmla="*/ 3258827 w 4033651"/>
              <a:gd name="connsiteY82" fmla="*/ 2090989 h 2123114"/>
              <a:gd name="connsiteX83" fmla="*/ 3159015 w 4033651"/>
              <a:gd name="connsiteY83" fmla="*/ 2112604 h 2123114"/>
              <a:gd name="connsiteX84" fmla="*/ 2973697 w 4033651"/>
              <a:gd name="connsiteY84" fmla="*/ 2110379 h 2123114"/>
              <a:gd name="connsiteX85" fmla="*/ 2707323 w 4033651"/>
              <a:gd name="connsiteY85" fmla="*/ 2071281 h 2123114"/>
              <a:gd name="connsiteX86" fmla="*/ 2576997 w 4033651"/>
              <a:gd name="connsiteY86" fmla="*/ 2077638 h 2123114"/>
              <a:gd name="connsiteX87" fmla="*/ 2275020 w 4033651"/>
              <a:gd name="connsiteY87" fmla="*/ 2083996 h 2123114"/>
              <a:gd name="connsiteX88" fmla="*/ 2289006 w 4033651"/>
              <a:gd name="connsiteY88" fmla="*/ 1926969 h 2123114"/>
              <a:gd name="connsiteX89" fmla="*/ 2279151 w 4033651"/>
              <a:gd name="connsiteY89" fmla="*/ 1918704 h 2123114"/>
              <a:gd name="connsiteX90" fmla="*/ 2141197 w 4033651"/>
              <a:gd name="connsiteY90" fmla="*/ 1903128 h 2123114"/>
              <a:gd name="connsiteX91" fmla="*/ 2084616 w 4033651"/>
              <a:gd name="connsiteY91" fmla="*/ 1794099 h 2123114"/>
              <a:gd name="connsiteX92" fmla="*/ 2162812 w 4033651"/>
              <a:gd name="connsiteY92" fmla="*/ 1670766 h 2123114"/>
              <a:gd name="connsiteX93" fmla="*/ 2164084 w 4033651"/>
              <a:gd name="connsiteY93" fmla="*/ 1668540 h 2123114"/>
              <a:gd name="connsiteX94" fmla="*/ 1991163 w 4033651"/>
              <a:gd name="connsiteY94" fmla="*/ 1593841 h 2123114"/>
              <a:gd name="connsiteX95" fmla="*/ 2029943 w 4033651"/>
              <a:gd name="connsiteY95" fmla="*/ 1410112 h 2123114"/>
              <a:gd name="connsiteX96" fmla="*/ 2022949 w 4033651"/>
              <a:gd name="connsiteY96" fmla="*/ 1392947 h 2123114"/>
              <a:gd name="connsiteX97" fmla="*/ 1904702 w 4033651"/>
              <a:gd name="connsiteY97" fmla="*/ 1295997 h 2123114"/>
              <a:gd name="connsiteX98" fmla="*/ 1927271 w 4033651"/>
              <a:gd name="connsiteY98" fmla="*/ 1152956 h 2123114"/>
              <a:gd name="connsiteX99" fmla="*/ 1709848 w 4033651"/>
              <a:gd name="connsiteY99" fmla="*/ 1177750 h 2123114"/>
              <a:gd name="connsiteX100" fmla="*/ 1425355 w 4033651"/>
              <a:gd name="connsiteY100" fmla="*/ 1118944 h 2123114"/>
              <a:gd name="connsiteX101" fmla="*/ 1376720 w 4033651"/>
              <a:gd name="connsiteY101" fmla="*/ 1094786 h 2123114"/>
              <a:gd name="connsiteX102" fmla="*/ 1369410 w 4033651"/>
              <a:gd name="connsiteY102" fmla="*/ 1086203 h 2123114"/>
              <a:gd name="connsiteX103" fmla="*/ 1363369 w 4033651"/>
              <a:gd name="connsiteY103" fmla="*/ 1053781 h 2123114"/>
              <a:gd name="connsiteX104" fmla="*/ 1351291 w 4033651"/>
              <a:gd name="connsiteY104" fmla="*/ 897389 h 2123114"/>
              <a:gd name="connsiteX105" fmla="*/ 1286763 w 4033651"/>
              <a:gd name="connsiteY105" fmla="*/ 743858 h 2123114"/>
              <a:gd name="connsiteX106" fmla="*/ 988602 w 4033651"/>
              <a:gd name="connsiteY106" fmla="*/ 663437 h 2123114"/>
              <a:gd name="connsiteX107" fmla="*/ 385921 w 4033651"/>
              <a:gd name="connsiteY107" fmla="*/ 668205 h 2123114"/>
              <a:gd name="connsiteX108" fmla="*/ 361763 w 4033651"/>
              <a:gd name="connsiteY108" fmla="*/ 645318 h 2123114"/>
              <a:gd name="connsiteX109" fmla="*/ 361763 w 4033651"/>
              <a:gd name="connsiteY109" fmla="*/ 632286 h 2123114"/>
              <a:gd name="connsiteX110" fmla="*/ 346187 w 4033651"/>
              <a:gd name="connsiteY110" fmla="*/ 617346 h 2123114"/>
              <a:gd name="connsiteX111" fmla="*/ 101428 w 4033651"/>
              <a:gd name="connsiteY111" fmla="*/ 609399 h 2123114"/>
              <a:gd name="connsiteX112" fmla="*/ 87759 w 4033651"/>
              <a:gd name="connsiteY112" fmla="*/ 596048 h 2123114"/>
              <a:gd name="connsiteX113" fmla="*/ 77905 w 4033651"/>
              <a:gd name="connsiteY113" fmla="*/ 475576 h 2123114"/>
              <a:gd name="connsiteX114" fmla="*/ 68687 w 4033651"/>
              <a:gd name="connsiteY114" fmla="*/ 325223 h 2123114"/>
              <a:gd name="connsiteX115" fmla="*/ 23867 w 4033651"/>
              <a:gd name="connsiteY115" fmla="*/ 313462 h 2123114"/>
              <a:gd name="connsiteX116" fmla="*/ 5113 w 4033651"/>
              <a:gd name="connsiteY116" fmla="*/ 291212 h 2123114"/>
              <a:gd name="connsiteX117" fmla="*/ 27 w 4033651"/>
              <a:gd name="connsiteY117" fmla="*/ 126873 h 2123114"/>
              <a:gd name="connsiteX118" fmla="*/ 7417 w 4033651"/>
              <a:gd name="connsiteY118" fmla="*/ 108675 h 212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033651" h="2123114">
                <a:moveTo>
                  <a:pt x="2861569" y="138396"/>
                </a:moveTo>
                <a:cubicBezTo>
                  <a:pt x="2856802" y="143164"/>
                  <a:pt x="2853861" y="149759"/>
                  <a:pt x="2853861" y="157070"/>
                </a:cubicBezTo>
                <a:cubicBezTo>
                  <a:pt x="2853860" y="171693"/>
                  <a:pt x="2865623" y="183772"/>
                  <a:pt x="2880243" y="183454"/>
                </a:cubicBezTo>
                <a:cubicBezTo>
                  <a:pt x="2894866" y="183453"/>
                  <a:pt x="2906627" y="171693"/>
                  <a:pt x="2906627" y="157071"/>
                </a:cubicBezTo>
                <a:cubicBezTo>
                  <a:pt x="2906627" y="142449"/>
                  <a:pt x="2894866" y="130687"/>
                  <a:pt x="2880244" y="130687"/>
                </a:cubicBezTo>
                <a:cubicBezTo>
                  <a:pt x="2872933" y="130687"/>
                  <a:pt x="2866338" y="133627"/>
                  <a:pt x="2861569" y="138396"/>
                </a:cubicBezTo>
                <a:close/>
                <a:moveTo>
                  <a:pt x="1492252" y="758000"/>
                </a:moveTo>
                <a:cubicBezTo>
                  <a:pt x="1449756" y="785607"/>
                  <a:pt x="1417348" y="830318"/>
                  <a:pt x="1407872" y="878952"/>
                </a:cubicBezTo>
                <a:cubicBezTo>
                  <a:pt x="1397382" y="933626"/>
                  <a:pt x="1415182" y="991796"/>
                  <a:pt x="1450466" y="1034391"/>
                </a:cubicBezTo>
                <a:cubicBezTo>
                  <a:pt x="1493696" y="1086203"/>
                  <a:pt x="1556635" y="1100189"/>
                  <a:pt x="1619891" y="1113540"/>
                </a:cubicBezTo>
                <a:cubicBezTo>
                  <a:pt x="1705715" y="1131341"/>
                  <a:pt x="1795673" y="1129752"/>
                  <a:pt x="1881179" y="1110044"/>
                </a:cubicBezTo>
                <a:cubicBezTo>
                  <a:pt x="1923139" y="1100508"/>
                  <a:pt x="1964143" y="1086203"/>
                  <a:pt x="2002924" y="1067449"/>
                </a:cubicBezTo>
                <a:cubicBezTo>
                  <a:pt x="2028671" y="1055052"/>
                  <a:pt x="2049651" y="1038205"/>
                  <a:pt x="2066180" y="1014683"/>
                </a:cubicBezTo>
                <a:cubicBezTo>
                  <a:pt x="2071902" y="1006736"/>
                  <a:pt x="2089067" y="986392"/>
                  <a:pt x="2083345" y="978128"/>
                </a:cubicBezTo>
                <a:cubicBezTo>
                  <a:pt x="2077306" y="969545"/>
                  <a:pt x="2031214" y="969545"/>
                  <a:pt x="2020725" y="968592"/>
                </a:cubicBezTo>
                <a:cubicBezTo>
                  <a:pt x="1965097" y="963188"/>
                  <a:pt x="1908834" y="963506"/>
                  <a:pt x="1853524" y="970181"/>
                </a:cubicBezTo>
                <a:cubicBezTo>
                  <a:pt x="1825552" y="973360"/>
                  <a:pt x="1797262" y="977492"/>
                  <a:pt x="1769925" y="984167"/>
                </a:cubicBezTo>
                <a:cubicBezTo>
                  <a:pt x="1715251" y="997836"/>
                  <a:pt x="1704444" y="1013729"/>
                  <a:pt x="1640870" y="1064588"/>
                </a:cubicBezTo>
                <a:cubicBezTo>
                  <a:pt x="1632606" y="1071263"/>
                  <a:pt x="1583336" y="1050920"/>
                  <a:pt x="1590011" y="1042337"/>
                </a:cubicBezTo>
                <a:cubicBezTo>
                  <a:pt x="1602726" y="1026126"/>
                  <a:pt x="1611626" y="1018497"/>
                  <a:pt x="1619891" y="1008643"/>
                </a:cubicBezTo>
                <a:cubicBezTo>
                  <a:pt x="1620526" y="1007690"/>
                  <a:pt x="1620209" y="1006736"/>
                  <a:pt x="1619255" y="1006736"/>
                </a:cubicBezTo>
                <a:cubicBezTo>
                  <a:pt x="1603679" y="1007689"/>
                  <a:pt x="1558541" y="974313"/>
                  <a:pt x="1547735" y="963505"/>
                </a:cubicBezTo>
                <a:cubicBezTo>
                  <a:pt x="1514676" y="930765"/>
                  <a:pt x="1504504" y="873231"/>
                  <a:pt x="1513404" y="830000"/>
                </a:cubicBezTo>
                <a:cubicBezTo>
                  <a:pt x="1523576" y="780731"/>
                  <a:pt x="1559495" y="754665"/>
                  <a:pt x="1603679" y="730825"/>
                </a:cubicBezTo>
                <a:cubicBezTo>
                  <a:pt x="1581270" y="727726"/>
                  <a:pt x="1558880" y="730030"/>
                  <a:pt x="1537637" y="736582"/>
                </a:cubicBezTo>
                <a:cubicBezTo>
                  <a:pt x="1521705" y="741495"/>
                  <a:pt x="1506418" y="748797"/>
                  <a:pt x="1492252" y="758000"/>
                </a:cubicBezTo>
                <a:close/>
                <a:moveTo>
                  <a:pt x="7417" y="108675"/>
                </a:moveTo>
                <a:cubicBezTo>
                  <a:pt x="12186" y="104463"/>
                  <a:pt x="19099" y="102238"/>
                  <a:pt x="27681" y="102397"/>
                </a:cubicBezTo>
                <a:cubicBezTo>
                  <a:pt x="48661" y="102079"/>
                  <a:pt x="69958" y="101762"/>
                  <a:pt x="90938" y="102397"/>
                </a:cubicBezTo>
                <a:cubicBezTo>
                  <a:pt x="101427" y="102397"/>
                  <a:pt x="106195" y="99854"/>
                  <a:pt x="106513" y="88411"/>
                </a:cubicBezTo>
                <a:cubicBezTo>
                  <a:pt x="106831" y="76649"/>
                  <a:pt x="113189" y="67749"/>
                  <a:pt x="125268" y="62663"/>
                </a:cubicBezTo>
                <a:cubicBezTo>
                  <a:pt x="140526" y="55988"/>
                  <a:pt x="231118" y="12440"/>
                  <a:pt x="265131" y="16890"/>
                </a:cubicBezTo>
                <a:cubicBezTo>
                  <a:pt x="272441" y="17844"/>
                  <a:pt x="279753" y="26426"/>
                  <a:pt x="284838" y="33101"/>
                </a:cubicBezTo>
                <a:cubicBezTo>
                  <a:pt x="290242" y="40094"/>
                  <a:pt x="292149" y="49631"/>
                  <a:pt x="296917" y="57260"/>
                </a:cubicBezTo>
                <a:cubicBezTo>
                  <a:pt x="299142" y="60438"/>
                  <a:pt x="305182" y="64253"/>
                  <a:pt x="308042" y="63299"/>
                </a:cubicBezTo>
                <a:cubicBezTo>
                  <a:pt x="327115" y="57577"/>
                  <a:pt x="336015" y="67113"/>
                  <a:pt x="342373" y="84596"/>
                </a:cubicBezTo>
                <a:cubicBezTo>
                  <a:pt x="348730" y="102079"/>
                  <a:pt x="348413" y="102079"/>
                  <a:pt x="367166" y="102079"/>
                </a:cubicBezTo>
                <a:cubicBezTo>
                  <a:pt x="395774" y="102079"/>
                  <a:pt x="1727331" y="107165"/>
                  <a:pt x="1760390" y="107483"/>
                </a:cubicBezTo>
                <a:cubicBezTo>
                  <a:pt x="1768972" y="107483"/>
                  <a:pt x="1773740" y="106211"/>
                  <a:pt x="1774058" y="96039"/>
                </a:cubicBezTo>
                <a:cubicBezTo>
                  <a:pt x="1774375" y="89365"/>
                  <a:pt x="1777236" y="82054"/>
                  <a:pt x="1780733" y="76014"/>
                </a:cubicBezTo>
                <a:cubicBezTo>
                  <a:pt x="1784230" y="70610"/>
                  <a:pt x="1789316" y="65524"/>
                  <a:pt x="1797580" y="69338"/>
                </a:cubicBezTo>
                <a:cubicBezTo>
                  <a:pt x="1800440" y="70610"/>
                  <a:pt x="1804573" y="69975"/>
                  <a:pt x="1808069" y="69975"/>
                </a:cubicBezTo>
                <a:cubicBezTo>
                  <a:pt x="1852889" y="69975"/>
                  <a:pt x="1992117" y="71882"/>
                  <a:pt x="2016592" y="72835"/>
                </a:cubicBezTo>
                <a:cubicBezTo>
                  <a:pt x="2025174" y="73153"/>
                  <a:pt x="2032803" y="72835"/>
                  <a:pt x="2040432" y="65842"/>
                </a:cubicBezTo>
                <a:cubicBezTo>
                  <a:pt x="2049650" y="57577"/>
                  <a:pt x="2085252" y="60756"/>
                  <a:pt x="2095741" y="69657"/>
                </a:cubicBezTo>
                <a:cubicBezTo>
                  <a:pt x="2102417" y="75378"/>
                  <a:pt x="2109092" y="76968"/>
                  <a:pt x="2117357" y="73788"/>
                </a:cubicBezTo>
                <a:cubicBezTo>
                  <a:pt x="2120218" y="72517"/>
                  <a:pt x="2478775" y="66796"/>
                  <a:pt x="2496893" y="63935"/>
                </a:cubicBezTo>
                <a:cubicBezTo>
                  <a:pt x="2499754" y="63299"/>
                  <a:pt x="2502615" y="57577"/>
                  <a:pt x="2503886" y="53763"/>
                </a:cubicBezTo>
                <a:cubicBezTo>
                  <a:pt x="2508972" y="39459"/>
                  <a:pt x="2511833" y="23883"/>
                  <a:pt x="2518508" y="10215"/>
                </a:cubicBezTo>
                <a:cubicBezTo>
                  <a:pt x="2524865" y="-3136"/>
                  <a:pt x="2542348" y="-3454"/>
                  <a:pt x="2556971" y="9579"/>
                </a:cubicBezTo>
                <a:cubicBezTo>
                  <a:pt x="2564599" y="16254"/>
                  <a:pt x="2568731" y="26426"/>
                  <a:pt x="2573818" y="35645"/>
                </a:cubicBezTo>
                <a:cubicBezTo>
                  <a:pt x="2576360" y="40412"/>
                  <a:pt x="2577950" y="45816"/>
                  <a:pt x="2579222" y="51220"/>
                </a:cubicBezTo>
                <a:cubicBezTo>
                  <a:pt x="2581446" y="59167"/>
                  <a:pt x="2586851" y="61709"/>
                  <a:pt x="2594479" y="61710"/>
                </a:cubicBezTo>
                <a:cubicBezTo>
                  <a:pt x="2600836" y="61710"/>
                  <a:pt x="2606876" y="63299"/>
                  <a:pt x="2613233" y="63935"/>
                </a:cubicBezTo>
                <a:cubicBezTo>
                  <a:pt x="2647246" y="67113"/>
                  <a:pt x="2690475" y="65207"/>
                  <a:pt x="2717176" y="88092"/>
                </a:cubicBezTo>
                <a:cubicBezTo>
                  <a:pt x="2730210" y="99536"/>
                  <a:pt x="2742607" y="111933"/>
                  <a:pt x="2755640" y="123694"/>
                </a:cubicBezTo>
                <a:cubicBezTo>
                  <a:pt x="2758500" y="126237"/>
                  <a:pt x="2762315" y="129098"/>
                  <a:pt x="2765811" y="129098"/>
                </a:cubicBezTo>
                <a:cubicBezTo>
                  <a:pt x="2784247" y="129416"/>
                  <a:pt x="2802684" y="130687"/>
                  <a:pt x="2820802" y="127827"/>
                </a:cubicBezTo>
                <a:cubicBezTo>
                  <a:pt x="2833199" y="125919"/>
                  <a:pt x="2844325" y="117019"/>
                  <a:pt x="2856403" y="112887"/>
                </a:cubicBezTo>
                <a:cubicBezTo>
                  <a:pt x="2872615" y="107483"/>
                  <a:pt x="2888826" y="103350"/>
                  <a:pt x="2906309" y="110662"/>
                </a:cubicBezTo>
                <a:cubicBezTo>
                  <a:pt x="2926018" y="118927"/>
                  <a:pt x="2929196" y="135774"/>
                  <a:pt x="2930785" y="153256"/>
                </a:cubicBezTo>
                <a:cubicBezTo>
                  <a:pt x="2932692" y="174871"/>
                  <a:pt x="2926652" y="195215"/>
                  <a:pt x="2916798" y="214605"/>
                </a:cubicBezTo>
                <a:cubicBezTo>
                  <a:pt x="2905992" y="236855"/>
                  <a:pt x="2895501" y="259425"/>
                  <a:pt x="2884694" y="281675"/>
                </a:cubicBezTo>
                <a:cubicBezTo>
                  <a:pt x="2881198" y="288669"/>
                  <a:pt x="2877701" y="295662"/>
                  <a:pt x="2873887" y="302655"/>
                </a:cubicBezTo>
                <a:cubicBezTo>
                  <a:pt x="2869754" y="309966"/>
                  <a:pt x="2870707" y="316959"/>
                  <a:pt x="2873886" y="324906"/>
                </a:cubicBezTo>
                <a:cubicBezTo>
                  <a:pt x="2912030" y="423763"/>
                  <a:pt x="2967976" y="536607"/>
                  <a:pt x="3090038" y="540739"/>
                </a:cubicBezTo>
                <a:cubicBezTo>
                  <a:pt x="3106885" y="541375"/>
                  <a:pt x="3125321" y="547732"/>
                  <a:pt x="3140261" y="555997"/>
                </a:cubicBezTo>
                <a:cubicBezTo>
                  <a:pt x="3155201" y="564261"/>
                  <a:pt x="3158698" y="581744"/>
                  <a:pt x="3157745" y="598591"/>
                </a:cubicBezTo>
                <a:cubicBezTo>
                  <a:pt x="3157426" y="603677"/>
                  <a:pt x="3156791" y="608763"/>
                  <a:pt x="3156790" y="613849"/>
                </a:cubicBezTo>
                <a:cubicBezTo>
                  <a:pt x="3156790" y="635782"/>
                  <a:pt x="3151705" y="642457"/>
                  <a:pt x="3130407" y="647543"/>
                </a:cubicBezTo>
                <a:cubicBezTo>
                  <a:pt x="3124685" y="648815"/>
                  <a:pt x="3119282" y="651994"/>
                  <a:pt x="3111335" y="655172"/>
                </a:cubicBezTo>
                <a:cubicBezTo>
                  <a:pt x="3119282" y="660258"/>
                  <a:pt x="3125003" y="663437"/>
                  <a:pt x="3130089" y="667569"/>
                </a:cubicBezTo>
                <a:cubicBezTo>
                  <a:pt x="3140897" y="676787"/>
                  <a:pt x="3570657" y="1070946"/>
                  <a:pt x="3652032" y="1122123"/>
                </a:cubicBezTo>
                <a:cubicBezTo>
                  <a:pt x="3677143" y="1137698"/>
                  <a:pt x="3705116" y="1150413"/>
                  <a:pt x="3733406" y="1158996"/>
                </a:cubicBezTo>
                <a:cubicBezTo>
                  <a:pt x="3741353" y="1161379"/>
                  <a:pt x="3763843" y="1165829"/>
                  <a:pt x="3793106" y="1171641"/>
                </a:cubicBezTo>
                <a:lnTo>
                  <a:pt x="3805062" y="1174044"/>
                </a:lnTo>
                <a:lnTo>
                  <a:pt x="4032612" y="1628795"/>
                </a:lnTo>
                <a:lnTo>
                  <a:pt x="4033395" y="1750392"/>
                </a:lnTo>
                <a:lnTo>
                  <a:pt x="4033651" y="1815949"/>
                </a:lnTo>
                <a:lnTo>
                  <a:pt x="3460875" y="2102558"/>
                </a:lnTo>
                <a:lnTo>
                  <a:pt x="3447319" y="2099702"/>
                </a:lnTo>
                <a:cubicBezTo>
                  <a:pt x="3428941" y="2096259"/>
                  <a:pt x="3414782" y="2094168"/>
                  <a:pt x="3406318" y="2093850"/>
                </a:cubicBezTo>
                <a:cubicBezTo>
                  <a:pt x="3357366" y="2091943"/>
                  <a:pt x="3308096" y="2091943"/>
                  <a:pt x="3258827" y="2090989"/>
                </a:cubicBezTo>
                <a:cubicBezTo>
                  <a:pt x="3255330" y="2090989"/>
                  <a:pt x="3188260" y="2104340"/>
                  <a:pt x="3159015" y="2112604"/>
                </a:cubicBezTo>
                <a:cubicBezTo>
                  <a:pt x="3102435" y="2128498"/>
                  <a:pt x="3030914" y="2119597"/>
                  <a:pt x="2973697" y="2110379"/>
                </a:cubicBezTo>
                <a:cubicBezTo>
                  <a:pt x="2896456" y="2097982"/>
                  <a:pt x="2728938" y="2074778"/>
                  <a:pt x="2707323" y="2071281"/>
                </a:cubicBezTo>
                <a:cubicBezTo>
                  <a:pt x="2663139" y="2064288"/>
                  <a:pt x="2621498" y="2074460"/>
                  <a:pt x="2576997" y="2077638"/>
                </a:cubicBezTo>
                <a:cubicBezTo>
                  <a:pt x="2510561" y="2083043"/>
                  <a:pt x="2341773" y="2173000"/>
                  <a:pt x="2275020" y="2083996"/>
                </a:cubicBezTo>
                <a:cubicBezTo>
                  <a:pt x="2225432" y="2017562"/>
                  <a:pt x="2282649" y="1937458"/>
                  <a:pt x="2289006" y="1926969"/>
                </a:cubicBezTo>
                <a:cubicBezTo>
                  <a:pt x="2292503" y="1921564"/>
                  <a:pt x="2285828" y="1917432"/>
                  <a:pt x="2279151" y="1918704"/>
                </a:cubicBezTo>
                <a:cubicBezTo>
                  <a:pt x="2252451" y="1923472"/>
                  <a:pt x="2164719" y="1915843"/>
                  <a:pt x="2141197" y="1903128"/>
                </a:cubicBezTo>
                <a:cubicBezTo>
                  <a:pt x="2135793" y="1900268"/>
                  <a:pt x="2088748" y="1847501"/>
                  <a:pt x="2084616" y="1794099"/>
                </a:cubicBezTo>
                <a:cubicBezTo>
                  <a:pt x="2079530" y="1729572"/>
                  <a:pt x="2131343" y="1724168"/>
                  <a:pt x="2162812" y="1670766"/>
                </a:cubicBezTo>
                <a:cubicBezTo>
                  <a:pt x="2163130" y="1670130"/>
                  <a:pt x="2163766" y="1669177"/>
                  <a:pt x="2164084" y="1668540"/>
                </a:cubicBezTo>
                <a:cubicBezTo>
                  <a:pt x="2113860" y="1666316"/>
                  <a:pt x="2011188" y="1645654"/>
                  <a:pt x="1991163" y="1593841"/>
                </a:cubicBezTo>
                <a:cubicBezTo>
                  <a:pt x="1965733" y="1528678"/>
                  <a:pt x="2027718" y="1413927"/>
                  <a:pt x="2029943" y="1410112"/>
                </a:cubicBezTo>
                <a:cubicBezTo>
                  <a:pt x="2036618" y="1398669"/>
                  <a:pt x="2036300" y="1395808"/>
                  <a:pt x="2022949" y="1392947"/>
                </a:cubicBezTo>
                <a:cubicBezTo>
                  <a:pt x="1995931" y="1386908"/>
                  <a:pt x="1913602" y="1353214"/>
                  <a:pt x="1904702" y="1295997"/>
                </a:cubicBezTo>
                <a:cubicBezTo>
                  <a:pt x="1894530" y="1231152"/>
                  <a:pt x="1926635" y="1161221"/>
                  <a:pt x="1927271" y="1152956"/>
                </a:cubicBezTo>
                <a:cubicBezTo>
                  <a:pt x="1850664" y="1164082"/>
                  <a:pt x="1784229" y="1179340"/>
                  <a:pt x="1709848" y="1177750"/>
                </a:cubicBezTo>
                <a:cubicBezTo>
                  <a:pt x="1596368" y="1175525"/>
                  <a:pt x="1520715" y="1146281"/>
                  <a:pt x="1425355" y="1118944"/>
                </a:cubicBezTo>
                <a:cubicBezTo>
                  <a:pt x="1411050" y="1114812"/>
                  <a:pt x="1390389" y="1100826"/>
                  <a:pt x="1376720" y="1094786"/>
                </a:cubicBezTo>
                <a:cubicBezTo>
                  <a:pt x="1373541" y="1093515"/>
                  <a:pt x="1370363" y="1089700"/>
                  <a:pt x="1369410" y="1086203"/>
                </a:cubicBezTo>
                <a:cubicBezTo>
                  <a:pt x="1366548" y="1075714"/>
                  <a:pt x="1364006" y="1064588"/>
                  <a:pt x="1363369" y="1053781"/>
                </a:cubicBezTo>
                <a:cubicBezTo>
                  <a:pt x="1362417" y="1035662"/>
                  <a:pt x="1353516" y="931719"/>
                  <a:pt x="1351291" y="897389"/>
                </a:cubicBezTo>
                <a:cubicBezTo>
                  <a:pt x="1344933" y="795670"/>
                  <a:pt x="1296300" y="755937"/>
                  <a:pt x="1286763" y="743858"/>
                </a:cubicBezTo>
                <a:cubicBezTo>
                  <a:pt x="1218421" y="655490"/>
                  <a:pt x="1089367" y="663436"/>
                  <a:pt x="988602" y="663437"/>
                </a:cubicBezTo>
                <a:cubicBezTo>
                  <a:pt x="787390" y="663437"/>
                  <a:pt x="587450" y="668205"/>
                  <a:pt x="385921" y="668205"/>
                </a:cubicBezTo>
                <a:cubicBezTo>
                  <a:pt x="369709" y="668205"/>
                  <a:pt x="362717" y="661529"/>
                  <a:pt x="361763" y="645318"/>
                </a:cubicBezTo>
                <a:cubicBezTo>
                  <a:pt x="361762" y="641186"/>
                  <a:pt x="362080" y="636736"/>
                  <a:pt x="361763" y="632286"/>
                </a:cubicBezTo>
                <a:cubicBezTo>
                  <a:pt x="361127" y="623067"/>
                  <a:pt x="357312" y="617028"/>
                  <a:pt x="346187" y="617346"/>
                </a:cubicBezTo>
                <a:cubicBezTo>
                  <a:pt x="325844" y="617981"/>
                  <a:pt x="111918" y="610670"/>
                  <a:pt x="101428" y="609399"/>
                </a:cubicBezTo>
                <a:cubicBezTo>
                  <a:pt x="93799" y="608763"/>
                  <a:pt x="89031" y="604949"/>
                  <a:pt x="87759" y="596048"/>
                </a:cubicBezTo>
                <a:cubicBezTo>
                  <a:pt x="84898" y="574115"/>
                  <a:pt x="81084" y="492423"/>
                  <a:pt x="77905" y="475576"/>
                </a:cubicBezTo>
                <a:cubicBezTo>
                  <a:pt x="69005" y="428531"/>
                  <a:pt x="68687" y="327131"/>
                  <a:pt x="68687" y="325223"/>
                </a:cubicBezTo>
                <a:cubicBezTo>
                  <a:pt x="53111" y="321091"/>
                  <a:pt x="38489" y="316959"/>
                  <a:pt x="23867" y="313462"/>
                </a:cubicBezTo>
                <a:cubicBezTo>
                  <a:pt x="11788" y="310601"/>
                  <a:pt x="6384" y="301383"/>
                  <a:pt x="5113" y="291212"/>
                </a:cubicBezTo>
                <a:cubicBezTo>
                  <a:pt x="2252" y="269279"/>
                  <a:pt x="-291" y="159613"/>
                  <a:pt x="27" y="126873"/>
                </a:cubicBezTo>
                <a:cubicBezTo>
                  <a:pt x="27" y="119085"/>
                  <a:pt x="2649" y="112887"/>
                  <a:pt x="7417" y="108675"/>
                </a:cubicBezTo>
                <a:close/>
              </a:path>
            </a:pathLst>
          </a:custGeom>
          <a:solidFill>
            <a:schemeClr val="tx1">
              <a:lumMod val="95000"/>
              <a:lumOff val="5000"/>
            </a:schemeClr>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4DAEC322-0FF5-450E-9F97-46C8EB326D23}"/>
              </a:ext>
            </a:extLst>
          </p:cNvPr>
          <p:cNvSpPr/>
          <p:nvPr/>
        </p:nvSpPr>
        <p:spPr>
          <a:xfrm rot="19461094">
            <a:off x="9099451" y="3396219"/>
            <a:ext cx="358920" cy="256620"/>
          </a:xfrm>
          <a:custGeom>
            <a:avLst/>
            <a:gdLst>
              <a:gd name="connsiteX0" fmla="*/ 4932045 w 5591175"/>
              <a:gd name="connsiteY0" fmla="*/ 0 h 3762375"/>
              <a:gd name="connsiteX1" fmla="*/ 5136833 w 5591175"/>
              <a:gd name="connsiteY1" fmla="*/ 0 h 3762375"/>
              <a:gd name="connsiteX2" fmla="*/ 5147310 w 5591175"/>
              <a:gd name="connsiteY2" fmla="*/ 3810 h 3762375"/>
              <a:gd name="connsiteX3" fmla="*/ 5460683 w 5591175"/>
              <a:gd name="connsiteY3" fmla="*/ 75248 h 3762375"/>
              <a:gd name="connsiteX4" fmla="*/ 5591175 w 5591175"/>
              <a:gd name="connsiteY4" fmla="*/ 192405 h 3762375"/>
              <a:gd name="connsiteX5" fmla="*/ 5591175 w 5591175"/>
              <a:gd name="connsiteY5" fmla="*/ 301943 h 3762375"/>
              <a:gd name="connsiteX6" fmla="*/ 5535930 w 5591175"/>
              <a:gd name="connsiteY6" fmla="*/ 430530 h 3762375"/>
              <a:gd name="connsiteX7" fmla="*/ 5342572 w 5591175"/>
              <a:gd name="connsiteY7" fmla="*/ 662940 h 3762375"/>
              <a:gd name="connsiteX8" fmla="*/ 5201603 w 5591175"/>
              <a:gd name="connsiteY8" fmla="*/ 796290 h 3762375"/>
              <a:gd name="connsiteX9" fmla="*/ 4947285 w 5591175"/>
              <a:gd name="connsiteY9" fmla="*/ 1102995 h 3762375"/>
              <a:gd name="connsiteX10" fmla="*/ 4931093 w 5591175"/>
              <a:gd name="connsiteY10" fmla="*/ 1131570 h 3762375"/>
              <a:gd name="connsiteX11" fmla="*/ 4847272 w 5591175"/>
              <a:gd name="connsiteY11" fmla="*/ 1306830 h 3762375"/>
              <a:gd name="connsiteX12" fmla="*/ 4823460 w 5591175"/>
              <a:gd name="connsiteY12" fmla="*/ 1371600 h 3762375"/>
              <a:gd name="connsiteX13" fmla="*/ 4776788 w 5591175"/>
              <a:gd name="connsiteY13" fmla="*/ 1520190 h 3762375"/>
              <a:gd name="connsiteX14" fmla="*/ 4734878 w 5591175"/>
              <a:gd name="connsiteY14" fmla="*/ 1593533 h 3762375"/>
              <a:gd name="connsiteX15" fmla="*/ 4561522 w 5591175"/>
              <a:gd name="connsiteY15" fmla="*/ 1720215 h 3762375"/>
              <a:gd name="connsiteX16" fmla="*/ 4509135 w 5591175"/>
              <a:gd name="connsiteY16" fmla="*/ 1741170 h 3762375"/>
              <a:gd name="connsiteX17" fmla="*/ 4531995 w 5591175"/>
              <a:gd name="connsiteY17" fmla="*/ 1765935 h 3762375"/>
              <a:gd name="connsiteX18" fmla="*/ 4623435 w 5591175"/>
              <a:gd name="connsiteY18" fmla="*/ 1867853 h 3762375"/>
              <a:gd name="connsiteX19" fmla="*/ 4672965 w 5591175"/>
              <a:gd name="connsiteY19" fmla="*/ 1971675 h 3762375"/>
              <a:gd name="connsiteX20" fmla="*/ 4586288 w 5591175"/>
              <a:gd name="connsiteY20" fmla="*/ 2313623 h 3762375"/>
              <a:gd name="connsiteX21" fmla="*/ 4539615 w 5591175"/>
              <a:gd name="connsiteY21" fmla="*/ 2394585 h 3762375"/>
              <a:gd name="connsiteX22" fmla="*/ 4489133 w 5591175"/>
              <a:gd name="connsiteY22" fmla="*/ 2636520 h 3762375"/>
              <a:gd name="connsiteX23" fmla="*/ 4469130 w 5591175"/>
              <a:gd name="connsiteY23" fmla="*/ 2745105 h 3762375"/>
              <a:gd name="connsiteX24" fmla="*/ 4376738 w 5591175"/>
              <a:gd name="connsiteY24" fmla="*/ 2824163 h 3762375"/>
              <a:gd name="connsiteX25" fmla="*/ 4355783 w 5591175"/>
              <a:gd name="connsiteY25" fmla="*/ 2831783 h 3762375"/>
              <a:gd name="connsiteX26" fmla="*/ 4377690 w 5591175"/>
              <a:gd name="connsiteY26" fmla="*/ 2862263 h 3762375"/>
              <a:gd name="connsiteX27" fmla="*/ 4419600 w 5591175"/>
              <a:gd name="connsiteY27" fmla="*/ 2976563 h 3762375"/>
              <a:gd name="connsiteX28" fmla="*/ 4380547 w 5591175"/>
              <a:gd name="connsiteY28" fmla="*/ 3133725 h 3762375"/>
              <a:gd name="connsiteX29" fmla="*/ 4217670 w 5591175"/>
              <a:gd name="connsiteY29" fmla="*/ 3361373 h 3762375"/>
              <a:gd name="connsiteX30" fmla="*/ 4069080 w 5591175"/>
              <a:gd name="connsiteY30" fmla="*/ 3566160 h 3762375"/>
              <a:gd name="connsiteX31" fmla="*/ 3933825 w 5591175"/>
              <a:gd name="connsiteY31" fmla="*/ 3712845 h 3762375"/>
              <a:gd name="connsiteX32" fmla="*/ 3805238 w 5591175"/>
              <a:gd name="connsiteY32" fmla="*/ 3762375 h 3762375"/>
              <a:gd name="connsiteX33" fmla="*/ 3685222 w 5591175"/>
              <a:gd name="connsiteY33" fmla="*/ 3766185 h 3762375"/>
              <a:gd name="connsiteX34" fmla="*/ 3625215 w 5591175"/>
              <a:gd name="connsiteY34" fmla="*/ 3770948 h 3762375"/>
              <a:gd name="connsiteX35" fmla="*/ 3564255 w 5591175"/>
              <a:gd name="connsiteY35" fmla="*/ 3770948 h 3762375"/>
              <a:gd name="connsiteX36" fmla="*/ 3549968 w 5591175"/>
              <a:gd name="connsiteY36" fmla="*/ 3767138 h 3762375"/>
              <a:gd name="connsiteX37" fmla="*/ 3366135 w 5591175"/>
              <a:gd name="connsiteY37" fmla="*/ 3681413 h 3762375"/>
              <a:gd name="connsiteX38" fmla="*/ 3252788 w 5591175"/>
              <a:gd name="connsiteY38" fmla="*/ 3535680 h 3762375"/>
              <a:gd name="connsiteX39" fmla="*/ 3127058 w 5591175"/>
              <a:gd name="connsiteY39" fmla="*/ 3240405 h 3762375"/>
              <a:gd name="connsiteX40" fmla="*/ 3074670 w 5591175"/>
              <a:gd name="connsiteY40" fmla="*/ 3033713 h 3762375"/>
              <a:gd name="connsiteX41" fmla="*/ 3024188 w 5591175"/>
              <a:gd name="connsiteY41" fmla="*/ 2826068 h 3762375"/>
              <a:gd name="connsiteX42" fmla="*/ 2976563 w 5591175"/>
              <a:gd name="connsiteY42" fmla="*/ 2528888 h 3762375"/>
              <a:gd name="connsiteX43" fmla="*/ 2939415 w 5591175"/>
              <a:gd name="connsiteY43" fmla="*/ 2267903 h 3762375"/>
              <a:gd name="connsiteX44" fmla="*/ 2909888 w 5591175"/>
              <a:gd name="connsiteY44" fmla="*/ 2110740 h 3762375"/>
              <a:gd name="connsiteX45" fmla="*/ 2902268 w 5591175"/>
              <a:gd name="connsiteY45" fmla="*/ 2110740 h 3762375"/>
              <a:gd name="connsiteX46" fmla="*/ 2896552 w 5591175"/>
              <a:gd name="connsiteY46" fmla="*/ 2141220 h 3762375"/>
              <a:gd name="connsiteX47" fmla="*/ 2903220 w 5591175"/>
              <a:gd name="connsiteY47" fmla="*/ 2273618 h 3762375"/>
              <a:gd name="connsiteX48" fmla="*/ 2929890 w 5591175"/>
              <a:gd name="connsiteY48" fmla="*/ 2469833 h 3762375"/>
              <a:gd name="connsiteX49" fmla="*/ 2880360 w 5591175"/>
              <a:gd name="connsiteY49" fmla="*/ 2763203 h 3762375"/>
              <a:gd name="connsiteX50" fmla="*/ 2822258 w 5591175"/>
              <a:gd name="connsiteY50" fmla="*/ 2843213 h 3762375"/>
              <a:gd name="connsiteX51" fmla="*/ 2765108 w 5591175"/>
              <a:gd name="connsiteY51" fmla="*/ 2841308 h 3762375"/>
              <a:gd name="connsiteX52" fmla="*/ 2660333 w 5591175"/>
              <a:gd name="connsiteY52" fmla="*/ 2604135 h 3762375"/>
              <a:gd name="connsiteX53" fmla="*/ 2668905 w 5591175"/>
              <a:gd name="connsiteY53" fmla="*/ 2391728 h 3762375"/>
              <a:gd name="connsiteX54" fmla="*/ 2693670 w 5591175"/>
              <a:gd name="connsiteY54" fmla="*/ 2192655 h 3762375"/>
              <a:gd name="connsiteX55" fmla="*/ 2687955 w 5591175"/>
              <a:gd name="connsiteY55" fmla="*/ 2109788 h 3762375"/>
              <a:gd name="connsiteX56" fmla="*/ 2681288 w 5591175"/>
              <a:gd name="connsiteY56" fmla="*/ 2109788 h 3762375"/>
              <a:gd name="connsiteX57" fmla="*/ 2672715 w 5591175"/>
              <a:gd name="connsiteY57" fmla="*/ 2143125 h 3762375"/>
              <a:gd name="connsiteX58" fmla="*/ 2609850 w 5591175"/>
              <a:gd name="connsiteY58" fmla="*/ 2539365 h 3762375"/>
              <a:gd name="connsiteX59" fmla="*/ 2519363 w 5591175"/>
              <a:gd name="connsiteY59" fmla="*/ 3021330 h 3762375"/>
              <a:gd name="connsiteX60" fmla="*/ 2384108 w 5591175"/>
              <a:gd name="connsiteY60" fmla="*/ 3444240 h 3762375"/>
              <a:gd name="connsiteX61" fmla="*/ 2218373 w 5591175"/>
              <a:gd name="connsiteY61" fmla="*/ 3685223 h 3762375"/>
              <a:gd name="connsiteX62" fmla="*/ 2086927 w 5591175"/>
              <a:gd name="connsiteY62" fmla="*/ 3759518 h 3762375"/>
              <a:gd name="connsiteX63" fmla="*/ 2033588 w 5591175"/>
              <a:gd name="connsiteY63" fmla="*/ 3770948 h 3762375"/>
              <a:gd name="connsiteX64" fmla="*/ 1964055 w 5591175"/>
              <a:gd name="connsiteY64" fmla="*/ 3770948 h 3762375"/>
              <a:gd name="connsiteX65" fmla="*/ 1938338 w 5591175"/>
              <a:gd name="connsiteY65" fmla="*/ 3766185 h 3762375"/>
              <a:gd name="connsiteX66" fmla="*/ 1816417 w 5591175"/>
              <a:gd name="connsiteY66" fmla="*/ 3765233 h 3762375"/>
              <a:gd name="connsiteX67" fmla="*/ 1698307 w 5591175"/>
              <a:gd name="connsiteY67" fmla="*/ 3739515 h 3762375"/>
              <a:gd name="connsiteX68" fmla="*/ 1523048 w 5591175"/>
              <a:gd name="connsiteY68" fmla="*/ 3570923 h 3762375"/>
              <a:gd name="connsiteX69" fmla="*/ 1267777 w 5591175"/>
              <a:gd name="connsiteY69" fmla="*/ 3231833 h 3762375"/>
              <a:gd name="connsiteX70" fmla="*/ 1185863 w 5591175"/>
              <a:gd name="connsiteY70" fmla="*/ 3076575 h 3762375"/>
              <a:gd name="connsiteX71" fmla="*/ 1223010 w 5591175"/>
              <a:gd name="connsiteY71" fmla="*/ 2845118 h 3762375"/>
              <a:gd name="connsiteX72" fmla="*/ 1230630 w 5591175"/>
              <a:gd name="connsiteY72" fmla="*/ 2831783 h 3762375"/>
              <a:gd name="connsiteX73" fmla="*/ 1168717 w 5591175"/>
              <a:gd name="connsiteY73" fmla="*/ 2808923 h 3762375"/>
              <a:gd name="connsiteX74" fmla="*/ 1103948 w 5591175"/>
              <a:gd name="connsiteY74" fmla="*/ 2688908 h 3762375"/>
              <a:gd name="connsiteX75" fmla="*/ 1074420 w 5591175"/>
              <a:gd name="connsiteY75" fmla="*/ 2480310 h 3762375"/>
              <a:gd name="connsiteX76" fmla="*/ 998220 w 5591175"/>
              <a:gd name="connsiteY76" fmla="*/ 2306003 h 3762375"/>
              <a:gd name="connsiteX77" fmla="*/ 971550 w 5591175"/>
              <a:gd name="connsiteY77" fmla="*/ 2265998 h 3762375"/>
              <a:gd name="connsiteX78" fmla="*/ 913447 w 5591175"/>
              <a:gd name="connsiteY78" fmla="*/ 2067878 h 3762375"/>
              <a:gd name="connsiteX79" fmla="*/ 927735 w 5591175"/>
              <a:gd name="connsiteY79" fmla="*/ 1928813 h 3762375"/>
              <a:gd name="connsiteX80" fmla="*/ 1026795 w 5591175"/>
              <a:gd name="connsiteY80" fmla="*/ 1797368 h 3762375"/>
              <a:gd name="connsiteX81" fmla="*/ 1082040 w 5591175"/>
              <a:gd name="connsiteY81" fmla="*/ 1748790 h 3762375"/>
              <a:gd name="connsiteX82" fmla="*/ 1078230 w 5591175"/>
              <a:gd name="connsiteY82" fmla="*/ 1741170 h 3762375"/>
              <a:gd name="connsiteX83" fmla="*/ 1046797 w 5591175"/>
              <a:gd name="connsiteY83" fmla="*/ 1728788 h 3762375"/>
              <a:gd name="connsiteX84" fmla="*/ 776288 w 5591175"/>
              <a:gd name="connsiteY84" fmla="*/ 1425893 h 3762375"/>
              <a:gd name="connsiteX85" fmla="*/ 713422 w 5591175"/>
              <a:gd name="connsiteY85" fmla="*/ 1245870 h 3762375"/>
              <a:gd name="connsiteX86" fmla="*/ 558165 w 5591175"/>
              <a:gd name="connsiteY86" fmla="*/ 997268 h 3762375"/>
              <a:gd name="connsiteX87" fmla="*/ 346710 w 5591175"/>
              <a:gd name="connsiteY87" fmla="*/ 757238 h 3762375"/>
              <a:gd name="connsiteX88" fmla="*/ 235267 w 5591175"/>
              <a:gd name="connsiteY88" fmla="*/ 653415 h 3762375"/>
              <a:gd name="connsiteX89" fmla="*/ 0 w 5591175"/>
              <a:gd name="connsiteY89" fmla="*/ 324803 h 3762375"/>
              <a:gd name="connsiteX90" fmla="*/ 0 w 5591175"/>
              <a:gd name="connsiteY90" fmla="*/ 189548 h 3762375"/>
              <a:gd name="connsiteX91" fmla="*/ 106680 w 5591175"/>
              <a:gd name="connsiteY91" fmla="*/ 85725 h 3762375"/>
              <a:gd name="connsiteX92" fmla="*/ 283845 w 5591175"/>
              <a:gd name="connsiteY92" fmla="*/ 33338 h 3762375"/>
              <a:gd name="connsiteX93" fmla="*/ 454342 w 5591175"/>
              <a:gd name="connsiteY93" fmla="*/ 1905 h 3762375"/>
              <a:gd name="connsiteX94" fmla="*/ 650557 w 5591175"/>
              <a:gd name="connsiteY94" fmla="*/ 1905 h 3762375"/>
              <a:gd name="connsiteX95" fmla="*/ 728663 w 5591175"/>
              <a:gd name="connsiteY95" fmla="*/ 9525 h 3762375"/>
              <a:gd name="connsiteX96" fmla="*/ 1165860 w 5591175"/>
              <a:gd name="connsiteY96" fmla="*/ 76200 h 3762375"/>
              <a:gd name="connsiteX97" fmla="*/ 1517332 w 5591175"/>
              <a:gd name="connsiteY97" fmla="*/ 199073 h 3762375"/>
              <a:gd name="connsiteX98" fmla="*/ 1958340 w 5591175"/>
              <a:gd name="connsiteY98" fmla="*/ 451485 h 3762375"/>
              <a:gd name="connsiteX99" fmla="*/ 2282190 w 5591175"/>
              <a:gd name="connsiteY99" fmla="*/ 703898 h 3762375"/>
              <a:gd name="connsiteX100" fmla="*/ 2596515 w 5591175"/>
              <a:gd name="connsiteY100" fmla="*/ 1016318 h 3762375"/>
              <a:gd name="connsiteX101" fmla="*/ 2636520 w 5591175"/>
              <a:gd name="connsiteY101" fmla="*/ 1050608 h 3762375"/>
              <a:gd name="connsiteX102" fmla="*/ 2657475 w 5591175"/>
              <a:gd name="connsiteY102" fmla="*/ 1043940 h 3762375"/>
              <a:gd name="connsiteX103" fmla="*/ 2660333 w 5591175"/>
              <a:gd name="connsiteY103" fmla="*/ 988695 h 3762375"/>
              <a:gd name="connsiteX104" fmla="*/ 2617470 w 5591175"/>
              <a:gd name="connsiteY104" fmla="*/ 893445 h 3762375"/>
              <a:gd name="connsiteX105" fmla="*/ 2631758 w 5591175"/>
              <a:gd name="connsiteY105" fmla="*/ 766763 h 3762375"/>
              <a:gd name="connsiteX106" fmla="*/ 2639377 w 5591175"/>
              <a:gd name="connsiteY106" fmla="*/ 720090 h 3762375"/>
              <a:gd name="connsiteX107" fmla="*/ 2597468 w 5591175"/>
              <a:gd name="connsiteY107" fmla="*/ 586740 h 3762375"/>
              <a:gd name="connsiteX108" fmla="*/ 2303145 w 5591175"/>
              <a:gd name="connsiteY108" fmla="*/ 171450 h 3762375"/>
              <a:gd name="connsiteX109" fmla="*/ 2133600 w 5591175"/>
              <a:gd name="connsiteY109" fmla="*/ 153353 h 3762375"/>
              <a:gd name="connsiteX110" fmla="*/ 2117408 w 5591175"/>
              <a:gd name="connsiteY110" fmla="*/ 160020 h 3762375"/>
              <a:gd name="connsiteX111" fmla="*/ 2005013 w 5591175"/>
              <a:gd name="connsiteY111" fmla="*/ 139065 h 3762375"/>
              <a:gd name="connsiteX112" fmla="*/ 1993582 w 5591175"/>
              <a:gd name="connsiteY112" fmla="*/ 94298 h 3762375"/>
              <a:gd name="connsiteX113" fmla="*/ 2044065 w 5591175"/>
              <a:gd name="connsiteY113" fmla="*/ 51435 h 3762375"/>
              <a:gd name="connsiteX114" fmla="*/ 2170748 w 5591175"/>
              <a:gd name="connsiteY114" fmla="*/ 59055 h 3762375"/>
              <a:gd name="connsiteX115" fmla="*/ 2547938 w 5591175"/>
              <a:gd name="connsiteY115" fmla="*/ 362903 h 3762375"/>
              <a:gd name="connsiteX116" fmla="*/ 2693670 w 5591175"/>
              <a:gd name="connsiteY116" fmla="*/ 686752 h 3762375"/>
              <a:gd name="connsiteX117" fmla="*/ 2727960 w 5591175"/>
              <a:gd name="connsiteY117" fmla="*/ 699135 h 3762375"/>
              <a:gd name="connsiteX118" fmla="*/ 2859405 w 5591175"/>
              <a:gd name="connsiteY118" fmla="*/ 699135 h 3762375"/>
              <a:gd name="connsiteX119" fmla="*/ 2892743 w 5591175"/>
              <a:gd name="connsiteY119" fmla="*/ 686752 h 3762375"/>
              <a:gd name="connsiteX120" fmla="*/ 2939415 w 5591175"/>
              <a:gd name="connsiteY120" fmla="*/ 569595 h 3762375"/>
              <a:gd name="connsiteX121" fmla="*/ 3080385 w 5591175"/>
              <a:gd name="connsiteY121" fmla="*/ 297180 h 3762375"/>
              <a:gd name="connsiteX122" fmla="*/ 3398520 w 5591175"/>
              <a:gd name="connsiteY122" fmla="*/ 60960 h 3762375"/>
              <a:gd name="connsiteX123" fmla="*/ 3543300 w 5591175"/>
              <a:gd name="connsiteY123" fmla="*/ 50482 h 3762375"/>
              <a:gd name="connsiteX124" fmla="*/ 3596640 w 5591175"/>
              <a:gd name="connsiteY124" fmla="*/ 99060 h 3762375"/>
              <a:gd name="connsiteX125" fmla="*/ 3555683 w 5591175"/>
              <a:gd name="connsiteY125" fmla="*/ 156210 h 3762375"/>
              <a:gd name="connsiteX126" fmla="*/ 3445193 w 5591175"/>
              <a:gd name="connsiteY126" fmla="*/ 147638 h 3762375"/>
              <a:gd name="connsiteX127" fmla="*/ 3336608 w 5591175"/>
              <a:gd name="connsiteY127" fmla="*/ 141923 h 3762375"/>
              <a:gd name="connsiteX128" fmla="*/ 3091815 w 5591175"/>
              <a:gd name="connsiteY128" fmla="*/ 369570 h 3762375"/>
              <a:gd name="connsiteX129" fmla="*/ 2947988 w 5591175"/>
              <a:gd name="connsiteY129" fmla="*/ 727710 h 3762375"/>
              <a:gd name="connsiteX130" fmla="*/ 2959418 w 5591175"/>
              <a:gd name="connsiteY130" fmla="*/ 766763 h 3762375"/>
              <a:gd name="connsiteX131" fmla="*/ 2986088 w 5591175"/>
              <a:gd name="connsiteY131" fmla="*/ 834390 h 3762375"/>
              <a:gd name="connsiteX132" fmla="*/ 2965133 w 5591175"/>
              <a:gd name="connsiteY132" fmla="*/ 903923 h 3762375"/>
              <a:gd name="connsiteX133" fmla="*/ 2926080 w 5591175"/>
              <a:gd name="connsiteY133" fmla="*/ 1023938 h 3762375"/>
              <a:gd name="connsiteX134" fmla="*/ 2937510 w 5591175"/>
              <a:gd name="connsiteY134" fmla="*/ 1053465 h 3762375"/>
              <a:gd name="connsiteX135" fmla="*/ 2965133 w 5591175"/>
              <a:gd name="connsiteY135" fmla="*/ 1040130 h 3762375"/>
              <a:gd name="connsiteX136" fmla="*/ 3131820 w 5591175"/>
              <a:gd name="connsiteY136" fmla="*/ 878205 h 3762375"/>
              <a:gd name="connsiteX137" fmla="*/ 3342322 w 5591175"/>
              <a:gd name="connsiteY137" fmla="*/ 669608 h 3762375"/>
              <a:gd name="connsiteX138" fmla="*/ 3530918 w 5591175"/>
              <a:gd name="connsiteY138" fmla="*/ 518160 h 3762375"/>
              <a:gd name="connsiteX139" fmla="*/ 3729038 w 5591175"/>
              <a:gd name="connsiteY139" fmla="*/ 390525 h 3762375"/>
              <a:gd name="connsiteX140" fmla="*/ 4150043 w 5591175"/>
              <a:gd name="connsiteY140" fmla="*/ 167640 h 3762375"/>
              <a:gd name="connsiteX141" fmla="*/ 4805363 w 5591175"/>
              <a:gd name="connsiteY141" fmla="*/ 15240 h 3762375"/>
              <a:gd name="connsiteX142" fmla="*/ 4932045 w 5591175"/>
              <a:gd name="connsiteY142" fmla="*/ 0 h 37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5591175" h="3762375">
                <a:moveTo>
                  <a:pt x="4932045" y="0"/>
                </a:moveTo>
                <a:cubicBezTo>
                  <a:pt x="5000625" y="0"/>
                  <a:pt x="5069205" y="0"/>
                  <a:pt x="5136833" y="0"/>
                </a:cubicBezTo>
                <a:cubicBezTo>
                  <a:pt x="5139690" y="952"/>
                  <a:pt x="5143500" y="2857"/>
                  <a:pt x="5147310" y="3810"/>
                </a:cubicBezTo>
                <a:cubicBezTo>
                  <a:pt x="5253990" y="17145"/>
                  <a:pt x="5358765" y="40005"/>
                  <a:pt x="5460683" y="75248"/>
                </a:cubicBezTo>
                <a:cubicBezTo>
                  <a:pt x="5520690" y="96203"/>
                  <a:pt x="5569268" y="129540"/>
                  <a:pt x="5591175" y="192405"/>
                </a:cubicBezTo>
                <a:cubicBezTo>
                  <a:pt x="5591175" y="228600"/>
                  <a:pt x="5591175" y="264795"/>
                  <a:pt x="5591175" y="301943"/>
                </a:cubicBezTo>
                <a:cubicBezTo>
                  <a:pt x="5585460" y="350520"/>
                  <a:pt x="5562600" y="391478"/>
                  <a:pt x="5535930" y="430530"/>
                </a:cubicBezTo>
                <a:cubicBezTo>
                  <a:pt x="5478780" y="514350"/>
                  <a:pt x="5415915" y="592455"/>
                  <a:pt x="5342572" y="662940"/>
                </a:cubicBezTo>
                <a:cubicBezTo>
                  <a:pt x="5295900" y="707708"/>
                  <a:pt x="5244465" y="748665"/>
                  <a:pt x="5201603" y="796290"/>
                </a:cubicBezTo>
                <a:cubicBezTo>
                  <a:pt x="5113972" y="896302"/>
                  <a:pt x="5031105" y="1001077"/>
                  <a:pt x="4947285" y="1102995"/>
                </a:cubicBezTo>
                <a:cubicBezTo>
                  <a:pt x="4940618" y="1111568"/>
                  <a:pt x="4935855" y="1121093"/>
                  <a:pt x="4931093" y="1131570"/>
                </a:cubicBezTo>
                <a:cubicBezTo>
                  <a:pt x="4902518" y="1189673"/>
                  <a:pt x="4873943" y="1247775"/>
                  <a:pt x="4847272" y="1306830"/>
                </a:cubicBezTo>
                <a:cubicBezTo>
                  <a:pt x="4837747" y="1327785"/>
                  <a:pt x="4825365" y="1349693"/>
                  <a:pt x="4823460" y="1371600"/>
                </a:cubicBezTo>
                <a:cubicBezTo>
                  <a:pt x="4818697" y="1424940"/>
                  <a:pt x="4799647" y="1473518"/>
                  <a:pt x="4776788" y="1520190"/>
                </a:cubicBezTo>
                <a:cubicBezTo>
                  <a:pt x="4764405" y="1544955"/>
                  <a:pt x="4752022" y="1571625"/>
                  <a:pt x="4734878" y="1593533"/>
                </a:cubicBezTo>
                <a:cubicBezTo>
                  <a:pt x="4687253" y="1649730"/>
                  <a:pt x="4632960" y="1697355"/>
                  <a:pt x="4561522" y="1720215"/>
                </a:cubicBezTo>
                <a:cubicBezTo>
                  <a:pt x="4544378" y="1725930"/>
                  <a:pt x="4528185" y="1733550"/>
                  <a:pt x="4509135" y="1741170"/>
                </a:cubicBezTo>
                <a:cubicBezTo>
                  <a:pt x="4518660" y="1751648"/>
                  <a:pt x="4525328" y="1758315"/>
                  <a:pt x="4531995" y="1765935"/>
                </a:cubicBezTo>
                <a:cubicBezTo>
                  <a:pt x="4562475" y="1799273"/>
                  <a:pt x="4597718" y="1830705"/>
                  <a:pt x="4623435" y="1867853"/>
                </a:cubicBezTo>
                <a:cubicBezTo>
                  <a:pt x="4645343" y="1899285"/>
                  <a:pt x="4669155" y="1935480"/>
                  <a:pt x="4672965" y="1971675"/>
                </a:cubicBezTo>
                <a:cubicBezTo>
                  <a:pt x="4686300" y="2095500"/>
                  <a:pt x="4664393" y="2211705"/>
                  <a:pt x="4586288" y="2313623"/>
                </a:cubicBezTo>
                <a:cubicBezTo>
                  <a:pt x="4567238" y="2338388"/>
                  <a:pt x="4551045" y="2366010"/>
                  <a:pt x="4539615" y="2394585"/>
                </a:cubicBezTo>
                <a:cubicBezTo>
                  <a:pt x="4509135" y="2471738"/>
                  <a:pt x="4492943" y="2552700"/>
                  <a:pt x="4489133" y="2636520"/>
                </a:cubicBezTo>
                <a:cubicBezTo>
                  <a:pt x="4488180" y="2672715"/>
                  <a:pt x="4480560" y="2709863"/>
                  <a:pt x="4469130" y="2745105"/>
                </a:cubicBezTo>
                <a:cubicBezTo>
                  <a:pt x="4454843" y="2788920"/>
                  <a:pt x="4423410" y="2817495"/>
                  <a:pt x="4376738" y="2824163"/>
                </a:cubicBezTo>
                <a:cubicBezTo>
                  <a:pt x="4371022" y="2825115"/>
                  <a:pt x="4365308" y="2827973"/>
                  <a:pt x="4355783" y="2831783"/>
                </a:cubicBezTo>
                <a:cubicBezTo>
                  <a:pt x="4364355" y="2843213"/>
                  <a:pt x="4371022" y="2852738"/>
                  <a:pt x="4377690" y="2862263"/>
                </a:cubicBezTo>
                <a:cubicBezTo>
                  <a:pt x="4403408" y="2896553"/>
                  <a:pt x="4421505" y="2933700"/>
                  <a:pt x="4419600" y="2976563"/>
                </a:cubicBezTo>
                <a:cubicBezTo>
                  <a:pt x="4416743" y="3031808"/>
                  <a:pt x="4403408" y="3083243"/>
                  <a:pt x="4380547" y="3133725"/>
                </a:cubicBezTo>
                <a:cubicBezTo>
                  <a:pt x="4340543" y="3220403"/>
                  <a:pt x="4271963" y="3286125"/>
                  <a:pt x="4217670" y="3361373"/>
                </a:cubicBezTo>
                <a:cubicBezTo>
                  <a:pt x="4168140" y="3429953"/>
                  <a:pt x="4116705" y="3496628"/>
                  <a:pt x="4069080" y="3566160"/>
                </a:cubicBezTo>
                <a:cubicBezTo>
                  <a:pt x="4030980" y="3621405"/>
                  <a:pt x="3989070" y="3673793"/>
                  <a:pt x="3933825" y="3712845"/>
                </a:cubicBezTo>
                <a:cubicBezTo>
                  <a:pt x="3895725" y="3739515"/>
                  <a:pt x="3854768" y="3761423"/>
                  <a:pt x="3805238" y="3762375"/>
                </a:cubicBezTo>
                <a:cubicBezTo>
                  <a:pt x="3765233" y="3763328"/>
                  <a:pt x="3725227" y="3764280"/>
                  <a:pt x="3685222" y="3766185"/>
                </a:cubicBezTo>
                <a:cubicBezTo>
                  <a:pt x="3665220" y="3767138"/>
                  <a:pt x="3645218" y="3769043"/>
                  <a:pt x="3625215" y="3770948"/>
                </a:cubicBezTo>
                <a:cubicBezTo>
                  <a:pt x="3605213" y="3770948"/>
                  <a:pt x="3584258" y="3770948"/>
                  <a:pt x="3564255" y="3770948"/>
                </a:cubicBezTo>
                <a:cubicBezTo>
                  <a:pt x="3559493" y="3769995"/>
                  <a:pt x="3554730" y="3767138"/>
                  <a:pt x="3549968" y="3767138"/>
                </a:cubicBezTo>
                <a:cubicBezTo>
                  <a:pt x="3478530" y="3761423"/>
                  <a:pt x="3416618" y="3732848"/>
                  <a:pt x="3366135" y="3681413"/>
                </a:cubicBezTo>
                <a:cubicBezTo>
                  <a:pt x="3322320" y="3637598"/>
                  <a:pt x="3283268" y="3589973"/>
                  <a:pt x="3252788" y="3535680"/>
                </a:cubicBezTo>
                <a:cubicBezTo>
                  <a:pt x="3198495" y="3442335"/>
                  <a:pt x="3158490" y="3343275"/>
                  <a:pt x="3127058" y="3240405"/>
                </a:cubicBezTo>
                <a:cubicBezTo>
                  <a:pt x="3106102" y="3172778"/>
                  <a:pt x="3091815" y="3102293"/>
                  <a:pt x="3074670" y="3033713"/>
                </a:cubicBezTo>
                <a:cubicBezTo>
                  <a:pt x="3057525" y="2964180"/>
                  <a:pt x="3037522" y="2896553"/>
                  <a:pt x="3024188" y="2826068"/>
                </a:cubicBezTo>
                <a:cubicBezTo>
                  <a:pt x="3005138" y="2727960"/>
                  <a:pt x="2990850" y="2627948"/>
                  <a:pt x="2976563" y="2528888"/>
                </a:cubicBezTo>
                <a:cubicBezTo>
                  <a:pt x="2963227" y="2442210"/>
                  <a:pt x="2952750" y="2354580"/>
                  <a:pt x="2939415" y="2267903"/>
                </a:cubicBezTo>
                <a:cubicBezTo>
                  <a:pt x="2931795" y="2215515"/>
                  <a:pt x="2920365" y="2163128"/>
                  <a:pt x="2909888" y="2110740"/>
                </a:cubicBezTo>
                <a:cubicBezTo>
                  <a:pt x="2907030" y="2110740"/>
                  <a:pt x="2905125" y="2110740"/>
                  <a:pt x="2902268" y="2110740"/>
                </a:cubicBezTo>
                <a:cubicBezTo>
                  <a:pt x="2900363" y="2121218"/>
                  <a:pt x="2896552" y="2131695"/>
                  <a:pt x="2896552" y="2141220"/>
                </a:cubicBezTo>
                <a:cubicBezTo>
                  <a:pt x="2897505" y="2185035"/>
                  <a:pt x="2898458" y="2229803"/>
                  <a:pt x="2903220" y="2273618"/>
                </a:cubicBezTo>
                <a:cubicBezTo>
                  <a:pt x="2910840" y="2339340"/>
                  <a:pt x="2922270" y="2404110"/>
                  <a:pt x="2929890" y="2469833"/>
                </a:cubicBezTo>
                <a:cubicBezTo>
                  <a:pt x="2941320" y="2571750"/>
                  <a:pt x="2921318" y="2668905"/>
                  <a:pt x="2880360" y="2763203"/>
                </a:cubicBezTo>
                <a:cubicBezTo>
                  <a:pt x="2867025" y="2794635"/>
                  <a:pt x="2847975" y="2821305"/>
                  <a:pt x="2822258" y="2843213"/>
                </a:cubicBezTo>
                <a:cubicBezTo>
                  <a:pt x="2794635" y="2866073"/>
                  <a:pt x="2790825" y="2866073"/>
                  <a:pt x="2765108" y="2841308"/>
                </a:cubicBezTo>
                <a:cubicBezTo>
                  <a:pt x="2697480" y="2776538"/>
                  <a:pt x="2677477" y="2689860"/>
                  <a:pt x="2660333" y="2604135"/>
                </a:cubicBezTo>
                <a:cubicBezTo>
                  <a:pt x="2646997" y="2533650"/>
                  <a:pt x="2656522" y="2462213"/>
                  <a:pt x="2668905" y="2391728"/>
                </a:cubicBezTo>
                <a:cubicBezTo>
                  <a:pt x="2680335" y="2326005"/>
                  <a:pt x="2687955" y="2259330"/>
                  <a:pt x="2693670" y="2192655"/>
                </a:cubicBezTo>
                <a:cubicBezTo>
                  <a:pt x="2696527" y="2165033"/>
                  <a:pt x="2689860" y="2137410"/>
                  <a:pt x="2687955" y="2109788"/>
                </a:cubicBezTo>
                <a:cubicBezTo>
                  <a:pt x="2686050" y="2109788"/>
                  <a:pt x="2683193" y="2109788"/>
                  <a:pt x="2681288" y="2109788"/>
                </a:cubicBezTo>
                <a:cubicBezTo>
                  <a:pt x="2678430" y="2121218"/>
                  <a:pt x="2673668" y="2131695"/>
                  <a:pt x="2672715" y="2143125"/>
                </a:cubicBezTo>
                <a:cubicBezTo>
                  <a:pt x="2651760" y="2275523"/>
                  <a:pt x="2632710" y="2406968"/>
                  <a:pt x="2609850" y="2539365"/>
                </a:cubicBezTo>
                <a:cubicBezTo>
                  <a:pt x="2582227" y="2700338"/>
                  <a:pt x="2560320" y="2862263"/>
                  <a:pt x="2519363" y="3021330"/>
                </a:cubicBezTo>
                <a:cubicBezTo>
                  <a:pt x="2482215" y="3165158"/>
                  <a:pt x="2446972" y="3308985"/>
                  <a:pt x="2384108" y="3444240"/>
                </a:cubicBezTo>
                <a:cubicBezTo>
                  <a:pt x="2342197" y="3533775"/>
                  <a:pt x="2290763" y="3616643"/>
                  <a:pt x="2218373" y="3685223"/>
                </a:cubicBezTo>
                <a:cubicBezTo>
                  <a:pt x="2181225" y="3721418"/>
                  <a:pt x="2138363" y="3748088"/>
                  <a:pt x="2086927" y="3759518"/>
                </a:cubicBezTo>
                <a:cubicBezTo>
                  <a:pt x="2068830" y="3763328"/>
                  <a:pt x="2051685" y="3767138"/>
                  <a:pt x="2033588" y="3770948"/>
                </a:cubicBezTo>
                <a:cubicBezTo>
                  <a:pt x="2010727" y="3770948"/>
                  <a:pt x="1986915" y="3770948"/>
                  <a:pt x="1964055" y="3770948"/>
                </a:cubicBezTo>
                <a:cubicBezTo>
                  <a:pt x="1955482" y="3769043"/>
                  <a:pt x="1946910" y="3767138"/>
                  <a:pt x="1938338" y="3766185"/>
                </a:cubicBezTo>
                <a:cubicBezTo>
                  <a:pt x="1897380" y="3765233"/>
                  <a:pt x="1856423" y="3767138"/>
                  <a:pt x="1816417" y="3765233"/>
                </a:cubicBezTo>
                <a:cubicBezTo>
                  <a:pt x="1775460" y="3763328"/>
                  <a:pt x="1735455" y="3759518"/>
                  <a:pt x="1698307" y="3739515"/>
                </a:cubicBezTo>
                <a:cubicBezTo>
                  <a:pt x="1624013" y="3699510"/>
                  <a:pt x="1567815" y="3641408"/>
                  <a:pt x="1523048" y="3570923"/>
                </a:cubicBezTo>
                <a:cubicBezTo>
                  <a:pt x="1446848" y="3450908"/>
                  <a:pt x="1356360" y="3341370"/>
                  <a:pt x="1267777" y="3231833"/>
                </a:cubicBezTo>
                <a:cubicBezTo>
                  <a:pt x="1230630" y="3185160"/>
                  <a:pt x="1203007" y="3133725"/>
                  <a:pt x="1185863" y="3076575"/>
                </a:cubicBezTo>
                <a:cubicBezTo>
                  <a:pt x="1162050" y="2993708"/>
                  <a:pt x="1161098" y="2914650"/>
                  <a:pt x="1223010" y="2845118"/>
                </a:cubicBezTo>
                <a:cubicBezTo>
                  <a:pt x="1226820" y="2841308"/>
                  <a:pt x="1227773" y="2835593"/>
                  <a:pt x="1230630" y="2831783"/>
                </a:cubicBezTo>
                <a:cubicBezTo>
                  <a:pt x="1208723" y="2824163"/>
                  <a:pt x="1186815" y="2819400"/>
                  <a:pt x="1168717" y="2808923"/>
                </a:cubicBezTo>
                <a:cubicBezTo>
                  <a:pt x="1122998" y="2783205"/>
                  <a:pt x="1110615" y="2736533"/>
                  <a:pt x="1103948" y="2688908"/>
                </a:cubicBezTo>
                <a:cubicBezTo>
                  <a:pt x="1093470" y="2619375"/>
                  <a:pt x="1086802" y="2548890"/>
                  <a:pt x="1074420" y="2480310"/>
                </a:cubicBezTo>
                <a:cubicBezTo>
                  <a:pt x="1062990" y="2416493"/>
                  <a:pt x="1039177" y="2357438"/>
                  <a:pt x="998220" y="2306003"/>
                </a:cubicBezTo>
                <a:cubicBezTo>
                  <a:pt x="988695" y="2293620"/>
                  <a:pt x="980122" y="2279333"/>
                  <a:pt x="971550" y="2265998"/>
                </a:cubicBezTo>
                <a:cubicBezTo>
                  <a:pt x="932497" y="2205038"/>
                  <a:pt x="917257" y="2137410"/>
                  <a:pt x="913447" y="2067878"/>
                </a:cubicBezTo>
                <a:cubicBezTo>
                  <a:pt x="910590" y="2021205"/>
                  <a:pt x="906780" y="1974533"/>
                  <a:pt x="927735" y="1928813"/>
                </a:cubicBezTo>
                <a:cubicBezTo>
                  <a:pt x="951547" y="1877378"/>
                  <a:pt x="988695" y="1837373"/>
                  <a:pt x="1026795" y="1797368"/>
                </a:cubicBezTo>
                <a:cubicBezTo>
                  <a:pt x="1043940" y="1780223"/>
                  <a:pt x="1063942" y="1764983"/>
                  <a:pt x="1082040" y="1748790"/>
                </a:cubicBezTo>
                <a:cubicBezTo>
                  <a:pt x="1081088" y="1745933"/>
                  <a:pt x="1079182" y="1743075"/>
                  <a:pt x="1078230" y="1741170"/>
                </a:cubicBezTo>
                <a:cubicBezTo>
                  <a:pt x="1067752" y="1737360"/>
                  <a:pt x="1057275" y="1732598"/>
                  <a:pt x="1046797" y="1728788"/>
                </a:cubicBezTo>
                <a:cubicBezTo>
                  <a:pt x="899160" y="1679258"/>
                  <a:pt x="812482" y="1572578"/>
                  <a:pt x="776288" y="1425893"/>
                </a:cubicBezTo>
                <a:cubicBezTo>
                  <a:pt x="761047" y="1363028"/>
                  <a:pt x="740092" y="1303973"/>
                  <a:pt x="713422" y="1245870"/>
                </a:cubicBezTo>
                <a:cubicBezTo>
                  <a:pt x="673417" y="1155383"/>
                  <a:pt x="622935" y="1072515"/>
                  <a:pt x="558165" y="997268"/>
                </a:cubicBezTo>
                <a:cubicBezTo>
                  <a:pt x="487680" y="917258"/>
                  <a:pt x="427672" y="828675"/>
                  <a:pt x="346710" y="757238"/>
                </a:cubicBezTo>
                <a:cubicBezTo>
                  <a:pt x="308610" y="723900"/>
                  <a:pt x="269557" y="690563"/>
                  <a:pt x="235267" y="653415"/>
                </a:cubicBezTo>
                <a:cubicBezTo>
                  <a:pt x="143827" y="553402"/>
                  <a:pt x="49530" y="454343"/>
                  <a:pt x="0" y="324803"/>
                </a:cubicBezTo>
                <a:cubicBezTo>
                  <a:pt x="0" y="280035"/>
                  <a:pt x="0" y="234315"/>
                  <a:pt x="0" y="189548"/>
                </a:cubicBezTo>
                <a:cubicBezTo>
                  <a:pt x="19050" y="138113"/>
                  <a:pt x="56197" y="102870"/>
                  <a:pt x="106680" y="85725"/>
                </a:cubicBezTo>
                <a:cubicBezTo>
                  <a:pt x="164782" y="64770"/>
                  <a:pt x="223838" y="47625"/>
                  <a:pt x="283845" y="33338"/>
                </a:cubicBezTo>
                <a:cubicBezTo>
                  <a:pt x="340042" y="20002"/>
                  <a:pt x="398145" y="12382"/>
                  <a:pt x="454342" y="1905"/>
                </a:cubicBezTo>
                <a:cubicBezTo>
                  <a:pt x="520065" y="1905"/>
                  <a:pt x="585788" y="1905"/>
                  <a:pt x="650557" y="1905"/>
                </a:cubicBezTo>
                <a:cubicBezTo>
                  <a:pt x="676275" y="4763"/>
                  <a:pt x="701992" y="8572"/>
                  <a:pt x="728663" y="9525"/>
                </a:cubicBezTo>
                <a:cubicBezTo>
                  <a:pt x="876300" y="18097"/>
                  <a:pt x="1022032" y="36195"/>
                  <a:pt x="1165860" y="76200"/>
                </a:cubicBezTo>
                <a:cubicBezTo>
                  <a:pt x="1285875" y="109538"/>
                  <a:pt x="1404938" y="143828"/>
                  <a:pt x="1517332" y="199073"/>
                </a:cubicBezTo>
                <a:cubicBezTo>
                  <a:pt x="1668780" y="274320"/>
                  <a:pt x="1816417" y="358140"/>
                  <a:pt x="1958340" y="451485"/>
                </a:cubicBezTo>
                <a:cubicBezTo>
                  <a:pt x="2073592" y="526733"/>
                  <a:pt x="2185988" y="603885"/>
                  <a:pt x="2282190" y="703898"/>
                </a:cubicBezTo>
                <a:cubicBezTo>
                  <a:pt x="2384108" y="810577"/>
                  <a:pt x="2490788" y="912495"/>
                  <a:pt x="2596515" y="1016318"/>
                </a:cubicBezTo>
                <a:cubicBezTo>
                  <a:pt x="2608897" y="1028700"/>
                  <a:pt x="2623185" y="1039177"/>
                  <a:pt x="2636520" y="1050608"/>
                </a:cubicBezTo>
                <a:cubicBezTo>
                  <a:pt x="2646997" y="1058228"/>
                  <a:pt x="2655570" y="1055370"/>
                  <a:pt x="2657475" y="1043940"/>
                </a:cubicBezTo>
                <a:cubicBezTo>
                  <a:pt x="2660333" y="1025843"/>
                  <a:pt x="2665095" y="1004888"/>
                  <a:pt x="2660333" y="988695"/>
                </a:cubicBezTo>
                <a:cubicBezTo>
                  <a:pt x="2649855" y="956310"/>
                  <a:pt x="2633663" y="924877"/>
                  <a:pt x="2617470" y="893445"/>
                </a:cubicBezTo>
                <a:cubicBezTo>
                  <a:pt x="2592705" y="845820"/>
                  <a:pt x="2595563" y="806768"/>
                  <a:pt x="2631758" y="766763"/>
                </a:cubicBezTo>
                <a:cubicBezTo>
                  <a:pt x="2645093" y="751523"/>
                  <a:pt x="2645093" y="736283"/>
                  <a:pt x="2639377" y="720090"/>
                </a:cubicBezTo>
                <a:cubicBezTo>
                  <a:pt x="2626043" y="675323"/>
                  <a:pt x="2612708" y="631508"/>
                  <a:pt x="2597468" y="586740"/>
                </a:cubicBezTo>
                <a:cubicBezTo>
                  <a:pt x="2540318" y="420053"/>
                  <a:pt x="2454593" y="271462"/>
                  <a:pt x="2303145" y="171450"/>
                </a:cubicBezTo>
                <a:cubicBezTo>
                  <a:pt x="2250758" y="136208"/>
                  <a:pt x="2196465" y="104775"/>
                  <a:pt x="2133600" y="153353"/>
                </a:cubicBezTo>
                <a:cubicBezTo>
                  <a:pt x="2128838" y="157163"/>
                  <a:pt x="2123123" y="158115"/>
                  <a:pt x="2117408" y="160020"/>
                </a:cubicBezTo>
                <a:cubicBezTo>
                  <a:pt x="2075498" y="174308"/>
                  <a:pt x="2038350" y="164783"/>
                  <a:pt x="2005013" y="139065"/>
                </a:cubicBezTo>
                <a:cubicBezTo>
                  <a:pt x="1989773" y="126682"/>
                  <a:pt x="1986915" y="110490"/>
                  <a:pt x="1993582" y="94298"/>
                </a:cubicBezTo>
                <a:cubicBezTo>
                  <a:pt x="2003107" y="71438"/>
                  <a:pt x="2020252" y="52388"/>
                  <a:pt x="2044065" y="51435"/>
                </a:cubicBezTo>
                <a:cubicBezTo>
                  <a:pt x="2085975" y="49530"/>
                  <a:pt x="2131695" y="46672"/>
                  <a:pt x="2170748" y="59055"/>
                </a:cubicBezTo>
                <a:cubicBezTo>
                  <a:pt x="2336483" y="109538"/>
                  <a:pt x="2465070" y="212408"/>
                  <a:pt x="2547938" y="362903"/>
                </a:cubicBezTo>
                <a:cubicBezTo>
                  <a:pt x="2604135" y="466725"/>
                  <a:pt x="2646045" y="578168"/>
                  <a:pt x="2693670" y="686752"/>
                </a:cubicBezTo>
                <a:cubicBezTo>
                  <a:pt x="2702243" y="706755"/>
                  <a:pt x="2709863" y="705802"/>
                  <a:pt x="2727960" y="699135"/>
                </a:cubicBezTo>
                <a:cubicBezTo>
                  <a:pt x="2771775" y="682943"/>
                  <a:pt x="2816543" y="682943"/>
                  <a:pt x="2859405" y="699135"/>
                </a:cubicBezTo>
                <a:cubicBezTo>
                  <a:pt x="2877502" y="705802"/>
                  <a:pt x="2886075" y="704850"/>
                  <a:pt x="2892743" y="686752"/>
                </a:cubicBezTo>
                <a:cubicBezTo>
                  <a:pt x="2907983" y="647700"/>
                  <a:pt x="2923222" y="608648"/>
                  <a:pt x="2939415" y="569595"/>
                </a:cubicBezTo>
                <a:cubicBezTo>
                  <a:pt x="2978468" y="474345"/>
                  <a:pt x="3019425" y="381000"/>
                  <a:pt x="3080385" y="297180"/>
                </a:cubicBezTo>
                <a:cubicBezTo>
                  <a:pt x="3161347" y="185737"/>
                  <a:pt x="3270885" y="111442"/>
                  <a:pt x="3398520" y="60960"/>
                </a:cubicBezTo>
                <a:cubicBezTo>
                  <a:pt x="3445193" y="42863"/>
                  <a:pt x="3494722" y="44767"/>
                  <a:pt x="3543300" y="50482"/>
                </a:cubicBezTo>
                <a:cubicBezTo>
                  <a:pt x="3567113" y="53340"/>
                  <a:pt x="3593783" y="80010"/>
                  <a:pt x="3596640" y="99060"/>
                </a:cubicBezTo>
                <a:cubicBezTo>
                  <a:pt x="3599497" y="124778"/>
                  <a:pt x="3587115" y="142875"/>
                  <a:pt x="3555683" y="156210"/>
                </a:cubicBezTo>
                <a:cubicBezTo>
                  <a:pt x="3517583" y="172403"/>
                  <a:pt x="3479483" y="172403"/>
                  <a:pt x="3445193" y="147638"/>
                </a:cubicBezTo>
                <a:cubicBezTo>
                  <a:pt x="3408997" y="121920"/>
                  <a:pt x="3373755" y="122873"/>
                  <a:pt x="3336608" y="141923"/>
                </a:cubicBezTo>
                <a:cubicBezTo>
                  <a:pt x="3233738" y="194310"/>
                  <a:pt x="3152775" y="272415"/>
                  <a:pt x="3091815" y="369570"/>
                </a:cubicBezTo>
                <a:cubicBezTo>
                  <a:pt x="3022283" y="480060"/>
                  <a:pt x="2980372" y="602933"/>
                  <a:pt x="2947988" y="727710"/>
                </a:cubicBezTo>
                <a:cubicBezTo>
                  <a:pt x="2945130" y="739140"/>
                  <a:pt x="2951797" y="756285"/>
                  <a:pt x="2959418" y="766763"/>
                </a:cubicBezTo>
                <a:cubicBezTo>
                  <a:pt x="2976563" y="786765"/>
                  <a:pt x="2984183" y="808673"/>
                  <a:pt x="2986088" y="834390"/>
                </a:cubicBezTo>
                <a:cubicBezTo>
                  <a:pt x="2987993" y="860108"/>
                  <a:pt x="2978468" y="882015"/>
                  <a:pt x="2965133" y="903923"/>
                </a:cubicBezTo>
                <a:cubicBezTo>
                  <a:pt x="2942272" y="941070"/>
                  <a:pt x="2921318" y="978218"/>
                  <a:pt x="2926080" y="1023938"/>
                </a:cubicBezTo>
                <a:cubicBezTo>
                  <a:pt x="2927033" y="1034415"/>
                  <a:pt x="2933700" y="1043940"/>
                  <a:pt x="2937510" y="1053465"/>
                </a:cubicBezTo>
                <a:cubicBezTo>
                  <a:pt x="2947035" y="1048703"/>
                  <a:pt x="2957513" y="1046798"/>
                  <a:pt x="2965133" y="1040130"/>
                </a:cubicBezTo>
                <a:cubicBezTo>
                  <a:pt x="3021330" y="986790"/>
                  <a:pt x="3076575" y="932498"/>
                  <a:pt x="3131820" y="878205"/>
                </a:cubicBezTo>
                <a:cubicBezTo>
                  <a:pt x="3202305" y="808673"/>
                  <a:pt x="3272790" y="739140"/>
                  <a:pt x="3342322" y="669608"/>
                </a:cubicBezTo>
                <a:cubicBezTo>
                  <a:pt x="3399472" y="612458"/>
                  <a:pt x="3462338" y="561975"/>
                  <a:pt x="3530918" y="518160"/>
                </a:cubicBezTo>
                <a:cubicBezTo>
                  <a:pt x="3596640" y="475298"/>
                  <a:pt x="3661410" y="430530"/>
                  <a:pt x="3729038" y="390525"/>
                </a:cubicBezTo>
                <a:cubicBezTo>
                  <a:pt x="3865245" y="308610"/>
                  <a:pt x="4002405" y="226695"/>
                  <a:pt x="4150043" y="167640"/>
                </a:cubicBezTo>
                <a:cubicBezTo>
                  <a:pt x="4360545" y="83820"/>
                  <a:pt x="4578668" y="29527"/>
                  <a:pt x="4805363" y="15240"/>
                </a:cubicBezTo>
                <a:cubicBezTo>
                  <a:pt x="4848225" y="9525"/>
                  <a:pt x="4890135" y="3810"/>
                  <a:pt x="4932045" y="0"/>
                </a:cubicBezTo>
                <a:close/>
              </a:path>
            </a:pathLst>
          </a:custGeom>
          <a:solidFill>
            <a:schemeClr val="accent3"/>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6F006FB-A3D7-4336-94F0-75E6ACDC5B94}"/>
              </a:ext>
            </a:extLst>
          </p:cNvPr>
          <p:cNvSpPr/>
          <p:nvPr/>
        </p:nvSpPr>
        <p:spPr>
          <a:xfrm rot="19593877">
            <a:off x="8849838" y="2716112"/>
            <a:ext cx="439018" cy="313887"/>
          </a:xfrm>
          <a:custGeom>
            <a:avLst/>
            <a:gdLst>
              <a:gd name="connsiteX0" fmla="*/ 4932045 w 5591175"/>
              <a:gd name="connsiteY0" fmla="*/ 0 h 3762375"/>
              <a:gd name="connsiteX1" fmla="*/ 5136833 w 5591175"/>
              <a:gd name="connsiteY1" fmla="*/ 0 h 3762375"/>
              <a:gd name="connsiteX2" fmla="*/ 5147310 w 5591175"/>
              <a:gd name="connsiteY2" fmla="*/ 3810 h 3762375"/>
              <a:gd name="connsiteX3" fmla="*/ 5460683 w 5591175"/>
              <a:gd name="connsiteY3" fmla="*/ 75248 h 3762375"/>
              <a:gd name="connsiteX4" fmla="*/ 5591175 w 5591175"/>
              <a:gd name="connsiteY4" fmla="*/ 192405 h 3762375"/>
              <a:gd name="connsiteX5" fmla="*/ 5591175 w 5591175"/>
              <a:gd name="connsiteY5" fmla="*/ 301943 h 3762375"/>
              <a:gd name="connsiteX6" fmla="*/ 5535930 w 5591175"/>
              <a:gd name="connsiteY6" fmla="*/ 430530 h 3762375"/>
              <a:gd name="connsiteX7" fmla="*/ 5342572 w 5591175"/>
              <a:gd name="connsiteY7" fmla="*/ 662940 h 3762375"/>
              <a:gd name="connsiteX8" fmla="*/ 5201603 w 5591175"/>
              <a:gd name="connsiteY8" fmla="*/ 796290 h 3762375"/>
              <a:gd name="connsiteX9" fmla="*/ 4947285 w 5591175"/>
              <a:gd name="connsiteY9" fmla="*/ 1102995 h 3762375"/>
              <a:gd name="connsiteX10" fmla="*/ 4931093 w 5591175"/>
              <a:gd name="connsiteY10" fmla="*/ 1131570 h 3762375"/>
              <a:gd name="connsiteX11" fmla="*/ 4847272 w 5591175"/>
              <a:gd name="connsiteY11" fmla="*/ 1306830 h 3762375"/>
              <a:gd name="connsiteX12" fmla="*/ 4823460 w 5591175"/>
              <a:gd name="connsiteY12" fmla="*/ 1371600 h 3762375"/>
              <a:gd name="connsiteX13" fmla="*/ 4776788 w 5591175"/>
              <a:gd name="connsiteY13" fmla="*/ 1520190 h 3762375"/>
              <a:gd name="connsiteX14" fmla="*/ 4734878 w 5591175"/>
              <a:gd name="connsiteY14" fmla="*/ 1593533 h 3762375"/>
              <a:gd name="connsiteX15" fmla="*/ 4561522 w 5591175"/>
              <a:gd name="connsiteY15" fmla="*/ 1720215 h 3762375"/>
              <a:gd name="connsiteX16" fmla="*/ 4509135 w 5591175"/>
              <a:gd name="connsiteY16" fmla="*/ 1741170 h 3762375"/>
              <a:gd name="connsiteX17" fmla="*/ 4531995 w 5591175"/>
              <a:gd name="connsiteY17" fmla="*/ 1765935 h 3762375"/>
              <a:gd name="connsiteX18" fmla="*/ 4623435 w 5591175"/>
              <a:gd name="connsiteY18" fmla="*/ 1867853 h 3762375"/>
              <a:gd name="connsiteX19" fmla="*/ 4672965 w 5591175"/>
              <a:gd name="connsiteY19" fmla="*/ 1971675 h 3762375"/>
              <a:gd name="connsiteX20" fmla="*/ 4586288 w 5591175"/>
              <a:gd name="connsiteY20" fmla="*/ 2313623 h 3762375"/>
              <a:gd name="connsiteX21" fmla="*/ 4539615 w 5591175"/>
              <a:gd name="connsiteY21" fmla="*/ 2394585 h 3762375"/>
              <a:gd name="connsiteX22" fmla="*/ 4489133 w 5591175"/>
              <a:gd name="connsiteY22" fmla="*/ 2636520 h 3762375"/>
              <a:gd name="connsiteX23" fmla="*/ 4469130 w 5591175"/>
              <a:gd name="connsiteY23" fmla="*/ 2745105 h 3762375"/>
              <a:gd name="connsiteX24" fmla="*/ 4376738 w 5591175"/>
              <a:gd name="connsiteY24" fmla="*/ 2824163 h 3762375"/>
              <a:gd name="connsiteX25" fmla="*/ 4355783 w 5591175"/>
              <a:gd name="connsiteY25" fmla="*/ 2831783 h 3762375"/>
              <a:gd name="connsiteX26" fmla="*/ 4377690 w 5591175"/>
              <a:gd name="connsiteY26" fmla="*/ 2862263 h 3762375"/>
              <a:gd name="connsiteX27" fmla="*/ 4419600 w 5591175"/>
              <a:gd name="connsiteY27" fmla="*/ 2976563 h 3762375"/>
              <a:gd name="connsiteX28" fmla="*/ 4380547 w 5591175"/>
              <a:gd name="connsiteY28" fmla="*/ 3133725 h 3762375"/>
              <a:gd name="connsiteX29" fmla="*/ 4217670 w 5591175"/>
              <a:gd name="connsiteY29" fmla="*/ 3361373 h 3762375"/>
              <a:gd name="connsiteX30" fmla="*/ 4069080 w 5591175"/>
              <a:gd name="connsiteY30" fmla="*/ 3566160 h 3762375"/>
              <a:gd name="connsiteX31" fmla="*/ 3933825 w 5591175"/>
              <a:gd name="connsiteY31" fmla="*/ 3712845 h 3762375"/>
              <a:gd name="connsiteX32" fmla="*/ 3805238 w 5591175"/>
              <a:gd name="connsiteY32" fmla="*/ 3762375 h 3762375"/>
              <a:gd name="connsiteX33" fmla="*/ 3685222 w 5591175"/>
              <a:gd name="connsiteY33" fmla="*/ 3766185 h 3762375"/>
              <a:gd name="connsiteX34" fmla="*/ 3625215 w 5591175"/>
              <a:gd name="connsiteY34" fmla="*/ 3770948 h 3762375"/>
              <a:gd name="connsiteX35" fmla="*/ 3564255 w 5591175"/>
              <a:gd name="connsiteY35" fmla="*/ 3770948 h 3762375"/>
              <a:gd name="connsiteX36" fmla="*/ 3549968 w 5591175"/>
              <a:gd name="connsiteY36" fmla="*/ 3767138 h 3762375"/>
              <a:gd name="connsiteX37" fmla="*/ 3366135 w 5591175"/>
              <a:gd name="connsiteY37" fmla="*/ 3681413 h 3762375"/>
              <a:gd name="connsiteX38" fmla="*/ 3252788 w 5591175"/>
              <a:gd name="connsiteY38" fmla="*/ 3535680 h 3762375"/>
              <a:gd name="connsiteX39" fmla="*/ 3127058 w 5591175"/>
              <a:gd name="connsiteY39" fmla="*/ 3240405 h 3762375"/>
              <a:gd name="connsiteX40" fmla="*/ 3074670 w 5591175"/>
              <a:gd name="connsiteY40" fmla="*/ 3033713 h 3762375"/>
              <a:gd name="connsiteX41" fmla="*/ 3024188 w 5591175"/>
              <a:gd name="connsiteY41" fmla="*/ 2826068 h 3762375"/>
              <a:gd name="connsiteX42" fmla="*/ 2976563 w 5591175"/>
              <a:gd name="connsiteY42" fmla="*/ 2528888 h 3762375"/>
              <a:gd name="connsiteX43" fmla="*/ 2939415 w 5591175"/>
              <a:gd name="connsiteY43" fmla="*/ 2267903 h 3762375"/>
              <a:gd name="connsiteX44" fmla="*/ 2909888 w 5591175"/>
              <a:gd name="connsiteY44" fmla="*/ 2110740 h 3762375"/>
              <a:gd name="connsiteX45" fmla="*/ 2902268 w 5591175"/>
              <a:gd name="connsiteY45" fmla="*/ 2110740 h 3762375"/>
              <a:gd name="connsiteX46" fmla="*/ 2896552 w 5591175"/>
              <a:gd name="connsiteY46" fmla="*/ 2141220 h 3762375"/>
              <a:gd name="connsiteX47" fmla="*/ 2903220 w 5591175"/>
              <a:gd name="connsiteY47" fmla="*/ 2273618 h 3762375"/>
              <a:gd name="connsiteX48" fmla="*/ 2929890 w 5591175"/>
              <a:gd name="connsiteY48" fmla="*/ 2469833 h 3762375"/>
              <a:gd name="connsiteX49" fmla="*/ 2880360 w 5591175"/>
              <a:gd name="connsiteY49" fmla="*/ 2763203 h 3762375"/>
              <a:gd name="connsiteX50" fmla="*/ 2822258 w 5591175"/>
              <a:gd name="connsiteY50" fmla="*/ 2843213 h 3762375"/>
              <a:gd name="connsiteX51" fmla="*/ 2765108 w 5591175"/>
              <a:gd name="connsiteY51" fmla="*/ 2841308 h 3762375"/>
              <a:gd name="connsiteX52" fmla="*/ 2660333 w 5591175"/>
              <a:gd name="connsiteY52" fmla="*/ 2604135 h 3762375"/>
              <a:gd name="connsiteX53" fmla="*/ 2668905 w 5591175"/>
              <a:gd name="connsiteY53" fmla="*/ 2391728 h 3762375"/>
              <a:gd name="connsiteX54" fmla="*/ 2693670 w 5591175"/>
              <a:gd name="connsiteY54" fmla="*/ 2192655 h 3762375"/>
              <a:gd name="connsiteX55" fmla="*/ 2687955 w 5591175"/>
              <a:gd name="connsiteY55" fmla="*/ 2109788 h 3762375"/>
              <a:gd name="connsiteX56" fmla="*/ 2681288 w 5591175"/>
              <a:gd name="connsiteY56" fmla="*/ 2109788 h 3762375"/>
              <a:gd name="connsiteX57" fmla="*/ 2672715 w 5591175"/>
              <a:gd name="connsiteY57" fmla="*/ 2143125 h 3762375"/>
              <a:gd name="connsiteX58" fmla="*/ 2609850 w 5591175"/>
              <a:gd name="connsiteY58" fmla="*/ 2539365 h 3762375"/>
              <a:gd name="connsiteX59" fmla="*/ 2519363 w 5591175"/>
              <a:gd name="connsiteY59" fmla="*/ 3021330 h 3762375"/>
              <a:gd name="connsiteX60" fmla="*/ 2384108 w 5591175"/>
              <a:gd name="connsiteY60" fmla="*/ 3444240 h 3762375"/>
              <a:gd name="connsiteX61" fmla="*/ 2218373 w 5591175"/>
              <a:gd name="connsiteY61" fmla="*/ 3685223 h 3762375"/>
              <a:gd name="connsiteX62" fmla="*/ 2086927 w 5591175"/>
              <a:gd name="connsiteY62" fmla="*/ 3759518 h 3762375"/>
              <a:gd name="connsiteX63" fmla="*/ 2033588 w 5591175"/>
              <a:gd name="connsiteY63" fmla="*/ 3770948 h 3762375"/>
              <a:gd name="connsiteX64" fmla="*/ 1964055 w 5591175"/>
              <a:gd name="connsiteY64" fmla="*/ 3770948 h 3762375"/>
              <a:gd name="connsiteX65" fmla="*/ 1938338 w 5591175"/>
              <a:gd name="connsiteY65" fmla="*/ 3766185 h 3762375"/>
              <a:gd name="connsiteX66" fmla="*/ 1816417 w 5591175"/>
              <a:gd name="connsiteY66" fmla="*/ 3765233 h 3762375"/>
              <a:gd name="connsiteX67" fmla="*/ 1698307 w 5591175"/>
              <a:gd name="connsiteY67" fmla="*/ 3739515 h 3762375"/>
              <a:gd name="connsiteX68" fmla="*/ 1523048 w 5591175"/>
              <a:gd name="connsiteY68" fmla="*/ 3570923 h 3762375"/>
              <a:gd name="connsiteX69" fmla="*/ 1267777 w 5591175"/>
              <a:gd name="connsiteY69" fmla="*/ 3231833 h 3762375"/>
              <a:gd name="connsiteX70" fmla="*/ 1185863 w 5591175"/>
              <a:gd name="connsiteY70" fmla="*/ 3076575 h 3762375"/>
              <a:gd name="connsiteX71" fmla="*/ 1223010 w 5591175"/>
              <a:gd name="connsiteY71" fmla="*/ 2845118 h 3762375"/>
              <a:gd name="connsiteX72" fmla="*/ 1230630 w 5591175"/>
              <a:gd name="connsiteY72" fmla="*/ 2831783 h 3762375"/>
              <a:gd name="connsiteX73" fmla="*/ 1168717 w 5591175"/>
              <a:gd name="connsiteY73" fmla="*/ 2808923 h 3762375"/>
              <a:gd name="connsiteX74" fmla="*/ 1103948 w 5591175"/>
              <a:gd name="connsiteY74" fmla="*/ 2688908 h 3762375"/>
              <a:gd name="connsiteX75" fmla="*/ 1074420 w 5591175"/>
              <a:gd name="connsiteY75" fmla="*/ 2480310 h 3762375"/>
              <a:gd name="connsiteX76" fmla="*/ 998220 w 5591175"/>
              <a:gd name="connsiteY76" fmla="*/ 2306003 h 3762375"/>
              <a:gd name="connsiteX77" fmla="*/ 971550 w 5591175"/>
              <a:gd name="connsiteY77" fmla="*/ 2265998 h 3762375"/>
              <a:gd name="connsiteX78" fmla="*/ 913447 w 5591175"/>
              <a:gd name="connsiteY78" fmla="*/ 2067878 h 3762375"/>
              <a:gd name="connsiteX79" fmla="*/ 927735 w 5591175"/>
              <a:gd name="connsiteY79" fmla="*/ 1928813 h 3762375"/>
              <a:gd name="connsiteX80" fmla="*/ 1026795 w 5591175"/>
              <a:gd name="connsiteY80" fmla="*/ 1797368 h 3762375"/>
              <a:gd name="connsiteX81" fmla="*/ 1082040 w 5591175"/>
              <a:gd name="connsiteY81" fmla="*/ 1748790 h 3762375"/>
              <a:gd name="connsiteX82" fmla="*/ 1078230 w 5591175"/>
              <a:gd name="connsiteY82" fmla="*/ 1741170 h 3762375"/>
              <a:gd name="connsiteX83" fmla="*/ 1046797 w 5591175"/>
              <a:gd name="connsiteY83" fmla="*/ 1728788 h 3762375"/>
              <a:gd name="connsiteX84" fmla="*/ 776288 w 5591175"/>
              <a:gd name="connsiteY84" fmla="*/ 1425893 h 3762375"/>
              <a:gd name="connsiteX85" fmla="*/ 713422 w 5591175"/>
              <a:gd name="connsiteY85" fmla="*/ 1245870 h 3762375"/>
              <a:gd name="connsiteX86" fmla="*/ 558165 w 5591175"/>
              <a:gd name="connsiteY86" fmla="*/ 997268 h 3762375"/>
              <a:gd name="connsiteX87" fmla="*/ 346710 w 5591175"/>
              <a:gd name="connsiteY87" fmla="*/ 757238 h 3762375"/>
              <a:gd name="connsiteX88" fmla="*/ 235267 w 5591175"/>
              <a:gd name="connsiteY88" fmla="*/ 653415 h 3762375"/>
              <a:gd name="connsiteX89" fmla="*/ 0 w 5591175"/>
              <a:gd name="connsiteY89" fmla="*/ 324803 h 3762375"/>
              <a:gd name="connsiteX90" fmla="*/ 0 w 5591175"/>
              <a:gd name="connsiteY90" fmla="*/ 189548 h 3762375"/>
              <a:gd name="connsiteX91" fmla="*/ 106680 w 5591175"/>
              <a:gd name="connsiteY91" fmla="*/ 85725 h 3762375"/>
              <a:gd name="connsiteX92" fmla="*/ 283845 w 5591175"/>
              <a:gd name="connsiteY92" fmla="*/ 33338 h 3762375"/>
              <a:gd name="connsiteX93" fmla="*/ 454342 w 5591175"/>
              <a:gd name="connsiteY93" fmla="*/ 1905 h 3762375"/>
              <a:gd name="connsiteX94" fmla="*/ 650557 w 5591175"/>
              <a:gd name="connsiteY94" fmla="*/ 1905 h 3762375"/>
              <a:gd name="connsiteX95" fmla="*/ 728663 w 5591175"/>
              <a:gd name="connsiteY95" fmla="*/ 9525 h 3762375"/>
              <a:gd name="connsiteX96" fmla="*/ 1165860 w 5591175"/>
              <a:gd name="connsiteY96" fmla="*/ 76200 h 3762375"/>
              <a:gd name="connsiteX97" fmla="*/ 1517332 w 5591175"/>
              <a:gd name="connsiteY97" fmla="*/ 199073 h 3762375"/>
              <a:gd name="connsiteX98" fmla="*/ 1958340 w 5591175"/>
              <a:gd name="connsiteY98" fmla="*/ 451485 h 3762375"/>
              <a:gd name="connsiteX99" fmla="*/ 2282190 w 5591175"/>
              <a:gd name="connsiteY99" fmla="*/ 703898 h 3762375"/>
              <a:gd name="connsiteX100" fmla="*/ 2596515 w 5591175"/>
              <a:gd name="connsiteY100" fmla="*/ 1016318 h 3762375"/>
              <a:gd name="connsiteX101" fmla="*/ 2636520 w 5591175"/>
              <a:gd name="connsiteY101" fmla="*/ 1050608 h 3762375"/>
              <a:gd name="connsiteX102" fmla="*/ 2657475 w 5591175"/>
              <a:gd name="connsiteY102" fmla="*/ 1043940 h 3762375"/>
              <a:gd name="connsiteX103" fmla="*/ 2660333 w 5591175"/>
              <a:gd name="connsiteY103" fmla="*/ 988695 h 3762375"/>
              <a:gd name="connsiteX104" fmla="*/ 2617470 w 5591175"/>
              <a:gd name="connsiteY104" fmla="*/ 893445 h 3762375"/>
              <a:gd name="connsiteX105" fmla="*/ 2631758 w 5591175"/>
              <a:gd name="connsiteY105" fmla="*/ 766763 h 3762375"/>
              <a:gd name="connsiteX106" fmla="*/ 2639377 w 5591175"/>
              <a:gd name="connsiteY106" fmla="*/ 720090 h 3762375"/>
              <a:gd name="connsiteX107" fmla="*/ 2597468 w 5591175"/>
              <a:gd name="connsiteY107" fmla="*/ 586740 h 3762375"/>
              <a:gd name="connsiteX108" fmla="*/ 2303145 w 5591175"/>
              <a:gd name="connsiteY108" fmla="*/ 171450 h 3762375"/>
              <a:gd name="connsiteX109" fmla="*/ 2133600 w 5591175"/>
              <a:gd name="connsiteY109" fmla="*/ 153353 h 3762375"/>
              <a:gd name="connsiteX110" fmla="*/ 2117408 w 5591175"/>
              <a:gd name="connsiteY110" fmla="*/ 160020 h 3762375"/>
              <a:gd name="connsiteX111" fmla="*/ 2005013 w 5591175"/>
              <a:gd name="connsiteY111" fmla="*/ 139065 h 3762375"/>
              <a:gd name="connsiteX112" fmla="*/ 1993582 w 5591175"/>
              <a:gd name="connsiteY112" fmla="*/ 94298 h 3762375"/>
              <a:gd name="connsiteX113" fmla="*/ 2044065 w 5591175"/>
              <a:gd name="connsiteY113" fmla="*/ 51435 h 3762375"/>
              <a:gd name="connsiteX114" fmla="*/ 2170748 w 5591175"/>
              <a:gd name="connsiteY114" fmla="*/ 59055 h 3762375"/>
              <a:gd name="connsiteX115" fmla="*/ 2547938 w 5591175"/>
              <a:gd name="connsiteY115" fmla="*/ 362903 h 3762375"/>
              <a:gd name="connsiteX116" fmla="*/ 2693670 w 5591175"/>
              <a:gd name="connsiteY116" fmla="*/ 686752 h 3762375"/>
              <a:gd name="connsiteX117" fmla="*/ 2727960 w 5591175"/>
              <a:gd name="connsiteY117" fmla="*/ 699135 h 3762375"/>
              <a:gd name="connsiteX118" fmla="*/ 2859405 w 5591175"/>
              <a:gd name="connsiteY118" fmla="*/ 699135 h 3762375"/>
              <a:gd name="connsiteX119" fmla="*/ 2892743 w 5591175"/>
              <a:gd name="connsiteY119" fmla="*/ 686752 h 3762375"/>
              <a:gd name="connsiteX120" fmla="*/ 2939415 w 5591175"/>
              <a:gd name="connsiteY120" fmla="*/ 569595 h 3762375"/>
              <a:gd name="connsiteX121" fmla="*/ 3080385 w 5591175"/>
              <a:gd name="connsiteY121" fmla="*/ 297180 h 3762375"/>
              <a:gd name="connsiteX122" fmla="*/ 3398520 w 5591175"/>
              <a:gd name="connsiteY122" fmla="*/ 60960 h 3762375"/>
              <a:gd name="connsiteX123" fmla="*/ 3543300 w 5591175"/>
              <a:gd name="connsiteY123" fmla="*/ 50482 h 3762375"/>
              <a:gd name="connsiteX124" fmla="*/ 3596640 w 5591175"/>
              <a:gd name="connsiteY124" fmla="*/ 99060 h 3762375"/>
              <a:gd name="connsiteX125" fmla="*/ 3555683 w 5591175"/>
              <a:gd name="connsiteY125" fmla="*/ 156210 h 3762375"/>
              <a:gd name="connsiteX126" fmla="*/ 3445193 w 5591175"/>
              <a:gd name="connsiteY126" fmla="*/ 147638 h 3762375"/>
              <a:gd name="connsiteX127" fmla="*/ 3336608 w 5591175"/>
              <a:gd name="connsiteY127" fmla="*/ 141923 h 3762375"/>
              <a:gd name="connsiteX128" fmla="*/ 3091815 w 5591175"/>
              <a:gd name="connsiteY128" fmla="*/ 369570 h 3762375"/>
              <a:gd name="connsiteX129" fmla="*/ 2947988 w 5591175"/>
              <a:gd name="connsiteY129" fmla="*/ 727710 h 3762375"/>
              <a:gd name="connsiteX130" fmla="*/ 2959418 w 5591175"/>
              <a:gd name="connsiteY130" fmla="*/ 766763 h 3762375"/>
              <a:gd name="connsiteX131" fmla="*/ 2986088 w 5591175"/>
              <a:gd name="connsiteY131" fmla="*/ 834390 h 3762375"/>
              <a:gd name="connsiteX132" fmla="*/ 2965133 w 5591175"/>
              <a:gd name="connsiteY132" fmla="*/ 903923 h 3762375"/>
              <a:gd name="connsiteX133" fmla="*/ 2926080 w 5591175"/>
              <a:gd name="connsiteY133" fmla="*/ 1023938 h 3762375"/>
              <a:gd name="connsiteX134" fmla="*/ 2937510 w 5591175"/>
              <a:gd name="connsiteY134" fmla="*/ 1053465 h 3762375"/>
              <a:gd name="connsiteX135" fmla="*/ 2965133 w 5591175"/>
              <a:gd name="connsiteY135" fmla="*/ 1040130 h 3762375"/>
              <a:gd name="connsiteX136" fmla="*/ 3131820 w 5591175"/>
              <a:gd name="connsiteY136" fmla="*/ 878205 h 3762375"/>
              <a:gd name="connsiteX137" fmla="*/ 3342322 w 5591175"/>
              <a:gd name="connsiteY137" fmla="*/ 669608 h 3762375"/>
              <a:gd name="connsiteX138" fmla="*/ 3530918 w 5591175"/>
              <a:gd name="connsiteY138" fmla="*/ 518160 h 3762375"/>
              <a:gd name="connsiteX139" fmla="*/ 3729038 w 5591175"/>
              <a:gd name="connsiteY139" fmla="*/ 390525 h 3762375"/>
              <a:gd name="connsiteX140" fmla="*/ 4150043 w 5591175"/>
              <a:gd name="connsiteY140" fmla="*/ 167640 h 3762375"/>
              <a:gd name="connsiteX141" fmla="*/ 4805363 w 5591175"/>
              <a:gd name="connsiteY141" fmla="*/ 15240 h 3762375"/>
              <a:gd name="connsiteX142" fmla="*/ 4932045 w 5591175"/>
              <a:gd name="connsiteY142" fmla="*/ 0 h 37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5591175" h="3762375">
                <a:moveTo>
                  <a:pt x="4932045" y="0"/>
                </a:moveTo>
                <a:cubicBezTo>
                  <a:pt x="5000625" y="0"/>
                  <a:pt x="5069205" y="0"/>
                  <a:pt x="5136833" y="0"/>
                </a:cubicBezTo>
                <a:cubicBezTo>
                  <a:pt x="5139690" y="952"/>
                  <a:pt x="5143500" y="2857"/>
                  <a:pt x="5147310" y="3810"/>
                </a:cubicBezTo>
                <a:cubicBezTo>
                  <a:pt x="5253990" y="17145"/>
                  <a:pt x="5358765" y="40005"/>
                  <a:pt x="5460683" y="75248"/>
                </a:cubicBezTo>
                <a:cubicBezTo>
                  <a:pt x="5520690" y="96203"/>
                  <a:pt x="5569268" y="129540"/>
                  <a:pt x="5591175" y="192405"/>
                </a:cubicBezTo>
                <a:cubicBezTo>
                  <a:pt x="5591175" y="228600"/>
                  <a:pt x="5591175" y="264795"/>
                  <a:pt x="5591175" y="301943"/>
                </a:cubicBezTo>
                <a:cubicBezTo>
                  <a:pt x="5585460" y="350520"/>
                  <a:pt x="5562600" y="391478"/>
                  <a:pt x="5535930" y="430530"/>
                </a:cubicBezTo>
                <a:cubicBezTo>
                  <a:pt x="5478780" y="514350"/>
                  <a:pt x="5415915" y="592455"/>
                  <a:pt x="5342572" y="662940"/>
                </a:cubicBezTo>
                <a:cubicBezTo>
                  <a:pt x="5295900" y="707708"/>
                  <a:pt x="5244465" y="748665"/>
                  <a:pt x="5201603" y="796290"/>
                </a:cubicBezTo>
                <a:cubicBezTo>
                  <a:pt x="5113972" y="896302"/>
                  <a:pt x="5031105" y="1001077"/>
                  <a:pt x="4947285" y="1102995"/>
                </a:cubicBezTo>
                <a:cubicBezTo>
                  <a:pt x="4940618" y="1111568"/>
                  <a:pt x="4935855" y="1121093"/>
                  <a:pt x="4931093" y="1131570"/>
                </a:cubicBezTo>
                <a:cubicBezTo>
                  <a:pt x="4902518" y="1189673"/>
                  <a:pt x="4873943" y="1247775"/>
                  <a:pt x="4847272" y="1306830"/>
                </a:cubicBezTo>
                <a:cubicBezTo>
                  <a:pt x="4837747" y="1327785"/>
                  <a:pt x="4825365" y="1349693"/>
                  <a:pt x="4823460" y="1371600"/>
                </a:cubicBezTo>
                <a:cubicBezTo>
                  <a:pt x="4818697" y="1424940"/>
                  <a:pt x="4799647" y="1473518"/>
                  <a:pt x="4776788" y="1520190"/>
                </a:cubicBezTo>
                <a:cubicBezTo>
                  <a:pt x="4764405" y="1544955"/>
                  <a:pt x="4752022" y="1571625"/>
                  <a:pt x="4734878" y="1593533"/>
                </a:cubicBezTo>
                <a:cubicBezTo>
                  <a:pt x="4687253" y="1649730"/>
                  <a:pt x="4632960" y="1697355"/>
                  <a:pt x="4561522" y="1720215"/>
                </a:cubicBezTo>
                <a:cubicBezTo>
                  <a:pt x="4544378" y="1725930"/>
                  <a:pt x="4528185" y="1733550"/>
                  <a:pt x="4509135" y="1741170"/>
                </a:cubicBezTo>
                <a:cubicBezTo>
                  <a:pt x="4518660" y="1751648"/>
                  <a:pt x="4525328" y="1758315"/>
                  <a:pt x="4531995" y="1765935"/>
                </a:cubicBezTo>
                <a:cubicBezTo>
                  <a:pt x="4562475" y="1799273"/>
                  <a:pt x="4597718" y="1830705"/>
                  <a:pt x="4623435" y="1867853"/>
                </a:cubicBezTo>
                <a:cubicBezTo>
                  <a:pt x="4645343" y="1899285"/>
                  <a:pt x="4669155" y="1935480"/>
                  <a:pt x="4672965" y="1971675"/>
                </a:cubicBezTo>
                <a:cubicBezTo>
                  <a:pt x="4686300" y="2095500"/>
                  <a:pt x="4664393" y="2211705"/>
                  <a:pt x="4586288" y="2313623"/>
                </a:cubicBezTo>
                <a:cubicBezTo>
                  <a:pt x="4567238" y="2338388"/>
                  <a:pt x="4551045" y="2366010"/>
                  <a:pt x="4539615" y="2394585"/>
                </a:cubicBezTo>
                <a:cubicBezTo>
                  <a:pt x="4509135" y="2471738"/>
                  <a:pt x="4492943" y="2552700"/>
                  <a:pt x="4489133" y="2636520"/>
                </a:cubicBezTo>
                <a:cubicBezTo>
                  <a:pt x="4488180" y="2672715"/>
                  <a:pt x="4480560" y="2709863"/>
                  <a:pt x="4469130" y="2745105"/>
                </a:cubicBezTo>
                <a:cubicBezTo>
                  <a:pt x="4454843" y="2788920"/>
                  <a:pt x="4423410" y="2817495"/>
                  <a:pt x="4376738" y="2824163"/>
                </a:cubicBezTo>
                <a:cubicBezTo>
                  <a:pt x="4371022" y="2825115"/>
                  <a:pt x="4365308" y="2827973"/>
                  <a:pt x="4355783" y="2831783"/>
                </a:cubicBezTo>
                <a:cubicBezTo>
                  <a:pt x="4364355" y="2843213"/>
                  <a:pt x="4371022" y="2852738"/>
                  <a:pt x="4377690" y="2862263"/>
                </a:cubicBezTo>
                <a:cubicBezTo>
                  <a:pt x="4403408" y="2896553"/>
                  <a:pt x="4421505" y="2933700"/>
                  <a:pt x="4419600" y="2976563"/>
                </a:cubicBezTo>
                <a:cubicBezTo>
                  <a:pt x="4416743" y="3031808"/>
                  <a:pt x="4403408" y="3083243"/>
                  <a:pt x="4380547" y="3133725"/>
                </a:cubicBezTo>
                <a:cubicBezTo>
                  <a:pt x="4340543" y="3220403"/>
                  <a:pt x="4271963" y="3286125"/>
                  <a:pt x="4217670" y="3361373"/>
                </a:cubicBezTo>
                <a:cubicBezTo>
                  <a:pt x="4168140" y="3429953"/>
                  <a:pt x="4116705" y="3496628"/>
                  <a:pt x="4069080" y="3566160"/>
                </a:cubicBezTo>
                <a:cubicBezTo>
                  <a:pt x="4030980" y="3621405"/>
                  <a:pt x="3989070" y="3673793"/>
                  <a:pt x="3933825" y="3712845"/>
                </a:cubicBezTo>
                <a:cubicBezTo>
                  <a:pt x="3895725" y="3739515"/>
                  <a:pt x="3854768" y="3761423"/>
                  <a:pt x="3805238" y="3762375"/>
                </a:cubicBezTo>
                <a:cubicBezTo>
                  <a:pt x="3765233" y="3763328"/>
                  <a:pt x="3725227" y="3764280"/>
                  <a:pt x="3685222" y="3766185"/>
                </a:cubicBezTo>
                <a:cubicBezTo>
                  <a:pt x="3665220" y="3767138"/>
                  <a:pt x="3645218" y="3769043"/>
                  <a:pt x="3625215" y="3770948"/>
                </a:cubicBezTo>
                <a:cubicBezTo>
                  <a:pt x="3605213" y="3770948"/>
                  <a:pt x="3584258" y="3770948"/>
                  <a:pt x="3564255" y="3770948"/>
                </a:cubicBezTo>
                <a:cubicBezTo>
                  <a:pt x="3559493" y="3769995"/>
                  <a:pt x="3554730" y="3767138"/>
                  <a:pt x="3549968" y="3767138"/>
                </a:cubicBezTo>
                <a:cubicBezTo>
                  <a:pt x="3478530" y="3761423"/>
                  <a:pt x="3416618" y="3732848"/>
                  <a:pt x="3366135" y="3681413"/>
                </a:cubicBezTo>
                <a:cubicBezTo>
                  <a:pt x="3322320" y="3637598"/>
                  <a:pt x="3283268" y="3589973"/>
                  <a:pt x="3252788" y="3535680"/>
                </a:cubicBezTo>
                <a:cubicBezTo>
                  <a:pt x="3198495" y="3442335"/>
                  <a:pt x="3158490" y="3343275"/>
                  <a:pt x="3127058" y="3240405"/>
                </a:cubicBezTo>
                <a:cubicBezTo>
                  <a:pt x="3106102" y="3172778"/>
                  <a:pt x="3091815" y="3102293"/>
                  <a:pt x="3074670" y="3033713"/>
                </a:cubicBezTo>
                <a:cubicBezTo>
                  <a:pt x="3057525" y="2964180"/>
                  <a:pt x="3037522" y="2896553"/>
                  <a:pt x="3024188" y="2826068"/>
                </a:cubicBezTo>
                <a:cubicBezTo>
                  <a:pt x="3005138" y="2727960"/>
                  <a:pt x="2990850" y="2627948"/>
                  <a:pt x="2976563" y="2528888"/>
                </a:cubicBezTo>
                <a:cubicBezTo>
                  <a:pt x="2963227" y="2442210"/>
                  <a:pt x="2952750" y="2354580"/>
                  <a:pt x="2939415" y="2267903"/>
                </a:cubicBezTo>
                <a:cubicBezTo>
                  <a:pt x="2931795" y="2215515"/>
                  <a:pt x="2920365" y="2163128"/>
                  <a:pt x="2909888" y="2110740"/>
                </a:cubicBezTo>
                <a:cubicBezTo>
                  <a:pt x="2907030" y="2110740"/>
                  <a:pt x="2905125" y="2110740"/>
                  <a:pt x="2902268" y="2110740"/>
                </a:cubicBezTo>
                <a:cubicBezTo>
                  <a:pt x="2900363" y="2121218"/>
                  <a:pt x="2896552" y="2131695"/>
                  <a:pt x="2896552" y="2141220"/>
                </a:cubicBezTo>
                <a:cubicBezTo>
                  <a:pt x="2897505" y="2185035"/>
                  <a:pt x="2898458" y="2229803"/>
                  <a:pt x="2903220" y="2273618"/>
                </a:cubicBezTo>
                <a:cubicBezTo>
                  <a:pt x="2910840" y="2339340"/>
                  <a:pt x="2922270" y="2404110"/>
                  <a:pt x="2929890" y="2469833"/>
                </a:cubicBezTo>
                <a:cubicBezTo>
                  <a:pt x="2941320" y="2571750"/>
                  <a:pt x="2921318" y="2668905"/>
                  <a:pt x="2880360" y="2763203"/>
                </a:cubicBezTo>
                <a:cubicBezTo>
                  <a:pt x="2867025" y="2794635"/>
                  <a:pt x="2847975" y="2821305"/>
                  <a:pt x="2822258" y="2843213"/>
                </a:cubicBezTo>
                <a:cubicBezTo>
                  <a:pt x="2794635" y="2866073"/>
                  <a:pt x="2790825" y="2866073"/>
                  <a:pt x="2765108" y="2841308"/>
                </a:cubicBezTo>
                <a:cubicBezTo>
                  <a:pt x="2697480" y="2776538"/>
                  <a:pt x="2677477" y="2689860"/>
                  <a:pt x="2660333" y="2604135"/>
                </a:cubicBezTo>
                <a:cubicBezTo>
                  <a:pt x="2646997" y="2533650"/>
                  <a:pt x="2656522" y="2462213"/>
                  <a:pt x="2668905" y="2391728"/>
                </a:cubicBezTo>
                <a:cubicBezTo>
                  <a:pt x="2680335" y="2326005"/>
                  <a:pt x="2687955" y="2259330"/>
                  <a:pt x="2693670" y="2192655"/>
                </a:cubicBezTo>
                <a:cubicBezTo>
                  <a:pt x="2696527" y="2165033"/>
                  <a:pt x="2689860" y="2137410"/>
                  <a:pt x="2687955" y="2109788"/>
                </a:cubicBezTo>
                <a:cubicBezTo>
                  <a:pt x="2686050" y="2109788"/>
                  <a:pt x="2683193" y="2109788"/>
                  <a:pt x="2681288" y="2109788"/>
                </a:cubicBezTo>
                <a:cubicBezTo>
                  <a:pt x="2678430" y="2121218"/>
                  <a:pt x="2673668" y="2131695"/>
                  <a:pt x="2672715" y="2143125"/>
                </a:cubicBezTo>
                <a:cubicBezTo>
                  <a:pt x="2651760" y="2275523"/>
                  <a:pt x="2632710" y="2406968"/>
                  <a:pt x="2609850" y="2539365"/>
                </a:cubicBezTo>
                <a:cubicBezTo>
                  <a:pt x="2582227" y="2700338"/>
                  <a:pt x="2560320" y="2862263"/>
                  <a:pt x="2519363" y="3021330"/>
                </a:cubicBezTo>
                <a:cubicBezTo>
                  <a:pt x="2482215" y="3165158"/>
                  <a:pt x="2446972" y="3308985"/>
                  <a:pt x="2384108" y="3444240"/>
                </a:cubicBezTo>
                <a:cubicBezTo>
                  <a:pt x="2342197" y="3533775"/>
                  <a:pt x="2290763" y="3616643"/>
                  <a:pt x="2218373" y="3685223"/>
                </a:cubicBezTo>
                <a:cubicBezTo>
                  <a:pt x="2181225" y="3721418"/>
                  <a:pt x="2138363" y="3748088"/>
                  <a:pt x="2086927" y="3759518"/>
                </a:cubicBezTo>
                <a:cubicBezTo>
                  <a:pt x="2068830" y="3763328"/>
                  <a:pt x="2051685" y="3767138"/>
                  <a:pt x="2033588" y="3770948"/>
                </a:cubicBezTo>
                <a:cubicBezTo>
                  <a:pt x="2010727" y="3770948"/>
                  <a:pt x="1986915" y="3770948"/>
                  <a:pt x="1964055" y="3770948"/>
                </a:cubicBezTo>
                <a:cubicBezTo>
                  <a:pt x="1955482" y="3769043"/>
                  <a:pt x="1946910" y="3767138"/>
                  <a:pt x="1938338" y="3766185"/>
                </a:cubicBezTo>
                <a:cubicBezTo>
                  <a:pt x="1897380" y="3765233"/>
                  <a:pt x="1856423" y="3767138"/>
                  <a:pt x="1816417" y="3765233"/>
                </a:cubicBezTo>
                <a:cubicBezTo>
                  <a:pt x="1775460" y="3763328"/>
                  <a:pt x="1735455" y="3759518"/>
                  <a:pt x="1698307" y="3739515"/>
                </a:cubicBezTo>
                <a:cubicBezTo>
                  <a:pt x="1624013" y="3699510"/>
                  <a:pt x="1567815" y="3641408"/>
                  <a:pt x="1523048" y="3570923"/>
                </a:cubicBezTo>
                <a:cubicBezTo>
                  <a:pt x="1446848" y="3450908"/>
                  <a:pt x="1356360" y="3341370"/>
                  <a:pt x="1267777" y="3231833"/>
                </a:cubicBezTo>
                <a:cubicBezTo>
                  <a:pt x="1230630" y="3185160"/>
                  <a:pt x="1203007" y="3133725"/>
                  <a:pt x="1185863" y="3076575"/>
                </a:cubicBezTo>
                <a:cubicBezTo>
                  <a:pt x="1162050" y="2993708"/>
                  <a:pt x="1161098" y="2914650"/>
                  <a:pt x="1223010" y="2845118"/>
                </a:cubicBezTo>
                <a:cubicBezTo>
                  <a:pt x="1226820" y="2841308"/>
                  <a:pt x="1227773" y="2835593"/>
                  <a:pt x="1230630" y="2831783"/>
                </a:cubicBezTo>
                <a:cubicBezTo>
                  <a:pt x="1208723" y="2824163"/>
                  <a:pt x="1186815" y="2819400"/>
                  <a:pt x="1168717" y="2808923"/>
                </a:cubicBezTo>
                <a:cubicBezTo>
                  <a:pt x="1122998" y="2783205"/>
                  <a:pt x="1110615" y="2736533"/>
                  <a:pt x="1103948" y="2688908"/>
                </a:cubicBezTo>
                <a:cubicBezTo>
                  <a:pt x="1093470" y="2619375"/>
                  <a:pt x="1086802" y="2548890"/>
                  <a:pt x="1074420" y="2480310"/>
                </a:cubicBezTo>
                <a:cubicBezTo>
                  <a:pt x="1062990" y="2416493"/>
                  <a:pt x="1039177" y="2357438"/>
                  <a:pt x="998220" y="2306003"/>
                </a:cubicBezTo>
                <a:cubicBezTo>
                  <a:pt x="988695" y="2293620"/>
                  <a:pt x="980122" y="2279333"/>
                  <a:pt x="971550" y="2265998"/>
                </a:cubicBezTo>
                <a:cubicBezTo>
                  <a:pt x="932497" y="2205038"/>
                  <a:pt x="917257" y="2137410"/>
                  <a:pt x="913447" y="2067878"/>
                </a:cubicBezTo>
                <a:cubicBezTo>
                  <a:pt x="910590" y="2021205"/>
                  <a:pt x="906780" y="1974533"/>
                  <a:pt x="927735" y="1928813"/>
                </a:cubicBezTo>
                <a:cubicBezTo>
                  <a:pt x="951547" y="1877378"/>
                  <a:pt x="988695" y="1837373"/>
                  <a:pt x="1026795" y="1797368"/>
                </a:cubicBezTo>
                <a:cubicBezTo>
                  <a:pt x="1043940" y="1780223"/>
                  <a:pt x="1063942" y="1764983"/>
                  <a:pt x="1082040" y="1748790"/>
                </a:cubicBezTo>
                <a:cubicBezTo>
                  <a:pt x="1081088" y="1745933"/>
                  <a:pt x="1079182" y="1743075"/>
                  <a:pt x="1078230" y="1741170"/>
                </a:cubicBezTo>
                <a:cubicBezTo>
                  <a:pt x="1067752" y="1737360"/>
                  <a:pt x="1057275" y="1732598"/>
                  <a:pt x="1046797" y="1728788"/>
                </a:cubicBezTo>
                <a:cubicBezTo>
                  <a:pt x="899160" y="1679258"/>
                  <a:pt x="812482" y="1572578"/>
                  <a:pt x="776288" y="1425893"/>
                </a:cubicBezTo>
                <a:cubicBezTo>
                  <a:pt x="761047" y="1363028"/>
                  <a:pt x="740092" y="1303973"/>
                  <a:pt x="713422" y="1245870"/>
                </a:cubicBezTo>
                <a:cubicBezTo>
                  <a:pt x="673417" y="1155383"/>
                  <a:pt x="622935" y="1072515"/>
                  <a:pt x="558165" y="997268"/>
                </a:cubicBezTo>
                <a:cubicBezTo>
                  <a:pt x="487680" y="917258"/>
                  <a:pt x="427672" y="828675"/>
                  <a:pt x="346710" y="757238"/>
                </a:cubicBezTo>
                <a:cubicBezTo>
                  <a:pt x="308610" y="723900"/>
                  <a:pt x="269557" y="690563"/>
                  <a:pt x="235267" y="653415"/>
                </a:cubicBezTo>
                <a:cubicBezTo>
                  <a:pt x="143827" y="553402"/>
                  <a:pt x="49530" y="454343"/>
                  <a:pt x="0" y="324803"/>
                </a:cubicBezTo>
                <a:cubicBezTo>
                  <a:pt x="0" y="280035"/>
                  <a:pt x="0" y="234315"/>
                  <a:pt x="0" y="189548"/>
                </a:cubicBezTo>
                <a:cubicBezTo>
                  <a:pt x="19050" y="138113"/>
                  <a:pt x="56197" y="102870"/>
                  <a:pt x="106680" y="85725"/>
                </a:cubicBezTo>
                <a:cubicBezTo>
                  <a:pt x="164782" y="64770"/>
                  <a:pt x="223838" y="47625"/>
                  <a:pt x="283845" y="33338"/>
                </a:cubicBezTo>
                <a:cubicBezTo>
                  <a:pt x="340042" y="20002"/>
                  <a:pt x="398145" y="12382"/>
                  <a:pt x="454342" y="1905"/>
                </a:cubicBezTo>
                <a:cubicBezTo>
                  <a:pt x="520065" y="1905"/>
                  <a:pt x="585788" y="1905"/>
                  <a:pt x="650557" y="1905"/>
                </a:cubicBezTo>
                <a:cubicBezTo>
                  <a:pt x="676275" y="4763"/>
                  <a:pt x="701992" y="8572"/>
                  <a:pt x="728663" y="9525"/>
                </a:cubicBezTo>
                <a:cubicBezTo>
                  <a:pt x="876300" y="18097"/>
                  <a:pt x="1022032" y="36195"/>
                  <a:pt x="1165860" y="76200"/>
                </a:cubicBezTo>
                <a:cubicBezTo>
                  <a:pt x="1285875" y="109538"/>
                  <a:pt x="1404938" y="143828"/>
                  <a:pt x="1517332" y="199073"/>
                </a:cubicBezTo>
                <a:cubicBezTo>
                  <a:pt x="1668780" y="274320"/>
                  <a:pt x="1816417" y="358140"/>
                  <a:pt x="1958340" y="451485"/>
                </a:cubicBezTo>
                <a:cubicBezTo>
                  <a:pt x="2073592" y="526733"/>
                  <a:pt x="2185988" y="603885"/>
                  <a:pt x="2282190" y="703898"/>
                </a:cubicBezTo>
                <a:cubicBezTo>
                  <a:pt x="2384108" y="810577"/>
                  <a:pt x="2490788" y="912495"/>
                  <a:pt x="2596515" y="1016318"/>
                </a:cubicBezTo>
                <a:cubicBezTo>
                  <a:pt x="2608897" y="1028700"/>
                  <a:pt x="2623185" y="1039177"/>
                  <a:pt x="2636520" y="1050608"/>
                </a:cubicBezTo>
                <a:cubicBezTo>
                  <a:pt x="2646997" y="1058228"/>
                  <a:pt x="2655570" y="1055370"/>
                  <a:pt x="2657475" y="1043940"/>
                </a:cubicBezTo>
                <a:cubicBezTo>
                  <a:pt x="2660333" y="1025843"/>
                  <a:pt x="2665095" y="1004888"/>
                  <a:pt x="2660333" y="988695"/>
                </a:cubicBezTo>
                <a:cubicBezTo>
                  <a:pt x="2649855" y="956310"/>
                  <a:pt x="2633663" y="924877"/>
                  <a:pt x="2617470" y="893445"/>
                </a:cubicBezTo>
                <a:cubicBezTo>
                  <a:pt x="2592705" y="845820"/>
                  <a:pt x="2595563" y="806768"/>
                  <a:pt x="2631758" y="766763"/>
                </a:cubicBezTo>
                <a:cubicBezTo>
                  <a:pt x="2645093" y="751523"/>
                  <a:pt x="2645093" y="736283"/>
                  <a:pt x="2639377" y="720090"/>
                </a:cubicBezTo>
                <a:cubicBezTo>
                  <a:pt x="2626043" y="675323"/>
                  <a:pt x="2612708" y="631508"/>
                  <a:pt x="2597468" y="586740"/>
                </a:cubicBezTo>
                <a:cubicBezTo>
                  <a:pt x="2540318" y="420053"/>
                  <a:pt x="2454593" y="271462"/>
                  <a:pt x="2303145" y="171450"/>
                </a:cubicBezTo>
                <a:cubicBezTo>
                  <a:pt x="2250758" y="136208"/>
                  <a:pt x="2196465" y="104775"/>
                  <a:pt x="2133600" y="153353"/>
                </a:cubicBezTo>
                <a:cubicBezTo>
                  <a:pt x="2128838" y="157163"/>
                  <a:pt x="2123123" y="158115"/>
                  <a:pt x="2117408" y="160020"/>
                </a:cubicBezTo>
                <a:cubicBezTo>
                  <a:pt x="2075498" y="174308"/>
                  <a:pt x="2038350" y="164783"/>
                  <a:pt x="2005013" y="139065"/>
                </a:cubicBezTo>
                <a:cubicBezTo>
                  <a:pt x="1989773" y="126682"/>
                  <a:pt x="1986915" y="110490"/>
                  <a:pt x="1993582" y="94298"/>
                </a:cubicBezTo>
                <a:cubicBezTo>
                  <a:pt x="2003107" y="71438"/>
                  <a:pt x="2020252" y="52388"/>
                  <a:pt x="2044065" y="51435"/>
                </a:cubicBezTo>
                <a:cubicBezTo>
                  <a:pt x="2085975" y="49530"/>
                  <a:pt x="2131695" y="46672"/>
                  <a:pt x="2170748" y="59055"/>
                </a:cubicBezTo>
                <a:cubicBezTo>
                  <a:pt x="2336483" y="109538"/>
                  <a:pt x="2465070" y="212408"/>
                  <a:pt x="2547938" y="362903"/>
                </a:cubicBezTo>
                <a:cubicBezTo>
                  <a:pt x="2604135" y="466725"/>
                  <a:pt x="2646045" y="578168"/>
                  <a:pt x="2693670" y="686752"/>
                </a:cubicBezTo>
                <a:cubicBezTo>
                  <a:pt x="2702243" y="706755"/>
                  <a:pt x="2709863" y="705802"/>
                  <a:pt x="2727960" y="699135"/>
                </a:cubicBezTo>
                <a:cubicBezTo>
                  <a:pt x="2771775" y="682943"/>
                  <a:pt x="2816543" y="682943"/>
                  <a:pt x="2859405" y="699135"/>
                </a:cubicBezTo>
                <a:cubicBezTo>
                  <a:pt x="2877502" y="705802"/>
                  <a:pt x="2886075" y="704850"/>
                  <a:pt x="2892743" y="686752"/>
                </a:cubicBezTo>
                <a:cubicBezTo>
                  <a:pt x="2907983" y="647700"/>
                  <a:pt x="2923222" y="608648"/>
                  <a:pt x="2939415" y="569595"/>
                </a:cubicBezTo>
                <a:cubicBezTo>
                  <a:pt x="2978468" y="474345"/>
                  <a:pt x="3019425" y="381000"/>
                  <a:pt x="3080385" y="297180"/>
                </a:cubicBezTo>
                <a:cubicBezTo>
                  <a:pt x="3161347" y="185737"/>
                  <a:pt x="3270885" y="111442"/>
                  <a:pt x="3398520" y="60960"/>
                </a:cubicBezTo>
                <a:cubicBezTo>
                  <a:pt x="3445193" y="42863"/>
                  <a:pt x="3494722" y="44767"/>
                  <a:pt x="3543300" y="50482"/>
                </a:cubicBezTo>
                <a:cubicBezTo>
                  <a:pt x="3567113" y="53340"/>
                  <a:pt x="3593783" y="80010"/>
                  <a:pt x="3596640" y="99060"/>
                </a:cubicBezTo>
                <a:cubicBezTo>
                  <a:pt x="3599497" y="124778"/>
                  <a:pt x="3587115" y="142875"/>
                  <a:pt x="3555683" y="156210"/>
                </a:cubicBezTo>
                <a:cubicBezTo>
                  <a:pt x="3517583" y="172403"/>
                  <a:pt x="3479483" y="172403"/>
                  <a:pt x="3445193" y="147638"/>
                </a:cubicBezTo>
                <a:cubicBezTo>
                  <a:pt x="3408997" y="121920"/>
                  <a:pt x="3373755" y="122873"/>
                  <a:pt x="3336608" y="141923"/>
                </a:cubicBezTo>
                <a:cubicBezTo>
                  <a:pt x="3233738" y="194310"/>
                  <a:pt x="3152775" y="272415"/>
                  <a:pt x="3091815" y="369570"/>
                </a:cubicBezTo>
                <a:cubicBezTo>
                  <a:pt x="3022283" y="480060"/>
                  <a:pt x="2980372" y="602933"/>
                  <a:pt x="2947988" y="727710"/>
                </a:cubicBezTo>
                <a:cubicBezTo>
                  <a:pt x="2945130" y="739140"/>
                  <a:pt x="2951797" y="756285"/>
                  <a:pt x="2959418" y="766763"/>
                </a:cubicBezTo>
                <a:cubicBezTo>
                  <a:pt x="2976563" y="786765"/>
                  <a:pt x="2984183" y="808673"/>
                  <a:pt x="2986088" y="834390"/>
                </a:cubicBezTo>
                <a:cubicBezTo>
                  <a:pt x="2987993" y="860108"/>
                  <a:pt x="2978468" y="882015"/>
                  <a:pt x="2965133" y="903923"/>
                </a:cubicBezTo>
                <a:cubicBezTo>
                  <a:pt x="2942272" y="941070"/>
                  <a:pt x="2921318" y="978218"/>
                  <a:pt x="2926080" y="1023938"/>
                </a:cubicBezTo>
                <a:cubicBezTo>
                  <a:pt x="2927033" y="1034415"/>
                  <a:pt x="2933700" y="1043940"/>
                  <a:pt x="2937510" y="1053465"/>
                </a:cubicBezTo>
                <a:cubicBezTo>
                  <a:pt x="2947035" y="1048703"/>
                  <a:pt x="2957513" y="1046798"/>
                  <a:pt x="2965133" y="1040130"/>
                </a:cubicBezTo>
                <a:cubicBezTo>
                  <a:pt x="3021330" y="986790"/>
                  <a:pt x="3076575" y="932498"/>
                  <a:pt x="3131820" y="878205"/>
                </a:cubicBezTo>
                <a:cubicBezTo>
                  <a:pt x="3202305" y="808673"/>
                  <a:pt x="3272790" y="739140"/>
                  <a:pt x="3342322" y="669608"/>
                </a:cubicBezTo>
                <a:cubicBezTo>
                  <a:pt x="3399472" y="612458"/>
                  <a:pt x="3462338" y="561975"/>
                  <a:pt x="3530918" y="518160"/>
                </a:cubicBezTo>
                <a:cubicBezTo>
                  <a:pt x="3596640" y="475298"/>
                  <a:pt x="3661410" y="430530"/>
                  <a:pt x="3729038" y="390525"/>
                </a:cubicBezTo>
                <a:cubicBezTo>
                  <a:pt x="3865245" y="308610"/>
                  <a:pt x="4002405" y="226695"/>
                  <a:pt x="4150043" y="167640"/>
                </a:cubicBezTo>
                <a:cubicBezTo>
                  <a:pt x="4360545" y="83820"/>
                  <a:pt x="4578668" y="29527"/>
                  <a:pt x="4805363" y="15240"/>
                </a:cubicBezTo>
                <a:cubicBezTo>
                  <a:pt x="4848225" y="9525"/>
                  <a:pt x="4890135" y="3810"/>
                  <a:pt x="4932045" y="0"/>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F3D7C20-0F3A-4616-8C6F-B71AE3617D88}"/>
              </a:ext>
            </a:extLst>
          </p:cNvPr>
          <p:cNvSpPr/>
          <p:nvPr/>
        </p:nvSpPr>
        <p:spPr>
          <a:xfrm>
            <a:off x="8439557" y="3060249"/>
            <a:ext cx="381356" cy="444571"/>
          </a:xfrm>
          <a:custGeom>
            <a:avLst/>
            <a:gdLst>
              <a:gd name="connsiteX0" fmla="*/ 0 w 3352800"/>
              <a:gd name="connsiteY0" fmla="*/ 2185035 h 4152900"/>
              <a:gd name="connsiteX1" fmla="*/ 0 w 3352800"/>
              <a:gd name="connsiteY1" fmla="*/ 2159318 h 4152900"/>
              <a:gd name="connsiteX2" fmla="*/ 80010 w 3352800"/>
              <a:gd name="connsiteY2" fmla="*/ 2159318 h 4152900"/>
              <a:gd name="connsiteX3" fmla="*/ 158115 w 3352800"/>
              <a:gd name="connsiteY3" fmla="*/ 2221230 h 4152900"/>
              <a:gd name="connsiteX4" fmla="*/ 296228 w 3352800"/>
              <a:gd name="connsiteY4" fmla="*/ 2281238 h 4152900"/>
              <a:gd name="connsiteX5" fmla="*/ 381000 w 3352800"/>
              <a:gd name="connsiteY5" fmla="*/ 2361248 h 4152900"/>
              <a:gd name="connsiteX6" fmla="*/ 429578 w 3352800"/>
              <a:gd name="connsiteY6" fmla="*/ 2451735 h 4152900"/>
              <a:gd name="connsiteX7" fmla="*/ 516255 w 3352800"/>
              <a:gd name="connsiteY7" fmla="*/ 2596515 h 4152900"/>
              <a:gd name="connsiteX8" fmla="*/ 530543 w 3352800"/>
              <a:gd name="connsiteY8" fmla="*/ 2614613 h 4152900"/>
              <a:gd name="connsiteX9" fmla="*/ 536258 w 3352800"/>
              <a:gd name="connsiteY9" fmla="*/ 2610803 h 4152900"/>
              <a:gd name="connsiteX10" fmla="*/ 524828 w 3352800"/>
              <a:gd name="connsiteY10" fmla="*/ 2567940 h 4152900"/>
              <a:gd name="connsiteX11" fmla="*/ 403860 w 3352800"/>
              <a:gd name="connsiteY11" fmla="*/ 2237423 h 4152900"/>
              <a:gd name="connsiteX12" fmla="*/ 388620 w 3352800"/>
              <a:gd name="connsiteY12" fmla="*/ 2208848 h 4152900"/>
              <a:gd name="connsiteX13" fmla="*/ 225743 w 3352800"/>
              <a:gd name="connsiteY13" fmla="*/ 2097405 h 4152900"/>
              <a:gd name="connsiteX14" fmla="*/ 207645 w 3352800"/>
              <a:gd name="connsiteY14" fmla="*/ 2091690 h 4152900"/>
              <a:gd name="connsiteX15" fmla="*/ 183833 w 3352800"/>
              <a:gd name="connsiteY15" fmla="*/ 2019300 h 4152900"/>
              <a:gd name="connsiteX16" fmla="*/ 234315 w 3352800"/>
              <a:gd name="connsiteY16" fmla="*/ 2015490 h 4152900"/>
              <a:gd name="connsiteX17" fmla="*/ 256223 w 3352800"/>
              <a:gd name="connsiteY17" fmla="*/ 2025968 h 4152900"/>
              <a:gd name="connsiteX18" fmla="*/ 355283 w 3352800"/>
              <a:gd name="connsiteY18" fmla="*/ 2087880 h 4152900"/>
              <a:gd name="connsiteX19" fmla="*/ 477203 w 3352800"/>
              <a:gd name="connsiteY19" fmla="*/ 2237423 h 4152900"/>
              <a:gd name="connsiteX20" fmla="*/ 543878 w 3352800"/>
              <a:gd name="connsiteY20" fmla="*/ 2420303 h 4152900"/>
              <a:gd name="connsiteX21" fmla="*/ 613410 w 3352800"/>
              <a:gd name="connsiteY21" fmla="*/ 2667000 h 4152900"/>
              <a:gd name="connsiteX22" fmla="*/ 657225 w 3352800"/>
              <a:gd name="connsiteY22" fmla="*/ 2698433 h 4152900"/>
              <a:gd name="connsiteX23" fmla="*/ 670560 w 3352800"/>
              <a:gd name="connsiteY23" fmla="*/ 2696528 h 4152900"/>
              <a:gd name="connsiteX24" fmla="*/ 761048 w 3352800"/>
              <a:gd name="connsiteY24" fmla="*/ 2719388 h 4152900"/>
              <a:gd name="connsiteX25" fmla="*/ 806768 w 3352800"/>
              <a:gd name="connsiteY25" fmla="*/ 2752725 h 4152900"/>
              <a:gd name="connsiteX26" fmla="*/ 871538 w 3352800"/>
              <a:gd name="connsiteY26" fmla="*/ 2793683 h 4152900"/>
              <a:gd name="connsiteX27" fmla="*/ 900113 w 3352800"/>
              <a:gd name="connsiteY27" fmla="*/ 2780348 h 4152900"/>
              <a:gd name="connsiteX28" fmla="*/ 913448 w 3352800"/>
              <a:gd name="connsiteY28" fmla="*/ 2672715 h 4152900"/>
              <a:gd name="connsiteX29" fmla="*/ 930593 w 3352800"/>
              <a:gd name="connsiteY29" fmla="*/ 2223135 h 4152900"/>
              <a:gd name="connsiteX30" fmla="*/ 955358 w 3352800"/>
              <a:gd name="connsiteY30" fmla="*/ 1922145 h 4152900"/>
              <a:gd name="connsiteX31" fmla="*/ 1041083 w 3352800"/>
              <a:gd name="connsiteY31" fmla="*/ 1535430 h 4152900"/>
              <a:gd name="connsiteX32" fmla="*/ 1431608 w 3352800"/>
              <a:gd name="connsiteY32" fmla="*/ 687705 h 4152900"/>
              <a:gd name="connsiteX33" fmla="*/ 2112645 w 3352800"/>
              <a:gd name="connsiteY33" fmla="*/ 63818 h 4152900"/>
              <a:gd name="connsiteX34" fmla="*/ 2230755 w 3352800"/>
              <a:gd name="connsiteY34" fmla="*/ 0 h 4152900"/>
              <a:gd name="connsiteX35" fmla="*/ 2253615 w 3352800"/>
              <a:gd name="connsiteY35" fmla="*/ 0 h 4152900"/>
              <a:gd name="connsiteX36" fmla="*/ 2298383 w 3352800"/>
              <a:gd name="connsiteY36" fmla="*/ 53340 h 4152900"/>
              <a:gd name="connsiteX37" fmla="*/ 2317433 w 3352800"/>
              <a:gd name="connsiteY37" fmla="*/ 153353 h 4152900"/>
              <a:gd name="connsiteX38" fmla="*/ 2333625 w 3352800"/>
              <a:gd name="connsiteY38" fmla="*/ 515303 h 4152900"/>
              <a:gd name="connsiteX39" fmla="*/ 2336483 w 3352800"/>
              <a:gd name="connsiteY39" fmla="*/ 1071563 h 4152900"/>
              <a:gd name="connsiteX40" fmla="*/ 2344103 w 3352800"/>
              <a:gd name="connsiteY40" fmla="*/ 1101090 h 4152900"/>
              <a:gd name="connsiteX41" fmla="*/ 2462213 w 3352800"/>
              <a:gd name="connsiteY41" fmla="*/ 1336358 h 4152900"/>
              <a:gd name="connsiteX42" fmla="*/ 2576513 w 3352800"/>
              <a:gd name="connsiteY42" fmla="*/ 1791653 h 4152900"/>
              <a:gd name="connsiteX43" fmla="*/ 2461260 w 3352800"/>
              <a:gd name="connsiteY43" fmla="*/ 2054543 h 4152900"/>
              <a:gd name="connsiteX44" fmla="*/ 2281238 w 3352800"/>
              <a:gd name="connsiteY44" fmla="*/ 2189798 h 4152900"/>
              <a:gd name="connsiteX45" fmla="*/ 1573530 w 3352800"/>
              <a:gd name="connsiteY45" fmla="*/ 2687003 h 4152900"/>
              <a:gd name="connsiteX46" fmla="*/ 1190625 w 3352800"/>
              <a:gd name="connsiteY46" fmla="*/ 2958465 h 4152900"/>
              <a:gd name="connsiteX47" fmla="*/ 1183005 w 3352800"/>
              <a:gd name="connsiteY47" fmla="*/ 2964180 h 4152900"/>
              <a:gd name="connsiteX48" fmla="*/ 1178243 w 3352800"/>
              <a:gd name="connsiteY48" fmla="*/ 2974658 h 4152900"/>
              <a:gd name="connsiteX49" fmla="*/ 1188720 w 3352800"/>
              <a:gd name="connsiteY49" fmla="*/ 2980373 h 4152900"/>
              <a:gd name="connsiteX50" fmla="*/ 1219200 w 3352800"/>
              <a:gd name="connsiteY50" fmla="*/ 2979420 h 4152900"/>
              <a:gd name="connsiteX51" fmla="*/ 1408748 w 3352800"/>
              <a:gd name="connsiteY51" fmla="*/ 2918460 h 4152900"/>
              <a:gd name="connsiteX52" fmla="*/ 1492568 w 3352800"/>
              <a:gd name="connsiteY52" fmla="*/ 2867025 h 4152900"/>
              <a:gd name="connsiteX53" fmla="*/ 1673543 w 3352800"/>
              <a:gd name="connsiteY53" fmla="*/ 2699385 h 4152900"/>
              <a:gd name="connsiteX54" fmla="*/ 2094548 w 3352800"/>
              <a:gd name="connsiteY54" fmla="*/ 2357438 h 4152900"/>
              <a:gd name="connsiteX55" fmla="*/ 2780348 w 3352800"/>
              <a:gd name="connsiteY55" fmla="*/ 2206943 h 4152900"/>
              <a:gd name="connsiteX56" fmla="*/ 3265170 w 3352800"/>
              <a:gd name="connsiteY56" fmla="*/ 2671763 h 4152900"/>
              <a:gd name="connsiteX57" fmla="*/ 3263265 w 3352800"/>
              <a:gd name="connsiteY57" fmla="*/ 2947988 h 4152900"/>
              <a:gd name="connsiteX58" fmla="*/ 3205163 w 3352800"/>
              <a:gd name="connsiteY58" fmla="*/ 3300413 h 4152900"/>
              <a:gd name="connsiteX59" fmla="*/ 3255645 w 3352800"/>
              <a:gd name="connsiteY59" fmla="*/ 3629978 h 4152900"/>
              <a:gd name="connsiteX60" fmla="*/ 3353753 w 3352800"/>
              <a:gd name="connsiteY60" fmla="*/ 3869055 h 4152900"/>
              <a:gd name="connsiteX61" fmla="*/ 3353753 w 3352800"/>
              <a:gd name="connsiteY61" fmla="*/ 3917633 h 4152900"/>
              <a:gd name="connsiteX62" fmla="*/ 3267075 w 3352800"/>
              <a:gd name="connsiteY62" fmla="*/ 4035743 h 4152900"/>
              <a:gd name="connsiteX63" fmla="*/ 3060383 w 3352800"/>
              <a:gd name="connsiteY63" fmla="*/ 4118610 h 4152900"/>
              <a:gd name="connsiteX64" fmla="*/ 2738438 w 3352800"/>
              <a:gd name="connsiteY64" fmla="*/ 4088130 h 4152900"/>
              <a:gd name="connsiteX65" fmla="*/ 2304098 w 3352800"/>
              <a:gd name="connsiteY65" fmla="*/ 3866198 h 4152900"/>
              <a:gd name="connsiteX66" fmla="*/ 1749743 w 3352800"/>
              <a:gd name="connsiteY66" fmla="*/ 3444240 h 4152900"/>
              <a:gd name="connsiteX67" fmla="*/ 1432560 w 3352800"/>
              <a:gd name="connsiteY67" fmla="*/ 3201353 h 4152900"/>
              <a:gd name="connsiteX68" fmla="*/ 1352550 w 3352800"/>
              <a:gd name="connsiteY68" fmla="*/ 3155633 h 4152900"/>
              <a:gd name="connsiteX69" fmla="*/ 1331595 w 3352800"/>
              <a:gd name="connsiteY69" fmla="*/ 3150870 h 4152900"/>
              <a:gd name="connsiteX70" fmla="*/ 1328738 w 3352800"/>
              <a:gd name="connsiteY70" fmla="*/ 3156585 h 4152900"/>
              <a:gd name="connsiteX71" fmla="*/ 1346835 w 3352800"/>
              <a:gd name="connsiteY71" fmla="*/ 3180398 h 4152900"/>
              <a:gd name="connsiteX72" fmla="*/ 1473518 w 3352800"/>
              <a:gd name="connsiteY72" fmla="*/ 3324225 h 4152900"/>
              <a:gd name="connsiteX73" fmla="*/ 1669733 w 3352800"/>
              <a:gd name="connsiteY73" fmla="*/ 3656648 h 4152900"/>
              <a:gd name="connsiteX74" fmla="*/ 1665923 w 3352800"/>
              <a:gd name="connsiteY74" fmla="*/ 4032885 h 4152900"/>
              <a:gd name="connsiteX75" fmla="*/ 1558290 w 3352800"/>
              <a:gd name="connsiteY75" fmla="*/ 4161473 h 4152900"/>
              <a:gd name="connsiteX76" fmla="*/ 1532573 w 3352800"/>
              <a:gd name="connsiteY76" fmla="*/ 4161473 h 4152900"/>
              <a:gd name="connsiteX77" fmla="*/ 1487805 w 3352800"/>
              <a:gd name="connsiteY77" fmla="*/ 4092893 h 4152900"/>
              <a:gd name="connsiteX78" fmla="*/ 1442085 w 3352800"/>
              <a:gd name="connsiteY78" fmla="*/ 3813810 h 4152900"/>
              <a:gd name="connsiteX79" fmla="*/ 1380173 w 3352800"/>
              <a:gd name="connsiteY79" fmla="*/ 3453765 h 4152900"/>
              <a:gd name="connsiteX80" fmla="*/ 1283970 w 3352800"/>
              <a:gd name="connsiteY80" fmla="*/ 3305175 h 4152900"/>
              <a:gd name="connsiteX81" fmla="*/ 1226820 w 3352800"/>
              <a:gd name="connsiteY81" fmla="*/ 3276600 h 4152900"/>
              <a:gd name="connsiteX82" fmla="*/ 1148715 w 3352800"/>
              <a:gd name="connsiteY82" fmla="*/ 3239453 h 4152900"/>
              <a:gd name="connsiteX83" fmla="*/ 967740 w 3352800"/>
              <a:gd name="connsiteY83" fmla="*/ 3086100 h 4152900"/>
              <a:gd name="connsiteX84" fmla="*/ 837248 w 3352800"/>
              <a:gd name="connsiteY84" fmla="*/ 2970848 h 4152900"/>
              <a:gd name="connsiteX85" fmla="*/ 746760 w 3352800"/>
              <a:gd name="connsiteY85" fmla="*/ 2947988 h 4152900"/>
              <a:gd name="connsiteX86" fmla="*/ 675323 w 3352800"/>
              <a:gd name="connsiteY86" fmla="*/ 2952750 h 4152900"/>
              <a:gd name="connsiteX87" fmla="*/ 581025 w 3352800"/>
              <a:gd name="connsiteY87" fmla="*/ 2890838 h 4152900"/>
              <a:gd name="connsiteX88" fmla="*/ 569595 w 3352800"/>
              <a:gd name="connsiteY88" fmla="*/ 2790825 h 4152900"/>
              <a:gd name="connsiteX89" fmla="*/ 546735 w 3352800"/>
              <a:gd name="connsiteY89" fmla="*/ 2716530 h 4152900"/>
              <a:gd name="connsiteX90" fmla="*/ 529590 w 3352800"/>
              <a:gd name="connsiteY90" fmla="*/ 2698433 h 4152900"/>
              <a:gd name="connsiteX91" fmla="*/ 374333 w 3352800"/>
              <a:gd name="connsiteY91" fmla="*/ 2481263 h 4152900"/>
              <a:gd name="connsiteX92" fmla="*/ 295275 w 3352800"/>
              <a:gd name="connsiteY92" fmla="*/ 2362200 h 4152900"/>
              <a:gd name="connsiteX93" fmla="*/ 210503 w 3352800"/>
              <a:gd name="connsiteY93" fmla="*/ 2310765 h 4152900"/>
              <a:gd name="connsiteX94" fmla="*/ 195263 w 3352800"/>
              <a:gd name="connsiteY94" fmla="*/ 2306003 h 4152900"/>
              <a:gd name="connsiteX95" fmla="*/ 26670 w 3352800"/>
              <a:gd name="connsiteY95" fmla="*/ 2216468 h 4152900"/>
              <a:gd name="connsiteX96" fmla="*/ 0 w 3352800"/>
              <a:gd name="connsiteY96" fmla="*/ 2185035 h 4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3352800" h="4152900">
                <a:moveTo>
                  <a:pt x="0" y="2185035"/>
                </a:moveTo>
                <a:cubicBezTo>
                  <a:pt x="0" y="2176463"/>
                  <a:pt x="0" y="2167890"/>
                  <a:pt x="0" y="2159318"/>
                </a:cubicBezTo>
                <a:cubicBezTo>
                  <a:pt x="23813" y="2124075"/>
                  <a:pt x="60960" y="2122170"/>
                  <a:pt x="80010" y="2159318"/>
                </a:cubicBezTo>
                <a:cubicBezTo>
                  <a:pt x="97155" y="2192655"/>
                  <a:pt x="125730" y="2207895"/>
                  <a:pt x="158115" y="2221230"/>
                </a:cubicBezTo>
                <a:cubicBezTo>
                  <a:pt x="204788" y="2240280"/>
                  <a:pt x="251460" y="2260283"/>
                  <a:pt x="296228" y="2281238"/>
                </a:cubicBezTo>
                <a:cubicBezTo>
                  <a:pt x="333375" y="2298383"/>
                  <a:pt x="360998" y="2326005"/>
                  <a:pt x="381000" y="2361248"/>
                </a:cubicBezTo>
                <a:cubicBezTo>
                  <a:pt x="397193" y="2390775"/>
                  <a:pt x="412433" y="2422208"/>
                  <a:pt x="429578" y="2451735"/>
                </a:cubicBezTo>
                <a:cubicBezTo>
                  <a:pt x="458153" y="2500313"/>
                  <a:pt x="486728" y="2547938"/>
                  <a:pt x="516255" y="2596515"/>
                </a:cubicBezTo>
                <a:cubicBezTo>
                  <a:pt x="520065" y="2603183"/>
                  <a:pt x="525780" y="2608898"/>
                  <a:pt x="530543" y="2614613"/>
                </a:cubicBezTo>
                <a:cubicBezTo>
                  <a:pt x="532448" y="2613660"/>
                  <a:pt x="534353" y="2611755"/>
                  <a:pt x="536258" y="2610803"/>
                </a:cubicBezTo>
                <a:cubicBezTo>
                  <a:pt x="532448" y="2596515"/>
                  <a:pt x="529590" y="2582228"/>
                  <a:pt x="524828" y="2567940"/>
                </a:cubicBezTo>
                <a:cubicBezTo>
                  <a:pt x="484823" y="2457450"/>
                  <a:pt x="443865" y="2346960"/>
                  <a:pt x="403860" y="2237423"/>
                </a:cubicBezTo>
                <a:cubicBezTo>
                  <a:pt x="400050" y="2226945"/>
                  <a:pt x="395288" y="2217420"/>
                  <a:pt x="388620" y="2208848"/>
                </a:cubicBezTo>
                <a:cubicBezTo>
                  <a:pt x="345758" y="2154555"/>
                  <a:pt x="295275" y="2112645"/>
                  <a:pt x="225743" y="2097405"/>
                </a:cubicBezTo>
                <a:cubicBezTo>
                  <a:pt x="219075" y="2096453"/>
                  <a:pt x="213360" y="2093595"/>
                  <a:pt x="207645" y="2091690"/>
                </a:cubicBezTo>
                <a:cubicBezTo>
                  <a:pt x="185738" y="2082165"/>
                  <a:pt x="173355" y="2042160"/>
                  <a:pt x="183833" y="2019300"/>
                </a:cubicBezTo>
                <a:cubicBezTo>
                  <a:pt x="190500" y="2005013"/>
                  <a:pt x="205740" y="2004060"/>
                  <a:pt x="234315" y="2015490"/>
                </a:cubicBezTo>
                <a:cubicBezTo>
                  <a:pt x="241935" y="2018348"/>
                  <a:pt x="249555" y="2022158"/>
                  <a:pt x="256223" y="2025968"/>
                </a:cubicBezTo>
                <a:cubicBezTo>
                  <a:pt x="289560" y="2045970"/>
                  <a:pt x="322898" y="2065973"/>
                  <a:pt x="355283" y="2087880"/>
                </a:cubicBezTo>
                <a:cubicBezTo>
                  <a:pt x="410528" y="2125980"/>
                  <a:pt x="451485" y="2175510"/>
                  <a:pt x="477203" y="2237423"/>
                </a:cubicBezTo>
                <a:cubicBezTo>
                  <a:pt x="501968" y="2297430"/>
                  <a:pt x="524828" y="2358390"/>
                  <a:pt x="543878" y="2420303"/>
                </a:cubicBezTo>
                <a:cubicBezTo>
                  <a:pt x="569595" y="2502218"/>
                  <a:pt x="591503" y="2585085"/>
                  <a:pt x="613410" y="2667000"/>
                </a:cubicBezTo>
                <a:cubicBezTo>
                  <a:pt x="621983" y="2697480"/>
                  <a:pt x="624840" y="2702243"/>
                  <a:pt x="657225" y="2698433"/>
                </a:cubicBezTo>
                <a:cubicBezTo>
                  <a:pt x="661988" y="2698433"/>
                  <a:pt x="665798" y="2697480"/>
                  <a:pt x="670560" y="2696528"/>
                </a:cubicBezTo>
                <a:cubicBezTo>
                  <a:pt x="703898" y="2691765"/>
                  <a:pt x="734378" y="2699385"/>
                  <a:pt x="761048" y="2719388"/>
                </a:cubicBezTo>
                <a:cubicBezTo>
                  <a:pt x="776288" y="2730818"/>
                  <a:pt x="791528" y="2742248"/>
                  <a:pt x="806768" y="2752725"/>
                </a:cubicBezTo>
                <a:cubicBezTo>
                  <a:pt x="827723" y="2767013"/>
                  <a:pt x="848678" y="2781300"/>
                  <a:pt x="871538" y="2793683"/>
                </a:cubicBezTo>
                <a:cubicBezTo>
                  <a:pt x="890588" y="2804160"/>
                  <a:pt x="897255" y="2801303"/>
                  <a:pt x="900113" y="2780348"/>
                </a:cubicBezTo>
                <a:cubicBezTo>
                  <a:pt x="905828" y="2744153"/>
                  <a:pt x="911543" y="2708910"/>
                  <a:pt x="913448" y="2672715"/>
                </a:cubicBezTo>
                <a:cubicBezTo>
                  <a:pt x="920115" y="2523173"/>
                  <a:pt x="922973" y="2372678"/>
                  <a:pt x="930593" y="2223135"/>
                </a:cubicBezTo>
                <a:cubicBezTo>
                  <a:pt x="935355" y="2122170"/>
                  <a:pt x="942975" y="2022158"/>
                  <a:pt x="955358" y="1922145"/>
                </a:cubicBezTo>
                <a:cubicBezTo>
                  <a:pt x="971550" y="1790700"/>
                  <a:pt x="1006793" y="1663065"/>
                  <a:pt x="1041083" y="1535430"/>
                </a:cubicBezTo>
                <a:cubicBezTo>
                  <a:pt x="1122998" y="1230630"/>
                  <a:pt x="1247775" y="944880"/>
                  <a:pt x="1431608" y="687705"/>
                </a:cubicBezTo>
                <a:cubicBezTo>
                  <a:pt x="1614488" y="429578"/>
                  <a:pt x="1838325" y="219075"/>
                  <a:pt x="2112645" y="63818"/>
                </a:cubicBezTo>
                <a:cubicBezTo>
                  <a:pt x="2151698" y="41910"/>
                  <a:pt x="2191703" y="20955"/>
                  <a:pt x="2230755" y="0"/>
                </a:cubicBezTo>
                <a:cubicBezTo>
                  <a:pt x="2238375" y="0"/>
                  <a:pt x="2245995" y="0"/>
                  <a:pt x="2253615" y="0"/>
                </a:cubicBezTo>
                <a:cubicBezTo>
                  <a:pt x="2278380" y="9525"/>
                  <a:pt x="2292668" y="29528"/>
                  <a:pt x="2298383" y="53340"/>
                </a:cubicBezTo>
                <a:cubicBezTo>
                  <a:pt x="2306955" y="86678"/>
                  <a:pt x="2315528" y="120015"/>
                  <a:pt x="2317433" y="153353"/>
                </a:cubicBezTo>
                <a:cubicBezTo>
                  <a:pt x="2324100" y="274320"/>
                  <a:pt x="2331720" y="394335"/>
                  <a:pt x="2333625" y="515303"/>
                </a:cubicBezTo>
                <a:cubicBezTo>
                  <a:pt x="2336483" y="701040"/>
                  <a:pt x="2335530" y="885825"/>
                  <a:pt x="2336483" y="1071563"/>
                </a:cubicBezTo>
                <a:cubicBezTo>
                  <a:pt x="2336483" y="1081088"/>
                  <a:pt x="2339340" y="1091565"/>
                  <a:pt x="2344103" y="1101090"/>
                </a:cubicBezTo>
                <a:cubicBezTo>
                  <a:pt x="2383155" y="1179195"/>
                  <a:pt x="2424113" y="1257300"/>
                  <a:pt x="2462213" y="1336358"/>
                </a:cubicBezTo>
                <a:cubicBezTo>
                  <a:pt x="2531745" y="1480185"/>
                  <a:pt x="2574608" y="1630680"/>
                  <a:pt x="2576513" y="1791653"/>
                </a:cubicBezTo>
                <a:cubicBezTo>
                  <a:pt x="2577465" y="1897380"/>
                  <a:pt x="2540318" y="1986915"/>
                  <a:pt x="2461260" y="2054543"/>
                </a:cubicBezTo>
                <a:cubicBezTo>
                  <a:pt x="2404110" y="2104073"/>
                  <a:pt x="2342198" y="2146935"/>
                  <a:pt x="2281238" y="2189798"/>
                </a:cubicBezTo>
                <a:cubicBezTo>
                  <a:pt x="2045970" y="2355533"/>
                  <a:pt x="1809750" y="2521268"/>
                  <a:pt x="1573530" y="2687003"/>
                </a:cubicBezTo>
                <a:cubicBezTo>
                  <a:pt x="1445895" y="2777490"/>
                  <a:pt x="1318260" y="2867978"/>
                  <a:pt x="1190625" y="2958465"/>
                </a:cubicBezTo>
                <a:cubicBezTo>
                  <a:pt x="1187768" y="2960370"/>
                  <a:pt x="1184910" y="2962275"/>
                  <a:pt x="1183005" y="2964180"/>
                </a:cubicBezTo>
                <a:cubicBezTo>
                  <a:pt x="1181100" y="2967038"/>
                  <a:pt x="1177290" y="2971800"/>
                  <a:pt x="1178243" y="2974658"/>
                </a:cubicBezTo>
                <a:cubicBezTo>
                  <a:pt x="1179195" y="2977515"/>
                  <a:pt x="1184910" y="2980373"/>
                  <a:pt x="1188720" y="2980373"/>
                </a:cubicBezTo>
                <a:cubicBezTo>
                  <a:pt x="1199198" y="2980373"/>
                  <a:pt x="1209675" y="2980373"/>
                  <a:pt x="1219200" y="2979420"/>
                </a:cubicBezTo>
                <a:cubicBezTo>
                  <a:pt x="1285875" y="2969895"/>
                  <a:pt x="1347788" y="2946083"/>
                  <a:pt x="1408748" y="2918460"/>
                </a:cubicBezTo>
                <a:cubicBezTo>
                  <a:pt x="1438275" y="2905125"/>
                  <a:pt x="1468755" y="2887980"/>
                  <a:pt x="1492568" y="2867025"/>
                </a:cubicBezTo>
                <a:cubicBezTo>
                  <a:pt x="1554480" y="2812733"/>
                  <a:pt x="1613535" y="2755583"/>
                  <a:pt x="1673543" y="2699385"/>
                </a:cubicBezTo>
                <a:cubicBezTo>
                  <a:pt x="1804988" y="2574608"/>
                  <a:pt x="1940243" y="2455545"/>
                  <a:pt x="2094548" y="2357438"/>
                </a:cubicBezTo>
                <a:cubicBezTo>
                  <a:pt x="2305050" y="2223135"/>
                  <a:pt x="2531745" y="2169795"/>
                  <a:pt x="2780348" y="2206943"/>
                </a:cubicBezTo>
                <a:cubicBezTo>
                  <a:pt x="3062288" y="2248853"/>
                  <a:pt x="3211830" y="2450783"/>
                  <a:pt x="3265170" y="2671763"/>
                </a:cubicBezTo>
                <a:cubicBezTo>
                  <a:pt x="3288030" y="2763203"/>
                  <a:pt x="3277553" y="2856548"/>
                  <a:pt x="3263265" y="2947988"/>
                </a:cubicBezTo>
                <a:cubicBezTo>
                  <a:pt x="3245168" y="3066098"/>
                  <a:pt x="3224213" y="3183255"/>
                  <a:pt x="3205163" y="3300413"/>
                </a:cubicBezTo>
                <a:cubicBezTo>
                  <a:pt x="3186113" y="3415665"/>
                  <a:pt x="3199448" y="3526155"/>
                  <a:pt x="3255645" y="3629978"/>
                </a:cubicBezTo>
                <a:cubicBezTo>
                  <a:pt x="3296603" y="3706178"/>
                  <a:pt x="3337560" y="3782378"/>
                  <a:pt x="3353753" y="3869055"/>
                </a:cubicBezTo>
                <a:cubicBezTo>
                  <a:pt x="3353753" y="3885248"/>
                  <a:pt x="3353753" y="3901440"/>
                  <a:pt x="3353753" y="3917633"/>
                </a:cubicBezTo>
                <a:cubicBezTo>
                  <a:pt x="3342323" y="3970020"/>
                  <a:pt x="3310890" y="4007168"/>
                  <a:pt x="3267075" y="4035743"/>
                </a:cubicBezTo>
                <a:cubicBezTo>
                  <a:pt x="3203258" y="4076700"/>
                  <a:pt x="3134678" y="4105275"/>
                  <a:pt x="3060383" y="4118610"/>
                </a:cubicBezTo>
                <a:cubicBezTo>
                  <a:pt x="2949893" y="4138613"/>
                  <a:pt x="2843213" y="4122420"/>
                  <a:pt x="2738438" y="4088130"/>
                </a:cubicBezTo>
                <a:cubicBezTo>
                  <a:pt x="2582228" y="4036695"/>
                  <a:pt x="2440305" y="3957638"/>
                  <a:pt x="2304098" y="3866198"/>
                </a:cubicBezTo>
                <a:cubicBezTo>
                  <a:pt x="2111693" y="3735705"/>
                  <a:pt x="1931670" y="3588068"/>
                  <a:pt x="1749743" y="3444240"/>
                </a:cubicBezTo>
                <a:cubicBezTo>
                  <a:pt x="1644968" y="3361373"/>
                  <a:pt x="1539240" y="3281363"/>
                  <a:pt x="1432560" y="3201353"/>
                </a:cubicBezTo>
                <a:cubicBezTo>
                  <a:pt x="1407795" y="3183255"/>
                  <a:pt x="1379220" y="3169920"/>
                  <a:pt x="1352550" y="3155633"/>
                </a:cubicBezTo>
                <a:cubicBezTo>
                  <a:pt x="1346835" y="3152775"/>
                  <a:pt x="1338263" y="3152775"/>
                  <a:pt x="1331595" y="3150870"/>
                </a:cubicBezTo>
                <a:cubicBezTo>
                  <a:pt x="1330643" y="3152775"/>
                  <a:pt x="1329690" y="3154680"/>
                  <a:pt x="1328738" y="3156585"/>
                </a:cubicBezTo>
                <a:cubicBezTo>
                  <a:pt x="1334453" y="3164205"/>
                  <a:pt x="1340168" y="3172778"/>
                  <a:pt x="1346835" y="3180398"/>
                </a:cubicBezTo>
                <a:cubicBezTo>
                  <a:pt x="1388745" y="3228023"/>
                  <a:pt x="1432560" y="3275648"/>
                  <a:pt x="1473518" y="3324225"/>
                </a:cubicBezTo>
                <a:cubicBezTo>
                  <a:pt x="1557338" y="3424238"/>
                  <a:pt x="1627823" y="3531870"/>
                  <a:pt x="1669733" y="3656648"/>
                </a:cubicBezTo>
                <a:cubicBezTo>
                  <a:pt x="1712595" y="3782378"/>
                  <a:pt x="1717358" y="3908108"/>
                  <a:pt x="1665923" y="4032885"/>
                </a:cubicBezTo>
                <a:cubicBezTo>
                  <a:pt x="1643063" y="4086225"/>
                  <a:pt x="1615440" y="4135755"/>
                  <a:pt x="1558290" y="4161473"/>
                </a:cubicBezTo>
                <a:cubicBezTo>
                  <a:pt x="1549718" y="4161473"/>
                  <a:pt x="1541145" y="4161473"/>
                  <a:pt x="1532573" y="4161473"/>
                </a:cubicBezTo>
                <a:cubicBezTo>
                  <a:pt x="1504950" y="4147185"/>
                  <a:pt x="1492568" y="4122420"/>
                  <a:pt x="1487805" y="4092893"/>
                </a:cubicBezTo>
                <a:cubicBezTo>
                  <a:pt x="1472565" y="3999548"/>
                  <a:pt x="1457325" y="3907155"/>
                  <a:pt x="1442085" y="3813810"/>
                </a:cubicBezTo>
                <a:cubicBezTo>
                  <a:pt x="1422083" y="3693795"/>
                  <a:pt x="1401128" y="3573780"/>
                  <a:pt x="1380173" y="3453765"/>
                </a:cubicBezTo>
                <a:cubicBezTo>
                  <a:pt x="1368743" y="3390900"/>
                  <a:pt x="1334453" y="3341370"/>
                  <a:pt x="1283970" y="3305175"/>
                </a:cubicBezTo>
                <a:cubicBezTo>
                  <a:pt x="1266825" y="3292793"/>
                  <a:pt x="1246823" y="3279458"/>
                  <a:pt x="1226820" y="3276600"/>
                </a:cubicBezTo>
                <a:cubicBezTo>
                  <a:pt x="1196340" y="3271838"/>
                  <a:pt x="1171575" y="3257550"/>
                  <a:pt x="1148715" y="3239453"/>
                </a:cubicBezTo>
                <a:cubicBezTo>
                  <a:pt x="1087755" y="3188970"/>
                  <a:pt x="1027748" y="3137535"/>
                  <a:pt x="967740" y="3086100"/>
                </a:cubicBezTo>
                <a:cubicBezTo>
                  <a:pt x="923925" y="3048000"/>
                  <a:pt x="881063" y="3009900"/>
                  <a:pt x="837248" y="2970848"/>
                </a:cubicBezTo>
                <a:cubicBezTo>
                  <a:pt x="810578" y="2947988"/>
                  <a:pt x="781050" y="2940368"/>
                  <a:pt x="746760" y="2947988"/>
                </a:cubicBezTo>
                <a:cubicBezTo>
                  <a:pt x="723900" y="2952750"/>
                  <a:pt x="699135" y="2952750"/>
                  <a:pt x="675323" y="2952750"/>
                </a:cubicBezTo>
                <a:cubicBezTo>
                  <a:pt x="630555" y="2953703"/>
                  <a:pt x="600075" y="2930843"/>
                  <a:pt x="581025" y="2890838"/>
                </a:cubicBezTo>
                <a:cubicBezTo>
                  <a:pt x="565785" y="2858453"/>
                  <a:pt x="562928" y="2825115"/>
                  <a:pt x="569595" y="2790825"/>
                </a:cubicBezTo>
                <a:cubicBezTo>
                  <a:pt x="574358" y="2762250"/>
                  <a:pt x="566738" y="2737485"/>
                  <a:pt x="546735" y="2716530"/>
                </a:cubicBezTo>
                <a:cubicBezTo>
                  <a:pt x="541020" y="2710815"/>
                  <a:pt x="536258" y="2704148"/>
                  <a:pt x="529590" y="2698433"/>
                </a:cubicBezTo>
                <a:cubicBezTo>
                  <a:pt x="462915" y="2636520"/>
                  <a:pt x="415290" y="2561273"/>
                  <a:pt x="374333" y="2481263"/>
                </a:cubicBezTo>
                <a:cubicBezTo>
                  <a:pt x="350520" y="2440305"/>
                  <a:pt x="323850" y="2400300"/>
                  <a:pt x="295275" y="2362200"/>
                </a:cubicBezTo>
                <a:cubicBezTo>
                  <a:pt x="275273" y="2334578"/>
                  <a:pt x="248603" y="2312670"/>
                  <a:pt x="210503" y="2310765"/>
                </a:cubicBezTo>
                <a:cubicBezTo>
                  <a:pt x="205740" y="2310765"/>
                  <a:pt x="200025" y="2307908"/>
                  <a:pt x="195263" y="2306003"/>
                </a:cubicBezTo>
                <a:cubicBezTo>
                  <a:pt x="135255" y="2282190"/>
                  <a:pt x="79058" y="2252663"/>
                  <a:pt x="26670" y="2216468"/>
                </a:cubicBezTo>
                <a:cubicBezTo>
                  <a:pt x="15240" y="2208848"/>
                  <a:pt x="8573" y="2195513"/>
                  <a:pt x="0" y="2185035"/>
                </a:cubicBezTo>
                <a:close/>
              </a:path>
            </a:pathLst>
          </a:custGeom>
          <a:solidFill>
            <a:schemeClr val="accent5"/>
          </a:solid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A2EF5B1C-A597-4A3D-AD2B-E0E902CFECB9}"/>
              </a:ext>
            </a:extLst>
          </p:cNvPr>
          <p:cNvSpPr/>
          <p:nvPr/>
        </p:nvSpPr>
        <p:spPr>
          <a:xfrm rot="19712509">
            <a:off x="8201686" y="2161636"/>
            <a:ext cx="586575" cy="394714"/>
          </a:xfrm>
          <a:custGeom>
            <a:avLst/>
            <a:gdLst>
              <a:gd name="connsiteX0" fmla="*/ 4932045 w 5591175"/>
              <a:gd name="connsiteY0" fmla="*/ 0 h 3762375"/>
              <a:gd name="connsiteX1" fmla="*/ 5136833 w 5591175"/>
              <a:gd name="connsiteY1" fmla="*/ 0 h 3762375"/>
              <a:gd name="connsiteX2" fmla="*/ 5147310 w 5591175"/>
              <a:gd name="connsiteY2" fmla="*/ 3810 h 3762375"/>
              <a:gd name="connsiteX3" fmla="*/ 5460683 w 5591175"/>
              <a:gd name="connsiteY3" fmla="*/ 75248 h 3762375"/>
              <a:gd name="connsiteX4" fmla="*/ 5591175 w 5591175"/>
              <a:gd name="connsiteY4" fmla="*/ 192405 h 3762375"/>
              <a:gd name="connsiteX5" fmla="*/ 5591175 w 5591175"/>
              <a:gd name="connsiteY5" fmla="*/ 301943 h 3762375"/>
              <a:gd name="connsiteX6" fmla="*/ 5535930 w 5591175"/>
              <a:gd name="connsiteY6" fmla="*/ 430530 h 3762375"/>
              <a:gd name="connsiteX7" fmla="*/ 5342572 w 5591175"/>
              <a:gd name="connsiteY7" fmla="*/ 662940 h 3762375"/>
              <a:gd name="connsiteX8" fmla="*/ 5201603 w 5591175"/>
              <a:gd name="connsiteY8" fmla="*/ 796290 h 3762375"/>
              <a:gd name="connsiteX9" fmla="*/ 4947285 w 5591175"/>
              <a:gd name="connsiteY9" fmla="*/ 1102995 h 3762375"/>
              <a:gd name="connsiteX10" fmla="*/ 4931093 w 5591175"/>
              <a:gd name="connsiteY10" fmla="*/ 1131570 h 3762375"/>
              <a:gd name="connsiteX11" fmla="*/ 4847272 w 5591175"/>
              <a:gd name="connsiteY11" fmla="*/ 1306830 h 3762375"/>
              <a:gd name="connsiteX12" fmla="*/ 4823460 w 5591175"/>
              <a:gd name="connsiteY12" fmla="*/ 1371600 h 3762375"/>
              <a:gd name="connsiteX13" fmla="*/ 4776788 w 5591175"/>
              <a:gd name="connsiteY13" fmla="*/ 1520190 h 3762375"/>
              <a:gd name="connsiteX14" fmla="*/ 4734878 w 5591175"/>
              <a:gd name="connsiteY14" fmla="*/ 1593533 h 3762375"/>
              <a:gd name="connsiteX15" fmla="*/ 4561522 w 5591175"/>
              <a:gd name="connsiteY15" fmla="*/ 1720215 h 3762375"/>
              <a:gd name="connsiteX16" fmla="*/ 4509135 w 5591175"/>
              <a:gd name="connsiteY16" fmla="*/ 1741170 h 3762375"/>
              <a:gd name="connsiteX17" fmla="*/ 4531995 w 5591175"/>
              <a:gd name="connsiteY17" fmla="*/ 1765935 h 3762375"/>
              <a:gd name="connsiteX18" fmla="*/ 4623435 w 5591175"/>
              <a:gd name="connsiteY18" fmla="*/ 1867853 h 3762375"/>
              <a:gd name="connsiteX19" fmla="*/ 4672965 w 5591175"/>
              <a:gd name="connsiteY19" fmla="*/ 1971675 h 3762375"/>
              <a:gd name="connsiteX20" fmla="*/ 4586288 w 5591175"/>
              <a:gd name="connsiteY20" fmla="*/ 2313623 h 3762375"/>
              <a:gd name="connsiteX21" fmla="*/ 4539615 w 5591175"/>
              <a:gd name="connsiteY21" fmla="*/ 2394585 h 3762375"/>
              <a:gd name="connsiteX22" fmla="*/ 4489133 w 5591175"/>
              <a:gd name="connsiteY22" fmla="*/ 2636520 h 3762375"/>
              <a:gd name="connsiteX23" fmla="*/ 4469130 w 5591175"/>
              <a:gd name="connsiteY23" fmla="*/ 2745105 h 3762375"/>
              <a:gd name="connsiteX24" fmla="*/ 4376738 w 5591175"/>
              <a:gd name="connsiteY24" fmla="*/ 2824163 h 3762375"/>
              <a:gd name="connsiteX25" fmla="*/ 4355783 w 5591175"/>
              <a:gd name="connsiteY25" fmla="*/ 2831783 h 3762375"/>
              <a:gd name="connsiteX26" fmla="*/ 4377690 w 5591175"/>
              <a:gd name="connsiteY26" fmla="*/ 2862263 h 3762375"/>
              <a:gd name="connsiteX27" fmla="*/ 4419600 w 5591175"/>
              <a:gd name="connsiteY27" fmla="*/ 2976563 h 3762375"/>
              <a:gd name="connsiteX28" fmla="*/ 4380547 w 5591175"/>
              <a:gd name="connsiteY28" fmla="*/ 3133725 h 3762375"/>
              <a:gd name="connsiteX29" fmla="*/ 4217670 w 5591175"/>
              <a:gd name="connsiteY29" fmla="*/ 3361373 h 3762375"/>
              <a:gd name="connsiteX30" fmla="*/ 4069080 w 5591175"/>
              <a:gd name="connsiteY30" fmla="*/ 3566160 h 3762375"/>
              <a:gd name="connsiteX31" fmla="*/ 3933825 w 5591175"/>
              <a:gd name="connsiteY31" fmla="*/ 3712845 h 3762375"/>
              <a:gd name="connsiteX32" fmla="*/ 3805238 w 5591175"/>
              <a:gd name="connsiteY32" fmla="*/ 3762375 h 3762375"/>
              <a:gd name="connsiteX33" fmla="*/ 3685222 w 5591175"/>
              <a:gd name="connsiteY33" fmla="*/ 3766185 h 3762375"/>
              <a:gd name="connsiteX34" fmla="*/ 3625215 w 5591175"/>
              <a:gd name="connsiteY34" fmla="*/ 3770948 h 3762375"/>
              <a:gd name="connsiteX35" fmla="*/ 3564255 w 5591175"/>
              <a:gd name="connsiteY35" fmla="*/ 3770948 h 3762375"/>
              <a:gd name="connsiteX36" fmla="*/ 3549968 w 5591175"/>
              <a:gd name="connsiteY36" fmla="*/ 3767138 h 3762375"/>
              <a:gd name="connsiteX37" fmla="*/ 3366135 w 5591175"/>
              <a:gd name="connsiteY37" fmla="*/ 3681413 h 3762375"/>
              <a:gd name="connsiteX38" fmla="*/ 3252788 w 5591175"/>
              <a:gd name="connsiteY38" fmla="*/ 3535680 h 3762375"/>
              <a:gd name="connsiteX39" fmla="*/ 3127058 w 5591175"/>
              <a:gd name="connsiteY39" fmla="*/ 3240405 h 3762375"/>
              <a:gd name="connsiteX40" fmla="*/ 3074670 w 5591175"/>
              <a:gd name="connsiteY40" fmla="*/ 3033713 h 3762375"/>
              <a:gd name="connsiteX41" fmla="*/ 3024188 w 5591175"/>
              <a:gd name="connsiteY41" fmla="*/ 2826068 h 3762375"/>
              <a:gd name="connsiteX42" fmla="*/ 2976563 w 5591175"/>
              <a:gd name="connsiteY42" fmla="*/ 2528888 h 3762375"/>
              <a:gd name="connsiteX43" fmla="*/ 2939415 w 5591175"/>
              <a:gd name="connsiteY43" fmla="*/ 2267903 h 3762375"/>
              <a:gd name="connsiteX44" fmla="*/ 2909888 w 5591175"/>
              <a:gd name="connsiteY44" fmla="*/ 2110740 h 3762375"/>
              <a:gd name="connsiteX45" fmla="*/ 2902268 w 5591175"/>
              <a:gd name="connsiteY45" fmla="*/ 2110740 h 3762375"/>
              <a:gd name="connsiteX46" fmla="*/ 2896552 w 5591175"/>
              <a:gd name="connsiteY46" fmla="*/ 2141220 h 3762375"/>
              <a:gd name="connsiteX47" fmla="*/ 2903220 w 5591175"/>
              <a:gd name="connsiteY47" fmla="*/ 2273618 h 3762375"/>
              <a:gd name="connsiteX48" fmla="*/ 2929890 w 5591175"/>
              <a:gd name="connsiteY48" fmla="*/ 2469833 h 3762375"/>
              <a:gd name="connsiteX49" fmla="*/ 2880360 w 5591175"/>
              <a:gd name="connsiteY49" fmla="*/ 2763203 h 3762375"/>
              <a:gd name="connsiteX50" fmla="*/ 2822258 w 5591175"/>
              <a:gd name="connsiteY50" fmla="*/ 2843213 h 3762375"/>
              <a:gd name="connsiteX51" fmla="*/ 2765108 w 5591175"/>
              <a:gd name="connsiteY51" fmla="*/ 2841308 h 3762375"/>
              <a:gd name="connsiteX52" fmla="*/ 2660333 w 5591175"/>
              <a:gd name="connsiteY52" fmla="*/ 2604135 h 3762375"/>
              <a:gd name="connsiteX53" fmla="*/ 2668905 w 5591175"/>
              <a:gd name="connsiteY53" fmla="*/ 2391728 h 3762375"/>
              <a:gd name="connsiteX54" fmla="*/ 2693670 w 5591175"/>
              <a:gd name="connsiteY54" fmla="*/ 2192655 h 3762375"/>
              <a:gd name="connsiteX55" fmla="*/ 2687955 w 5591175"/>
              <a:gd name="connsiteY55" fmla="*/ 2109788 h 3762375"/>
              <a:gd name="connsiteX56" fmla="*/ 2681288 w 5591175"/>
              <a:gd name="connsiteY56" fmla="*/ 2109788 h 3762375"/>
              <a:gd name="connsiteX57" fmla="*/ 2672715 w 5591175"/>
              <a:gd name="connsiteY57" fmla="*/ 2143125 h 3762375"/>
              <a:gd name="connsiteX58" fmla="*/ 2609850 w 5591175"/>
              <a:gd name="connsiteY58" fmla="*/ 2539365 h 3762375"/>
              <a:gd name="connsiteX59" fmla="*/ 2519363 w 5591175"/>
              <a:gd name="connsiteY59" fmla="*/ 3021330 h 3762375"/>
              <a:gd name="connsiteX60" fmla="*/ 2384108 w 5591175"/>
              <a:gd name="connsiteY60" fmla="*/ 3444240 h 3762375"/>
              <a:gd name="connsiteX61" fmla="*/ 2218373 w 5591175"/>
              <a:gd name="connsiteY61" fmla="*/ 3685223 h 3762375"/>
              <a:gd name="connsiteX62" fmla="*/ 2086927 w 5591175"/>
              <a:gd name="connsiteY62" fmla="*/ 3759518 h 3762375"/>
              <a:gd name="connsiteX63" fmla="*/ 2033588 w 5591175"/>
              <a:gd name="connsiteY63" fmla="*/ 3770948 h 3762375"/>
              <a:gd name="connsiteX64" fmla="*/ 1964055 w 5591175"/>
              <a:gd name="connsiteY64" fmla="*/ 3770948 h 3762375"/>
              <a:gd name="connsiteX65" fmla="*/ 1938338 w 5591175"/>
              <a:gd name="connsiteY65" fmla="*/ 3766185 h 3762375"/>
              <a:gd name="connsiteX66" fmla="*/ 1816417 w 5591175"/>
              <a:gd name="connsiteY66" fmla="*/ 3765233 h 3762375"/>
              <a:gd name="connsiteX67" fmla="*/ 1698307 w 5591175"/>
              <a:gd name="connsiteY67" fmla="*/ 3739515 h 3762375"/>
              <a:gd name="connsiteX68" fmla="*/ 1523048 w 5591175"/>
              <a:gd name="connsiteY68" fmla="*/ 3570923 h 3762375"/>
              <a:gd name="connsiteX69" fmla="*/ 1267777 w 5591175"/>
              <a:gd name="connsiteY69" fmla="*/ 3231833 h 3762375"/>
              <a:gd name="connsiteX70" fmla="*/ 1185863 w 5591175"/>
              <a:gd name="connsiteY70" fmla="*/ 3076575 h 3762375"/>
              <a:gd name="connsiteX71" fmla="*/ 1223010 w 5591175"/>
              <a:gd name="connsiteY71" fmla="*/ 2845118 h 3762375"/>
              <a:gd name="connsiteX72" fmla="*/ 1230630 w 5591175"/>
              <a:gd name="connsiteY72" fmla="*/ 2831783 h 3762375"/>
              <a:gd name="connsiteX73" fmla="*/ 1168717 w 5591175"/>
              <a:gd name="connsiteY73" fmla="*/ 2808923 h 3762375"/>
              <a:gd name="connsiteX74" fmla="*/ 1103948 w 5591175"/>
              <a:gd name="connsiteY74" fmla="*/ 2688908 h 3762375"/>
              <a:gd name="connsiteX75" fmla="*/ 1074420 w 5591175"/>
              <a:gd name="connsiteY75" fmla="*/ 2480310 h 3762375"/>
              <a:gd name="connsiteX76" fmla="*/ 998220 w 5591175"/>
              <a:gd name="connsiteY76" fmla="*/ 2306003 h 3762375"/>
              <a:gd name="connsiteX77" fmla="*/ 971550 w 5591175"/>
              <a:gd name="connsiteY77" fmla="*/ 2265998 h 3762375"/>
              <a:gd name="connsiteX78" fmla="*/ 913447 w 5591175"/>
              <a:gd name="connsiteY78" fmla="*/ 2067878 h 3762375"/>
              <a:gd name="connsiteX79" fmla="*/ 927735 w 5591175"/>
              <a:gd name="connsiteY79" fmla="*/ 1928813 h 3762375"/>
              <a:gd name="connsiteX80" fmla="*/ 1026795 w 5591175"/>
              <a:gd name="connsiteY80" fmla="*/ 1797368 h 3762375"/>
              <a:gd name="connsiteX81" fmla="*/ 1082040 w 5591175"/>
              <a:gd name="connsiteY81" fmla="*/ 1748790 h 3762375"/>
              <a:gd name="connsiteX82" fmla="*/ 1078230 w 5591175"/>
              <a:gd name="connsiteY82" fmla="*/ 1741170 h 3762375"/>
              <a:gd name="connsiteX83" fmla="*/ 1046797 w 5591175"/>
              <a:gd name="connsiteY83" fmla="*/ 1728788 h 3762375"/>
              <a:gd name="connsiteX84" fmla="*/ 776288 w 5591175"/>
              <a:gd name="connsiteY84" fmla="*/ 1425893 h 3762375"/>
              <a:gd name="connsiteX85" fmla="*/ 713422 w 5591175"/>
              <a:gd name="connsiteY85" fmla="*/ 1245870 h 3762375"/>
              <a:gd name="connsiteX86" fmla="*/ 558165 w 5591175"/>
              <a:gd name="connsiteY86" fmla="*/ 997268 h 3762375"/>
              <a:gd name="connsiteX87" fmla="*/ 346710 w 5591175"/>
              <a:gd name="connsiteY87" fmla="*/ 757238 h 3762375"/>
              <a:gd name="connsiteX88" fmla="*/ 235267 w 5591175"/>
              <a:gd name="connsiteY88" fmla="*/ 653415 h 3762375"/>
              <a:gd name="connsiteX89" fmla="*/ 0 w 5591175"/>
              <a:gd name="connsiteY89" fmla="*/ 324803 h 3762375"/>
              <a:gd name="connsiteX90" fmla="*/ 0 w 5591175"/>
              <a:gd name="connsiteY90" fmla="*/ 189548 h 3762375"/>
              <a:gd name="connsiteX91" fmla="*/ 106680 w 5591175"/>
              <a:gd name="connsiteY91" fmla="*/ 85725 h 3762375"/>
              <a:gd name="connsiteX92" fmla="*/ 283845 w 5591175"/>
              <a:gd name="connsiteY92" fmla="*/ 33338 h 3762375"/>
              <a:gd name="connsiteX93" fmla="*/ 454342 w 5591175"/>
              <a:gd name="connsiteY93" fmla="*/ 1905 h 3762375"/>
              <a:gd name="connsiteX94" fmla="*/ 650557 w 5591175"/>
              <a:gd name="connsiteY94" fmla="*/ 1905 h 3762375"/>
              <a:gd name="connsiteX95" fmla="*/ 728663 w 5591175"/>
              <a:gd name="connsiteY95" fmla="*/ 9525 h 3762375"/>
              <a:gd name="connsiteX96" fmla="*/ 1165860 w 5591175"/>
              <a:gd name="connsiteY96" fmla="*/ 76200 h 3762375"/>
              <a:gd name="connsiteX97" fmla="*/ 1517332 w 5591175"/>
              <a:gd name="connsiteY97" fmla="*/ 199073 h 3762375"/>
              <a:gd name="connsiteX98" fmla="*/ 1958340 w 5591175"/>
              <a:gd name="connsiteY98" fmla="*/ 451485 h 3762375"/>
              <a:gd name="connsiteX99" fmla="*/ 2282190 w 5591175"/>
              <a:gd name="connsiteY99" fmla="*/ 703898 h 3762375"/>
              <a:gd name="connsiteX100" fmla="*/ 2596515 w 5591175"/>
              <a:gd name="connsiteY100" fmla="*/ 1016318 h 3762375"/>
              <a:gd name="connsiteX101" fmla="*/ 2636520 w 5591175"/>
              <a:gd name="connsiteY101" fmla="*/ 1050608 h 3762375"/>
              <a:gd name="connsiteX102" fmla="*/ 2657475 w 5591175"/>
              <a:gd name="connsiteY102" fmla="*/ 1043940 h 3762375"/>
              <a:gd name="connsiteX103" fmla="*/ 2660333 w 5591175"/>
              <a:gd name="connsiteY103" fmla="*/ 988695 h 3762375"/>
              <a:gd name="connsiteX104" fmla="*/ 2617470 w 5591175"/>
              <a:gd name="connsiteY104" fmla="*/ 893445 h 3762375"/>
              <a:gd name="connsiteX105" fmla="*/ 2631758 w 5591175"/>
              <a:gd name="connsiteY105" fmla="*/ 766763 h 3762375"/>
              <a:gd name="connsiteX106" fmla="*/ 2639377 w 5591175"/>
              <a:gd name="connsiteY106" fmla="*/ 720090 h 3762375"/>
              <a:gd name="connsiteX107" fmla="*/ 2597468 w 5591175"/>
              <a:gd name="connsiteY107" fmla="*/ 586740 h 3762375"/>
              <a:gd name="connsiteX108" fmla="*/ 2303145 w 5591175"/>
              <a:gd name="connsiteY108" fmla="*/ 171450 h 3762375"/>
              <a:gd name="connsiteX109" fmla="*/ 2133600 w 5591175"/>
              <a:gd name="connsiteY109" fmla="*/ 153353 h 3762375"/>
              <a:gd name="connsiteX110" fmla="*/ 2117408 w 5591175"/>
              <a:gd name="connsiteY110" fmla="*/ 160020 h 3762375"/>
              <a:gd name="connsiteX111" fmla="*/ 2005013 w 5591175"/>
              <a:gd name="connsiteY111" fmla="*/ 139065 h 3762375"/>
              <a:gd name="connsiteX112" fmla="*/ 1993582 w 5591175"/>
              <a:gd name="connsiteY112" fmla="*/ 94298 h 3762375"/>
              <a:gd name="connsiteX113" fmla="*/ 2044065 w 5591175"/>
              <a:gd name="connsiteY113" fmla="*/ 51435 h 3762375"/>
              <a:gd name="connsiteX114" fmla="*/ 2170748 w 5591175"/>
              <a:gd name="connsiteY114" fmla="*/ 59055 h 3762375"/>
              <a:gd name="connsiteX115" fmla="*/ 2547938 w 5591175"/>
              <a:gd name="connsiteY115" fmla="*/ 362903 h 3762375"/>
              <a:gd name="connsiteX116" fmla="*/ 2693670 w 5591175"/>
              <a:gd name="connsiteY116" fmla="*/ 686752 h 3762375"/>
              <a:gd name="connsiteX117" fmla="*/ 2727960 w 5591175"/>
              <a:gd name="connsiteY117" fmla="*/ 699135 h 3762375"/>
              <a:gd name="connsiteX118" fmla="*/ 2859405 w 5591175"/>
              <a:gd name="connsiteY118" fmla="*/ 699135 h 3762375"/>
              <a:gd name="connsiteX119" fmla="*/ 2892743 w 5591175"/>
              <a:gd name="connsiteY119" fmla="*/ 686752 h 3762375"/>
              <a:gd name="connsiteX120" fmla="*/ 2939415 w 5591175"/>
              <a:gd name="connsiteY120" fmla="*/ 569595 h 3762375"/>
              <a:gd name="connsiteX121" fmla="*/ 3080385 w 5591175"/>
              <a:gd name="connsiteY121" fmla="*/ 297180 h 3762375"/>
              <a:gd name="connsiteX122" fmla="*/ 3398520 w 5591175"/>
              <a:gd name="connsiteY122" fmla="*/ 60960 h 3762375"/>
              <a:gd name="connsiteX123" fmla="*/ 3543300 w 5591175"/>
              <a:gd name="connsiteY123" fmla="*/ 50482 h 3762375"/>
              <a:gd name="connsiteX124" fmla="*/ 3596640 w 5591175"/>
              <a:gd name="connsiteY124" fmla="*/ 99060 h 3762375"/>
              <a:gd name="connsiteX125" fmla="*/ 3555683 w 5591175"/>
              <a:gd name="connsiteY125" fmla="*/ 156210 h 3762375"/>
              <a:gd name="connsiteX126" fmla="*/ 3445193 w 5591175"/>
              <a:gd name="connsiteY126" fmla="*/ 147638 h 3762375"/>
              <a:gd name="connsiteX127" fmla="*/ 3336608 w 5591175"/>
              <a:gd name="connsiteY127" fmla="*/ 141923 h 3762375"/>
              <a:gd name="connsiteX128" fmla="*/ 3091815 w 5591175"/>
              <a:gd name="connsiteY128" fmla="*/ 369570 h 3762375"/>
              <a:gd name="connsiteX129" fmla="*/ 2947988 w 5591175"/>
              <a:gd name="connsiteY129" fmla="*/ 727710 h 3762375"/>
              <a:gd name="connsiteX130" fmla="*/ 2959418 w 5591175"/>
              <a:gd name="connsiteY130" fmla="*/ 766763 h 3762375"/>
              <a:gd name="connsiteX131" fmla="*/ 2986088 w 5591175"/>
              <a:gd name="connsiteY131" fmla="*/ 834390 h 3762375"/>
              <a:gd name="connsiteX132" fmla="*/ 2965133 w 5591175"/>
              <a:gd name="connsiteY132" fmla="*/ 903923 h 3762375"/>
              <a:gd name="connsiteX133" fmla="*/ 2926080 w 5591175"/>
              <a:gd name="connsiteY133" fmla="*/ 1023938 h 3762375"/>
              <a:gd name="connsiteX134" fmla="*/ 2937510 w 5591175"/>
              <a:gd name="connsiteY134" fmla="*/ 1053465 h 3762375"/>
              <a:gd name="connsiteX135" fmla="*/ 2965133 w 5591175"/>
              <a:gd name="connsiteY135" fmla="*/ 1040130 h 3762375"/>
              <a:gd name="connsiteX136" fmla="*/ 3131820 w 5591175"/>
              <a:gd name="connsiteY136" fmla="*/ 878205 h 3762375"/>
              <a:gd name="connsiteX137" fmla="*/ 3342322 w 5591175"/>
              <a:gd name="connsiteY137" fmla="*/ 669608 h 3762375"/>
              <a:gd name="connsiteX138" fmla="*/ 3530918 w 5591175"/>
              <a:gd name="connsiteY138" fmla="*/ 518160 h 3762375"/>
              <a:gd name="connsiteX139" fmla="*/ 3729038 w 5591175"/>
              <a:gd name="connsiteY139" fmla="*/ 390525 h 3762375"/>
              <a:gd name="connsiteX140" fmla="*/ 4150043 w 5591175"/>
              <a:gd name="connsiteY140" fmla="*/ 167640 h 3762375"/>
              <a:gd name="connsiteX141" fmla="*/ 4805363 w 5591175"/>
              <a:gd name="connsiteY141" fmla="*/ 15240 h 3762375"/>
              <a:gd name="connsiteX142" fmla="*/ 4932045 w 5591175"/>
              <a:gd name="connsiteY142" fmla="*/ 0 h 37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5591175" h="3762375">
                <a:moveTo>
                  <a:pt x="4932045" y="0"/>
                </a:moveTo>
                <a:cubicBezTo>
                  <a:pt x="5000625" y="0"/>
                  <a:pt x="5069205" y="0"/>
                  <a:pt x="5136833" y="0"/>
                </a:cubicBezTo>
                <a:cubicBezTo>
                  <a:pt x="5139690" y="952"/>
                  <a:pt x="5143500" y="2857"/>
                  <a:pt x="5147310" y="3810"/>
                </a:cubicBezTo>
                <a:cubicBezTo>
                  <a:pt x="5253990" y="17145"/>
                  <a:pt x="5358765" y="40005"/>
                  <a:pt x="5460683" y="75248"/>
                </a:cubicBezTo>
                <a:cubicBezTo>
                  <a:pt x="5520690" y="96203"/>
                  <a:pt x="5569268" y="129540"/>
                  <a:pt x="5591175" y="192405"/>
                </a:cubicBezTo>
                <a:cubicBezTo>
                  <a:pt x="5591175" y="228600"/>
                  <a:pt x="5591175" y="264795"/>
                  <a:pt x="5591175" y="301943"/>
                </a:cubicBezTo>
                <a:cubicBezTo>
                  <a:pt x="5585460" y="350520"/>
                  <a:pt x="5562600" y="391478"/>
                  <a:pt x="5535930" y="430530"/>
                </a:cubicBezTo>
                <a:cubicBezTo>
                  <a:pt x="5478780" y="514350"/>
                  <a:pt x="5415915" y="592455"/>
                  <a:pt x="5342572" y="662940"/>
                </a:cubicBezTo>
                <a:cubicBezTo>
                  <a:pt x="5295900" y="707708"/>
                  <a:pt x="5244465" y="748665"/>
                  <a:pt x="5201603" y="796290"/>
                </a:cubicBezTo>
                <a:cubicBezTo>
                  <a:pt x="5113972" y="896302"/>
                  <a:pt x="5031105" y="1001077"/>
                  <a:pt x="4947285" y="1102995"/>
                </a:cubicBezTo>
                <a:cubicBezTo>
                  <a:pt x="4940618" y="1111568"/>
                  <a:pt x="4935855" y="1121093"/>
                  <a:pt x="4931093" y="1131570"/>
                </a:cubicBezTo>
                <a:cubicBezTo>
                  <a:pt x="4902518" y="1189673"/>
                  <a:pt x="4873943" y="1247775"/>
                  <a:pt x="4847272" y="1306830"/>
                </a:cubicBezTo>
                <a:cubicBezTo>
                  <a:pt x="4837747" y="1327785"/>
                  <a:pt x="4825365" y="1349693"/>
                  <a:pt x="4823460" y="1371600"/>
                </a:cubicBezTo>
                <a:cubicBezTo>
                  <a:pt x="4818697" y="1424940"/>
                  <a:pt x="4799647" y="1473518"/>
                  <a:pt x="4776788" y="1520190"/>
                </a:cubicBezTo>
                <a:cubicBezTo>
                  <a:pt x="4764405" y="1544955"/>
                  <a:pt x="4752022" y="1571625"/>
                  <a:pt x="4734878" y="1593533"/>
                </a:cubicBezTo>
                <a:cubicBezTo>
                  <a:pt x="4687253" y="1649730"/>
                  <a:pt x="4632960" y="1697355"/>
                  <a:pt x="4561522" y="1720215"/>
                </a:cubicBezTo>
                <a:cubicBezTo>
                  <a:pt x="4544378" y="1725930"/>
                  <a:pt x="4528185" y="1733550"/>
                  <a:pt x="4509135" y="1741170"/>
                </a:cubicBezTo>
                <a:cubicBezTo>
                  <a:pt x="4518660" y="1751648"/>
                  <a:pt x="4525328" y="1758315"/>
                  <a:pt x="4531995" y="1765935"/>
                </a:cubicBezTo>
                <a:cubicBezTo>
                  <a:pt x="4562475" y="1799273"/>
                  <a:pt x="4597718" y="1830705"/>
                  <a:pt x="4623435" y="1867853"/>
                </a:cubicBezTo>
                <a:cubicBezTo>
                  <a:pt x="4645343" y="1899285"/>
                  <a:pt x="4669155" y="1935480"/>
                  <a:pt x="4672965" y="1971675"/>
                </a:cubicBezTo>
                <a:cubicBezTo>
                  <a:pt x="4686300" y="2095500"/>
                  <a:pt x="4664393" y="2211705"/>
                  <a:pt x="4586288" y="2313623"/>
                </a:cubicBezTo>
                <a:cubicBezTo>
                  <a:pt x="4567238" y="2338388"/>
                  <a:pt x="4551045" y="2366010"/>
                  <a:pt x="4539615" y="2394585"/>
                </a:cubicBezTo>
                <a:cubicBezTo>
                  <a:pt x="4509135" y="2471738"/>
                  <a:pt x="4492943" y="2552700"/>
                  <a:pt x="4489133" y="2636520"/>
                </a:cubicBezTo>
                <a:cubicBezTo>
                  <a:pt x="4488180" y="2672715"/>
                  <a:pt x="4480560" y="2709863"/>
                  <a:pt x="4469130" y="2745105"/>
                </a:cubicBezTo>
                <a:cubicBezTo>
                  <a:pt x="4454843" y="2788920"/>
                  <a:pt x="4423410" y="2817495"/>
                  <a:pt x="4376738" y="2824163"/>
                </a:cubicBezTo>
                <a:cubicBezTo>
                  <a:pt x="4371022" y="2825115"/>
                  <a:pt x="4365308" y="2827973"/>
                  <a:pt x="4355783" y="2831783"/>
                </a:cubicBezTo>
                <a:cubicBezTo>
                  <a:pt x="4364355" y="2843213"/>
                  <a:pt x="4371022" y="2852738"/>
                  <a:pt x="4377690" y="2862263"/>
                </a:cubicBezTo>
                <a:cubicBezTo>
                  <a:pt x="4403408" y="2896553"/>
                  <a:pt x="4421505" y="2933700"/>
                  <a:pt x="4419600" y="2976563"/>
                </a:cubicBezTo>
                <a:cubicBezTo>
                  <a:pt x="4416743" y="3031808"/>
                  <a:pt x="4403408" y="3083243"/>
                  <a:pt x="4380547" y="3133725"/>
                </a:cubicBezTo>
                <a:cubicBezTo>
                  <a:pt x="4340543" y="3220403"/>
                  <a:pt x="4271963" y="3286125"/>
                  <a:pt x="4217670" y="3361373"/>
                </a:cubicBezTo>
                <a:cubicBezTo>
                  <a:pt x="4168140" y="3429953"/>
                  <a:pt x="4116705" y="3496628"/>
                  <a:pt x="4069080" y="3566160"/>
                </a:cubicBezTo>
                <a:cubicBezTo>
                  <a:pt x="4030980" y="3621405"/>
                  <a:pt x="3989070" y="3673793"/>
                  <a:pt x="3933825" y="3712845"/>
                </a:cubicBezTo>
                <a:cubicBezTo>
                  <a:pt x="3895725" y="3739515"/>
                  <a:pt x="3854768" y="3761423"/>
                  <a:pt x="3805238" y="3762375"/>
                </a:cubicBezTo>
                <a:cubicBezTo>
                  <a:pt x="3765233" y="3763328"/>
                  <a:pt x="3725227" y="3764280"/>
                  <a:pt x="3685222" y="3766185"/>
                </a:cubicBezTo>
                <a:cubicBezTo>
                  <a:pt x="3665220" y="3767138"/>
                  <a:pt x="3645218" y="3769043"/>
                  <a:pt x="3625215" y="3770948"/>
                </a:cubicBezTo>
                <a:cubicBezTo>
                  <a:pt x="3605213" y="3770948"/>
                  <a:pt x="3584258" y="3770948"/>
                  <a:pt x="3564255" y="3770948"/>
                </a:cubicBezTo>
                <a:cubicBezTo>
                  <a:pt x="3559493" y="3769995"/>
                  <a:pt x="3554730" y="3767138"/>
                  <a:pt x="3549968" y="3767138"/>
                </a:cubicBezTo>
                <a:cubicBezTo>
                  <a:pt x="3478530" y="3761423"/>
                  <a:pt x="3416618" y="3732848"/>
                  <a:pt x="3366135" y="3681413"/>
                </a:cubicBezTo>
                <a:cubicBezTo>
                  <a:pt x="3322320" y="3637598"/>
                  <a:pt x="3283268" y="3589973"/>
                  <a:pt x="3252788" y="3535680"/>
                </a:cubicBezTo>
                <a:cubicBezTo>
                  <a:pt x="3198495" y="3442335"/>
                  <a:pt x="3158490" y="3343275"/>
                  <a:pt x="3127058" y="3240405"/>
                </a:cubicBezTo>
                <a:cubicBezTo>
                  <a:pt x="3106102" y="3172778"/>
                  <a:pt x="3091815" y="3102293"/>
                  <a:pt x="3074670" y="3033713"/>
                </a:cubicBezTo>
                <a:cubicBezTo>
                  <a:pt x="3057525" y="2964180"/>
                  <a:pt x="3037522" y="2896553"/>
                  <a:pt x="3024188" y="2826068"/>
                </a:cubicBezTo>
                <a:cubicBezTo>
                  <a:pt x="3005138" y="2727960"/>
                  <a:pt x="2990850" y="2627948"/>
                  <a:pt x="2976563" y="2528888"/>
                </a:cubicBezTo>
                <a:cubicBezTo>
                  <a:pt x="2963227" y="2442210"/>
                  <a:pt x="2952750" y="2354580"/>
                  <a:pt x="2939415" y="2267903"/>
                </a:cubicBezTo>
                <a:cubicBezTo>
                  <a:pt x="2931795" y="2215515"/>
                  <a:pt x="2920365" y="2163128"/>
                  <a:pt x="2909888" y="2110740"/>
                </a:cubicBezTo>
                <a:cubicBezTo>
                  <a:pt x="2907030" y="2110740"/>
                  <a:pt x="2905125" y="2110740"/>
                  <a:pt x="2902268" y="2110740"/>
                </a:cubicBezTo>
                <a:cubicBezTo>
                  <a:pt x="2900363" y="2121218"/>
                  <a:pt x="2896552" y="2131695"/>
                  <a:pt x="2896552" y="2141220"/>
                </a:cubicBezTo>
                <a:cubicBezTo>
                  <a:pt x="2897505" y="2185035"/>
                  <a:pt x="2898458" y="2229803"/>
                  <a:pt x="2903220" y="2273618"/>
                </a:cubicBezTo>
                <a:cubicBezTo>
                  <a:pt x="2910840" y="2339340"/>
                  <a:pt x="2922270" y="2404110"/>
                  <a:pt x="2929890" y="2469833"/>
                </a:cubicBezTo>
                <a:cubicBezTo>
                  <a:pt x="2941320" y="2571750"/>
                  <a:pt x="2921318" y="2668905"/>
                  <a:pt x="2880360" y="2763203"/>
                </a:cubicBezTo>
                <a:cubicBezTo>
                  <a:pt x="2867025" y="2794635"/>
                  <a:pt x="2847975" y="2821305"/>
                  <a:pt x="2822258" y="2843213"/>
                </a:cubicBezTo>
                <a:cubicBezTo>
                  <a:pt x="2794635" y="2866073"/>
                  <a:pt x="2790825" y="2866073"/>
                  <a:pt x="2765108" y="2841308"/>
                </a:cubicBezTo>
                <a:cubicBezTo>
                  <a:pt x="2697480" y="2776538"/>
                  <a:pt x="2677477" y="2689860"/>
                  <a:pt x="2660333" y="2604135"/>
                </a:cubicBezTo>
                <a:cubicBezTo>
                  <a:pt x="2646997" y="2533650"/>
                  <a:pt x="2656522" y="2462213"/>
                  <a:pt x="2668905" y="2391728"/>
                </a:cubicBezTo>
                <a:cubicBezTo>
                  <a:pt x="2680335" y="2326005"/>
                  <a:pt x="2687955" y="2259330"/>
                  <a:pt x="2693670" y="2192655"/>
                </a:cubicBezTo>
                <a:cubicBezTo>
                  <a:pt x="2696527" y="2165033"/>
                  <a:pt x="2689860" y="2137410"/>
                  <a:pt x="2687955" y="2109788"/>
                </a:cubicBezTo>
                <a:cubicBezTo>
                  <a:pt x="2686050" y="2109788"/>
                  <a:pt x="2683193" y="2109788"/>
                  <a:pt x="2681288" y="2109788"/>
                </a:cubicBezTo>
                <a:cubicBezTo>
                  <a:pt x="2678430" y="2121218"/>
                  <a:pt x="2673668" y="2131695"/>
                  <a:pt x="2672715" y="2143125"/>
                </a:cubicBezTo>
                <a:cubicBezTo>
                  <a:pt x="2651760" y="2275523"/>
                  <a:pt x="2632710" y="2406968"/>
                  <a:pt x="2609850" y="2539365"/>
                </a:cubicBezTo>
                <a:cubicBezTo>
                  <a:pt x="2582227" y="2700338"/>
                  <a:pt x="2560320" y="2862263"/>
                  <a:pt x="2519363" y="3021330"/>
                </a:cubicBezTo>
                <a:cubicBezTo>
                  <a:pt x="2482215" y="3165158"/>
                  <a:pt x="2446972" y="3308985"/>
                  <a:pt x="2384108" y="3444240"/>
                </a:cubicBezTo>
                <a:cubicBezTo>
                  <a:pt x="2342197" y="3533775"/>
                  <a:pt x="2290763" y="3616643"/>
                  <a:pt x="2218373" y="3685223"/>
                </a:cubicBezTo>
                <a:cubicBezTo>
                  <a:pt x="2181225" y="3721418"/>
                  <a:pt x="2138363" y="3748088"/>
                  <a:pt x="2086927" y="3759518"/>
                </a:cubicBezTo>
                <a:cubicBezTo>
                  <a:pt x="2068830" y="3763328"/>
                  <a:pt x="2051685" y="3767138"/>
                  <a:pt x="2033588" y="3770948"/>
                </a:cubicBezTo>
                <a:cubicBezTo>
                  <a:pt x="2010727" y="3770948"/>
                  <a:pt x="1986915" y="3770948"/>
                  <a:pt x="1964055" y="3770948"/>
                </a:cubicBezTo>
                <a:cubicBezTo>
                  <a:pt x="1955482" y="3769043"/>
                  <a:pt x="1946910" y="3767138"/>
                  <a:pt x="1938338" y="3766185"/>
                </a:cubicBezTo>
                <a:cubicBezTo>
                  <a:pt x="1897380" y="3765233"/>
                  <a:pt x="1856423" y="3767138"/>
                  <a:pt x="1816417" y="3765233"/>
                </a:cubicBezTo>
                <a:cubicBezTo>
                  <a:pt x="1775460" y="3763328"/>
                  <a:pt x="1735455" y="3759518"/>
                  <a:pt x="1698307" y="3739515"/>
                </a:cubicBezTo>
                <a:cubicBezTo>
                  <a:pt x="1624013" y="3699510"/>
                  <a:pt x="1567815" y="3641408"/>
                  <a:pt x="1523048" y="3570923"/>
                </a:cubicBezTo>
                <a:cubicBezTo>
                  <a:pt x="1446848" y="3450908"/>
                  <a:pt x="1356360" y="3341370"/>
                  <a:pt x="1267777" y="3231833"/>
                </a:cubicBezTo>
                <a:cubicBezTo>
                  <a:pt x="1230630" y="3185160"/>
                  <a:pt x="1203007" y="3133725"/>
                  <a:pt x="1185863" y="3076575"/>
                </a:cubicBezTo>
                <a:cubicBezTo>
                  <a:pt x="1162050" y="2993708"/>
                  <a:pt x="1161098" y="2914650"/>
                  <a:pt x="1223010" y="2845118"/>
                </a:cubicBezTo>
                <a:cubicBezTo>
                  <a:pt x="1226820" y="2841308"/>
                  <a:pt x="1227773" y="2835593"/>
                  <a:pt x="1230630" y="2831783"/>
                </a:cubicBezTo>
                <a:cubicBezTo>
                  <a:pt x="1208723" y="2824163"/>
                  <a:pt x="1186815" y="2819400"/>
                  <a:pt x="1168717" y="2808923"/>
                </a:cubicBezTo>
                <a:cubicBezTo>
                  <a:pt x="1122998" y="2783205"/>
                  <a:pt x="1110615" y="2736533"/>
                  <a:pt x="1103948" y="2688908"/>
                </a:cubicBezTo>
                <a:cubicBezTo>
                  <a:pt x="1093470" y="2619375"/>
                  <a:pt x="1086802" y="2548890"/>
                  <a:pt x="1074420" y="2480310"/>
                </a:cubicBezTo>
                <a:cubicBezTo>
                  <a:pt x="1062990" y="2416493"/>
                  <a:pt x="1039177" y="2357438"/>
                  <a:pt x="998220" y="2306003"/>
                </a:cubicBezTo>
                <a:cubicBezTo>
                  <a:pt x="988695" y="2293620"/>
                  <a:pt x="980122" y="2279333"/>
                  <a:pt x="971550" y="2265998"/>
                </a:cubicBezTo>
                <a:cubicBezTo>
                  <a:pt x="932497" y="2205038"/>
                  <a:pt x="917257" y="2137410"/>
                  <a:pt x="913447" y="2067878"/>
                </a:cubicBezTo>
                <a:cubicBezTo>
                  <a:pt x="910590" y="2021205"/>
                  <a:pt x="906780" y="1974533"/>
                  <a:pt x="927735" y="1928813"/>
                </a:cubicBezTo>
                <a:cubicBezTo>
                  <a:pt x="951547" y="1877378"/>
                  <a:pt x="988695" y="1837373"/>
                  <a:pt x="1026795" y="1797368"/>
                </a:cubicBezTo>
                <a:cubicBezTo>
                  <a:pt x="1043940" y="1780223"/>
                  <a:pt x="1063942" y="1764983"/>
                  <a:pt x="1082040" y="1748790"/>
                </a:cubicBezTo>
                <a:cubicBezTo>
                  <a:pt x="1081088" y="1745933"/>
                  <a:pt x="1079182" y="1743075"/>
                  <a:pt x="1078230" y="1741170"/>
                </a:cubicBezTo>
                <a:cubicBezTo>
                  <a:pt x="1067752" y="1737360"/>
                  <a:pt x="1057275" y="1732598"/>
                  <a:pt x="1046797" y="1728788"/>
                </a:cubicBezTo>
                <a:cubicBezTo>
                  <a:pt x="899160" y="1679258"/>
                  <a:pt x="812482" y="1572578"/>
                  <a:pt x="776288" y="1425893"/>
                </a:cubicBezTo>
                <a:cubicBezTo>
                  <a:pt x="761047" y="1363028"/>
                  <a:pt x="740092" y="1303973"/>
                  <a:pt x="713422" y="1245870"/>
                </a:cubicBezTo>
                <a:cubicBezTo>
                  <a:pt x="673417" y="1155383"/>
                  <a:pt x="622935" y="1072515"/>
                  <a:pt x="558165" y="997268"/>
                </a:cubicBezTo>
                <a:cubicBezTo>
                  <a:pt x="487680" y="917258"/>
                  <a:pt x="427672" y="828675"/>
                  <a:pt x="346710" y="757238"/>
                </a:cubicBezTo>
                <a:cubicBezTo>
                  <a:pt x="308610" y="723900"/>
                  <a:pt x="269557" y="690563"/>
                  <a:pt x="235267" y="653415"/>
                </a:cubicBezTo>
                <a:cubicBezTo>
                  <a:pt x="143827" y="553402"/>
                  <a:pt x="49530" y="454343"/>
                  <a:pt x="0" y="324803"/>
                </a:cubicBezTo>
                <a:cubicBezTo>
                  <a:pt x="0" y="280035"/>
                  <a:pt x="0" y="234315"/>
                  <a:pt x="0" y="189548"/>
                </a:cubicBezTo>
                <a:cubicBezTo>
                  <a:pt x="19050" y="138113"/>
                  <a:pt x="56197" y="102870"/>
                  <a:pt x="106680" y="85725"/>
                </a:cubicBezTo>
                <a:cubicBezTo>
                  <a:pt x="164782" y="64770"/>
                  <a:pt x="223838" y="47625"/>
                  <a:pt x="283845" y="33338"/>
                </a:cubicBezTo>
                <a:cubicBezTo>
                  <a:pt x="340042" y="20002"/>
                  <a:pt x="398145" y="12382"/>
                  <a:pt x="454342" y="1905"/>
                </a:cubicBezTo>
                <a:cubicBezTo>
                  <a:pt x="520065" y="1905"/>
                  <a:pt x="585788" y="1905"/>
                  <a:pt x="650557" y="1905"/>
                </a:cubicBezTo>
                <a:cubicBezTo>
                  <a:pt x="676275" y="4763"/>
                  <a:pt x="701992" y="8572"/>
                  <a:pt x="728663" y="9525"/>
                </a:cubicBezTo>
                <a:cubicBezTo>
                  <a:pt x="876300" y="18097"/>
                  <a:pt x="1022032" y="36195"/>
                  <a:pt x="1165860" y="76200"/>
                </a:cubicBezTo>
                <a:cubicBezTo>
                  <a:pt x="1285875" y="109538"/>
                  <a:pt x="1404938" y="143828"/>
                  <a:pt x="1517332" y="199073"/>
                </a:cubicBezTo>
                <a:cubicBezTo>
                  <a:pt x="1668780" y="274320"/>
                  <a:pt x="1816417" y="358140"/>
                  <a:pt x="1958340" y="451485"/>
                </a:cubicBezTo>
                <a:cubicBezTo>
                  <a:pt x="2073592" y="526733"/>
                  <a:pt x="2185988" y="603885"/>
                  <a:pt x="2282190" y="703898"/>
                </a:cubicBezTo>
                <a:cubicBezTo>
                  <a:pt x="2384108" y="810577"/>
                  <a:pt x="2490788" y="912495"/>
                  <a:pt x="2596515" y="1016318"/>
                </a:cubicBezTo>
                <a:cubicBezTo>
                  <a:pt x="2608897" y="1028700"/>
                  <a:pt x="2623185" y="1039177"/>
                  <a:pt x="2636520" y="1050608"/>
                </a:cubicBezTo>
                <a:cubicBezTo>
                  <a:pt x="2646997" y="1058228"/>
                  <a:pt x="2655570" y="1055370"/>
                  <a:pt x="2657475" y="1043940"/>
                </a:cubicBezTo>
                <a:cubicBezTo>
                  <a:pt x="2660333" y="1025843"/>
                  <a:pt x="2665095" y="1004888"/>
                  <a:pt x="2660333" y="988695"/>
                </a:cubicBezTo>
                <a:cubicBezTo>
                  <a:pt x="2649855" y="956310"/>
                  <a:pt x="2633663" y="924877"/>
                  <a:pt x="2617470" y="893445"/>
                </a:cubicBezTo>
                <a:cubicBezTo>
                  <a:pt x="2592705" y="845820"/>
                  <a:pt x="2595563" y="806768"/>
                  <a:pt x="2631758" y="766763"/>
                </a:cubicBezTo>
                <a:cubicBezTo>
                  <a:pt x="2645093" y="751523"/>
                  <a:pt x="2645093" y="736283"/>
                  <a:pt x="2639377" y="720090"/>
                </a:cubicBezTo>
                <a:cubicBezTo>
                  <a:pt x="2626043" y="675323"/>
                  <a:pt x="2612708" y="631508"/>
                  <a:pt x="2597468" y="586740"/>
                </a:cubicBezTo>
                <a:cubicBezTo>
                  <a:pt x="2540318" y="420053"/>
                  <a:pt x="2454593" y="271462"/>
                  <a:pt x="2303145" y="171450"/>
                </a:cubicBezTo>
                <a:cubicBezTo>
                  <a:pt x="2250758" y="136208"/>
                  <a:pt x="2196465" y="104775"/>
                  <a:pt x="2133600" y="153353"/>
                </a:cubicBezTo>
                <a:cubicBezTo>
                  <a:pt x="2128838" y="157163"/>
                  <a:pt x="2123123" y="158115"/>
                  <a:pt x="2117408" y="160020"/>
                </a:cubicBezTo>
                <a:cubicBezTo>
                  <a:pt x="2075498" y="174308"/>
                  <a:pt x="2038350" y="164783"/>
                  <a:pt x="2005013" y="139065"/>
                </a:cubicBezTo>
                <a:cubicBezTo>
                  <a:pt x="1989773" y="126682"/>
                  <a:pt x="1986915" y="110490"/>
                  <a:pt x="1993582" y="94298"/>
                </a:cubicBezTo>
                <a:cubicBezTo>
                  <a:pt x="2003107" y="71438"/>
                  <a:pt x="2020252" y="52388"/>
                  <a:pt x="2044065" y="51435"/>
                </a:cubicBezTo>
                <a:cubicBezTo>
                  <a:pt x="2085975" y="49530"/>
                  <a:pt x="2131695" y="46672"/>
                  <a:pt x="2170748" y="59055"/>
                </a:cubicBezTo>
                <a:cubicBezTo>
                  <a:pt x="2336483" y="109538"/>
                  <a:pt x="2465070" y="212408"/>
                  <a:pt x="2547938" y="362903"/>
                </a:cubicBezTo>
                <a:cubicBezTo>
                  <a:pt x="2604135" y="466725"/>
                  <a:pt x="2646045" y="578168"/>
                  <a:pt x="2693670" y="686752"/>
                </a:cubicBezTo>
                <a:cubicBezTo>
                  <a:pt x="2702243" y="706755"/>
                  <a:pt x="2709863" y="705802"/>
                  <a:pt x="2727960" y="699135"/>
                </a:cubicBezTo>
                <a:cubicBezTo>
                  <a:pt x="2771775" y="682943"/>
                  <a:pt x="2816543" y="682943"/>
                  <a:pt x="2859405" y="699135"/>
                </a:cubicBezTo>
                <a:cubicBezTo>
                  <a:pt x="2877502" y="705802"/>
                  <a:pt x="2886075" y="704850"/>
                  <a:pt x="2892743" y="686752"/>
                </a:cubicBezTo>
                <a:cubicBezTo>
                  <a:pt x="2907983" y="647700"/>
                  <a:pt x="2923222" y="608648"/>
                  <a:pt x="2939415" y="569595"/>
                </a:cubicBezTo>
                <a:cubicBezTo>
                  <a:pt x="2978468" y="474345"/>
                  <a:pt x="3019425" y="381000"/>
                  <a:pt x="3080385" y="297180"/>
                </a:cubicBezTo>
                <a:cubicBezTo>
                  <a:pt x="3161347" y="185737"/>
                  <a:pt x="3270885" y="111442"/>
                  <a:pt x="3398520" y="60960"/>
                </a:cubicBezTo>
                <a:cubicBezTo>
                  <a:pt x="3445193" y="42863"/>
                  <a:pt x="3494722" y="44767"/>
                  <a:pt x="3543300" y="50482"/>
                </a:cubicBezTo>
                <a:cubicBezTo>
                  <a:pt x="3567113" y="53340"/>
                  <a:pt x="3593783" y="80010"/>
                  <a:pt x="3596640" y="99060"/>
                </a:cubicBezTo>
                <a:cubicBezTo>
                  <a:pt x="3599497" y="124778"/>
                  <a:pt x="3587115" y="142875"/>
                  <a:pt x="3555683" y="156210"/>
                </a:cubicBezTo>
                <a:cubicBezTo>
                  <a:pt x="3517583" y="172403"/>
                  <a:pt x="3479483" y="172403"/>
                  <a:pt x="3445193" y="147638"/>
                </a:cubicBezTo>
                <a:cubicBezTo>
                  <a:pt x="3408997" y="121920"/>
                  <a:pt x="3373755" y="122873"/>
                  <a:pt x="3336608" y="141923"/>
                </a:cubicBezTo>
                <a:cubicBezTo>
                  <a:pt x="3233738" y="194310"/>
                  <a:pt x="3152775" y="272415"/>
                  <a:pt x="3091815" y="369570"/>
                </a:cubicBezTo>
                <a:cubicBezTo>
                  <a:pt x="3022283" y="480060"/>
                  <a:pt x="2980372" y="602933"/>
                  <a:pt x="2947988" y="727710"/>
                </a:cubicBezTo>
                <a:cubicBezTo>
                  <a:pt x="2945130" y="739140"/>
                  <a:pt x="2951797" y="756285"/>
                  <a:pt x="2959418" y="766763"/>
                </a:cubicBezTo>
                <a:cubicBezTo>
                  <a:pt x="2976563" y="786765"/>
                  <a:pt x="2984183" y="808673"/>
                  <a:pt x="2986088" y="834390"/>
                </a:cubicBezTo>
                <a:cubicBezTo>
                  <a:pt x="2987993" y="860108"/>
                  <a:pt x="2978468" y="882015"/>
                  <a:pt x="2965133" y="903923"/>
                </a:cubicBezTo>
                <a:cubicBezTo>
                  <a:pt x="2942272" y="941070"/>
                  <a:pt x="2921318" y="978218"/>
                  <a:pt x="2926080" y="1023938"/>
                </a:cubicBezTo>
                <a:cubicBezTo>
                  <a:pt x="2927033" y="1034415"/>
                  <a:pt x="2933700" y="1043940"/>
                  <a:pt x="2937510" y="1053465"/>
                </a:cubicBezTo>
                <a:cubicBezTo>
                  <a:pt x="2947035" y="1048703"/>
                  <a:pt x="2957513" y="1046798"/>
                  <a:pt x="2965133" y="1040130"/>
                </a:cubicBezTo>
                <a:cubicBezTo>
                  <a:pt x="3021330" y="986790"/>
                  <a:pt x="3076575" y="932498"/>
                  <a:pt x="3131820" y="878205"/>
                </a:cubicBezTo>
                <a:cubicBezTo>
                  <a:pt x="3202305" y="808673"/>
                  <a:pt x="3272790" y="739140"/>
                  <a:pt x="3342322" y="669608"/>
                </a:cubicBezTo>
                <a:cubicBezTo>
                  <a:pt x="3399472" y="612458"/>
                  <a:pt x="3462338" y="561975"/>
                  <a:pt x="3530918" y="518160"/>
                </a:cubicBezTo>
                <a:cubicBezTo>
                  <a:pt x="3596640" y="475298"/>
                  <a:pt x="3661410" y="430530"/>
                  <a:pt x="3729038" y="390525"/>
                </a:cubicBezTo>
                <a:cubicBezTo>
                  <a:pt x="3865245" y="308610"/>
                  <a:pt x="4002405" y="226695"/>
                  <a:pt x="4150043" y="167640"/>
                </a:cubicBezTo>
                <a:cubicBezTo>
                  <a:pt x="4360545" y="83820"/>
                  <a:pt x="4578668" y="29527"/>
                  <a:pt x="4805363" y="15240"/>
                </a:cubicBezTo>
                <a:cubicBezTo>
                  <a:pt x="4848225" y="9525"/>
                  <a:pt x="4890135" y="3810"/>
                  <a:pt x="4932045" y="0"/>
                </a:cubicBezTo>
                <a:close/>
              </a:path>
            </a:pathLst>
          </a:custGeom>
          <a:solidFill>
            <a:schemeClr val="accent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7129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Graphic spid="4" grpId="0">
        <p:bldAsOne/>
      </p:bldGraphic>
      <p:bldGraphic spid="5"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18EB6BE-1917-42AD-B35B-AC5ABC29DA1D}"/>
              </a:ext>
            </a:extLst>
          </p:cNvPr>
          <p:cNvGrpSpPr/>
          <p:nvPr/>
        </p:nvGrpSpPr>
        <p:grpSpPr>
          <a:xfrm>
            <a:off x="5461722" y="1958762"/>
            <a:ext cx="984107" cy="1263281"/>
            <a:chOff x="3692771" y="1580738"/>
            <a:chExt cx="1954016" cy="2798134"/>
          </a:xfrm>
        </p:grpSpPr>
        <p:sp>
          <p:nvSpPr>
            <p:cNvPr id="4" name="Freeform 18">
              <a:extLst>
                <a:ext uri="{FF2B5EF4-FFF2-40B4-BE49-F238E27FC236}">
                  <a16:creationId xmlns:a16="http://schemas.microsoft.com/office/drawing/2014/main" id="{290B29A5-383E-4FCA-9316-D9A33CCE142E}"/>
                </a:ext>
              </a:extLst>
            </p:cNvPr>
            <p:cNvSpPr/>
            <p:nvPr/>
          </p:nvSpPr>
          <p:spPr>
            <a:xfrm>
              <a:off x="3692771" y="1580738"/>
              <a:ext cx="1593605" cy="1038637"/>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5" name="Down Arrow 1">
              <a:extLst>
                <a:ext uri="{FF2B5EF4-FFF2-40B4-BE49-F238E27FC236}">
                  <a16:creationId xmlns:a16="http://schemas.microsoft.com/office/drawing/2014/main" id="{C6161008-BD10-40E3-852F-FFA7B6BF4CBD}"/>
                </a:ext>
              </a:extLst>
            </p:cNvPr>
            <p:cNvSpPr/>
            <p:nvPr/>
          </p:nvSpPr>
          <p:spPr>
            <a:xfrm>
              <a:off x="3846587" y="1612057"/>
              <a:ext cx="1800200" cy="2766815"/>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6" name="Group 5">
            <a:extLst>
              <a:ext uri="{FF2B5EF4-FFF2-40B4-BE49-F238E27FC236}">
                <a16:creationId xmlns:a16="http://schemas.microsoft.com/office/drawing/2014/main" id="{8D5A0C6D-3875-4411-9467-34AF8C1A042D}"/>
              </a:ext>
            </a:extLst>
          </p:cNvPr>
          <p:cNvGrpSpPr/>
          <p:nvPr/>
        </p:nvGrpSpPr>
        <p:grpSpPr>
          <a:xfrm rot="4113254">
            <a:off x="6422367" y="2398160"/>
            <a:ext cx="882186" cy="1409233"/>
            <a:chOff x="3692771" y="1580738"/>
            <a:chExt cx="1954016" cy="2798134"/>
          </a:xfrm>
        </p:grpSpPr>
        <p:sp>
          <p:nvSpPr>
            <p:cNvPr id="7" name="Freeform 28">
              <a:extLst>
                <a:ext uri="{FF2B5EF4-FFF2-40B4-BE49-F238E27FC236}">
                  <a16:creationId xmlns:a16="http://schemas.microsoft.com/office/drawing/2014/main" id="{469D92D3-63DF-4B42-BE58-BCB0D44F572F}"/>
                </a:ext>
              </a:extLst>
            </p:cNvPr>
            <p:cNvSpPr/>
            <p:nvPr/>
          </p:nvSpPr>
          <p:spPr>
            <a:xfrm>
              <a:off x="3692771" y="1580738"/>
              <a:ext cx="1593605" cy="1038637"/>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 name="Down Arrow 1">
              <a:extLst>
                <a:ext uri="{FF2B5EF4-FFF2-40B4-BE49-F238E27FC236}">
                  <a16:creationId xmlns:a16="http://schemas.microsoft.com/office/drawing/2014/main" id="{A9A03D42-AD99-45C9-8D88-5F8E6251E63A}"/>
                </a:ext>
              </a:extLst>
            </p:cNvPr>
            <p:cNvSpPr/>
            <p:nvPr/>
          </p:nvSpPr>
          <p:spPr>
            <a:xfrm>
              <a:off x="3846587" y="1612057"/>
              <a:ext cx="1800200" cy="2766815"/>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9" name="Group 8">
            <a:extLst>
              <a:ext uri="{FF2B5EF4-FFF2-40B4-BE49-F238E27FC236}">
                <a16:creationId xmlns:a16="http://schemas.microsoft.com/office/drawing/2014/main" id="{54408C14-1EE4-4529-8725-C1E773CBAA8D}"/>
              </a:ext>
            </a:extLst>
          </p:cNvPr>
          <p:cNvGrpSpPr/>
          <p:nvPr/>
        </p:nvGrpSpPr>
        <p:grpSpPr>
          <a:xfrm rot="8531373">
            <a:off x="6104978" y="3485389"/>
            <a:ext cx="984107" cy="1263281"/>
            <a:chOff x="3692771" y="1580738"/>
            <a:chExt cx="1954016" cy="2798134"/>
          </a:xfrm>
        </p:grpSpPr>
        <p:sp>
          <p:nvSpPr>
            <p:cNvPr id="10" name="Freeform 32">
              <a:extLst>
                <a:ext uri="{FF2B5EF4-FFF2-40B4-BE49-F238E27FC236}">
                  <a16:creationId xmlns:a16="http://schemas.microsoft.com/office/drawing/2014/main" id="{63ED3680-1A8F-4D1E-AE46-44549650E7B2}"/>
                </a:ext>
              </a:extLst>
            </p:cNvPr>
            <p:cNvSpPr/>
            <p:nvPr/>
          </p:nvSpPr>
          <p:spPr>
            <a:xfrm>
              <a:off x="3692771" y="1580738"/>
              <a:ext cx="1593605" cy="1038637"/>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 name="Down Arrow 1">
              <a:extLst>
                <a:ext uri="{FF2B5EF4-FFF2-40B4-BE49-F238E27FC236}">
                  <a16:creationId xmlns:a16="http://schemas.microsoft.com/office/drawing/2014/main" id="{D1A95996-4010-4822-81E1-E1DEC32DA28B}"/>
                </a:ext>
              </a:extLst>
            </p:cNvPr>
            <p:cNvSpPr/>
            <p:nvPr/>
          </p:nvSpPr>
          <p:spPr>
            <a:xfrm>
              <a:off x="3846587" y="1612057"/>
              <a:ext cx="1800200" cy="2766815"/>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12" name="Group 11">
            <a:extLst>
              <a:ext uri="{FF2B5EF4-FFF2-40B4-BE49-F238E27FC236}">
                <a16:creationId xmlns:a16="http://schemas.microsoft.com/office/drawing/2014/main" id="{2D7D35FE-BF0A-4A02-9916-8BBDA06F696D}"/>
              </a:ext>
            </a:extLst>
          </p:cNvPr>
          <p:cNvGrpSpPr/>
          <p:nvPr/>
        </p:nvGrpSpPr>
        <p:grpSpPr>
          <a:xfrm rot="13128837">
            <a:off x="5013935" y="3478211"/>
            <a:ext cx="984106" cy="1263281"/>
            <a:chOff x="3692771" y="1580738"/>
            <a:chExt cx="1954016" cy="2798134"/>
          </a:xfrm>
        </p:grpSpPr>
        <p:sp>
          <p:nvSpPr>
            <p:cNvPr id="13" name="Freeform 37">
              <a:extLst>
                <a:ext uri="{FF2B5EF4-FFF2-40B4-BE49-F238E27FC236}">
                  <a16:creationId xmlns:a16="http://schemas.microsoft.com/office/drawing/2014/main" id="{1BC54EAB-281D-446B-BC13-8C1FB43FF2BA}"/>
                </a:ext>
              </a:extLst>
            </p:cNvPr>
            <p:cNvSpPr/>
            <p:nvPr/>
          </p:nvSpPr>
          <p:spPr>
            <a:xfrm>
              <a:off x="3692771" y="1580738"/>
              <a:ext cx="1593605" cy="1038637"/>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4" name="Down Arrow 1">
              <a:extLst>
                <a:ext uri="{FF2B5EF4-FFF2-40B4-BE49-F238E27FC236}">
                  <a16:creationId xmlns:a16="http://schemas.microsoft.com/office/drawing/2014/main" id="{6BC479DA-9A0B-44C8-9386-60AE6FB4A238}"/>
                </a:ext>
              </a:extLst>
            </p:cNvPr>
            <p:cNvSpPr/>
            <p:nvPr/>
          </p:nvSpPr>
          <p:spPr>
            <a:xfrm>
              <a:off x="3846587" y="1612057"/>
              <a:ext cx="1800200" cy="2766815"/>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15" name="Group 14">
            <a:extLst>
              <a:ext uri="{FF2B5EF4-FFF2-40B4-BE49-F238E27FC236}">
                <a16:creationId xmlns:a16="http://schemas.microsoft.com/office/drawing/2014/main" id="{EC1826E2-5B92-4DFA-99B3-8B3744494A20}"/>
              </a:ext>
            </a:extLst>
          </p:cNvPr>
          <p:cNvGrpSpPr/>
          <p:nvPr/>
        </p:nvGrpSpPr>
        <p:grpSpPr>
          <a:xfrm rot="17414357">
            <a:off x="4664539" y="2462447"/>
            <a:ext cx="882185" cy="1409233"/>
            <a:chOff x="3692771" y="1580738"/>
            <a:chExt cx="1954016" cy="2798134"/>
          </a:xfrm>
        </p:grpSpPr>
        <p:sp>
          <p:nvSpPr>
            <p:cNvPr id="16" name="Freeform 40">
              <a:extLst>
                <a:ext uri="{FF2B5EF4-FFF2-40B4-BE49-F238E27FC236}">
                  <a16:creationId xmlns:a16="http://schemas.microsoft.com/office/drawing/2014/main" id="{50184285-9D7E-4831-BF52-79EE49F62C58}"/>
                </a:ext>
              </a:extLst>
            </p:cNvPr>
            <p:cNvSpPr/>
            <p:nvPr/>
          </p:nvSpPr>
          <p:spPr>
            <a:xfrm>
              <a:off x="3692771" y="1580738"/>
              <a:ext cx="1593605" cy="1038637"/>
            </a:xfrm>
            <a:custGeom>
              <a:avLst/>
              <a:gdLst>
                <a:gd name="connsiteX0" fmla="*/ 714375 w 1924050"/>
                <a:gd name="connsiteY0" fmla="*/ 9525 h 1104900"/>
                <a:gd name="connsiteX1" fmla="*/ 0 w 1924050"/>
                <a:gd name="connsiteY1" fmla="*/ 0 h 1104900"/>
                <a:gd name="connsiteX2" fmla="*/ 1590675 w 1924050"/>
                <a:gd name="connsiteY2" fmla="*/ 1104900 h 1104900"/>
                <a:gd name="connsiteX3" fmla="*/ 1924050 w 1924050"/>
                <a:gd name="connsiteY3" fmla="*/ 942975 h 1104900"/>
                <a:gd name="connsiteX4" fmla="*/ 714375 w 1924050"/>
                <a:gd name="connsiteY4" fmla="*/ 9525 h 1104900"/>
                <a:gd name="connsiteX0" fmla="*/ 704850 w 1914525"/>
                <a:gd name="connsiteY0" fmla="*/ 0 h 1095375"/>
                <a:gd name="connsiteX1" fmla="*/ 0 w 1914525"/>
                <a:gd name="connsiteY1" fmla="*/ 38100 h 1095375"/>
                <a:gd name="connsiteX2" fmla="*/ 1581150 w 1914525"/>
                <a:gd name="connsiteY2" fmla="*/ 1095375 h 1095375"/>
                <a:gd name="connsiteX3" fmla="*/ 1914525 w 1914525"/>
                <a:gd name="connsiteY3" fmla="*/ 933450 h 1095375"/>
                <a:gd name="connsiteX4" fmla="*/ 704850 w 1914525"/>
                <a:gd name="connsiteY4" fmla="*/ 0 h 1095375"/>
                <a:gd name="connsiteX0" fmla="*/ 704850 w 1914525"/>
                <a:gd name="connsiteY0" fmla="*/ 2444 h 1097819"/>
                <a:gd name="connsiteX1" fmla="*/ 0 w 1914525"/>
                <a:gd name="connsiteY1" fmla="*/ 40544 h 1097819"/>
                <a:gd name="connsiteX2" fmla="*/ 1581150 w 1914525"/>
                <a:gd name="connsiteY2" fmla="*/ 1097819 h 1097819"/>
                <a:gd name="connsiteX3" fmla="*/ 1914525 w 1914525"/>
                <a:gd name="connsiteY3" fmla="*/ 935894 h 1097819"/>
                <a:gd name="connsiteX4" fmla="*/ 704850 w 1914525"/>
                <a:gd name="connsiteY4" fmla="*/ 2444 h 1097819"/>
                <a:gd name="connsiteX0" fmla="*/ 704850 w 1914525"/>
                <a:gd name="connsiteY0" fmla="*/ 21793 h 1117168"/>
                <a:gd name="connsiteX1" fmla="*/ 0 w 1914525"/>
                <a:gd name="connsiteY1" fmla="*/ 59893 h 1117168"/>
                <a:gd name="connsiteX2" fmla="*/ 1581150 w 1914525"/>
                <a:gd name="connsiteY2" fmla="*/ 1117168 h 1117168"/>
                <a:gd name="connsiteX3" fmla="*/ 1914525 w 1914525"/>
                <a:gd name="connsiteY3" fmla="*/ 955243 h 1117168"/>
                <a:gd name="connsiteX4" fmla="*/ 704850 w 1914525"/>
                <a:gd name="connsiteY4" fmla="*/ 21793 h 1117168"/>
                <a:gd name="connsiteX0" fmla="*/ 704850 w 1914525"/>
                <a:gd name="connsiteY0" fmla="*/ 21793 h 1079068"/>
                <a:gd name="connsiteX1" fmla="*/ 0 w 1914525"/>
                <a:gd name="connsiteY1" fmla="*/ 59893 h 1079068"/>
                <a:gd name="connsiteX2" fmla="*/ 1676400 w 1914525"/>
                <a:gd name="connsiteY2" fmla="*/ 1079068 h 1079068"/>
                <a:gd name="connsiteX3" fmla="*/ 1914525 w 1914525"/>
                <a:gd name="connsiteY3" fmla="*/ 955243 h 1079068"/>
                <a:gd name="connsiteX4" fmla="*/ 704850 w 1914525"/>
                <a:gd name="connsiteY4" fmla="*/ 21793 h 1079068"/>
                <a:gd name="connsiteX0" fmla="*/ 485775 w 1695450"/>
                <a:gd name="connsiteY0" fmla="*/ 21793 h 1079068"/>
                <a:gd name="connsiteX1" fmla="*/ 0 w 1695450"/>
                <a:gd name="connsiteY1" fmla="*/ 59893 h 1079068"/>
                <a:gd name="connsiteX2" fmla="*/ 1457325 w 1695450"/>
                <a:gd name="connsiteY2" fmla="*/ 1079068 h 1079068"/>
                <a:gd name="connsiteX3" fmla="*/ 1695450 w 1695450"/>
                <a:gd name="connsiteY3" fmla="*/ 955243 h 1079068"/>
                <a:gd name="connsiteX4" fmla="*/ 485775 w 1695450"/>
                <a:gd name="connsiteY4" fmla="*/ 21793 h 1079068"/>
                <a:gd name="connsiteX0" fmla="*/ 485775 w 1695450"/>
                <a:gd name="connsiteY0" fmla="*/ 21793 h 1021918"/>
                <a:gd name="connsiteX1" fmla="*/ 0 w 1695450"/>
                <a:gd name="connsiteY1" fmla="*/ 59893 h 1021918"/>
                <a:gd name="connsiteX2" fmla="*/ 1362075 w 1695450"/>
                <a:gd name="connsiteY2" fmla="*/ 1021918 h 1021918"/>
                <a:gd name="connsiteX3" fmla="*/ 1695450 w 1695450"/>
                <a:gd name="connsiteY3" fmla="*/ 955243 h 1021918"/>
                <a:gd name="connsiteX4" fmla="*/ 485775 w 1695450"/>
                <a:gd name="connsiteY4" fmla="*/ 21793 h 1021918"/>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85775 w 1695450"/>
                <a:gd name="connsiteY0" fmla="*/ 16934 h 1017059"/>
                <a:gd name="connsiteX1" fmla="*/ 0 w 1695450"/>
                <a:gd name="connsiteY1" fmla="*/ 55034 h 1017059"/>
                <a:gd name="connsiteX2" fmla="*/ 1362075 w 1695450"/>
                <a:gd name="connsiteY2" fmla="*/ 1017059 h 1017059"/>
                <a:gd name="connsiteX3" fmla="*/ 1695450 w 1695450"/>
                <a:gd name="connsiteY3" fmla="*/ 950384 h 1017059"/>
                <a:gd name="connsiteX4" fmla="*/ 485775 w 1695450"/>
                <a:gd name="connsiteY4" fmla="*/ 16934 h 1017059"/>
                <a:gd name="connsiteX0" fmla="*/ 419100 w 1628775"/>
                <a:gd name="connsiteY0" fmla="*/ 16934 h 1017059"/>
                <a:gd name="connsiteX1" fmla="*/ 0 w 1628775"/>
                <a:gd name="connsiteY1" fmla="*/ 55034 h 1017059"/>
                <a:gd name="connsiteX2" fmla="*/ 1295400 w 1628775"/>
                <a:gd name="connsiteY2" fmla="*/ 1017059 h 1017059"/>
                <a:gd name="connsiteX3" fmla="*/ 1628775 w 1628775"/>
                <a:gd name="connsiteY3" fmla="*/ 950384 h 1017059"/>
                <a:gd name="connsiteX4" fmla="*/ 419100 w 1628775"/>
                <a:gd name="connsiteY4" fmla="*/ 16934 h 1017059"/>
                <a:gd name="connsiteX0" fmla="*/ 419100 w 1628775"/>
                <a:gd name="connsiteY0" fmla="*/ 21793 h 1021918"/>
                <a:gd name="connsiteX1" fmla="*/ 0 w 1628775"/>
                <a:gd name="connsiteY1" fmla="*/ 59893 h 1021918"/>
                <a:gd name="connsiteX2" fmla="*/ 1295400 w 1628775"/>
                <a:gd name="connsiteY2" fmla="*/ 1021918 h 1021918"/>
                <a:gd name="connsiteX3" fmla="*/ 1628775 w 1628775"/>
                <a:gd name="connsiteY3" fmla="*/ 955243 h 1021918"/>
                <a:gd name="connsiteX4" fmla="*/ 419100 w 1628775"/>
                <a:gd name="connsiteY4" fmla="*/ 21793 h 1021918"/>
                <a:gd name="connsiteX0" fmla="*/ 419100 w 1628775"/>
                <a:gd name="connsiteY0" fmla="*/ 38457 h 1038582"/>
                <a:gd name="connsiteX1" fmla="*/ 0 w 1628775"/>
                <a:gd name="connsiteY1" fmla="*/ 76557 h 1038582"/>
                <a:gd name="connsiteX2" fmla="*/ 1295400 w 1628775"/>
                <a:gd name="connsiteY2" fmla="*/ 1038582 h 1038582"/>
                <a:gd name="connsiteX3" fmla="*/ 1628775 w 1628775"/>
                <a:gd name="connsiteY3" fmla="*/ 971907 h 1038582"/>
                <a:gd name="connsiteX4" fmla="*/ 419100 w 1628775"/>
                <a:gd name="connsiteY4" fmla="*/ 38457 h 1038582"/>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2655 h 1042780"/>
                <a:gd name="connsiteX1" fmla="*/ 0 w 1628775"/>
                <a:gd name="connsiteY1" fmla="*/ 80755 h 1042780"/>
                <a:gd name="connsiteX2" fmla="*/ 1295400 w 1628775"/>
                <a:gd name="connsiteY2" fmla="*/ 1042780 h 1042780"/>
                <a:gd name="connsiteX3" fmla="*/ 1628775 w 1628775"/>
                <a:gd name="connsiteY3" fmla="*/ 976105 h 1042780"/>
                <a:gd name="connsiteX4" fmla="*/ 419100 w 1628775"/>
                <a:gd name="connsiteY4" fmla="*/ 42655 h 1042780"/>
                <a:gd name="connsiteX0" fmla="*/ 419100 w 1628775"/>
                <a:gd name="connsiteY0" fmla="*/ 45241 h 1045366"/>
                <a:gd name="connsiteX1" fmla="*/ 0 w 1628775"/>
                <a:gd name="connsiteY1" fmla="*/ 83341 h 1045366"/>
                <a:gd name="connsiteX2" fmla="*/ 1295400 w 1628775"/>
                <a:gd name="connsiteY2" fmla="*/ 1045366 h 1045366"/>
                <a:gd name="connsiteX3" fmla="*/ 1628775 w 1628775"/>
                <a:gd name="connsiteY3" fmla="*/ 978691 h 1045366"/>
                <a:gd name="connsiteX4" fmla="*/ 419100 w 1628775"/>
                <a:gd name="connsiteY4" fmla="*/ 45241 h 1045366"/>
                <a:gd name="connsiteX0" fmla="*/ 383930 w 1593605"/>
                <a:gd name="connsiteY0" fmla="*/ 45241 h 1045366"/>
                <a:gd name="connsiteX1" fmla="*/ 0 w 1593605"/>
                <a:gd name="connsiteY1" fmla="*/ 83341 h 1045366"/>
                <a:gd name="connsiteX2" fmla="*/ 1260230 w 1593605"/>
                <a:gd name="connsiteY2" fmla="*/ 1045366 h 1045366"/>
                <a:gd name="connsiteX3" fmla="*/ 1593605 w 1593605"/>
                <a:gd name="connsiteY3" fmla="*/ 978691 h 1045366"/>
                <a:gd name="connsiteX4" fmla="*/ 383930 w 1593605"/>
                <a:gd name="connsiteY4" fmla="*/ 45241 h 1045366"/>
                <a:gd name="connsiteX0" fmla="*/ 383930 w 1593605"/>
                <a:gd name="connsiteY0" fmla="*/ 38512 h 1038637"/>
                <a:gd name="connsiteX1" fmla="*/ 0 w 1593605"/>
                <a:gd name="connsiteY1" fmla="*/ 76612 h 1038637"/>
                <a:gd name="connsiteX2" fmla="*/ 1260230 w 1593605"/>
                <a:gd name="connsiteY2" fmla="*/ 1038637 h 1038637"/>
                <a:gd name="connsiteX3" fmla="*/ 1593605 w 1593605"/>
                <a:gd name="connsiteY3" fmla="*/ 971962 h 1038637"/>
                <a:gd name="connsiteX4" fmla="*/ 383930 w 1593605"/>
                <a:gd name="connsiteY4" fmla="*/ 38512 h 103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605" h="1038637">
                  <a:moveTo>
                    <a:pt x="383930" y="38512"/>
                  </a:moveTo>
                  <a:cubicBezTo>
                    <a:pt x="269874" y="-49899"/>
                    <a:pt x="81816" y="36070"/>
                    <a:pt x="0" y="76612"/>
                  </a:cubicBezTo>
                  <a:lnTo>
                    <a:pt x="1260230" y="1038637"/>
                  </a:lnTo>
                  <a:lnTo>
                    <a:pt x="1593605" y="971962"/>
                  </a:lnTo>
                  <a:lnTo>
                    <a:pt x="383930" y="3851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7" name="Down Arrow 1">
              <a:extLst>
                <a:ext uri="{FF2B5EF4-FFF2-40B4-BE49-F238E27FC236}">
                  <a16:creationId xmlns:a16="http://schemas.microsoft.com/office/drawing/2014/main" id="{7FDD6802-BF49-4C6C-ADE3-EA2C97CB9C84}"/>
                </a:ext>
              </a:extLst>
            </p:cNvPr>
            <p:cNvSpPr/>
            <p:nvPr/>
          </p:nvSpPr>
          <p:spPr>
            <a:xfrm>
              <a:off x="3846587" y="1612057"/>
              <a:ext cx="1800200" cy="2766815"/>
            </a:xfrm>
            <a:custGeom>
              <a:avLst/>
              <a:gdLst>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512069 w 1800200"/>
                <a:gd name="connsiteY1" fmla="*/ 9680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 name="connsiteX0" fmla="*/ 221456 w 1800200"/>
                <a:gd name="connsiteY0" fmla="*/ 0 h 2766815"/>
                <a:gd name="connsiteX1" fmla="*/ 1464444 w 1800200"/>
                <a:gd name="connsiteY1" fmla="*/ 929953 h 2766815"/>
                <a:gd name="connsiteX2" fmla="*/ 1512069 w 1800200"/>
                <a:gd name="connsiteY2" fmla="*/ 1838146 h 2766815"/>
                <a:gd name="connsiteX3" fmla="*/ 1800200 w 1800200"/>
                <a:gd name="connsiteY3" fmla="*/ 1838146 h 2766815"/>
                <a:gd name="connsiteX4" fmla="*/ 900100 w 1800200"/>
                <a:gd name="connsiteY4" fmla="*/ 2766815 h 2766815"/>
                <a:gd name="connsiteX5" fmla="*/ 0 w 1800200"/>
                <a:gd name="connsiteY5" fmla="*/ 1838146 h 2766815"/>
                <a:gd name="connsiteX6" fmla="*/ 288131 w 1800200"/>
                <a:gd name="connsiteY6" fmla="*/ 1838146 h 2766815"/>
                <a:gd name="connsiteX7" fmla="*/ 221456 w 1800200"/>
                <a:gd name="connsiteY7" fmla="*/ 0 h 276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0200" h="2766815">
                  <a:moveTo>
                    <a:pt x="221456" y="0"/>
                  </a:moveTo>
                  <a:lnTo>
                    <a:pt x="1464444" y="929953"/>
                  </a:lnTo>
                  <a:cubicBezTo>
                    <a:pt x="1514023" y="992361"/>
                    <a:pt x="1496194" y="1535415"/>
                    <a:pt x="1512069" y="1838146"/>
                  </a:cubicBezTo>
                  <a:lnTo>
                    <a:pt x="1800200" y="1838146"/>
                  </a:lnTo>
                  <a:lnTo>
                    <a:pt x="900100" y="2766815"/>
                  </a:lnTo>
                  <a:lnTo>
                    <a:pt x="0" y="1838146"/>
                  </a:lnTo>
                  <a:lnTo>
                    <a:pt x="288131" y="1838146"/>
                  </a:lnTo>
                  <a:cubicBezTo>
                    <a:pt x="288131" y="1238131"/>
                    <a:pt x="297656" y="104715"/>
                    <a:pt x="22145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33" name="Rounded Rectangle 5">
            <a:extLst>
              <a:ext uri="{FF2B5EF4-FFF2-40B4-BE49-F238E27FC236}">
                <a16:creationId xmlns:a16="http://schemas.microsoft.com/office/drawing/2014/main" id="{07914FC1-1A64-44DE-873B-F0BC1F1BFC46}"/>
              </a:ext>
            </a:extLst>
          </p:cNvPr>
          <p:cNvSpPr/>
          <p:nvPr/>
        </p:nvSpPr>
        <p:spPr>
          <a:xfrm flipH="1">
            <a:off x="5150583" y="3121254"/>
            <a:ext cx="338168" cy="250076"/>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34" name="Teardrop 1">
            <a:extLst>
              <a:ext uri="{FF2B5EF4-FFF2-40B4-BE49-F238E27FC236}">
                <a16:creationId xmlns:a16="http://schemas.microsoft.com/office/drawing/2014/main" id="{4A9866F7-7459-4D45-A5F4-06B23FF521D6}"/>
              </a:ext>
            </a:extLst>
          </p:cNvPr>
          <p:cNvSpPr/>
          <p:nvPr/>
        </p:nvSpPr>
        <p:spPr>
          <a:xfrm rot="18805991">
            <a:off x="5860773" y="2551607"/>
            <a:ext cx="291675" cy="321978"/>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solidFill>
                <a:schemeClr val="tx1"/>
              </a:solidFill>
            </a:endParaRPr>
          </a:p>
        </p:txBody>
      </p:sp>
      <p:sp>
        <p:nvSpPr>
          <p:cNvPr id="35" name="Round Same Side Corner Rectangle 11">
            <a:extLst>
              <a:ext uri="{FF2B5EF4-FFF2-40B4-BE49-F238E27FC236}">
                <a16:creationId xmlns:a16="http://schemas.microsoft.com/office/drawing/2014/main" id="{21ACA610-9F56-4FA7-BB0B-E313A25C825D}"/>
              </a:ext>
            </a:extLst>
          </p:cNvPr>
          <p:cNvSpPr>
            <a:spLocks noChangeAspect="1"/>
          </p:cNvSpPr>
          <p:nvPr/>
        </p:nvSpPr>
        <p:spPr>
          <a:xfrm rot="9900000">
            <a:off x="5471582" y="3791032"/>
            <a:ext cx="341896" cy="29037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36" name="Rounded Rectangle 27">
            <a:extLst>
              <a:ext uri="{FF2B5EF4-FFF2-40B4-BE49-F238E27FC236}">
                <a16:creationId xmlns:a16="http://schemas.microsoft.com/office/drawing/2014/main" id="{66728869-C9BB-46C4-9932-A0A3456705AF}"/>
              </a:ext>
            </a:extLst>
          </p:cNvPr>
          <p:cNvSpPr/>
          <p:nvPr/>
        </p:nvSpPr>
        <p:spPr>
          <a:xfrm>
            <a:off x="6532739" y="3102122"/>
            <a:ext cx="299069" cy="20593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37" name="Block Arc 10">
            <a:extLst>
              <a:ext uri="{FF2B5EF4-FFF2-40B4-BE49-F238E27FC236}">
                <a16:creationId xmlns:a16="http://schemas.microsoft.com/office/drawing/2014/main" id="{7C371D58-4C8D-4813-B1C0-092DFF6874A1}"/>
              </a:ext>
            </a:extLst>
          </p:cNvPr>
          <p:cNvSpPr/>
          <p:nvPr/>
        </p:nvSpPr>
        <p:spPr>
          <a:xfrm>
            <a:off x="6295664" y="3860360"/>
            <a:ext cx="372554" cy="226213"/>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solidFill>
                <a:schemeClr val="tx1"/>
              </a:solidFill>
            </a:endParaRPr>
          </a:p>
        </p:txBody>
      </p:sp>
      <p:graphicFrame>
        <p:nvGraphicFramePr>
          <p:cNvPr id="49" name="Chart 48">
            <a:extLst>
              <a:ext uri="{FF2B5EF4-FFF2-40B4-BE49-F238E27FC236}">
                <a16:creationId xmlns:a16="http://schemas.microsoft.com/office/drawing/2014/main" id="{8435D086-A6E7-405C-B0C3-35E6D1E3884B}"/>
              </a:ext>
            </a:extLst>
          </p:cNvPr>
          <p:cNvGraphicFramePr/>
          <p:nvPr>
            <p:extLst>
              <p:ext uri="{D42A27DB-BD31-4B8C-83A1-F6EECF244321}">
                <p14:modId xmlns:p14="http://schemas.microsoft.com/office/powerpoint/2010/main" val="2274914020"/>
              </p:ext>
            </p:extLst>
          </p:nvPr>
        </p:nvGraphicFramePr>
        <p:xfrm>
          <a:off x="729739" y="21643"/>
          <a:ext cx="3358555" cy="32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0" name="Chart 49">
            <a:extLst>
              <a:ext uri="{FF2B5EF4-FFF2-40B4-BE49-F238E27FC236}">
                <a16:creationId xmlns:a16="http://schemas.microsoft.com/office/drawing/2014/main" id="{2B0BC3C0-951E-4DC8-A1FE-92583CF63F8A}"/>
              </a:ext>
            </a:extLst>
          </p:cNvPr>
          <p:cNvGraphicFramePr/>
          <p:nvPr>
            <p:extLst>
              <p:ext uri="{D42A27DB-BD31-4B8C-83A1-F6EECF244321}">
                <p14:modId xmlns:p14="http://schemas.microsoft.com/office/powerpoint/2010/main" val="4148047405"/>
              </p:ext>
            </p:extLst>
          </p:nvPr>
        </p:nvGraphicFramePr>
        <p:xfrm>
          <a:off x="7892397" y="21643"/>
          <a:ext cx="3365991" cy="32764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1" name="Chart 50">
            <a:extLst>
              <a:ext uri="{FF2B5EF4-FFF2-40B4-BE49-F238E27FC236}">
                <a16:creationId xmlns:a16="http://schemas.microsoft.com/office/drawing/2014/main" id="{6F6195C2-E8C8-4ADA-B31C-CF2B212EEDA4}"/>
              </a:ext>
            </a:extLst>
          </p:cNvPr>
          <p:cNvGraphicFramePr/>
          <p:nvPr>
            <p:extLst>
              <p:ext uri="{D42A27DB-BD31-4B8C-83A1-F6EECF244321}">
                <p14:modId xmlns:p14="http://schemas.microsoft.com/office/powerpoint/2010/main" val="2627314096"/>
              </p:ext>
            </p:extLst>
          </p:nvPr>
        </p:nvGraphicFramePr>
        <p:xfrm>
          <a:off x="735916" y="3253217"/>
          <a:ext cx="3359807" cy="33728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2" name="Chart 51">
            <a:extLst>
              <a:ext uri="{FF2B5EF4-FFF2-40B4-BE49-F238E27FC236}">
                <a16:creationId xmlns:a16="http://schemas.microsoft.com/office/drawing/2014/main" id="{46E381D8-18A4-4AAD-BE8A-3E96846AD86A}"/>
              </a:ext>
            </a:extLst>
          </p:cNvPr>
          <p:cNvGraphicFramePr/>
          <p:nvPr>
            <p:extLst>
              <p:ext uri="{D42A27DB-BD31-4B8C-83A1-F6EECF244321}">
                <p14:modId xmlns:p14="http://schemas.microsoft.com/office/powerpoint/2010/main" val="2795567656"/>
              </p:ext>
            </p:extLst>
          </p:nvPr>
        </p:nvGraphicFramePr>
        <p:xfrm>
          <a:off x="7899826" y="3222043"/>
          <a:ext cx="3358562" cy="3461122"/>
        </p:xfrm>
        <a:graphic>
          <a:graphicData uri="http://schemas.openxmlformats.org/drawingml/2006/chart">
            <c:chart xmlns:c="http://schemas.openxmlformats.org/drawingml/2006/chart" xmlns:r="http://schemas.openxmlformats.org/officeDocument/2006/relationships" r:id="rId5"/>
          </a:graphicData>
        </a:graphic>
      </p:graphicFrame>
      <p:sp>
        <p:nvSpPr>
          <p:cNvPr id="53" name="Rectangle 14">
            <a:extLst>
              <a:ext uri="{FF2B5EF4-FFF2-40B4-BE49-F238E27FC236}">
                <a16:creationId xmlns:a16="http://schemas.microsoft.com/office/drawing/2014/main" id="{7E8BDEE5-5D3E-48D3-BD3E-19B9F028A67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5" name="Rectangle 16">
            <a:extLst>
              <a:ext uri="{FF2B5EF4-FFF2-40B4-BE49-F238E27FC236}">
                <a16:creationId xmlns:a16="http://schemas.microsoft.com/office/drawing/2014/main" id="{FED408B2-3C50-4FB4-9B75-93E0E653E5F4}"/>
              </a:ext>
            </a:extLst>
          </p:cNvPr>
          <p:cNvSpPr>
            <a:spLocks noChangeArrowheads="1"/>
          </p:cNvSpPr>
          <p:nvPr/>
        </p:nvSpPr>
        <p:spPr bwMode="auto">
          <a:xfrm>
            <a:off x="0" y="7334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6" name="Rectangle 17">
            <a:extLst>
              <a:ext uri="{FF2B5EF4-FFF2-40B4-BE49-F238E27FC236}">
                <a16:creationId xmlns:a16="http://schemas.microsoft.com/office/drawing/2014/main" id="{CE002D93-77EE-4649-A460-16B799E4A903}"/>
              </a:ext>
            </a:extLst>
          </p:cNvPr>
          <p:cNvSpPr>
            <a:spLocks noChangeArrowheads="1"/>
          </p:cNvSpPr>
          <p:nvPr/>
        </p:nvSpPr>
        <p:spPr bwMode="auto">
          <a:xfrm>
            <a:off x="0" y="11001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7" name="Rectangle 18">
            <a:extLst>
              <a:ext uri="{FF2B5EF4-FFF2-40B4-BE49-F238E27FC236}">
                <a16:creationId xmlns:a16="http://schemas.microsoft.com/office/drawing/2014/main" id="{35C7FC25-2C20-408C-B50E-1C6F492D089E}"/>
              </a:ext>
            </a:extLst>
          </p:cNvPr>
          <p:cNvSpPr>
            <a:spLocks noChangeArrowheads="1"/>
          </p:cNvSpPr>
          <p:nvPr/>
        </p:nvSpPr>
        <p:spPr bwMode="auto">
          <a:xfrm>
            <a:off x="0" y="14668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9417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1000" fill="hold"/>
                                        <p:tgtEl>
                                          <p:spTgt spid="49"/>
                                        </p:tgtEl>
                                        <p:attrNameLst>
                                          <p:attrName>ppt_w</p:attrName>
                                        </p:attrNameLst>
                                      </p:cBhvr>
                                      <p:tavLst>
                                        <p:tav tm="0">
                                          <p:val>
                                            <p:fltVal val="0"/>
                                          </p:val>
                                        </p:tav>
                                        <p:tav tm="100000">
                                          <p:val>
                                            <p:strVal val="#ppt_w"/>
                                          </p:val>
                                        </p:tav>
                                      </p:tavLst>
                                    </p:anim>
                                    <p:anim calcmode="lin" valueType="num">
                                      <p:cBhvr>
                                        <p:cTn id="8" dur="1000" fill="hold"/>
                                        <p:tgtEl>
                                          <p:spTgt spid="49"/>
                                        </p:tgtEl>
                                        <p:attrNameLst>
                                          <p:attrName>ppt_h</p:attrName>
                                        </p:attrNameLst>
                                      </p:cBhvr>
                                      <p:tavLst>
                                        <p:tav tm="0">
                                          <p:val>
                                            <p:fltVal val="0"/>
                                          </p:val>
                                        </p:tav>
                                        <p:tav tm="100000">
                                          <p:val>
                                            <p:strVal val="#ppt_h"/>
                                          </p:val>
                                        </p:tav>
                                      </p:tavLst>
                                    </p:anim>
                                    <p:anim calcmode="lin" valueType="num">
                                      <p:cBhvr>
                                        <p:cTn id="9" dur="1000" fill="hold"/>
                                        <p:tgtEl>
                                          <p:spTgt spid="49"/>
                                        </p:tgtEl>
                                        <p:attrNameLst>
                                          <p:attrName>style.rotation</p:attrName>
                                        </p:attrNameLst>
                                      </p:cBhvr>
                                      <p:tavLst>
                                        <p:tav tm="0">
                                          <p:val>
                                            <p:fltVal val="90"/>
                                          </p:val>
                                        </p:tav>
                                        <p:tav tm="100000">
                                          <p:val>
                                            <p:fltVal val="0"/>
                                          </p:val>
                                        </p:tav>
                                      </p:tavLst>
                                    </p:anim>
                                    <p:animEffect transition="in" filter="fade">
                                      <p:cBhvr>
                                        <p:cTn id="10" dur="1000"/>
                                        <p:tgtEl>
                                          <p:spTgt spid="4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p:cTn id="13" dur="1000" fill="hold"/>
                                        <p:tgtEl>
                                          <p:spTgt spid="50"/>
                                        </p:tgtEl>
                                        <p:attrNameLst>
                                          <p:attrName>ppt_w</p:attrName>
                                        </p:attrNameLst>
                                      </p:cBhvr>
                                      <p:tavLst>
                                        <p:tav tm="0">
                                          <p:val>
                                            <p:fltVal val="0"/>
                                          </p:val>
                                        </p:tav>
                                        <p:tav tm="100000">
                                          <p:val>
                                            <p:strVal val="#ppt_w"/>
                                          </p:val>
                                        </p:tav>
                                      </p:tavLst>
                                    </p:anim>
                                    <p:anim calcmode="lin" valueType="num">
                                      <p:cBhvr>
                                        <p:cTn id="14" dur="1000" fill="hold"/>
                                        <p:tgtEl>
                                          <p:spTgt spid="50"/>
                                        </p:tgtEl>
                                        <p:attrNameLst>
                                          <p:attrName>ppt_h</p:attrName>
                                        </p:attrNameLst>
                                      </p:cBhvr>
                                      <p:tavLst>
                                        <p:tav tm="0">
                                          <p:val>
                                            <p:fltVal val="0"/>
                                          </p:val>
                                        </p:tav>
                                        <p:tav tm="100000">
                                          <p:val>
                                            <p:strVal val="#ppt_h"/>
                                          </p:val>
                                        </p:tav>
                                      </p:tavLst>
                                    </p:anim>
                                    <p:anim calcmode="lin" valueType="num">
                                      <p:cBhvr>
                                        <p:cTn id="15" dur="1000" fill="hold"/>
                                        <p:tgtEl>
                                          <p:spTgt spid="50"/>
                                        </p:tgtEl>
                                        <p:attrNameLst>
                                          <p:attrName>style.rotation</p:attrName>
                                        </p:attrNameLst>
                                      </p:cBhvr>
                                      <p:tavLst>
                                        <p:tav tm="0">
                                          <p:val>
                                            <p:fltVal val="90"/>
                                          </p:val>
                                        </p:tav>
                                        <p:tav tm="100000">
                                          <p:val>
                                            <p:fltVal val="0"/>
                                          </p:val>
                                        </p:tav>
                                      </p:tavLst>
                                    </p:anim>
                                    <p:animEffect transition="in" filter="fade">
                                      <p:cBhvr>
                                        <p:cTn id="16" dur="1000"/>
                                        <p:tgtEl>
                                          <p:spTgt spid="50"/>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p:cTn id="19" dur="1000" fill="hold"/>
                                        <p:tgtEl>
                                          <p:spTgt spid="52"/>
                                        </p:tgtEl>
                                        <p:attrNameLst>
                                          <p:attrName>ppt_w</p:attrName>
                                        </p:attrNameLst>
                                      </p:cBhvr>
                                      <p:tavLst>
                                        <p:tav tm="0">
                                          <p:val>
                                            <p:fltVal val="0"/>
                                          </p:val>
                                        </p:tav>
                                        <p:tav tm="100000">
                                          <p:val>
                                            <p:strVal val="#ppt_w"/>
                                          </p:val>
                                        </p:tav>
                                      </p:tavLst>
                                    </p:anim>
                                    <p:anim calcmode="lin" valueType="num">
                                      <p:cBhvr>
                                        <p:cTn id="20" dur="1000" fill="hold"/>
                                        <p:tgtEl>
                                          <p:spTgt spid="52"/>
                                        </p:tgtEl>
                                        <p:attrNameLst>
                                          <p:attrName>ppt_h</p:attrName>
                                        </p:attrNameLst>
                                      </p:cBhvr>
                                      <p:tavLst>
                                        <p:tav tm="0">
                                          <p:val>
                                            <p:fltVal val="0"/>
                                          </p:val>
                                        </p:tav>
                                        <p:tav tm="100000">
                                          <p:val>
                                            <p:strVal val="#ppt_h"/>
                                          </p:val>
                                        </p:tav>
                                      </p:tavLst>
                                    </p:anim>
                                    <p:anim calcmode="lin" valueType="num">
                                      <p:cBhvr>
                                        <p:cTn id="21" dur="1000" fill="hold"/>
                                        <p:tgtEl>
                                          <p:spTgt spid="52"/>
                                        </p:tgtEl>
                                        <p:attrNameLst>
                                          <p:attrName>style.rotation</p:attrName>
                                        </p:attrNameLst>
                                      </p:cBhvr>
                                      <p:tavLst>
                                        <p:tav tm="0">
                                          <p:val>
                                            <p:fltVal val="90"/>
                                          </p:val>
                                        </p:tav>
                                        <p:tav tm="100000">
                                          <p:val>
                                            <p:fltVal val="0"/>
                                          </p:val>
                                        </p:tav>
                                      </p:tavLst>
                                    </p:anim>
                                    <p:animEffect transition="in" filter="fade">
                                      <p:cBhvr>
                                        <p:cTn id="22" dur="1000"/>
                                        <p:tgtEl>
                                          <p:spTgt spid="5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1000" fill="hold"/>
                                        <p:tgtEl>
                                          <p:spTgt spid="51"/>
                                        </p:tgtEl>
                                        <p:attrNameLst>
                                          <p:attrName>ppt_w</p:attrName>
                                        </p:attrNameLst>
                                      </p:cBhvr>
                                      <p:tavLst>
                                        <p:tav tm="0">
                                          <p:val>
                                            <p:fltVal val="0"/>
                                          </p:val>
                                        </p:tav>
                                        <p:tav tm="100000">
                                          <p:val>
                                            <p:strVal val="#ppt_w"/>
                                          </p:val>
                                        </p:tav>
                                      </p:tavLst>
                                    </p:anim>
                                    <p:anim calcmode="lin" valueType="num">
                                      <p:cBhvr>
                                        <p:cTn id="26" dur="1000" fill="hold"/>
                                        <p:tgtEl>
                                          <p:spTgt spid="51"/>
                                        </p:tgtEl>
                                        <p:attrNameLst>
                                          <p:attrName>ppt_h</p:attrName>
                                        </p:attrNameLst>
                                      </p:cBhvr>
                                      <p:tavLst>
                                        <p:tav tm="0">
                                          <p:val>
                                            <p:fltVal val="0"/>
                                          </p:val>
                                        </p:tav>
                                        <p:tav tm="100000">
                                          <p:val>
                                            <p:strVal val="#ppt_h"/>
                                          </p:val>
                                        </p:tav>
                                      </p:tavLst>
                                    </p:anim>
                                    <p:anim calcmode="lin" valueType="num">
                                      <p:cBhvr>
                                        <p:cTn id="27" dur="1000" fill="hold"/>
                                        <p:tgtEl>
                                          <p:spTgt spid="51"/>
                                        </p:tgtEl>
                                        <p:attrNameLst>
                                          <p:attrName>style.rotation</p:attrName>
                                        </p:attrNameLst>
                                      </p:cBhvr>
                                      <p:tavLst>
                                        <p:tav tm="0">
                                          <p:val>
                                            <p:fltVal val="90"/>
                                          </p:val>
                                        </p:tav>
                                        <p:tav tm="100000">
                                          <p:val>
                                            <p:fltVal val="0"/>
                                          </p:val>
                                        </p:tav>
                                      </p:tavLst>
                                    </p:anim>
                                    <p:animEffect transition="in" filter="fade">
                                      <p:cBhvr>
                                        <p:cTn id="28"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9" grpId="0">
        <p:bldAsOne/>
      </p:bldGraphic>
      <p:bldGraphic spid="50" grpId="0">
        <p:bldAsOne/>
      </p:bldGraphic>
      <p:bldGraphic spid="51" grpId="0">
        <p:bldAsOne/>
      </p:bldGraphic>
      <p:bldGraphic spid="52"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76">
            <a:extLst>
              <a:ext uri="{FF2B5EF4-FFF2-40B4-BE49-F238E27FC236}">
                <a16:creationId xmlns:a16="http://schemas.microsoft.com/office/drawing/2014/main" id="{CD8D637D-F6AC-4AD2-B8F8-CA88CD074C0B}"/>
              </a:ext>
            </a:extLst>
          </p:cNvPr>
          <p:cNvGrpSpPr/>
          <p:nvPr/>
        </p:nvGrpSpPr>
        <p:grpSpPr>
          <a:xfrm rot="5400000" flipH="1">
            <a:off x="7883931" y="2822860"/>
            <a:ext cx="1020647" cy="1880286"/>
            <a:chOff x="7236296" y="2503826"/>
            <a:chExt cx="1020647" cy="1880286"/>
          </a:xfrm>
          <a:solidFill>
            <a:schemeClr val="accent6">
              <a:lumMod val="60000"/>
              <a:lumOff val="40000"/>
            </a:schemeClr>
          </a:solidFill>
        </p:grpSpPr>
        <p:sp>
          <p:nvSpPr>
            <p:cNvPr id="4" name="Rectangle 17">
              <a:extLst>
                <a:ext uri="{FF2B5EF4-FFF2-40B4-BE49-F238E27FC236}">
                  <a16:creationId xmlns:a16="http://schemas.microsoft.com/office/drawing/2014/main" id="{2DE4337C-ABAA-4333-AFA7-4F1D622F279D}"/>
                </a:ext>
              </a:extLst>
            </p:cNvPr>
            <p:cNvSpPr/>
            <p:nvPr/>
          </p:nvSpPr>
          <p:spPr>
            <a:xfrm rot="5400000">
              <a:off x="7474772" y="4132112"/>
              <a:ext cx="216000" cy="2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5" name="Block Arc 18">
              <a:extLst>
                <a:ext uri="{FF2B5EF4-FFF2-40B4-BE49-F238E27FC236}">
                  <a16:creationId xmlns:a16="http://schemas.microsoft.com/office/drawing/2014/main" id="{58486EF9-D715-472F-A65A-B772E400D047}"/>
                </a:ext>
              </a:extLst>
            </p:cNvPr>
            <p:cNvSpPr/>
            <p:nvPr/>
          </p:nvSpPr>
          <p:spPr>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6" name="Isosceles Triangle 25">
              <a:extLst>
                <a:ext uri="{FF2B5EF4-FFF2-40B4-BE49-F238E27FC236}">
                  <a16:creationId xmlns:a16="http://schemas.microsoft.com/office/drawing/2014/main" id="{1C6C7705-B97B-47BD-B0A9-6F0DFBD01699}"/>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Rectangle 26">
              <a:extLst>
                <a:ext uri="{FF2B5EF4-FFF2-40B4-BE49-F238E27FC236}">
                  <a16:creationId xmlns:a16="http://schemas.microsoft.com/office/drawing/2014/main" id="{DCE94B34-E73F-407C-A466-F527F4D76A67}"/>
                </a:ext>
              </a:extLst>
            </p:cNvPr>
            <p:cNvSpPr/>
            <p:nvPr/>
          </p:nvSpPr>
          <p:spPr>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8" name="그룹 86">
            <a:extLst>
              <a:ext uri="{FF2B5EF4-FFF2-40B4-BE49-F238E27FC236}">
                <a16:creationId xmlns:a16="http://schemas.microsoft.com/office/drawing/2014/main" id="{87152939-A6E2-4D39-B94B-4CD6A1D0FC49}"/>
              </a:ext>
            </a:extLst>
          </p:cNvPr>
          <p:cNvGrpSpPr/>
          <p:nvPr/>
        </p:nvGrpSpPr>
        <p:grpSpPr>
          <a:xfrm>
            <a:off x="5328500" y="4845870"/>
            <a:ext cx="2474171" cy="965883"/>
            <a:chOff x="5782772" y="2503826"/>
            <a:chExt cx="2474171" cy="965883"/>
          </a:xfrm>
          <a:solidFill>
            <a:schemeClr val="accent6">
              <a:lumMod val="60000"/>
              <a:lumOff val="40000"/>
            </a:schemeClr>
          </a:solidFill>
        </p:grpSpPr>
        <p:sp>
          <p:nvSpPr>
            <p:cNvPr id="9" name="Rectangle 17">
              <a:extLst>
                <a:ext uri="{FF2B5EF4-FFF2-40B4-BE49-F238E27FC236}">
                  <a16:creationId xmlns:a16="http://schemas.microsoft.com/office/drawing/2014/main" id="{BCF22639-BF52-48A3-898E-310197DC0125}"/>
                </a:ext>
              </a:extLst>
            </p:cNvPr>
            <p:cNvSpPr/>
            <p:nvPr/>
          </p:nvSpPr>
          <p:spPr>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Block Arc 18">
              <a:extLst>
                <a:ext uri="{FF2B5EF4-FFF2-40B4-BE49-F238E27FC236}">
                  <a16:creationId xmlns:a16="http://schemas.microsoft.com/office/drawing/2014/main" id="{DDE75591-8BD0-41AC-878A-524E06B77D1D}"/>
                </a:ext>
              </a:extLst>
            </p:cNvPr>
            <p:cNvSpPr/>
            <p:nvPr/>
          </p:nvSpPr>
          <p:spPr>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Isosceles Triangle 25">
              <a:extLst>
                <a:ext uri="{FF2B5EF4-FFF2-40B4-BE49-F238E27FC236}">
                  <a16:creationId xmlns:a16="http://schemas.microsoft.com/office/drawing/2014/main" id="{5CC8982D-79CD-4C9B-A31F-58C4F7FBAE26}"/>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Rectangle 26">
              <a:extLst>
                <a:ext uri="{FF2B5EF4-FFF2-40B4-BE49-F238E27FC236}">
                  <a16:creationId xmlns:a16="http://schemas.microsoft.com/office/drawing/2014/main" id="{791F6325-222B-49D6-A2AB-5DC74E9B532B}"/>
                </a:ext>
              </a:extLst>
            </p:cNvPr>
            <p:cNvSpPr/>
            <p:nvPr/>
          </p:nvSpPr>
          <p:spPr>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13" name="Oval 12">
            <a:extLst>
              <a:ext uri="{FF2B5EF4-FFF2-40B4-BE49-F238E27FC236}">
                <a16:creationId xmlns:a16="http://schemas.microsoft.com/office/drawing/2014/main" id="{1C1220BD-84AF-463E-A325-B200F2A10792}"/>
              </a:ext>
            </a:extLst>
          </p:cNvPr>
          <p:cNvSpPr/>
          <p:nvPr/>
        </p:nvSpPr>
        <p:spPr>
          <a:xfrm>
            <a:off x="1030726" y="1309776"/>
            <a:ext cx="630965" cy="630965"/>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16" name="Oval 15">
            <a:extLst>
              <a:ext uri="{FF2B5EF4-FFF2-40B4-BE49-F238E27FC236}">
                <a16:creationId xmlns:a16="http://schemas.microsoft.com/office/drawing/2014/main" id="{68B42FAA-ED00-47DD-A738-76F27D0F1C9A}"/>
              </a:ext>
            </a:extLst>
          </p:cNvPr>
          <p:cNvSpPr/>
          <p:nvPr/>
        </p:nvSpPr>
        <p:spPr>
          <a:xfrm>
            <a:off x="1076996" y="3551650"/>
            <a:ext cx="630965" cy="630965"/>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grpSp>
        <p:nvGrpSpPr>
          <p:cNvPr id="17" name="그룹 6">
            <a:extLst>
              <a:ext uri="{FF2B5EF4-FFF2-40B4-BE49-F238E27FC236}">
                <a16:creationId xmlns:a16="http://schemas.microsoft.com/office/drawing/2014/main" id="{7135C012-5E6F-49E0-87DF-71F8CF593686}"/>
              </a:ext>
            </a:extLst>
          </p:cNvPr>
          <p:cNvGrpSpPr/>
          <p:nvPr/>
        </p:nvGrpSpPr>
        <p:grpSpPr>
          <a:xfrm>
            <a:off x="10623487" y="747938"/>
            <a:ext cx="498911" cy="1226090"/>
            <a:chOff x="7793200" y="677601"/>
            <a:chExt cx="498911" cy="1226090"/>
          </a:xfrm>
          <a:solidFill>
            <a:schemeClr val="accent6">
              <a:lumMod val="60000"/>
              <a:lumOff val="40000"/>
            </a:schemeClr>
          </a:solidFill>
        </p:grpSpPr>
        <p:sp>
          <p:nvSpPr>
            <p:cNvPr id="18" name="Rectangle 17">
              <a:extLst>
                <a:ext uri="{FF2B5EF4-FFF2-40B4-BE49-F238E27FC236}">
                  <a16:creationId xmlns:a16="http://schemas.microsoft.com/office/drawing/2014/main" id="{0432DA9C-ADC5-4730-BDAC-D1378237B403}"/>
                </a:ext>
              </a:extLst>
            </p:cNvPr>
            <p:cNvSpPr/>
            <p:nvPr/>
          </p:nvSpPr>
          <p:spPr>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9" name="Isosceles Triangle 18">
              <a:extLst>
                <a:ext uri="{FF2B5EF4-FFF2-40B4-BE49-F238E27FC236}">
                  <a16:creationId xmlns:a16="http://schemas.microsoft.com/office/drawing/2014/main" id="{9258C1F8-D0BA-4C74-AABE-D64DB2D0044D}"/>
                </a:ext>
              </a:extLst>
            </p:cNvPr>
            <p:cNvSpPr/>
            <p:nvPr/>
          </p:nvSpPr>
          <p:spPr>
            <a:xfrm>
              <a:off x="7793200" y="677601"/>
              <a:ext cx="498911" cy="43009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0" name="그룹 1">
            <a:extLst>
              <a:ext uri="{FF2B5EF4-FFF2-40B4-BE49-F238E27FC236}">
                <a16:creationId xmlns:a16="http://schemas.microsoft.com/office/drawing/2014/main" id="{57453DBD-1F9A-4526-9099-CDD8E71FDA10}"/>
              </a:ext>
            </a:extLst>
          </p:cNvPr>
          <p:cNvGrpSpPr/>
          <p:nvPr/>
        </p:nvGrpSpPr>
        <p:grpSpPr>
          <a:xfrm>
            <a:off x="1219664" y="5528368"/>
            <a:ext cx="3319433" cy="1145851"/>
            <a:chOff x="-625881" y="5458030"/>
            <a:chExt cx="3319433" cy="1145851"/>
          </a:xfrm>
          <a:solidFill>
            <a:schemeClr val="accent6">
              <a:lumMod val="60000"/>
              <a:lumOff val="40000"/>
            </a:schemeClr>
          </a:solidFill>
        </p:grpSpPr>
        <p:sp>
          <p:nvSpPr>
            <p:cNvPr id="21" name="Block Arc 20">
              <a:extLst>
                <a:ext uri="{FF2B5EF4-FFF2-40B4-BE49-F238E27FC236}">
                  <a16:creationId xmlns:a16="http://schemas.microsoft.com/office/drawing/2014/main" id="{DA4B8F1D-9F7F-4055-8747-3BB27AD015EA}"/>
                </a:ext>
              </a:extLst>
            </p:cNvPr>
            <p:cNvSpPr/>
            <p:nvPr/>
          </p:nvSpPr>
          <p:spPr>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Rectangle 21">
              <a:extLst>
                <a:ext uri="{FF2B5EF4-FFF2-40B4-BE49-F238E27FC236}">
                  <a16:creationId xmlns:a16="http://schemas.microsoft.com/office/drawing/2014/main" id="{0F978D65-4AB3-4DC3-A96D-E449EFE42747}"/>
                </a:ext>
              </a:extLst>
            </p:cNvPr>
            <p:cNvSpPr/>
            <p:nvPr/>
          </p:nvSpPr>
          <p:spPr>
            <a:xfrm>
              <a:off x="-625881" y="5955881"/>
              <a:ext cx="216000" cy="64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Rectangle 22">
              <a:extLst>
                <a:ext uri="{FF2B5EF4-FFF2-40B4-BE49-F238E27FC236}">
                  <a16:creationId xmlns:a16="http://schemas.microsoft.com/office/drawing/2014/main" id="{4863AA71-2866-45A7-BDA0-E023211D4B53}"/>
                </a:ext>
              </a:extLst>
            </p:cNvPr>
            <p:cNvSpPr/>
            <p:nvPr/>
          </p:nvSpPr>
          <p:spPr>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4" name="Isosceles Triangle 23">
              <a:extLst>
                <a:ext uri="{FF2B5EF4-FFF2-40B4-BE49-F238E27FC236}">
                  <a16:creationId xmlns:a16="http://schemas.microsoft.com/office/drawing/2014/main" id="{77832B73-A8BC-4C1A-9E18-2BD1610AFE61}"/>
                </a:ext>
              </a:extLst>
            </p:cNvPr>
            <p:cNvSpPr/>
            <p:nvPr/>
          </p:nvSpPr>
          <p:spPr>
            <a:xfrm rot="5400000">
              <a:off x="2300881" y="548711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5" name="그룹 5">
            <a:extLst>
              <a:ext uri="{FF2B5EF4-FFF2-40B4-BE49-F238E27FC236}">
                <a16:creationId xmlns:a16="http://schemas.microsoft.com/office/drawing/2014/main" id="{C73D1AAF-D661-4328-B4C9-324C330AEB71}"/>
              </a:ext>
            </a:extLst>
          </p:cNvPr>
          <p:cNvGrpSpPr/>
          <p:nvPr/>
        </p:nvGrpSpPr>
        <p:grpSpPr>
          <a:xfrm>
            <a:off x="10066583" y="2574164"/>
            <a:ext cx="1020647" cy="965883"/>
            <a:chOff x="7236296" y="2503826"/>
            <a:chExt cx="1020647" cy="965883"/>
          </a:xfrm>
          <a:solidFill>
            <a:schemeClr val="accent6">
              <a:lumMod val="60000"/>
              <a:lumOff val="40000"/>
            </a:schemeClr>
          </a:solidFill>
        </p:grpSpPr>
        <p:sp>
          <p:nvSpPr>
            <p:cNvPr id="26" name="Rectangle 25">
              <a:extLst>
                <a:ext uri="{FF2B5EF4-FFF2-40B4-BE49-F238E27FC236}">
                  <a16:creationId xmlns:a16="http://schemas.microsoft.com/office/drawing/2014/main" id="{82E3269B-CF87-4991-9FF1-9A75EA0D2F96}"/>
                </a:ext>
              </a:extLst>
            </p:cNvPr>
            <p:cNvSpPr/>
            <p:nvPr/>
          </p:nvSpPr>
          <p:spPr>
            <a:xfrm rot="5400000">
              <a:off x="7373534" y="3116471"/>
              <a:ext cx="216000" cy="4904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7" name="Block Arc 26">
              <a:extLst>
                <a:ext uri="{FF2B5EF4-FFF2-40B4-BE49-F238E27FC236}">
                  <a16:creationId xmlns:a16="http://schemas.microsoft.com/office/drawing/2014/main" id="{CE7A55A7-77D5-42A3-BA98-22741DB00556}"/>
                </a:ext>
              </a:extLst>
            </p:cNvPr>
            <p:cNvSpPr/>
            <p:nvPr/>
          </p:nvSpPr>
          <p:spPr>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8" name="Isosceles Triangle 27">
              <a:extLst>
                <a:ext uri="{FF2B5EF4-FFF2-40B4-BE49-F238E27FC236}">
                  <a16:creationId xmlns:a16="http://schemas.microsoft.com/office/drawing/2014/main" id="{44B8294D-83B4-4A8B-8BC5-40E3C4024AC9}"/>
                </a:ext>
              </a:extLst>
            </p:cNvPr>
            <p:cNvSpPr/>
            <p:nvPr/>
          </p:nvSpPr>
          <p:spPr>
            <a:xfrm>
              <a:off x="7835185" y="2503826"/>
              <a:ext cx="421758" cy="36358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9" name="Rectangle 28">
              <a:extLst>
                <a:ext uri="{FF2B5EF4-FFF2-40B4-BE49-F238E27FC236}">
                  <a16:creationId xmlns:a16="http://schemas.microsoft.com/office/drawing/2014/main" id="{85B71493-FEA6-48B9-B276-94569D60AB22}"/>
                </a:ext>
              </a:extLst>
            </p:cNvPr>
            <p:cNvSpPr/>
            <p:nvPr/>
          </p:nvSpPr>
          <p:spPr>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30" name="Oval 29">
            <a:extLst>
              <a:ext uri="{FF2B5EF4-FFF2-40B4-BE49-F238E27FC236}">
                <a16:creationId xmlns:a16="http://schemas.microsoft.com/office/drawing/2014/main" id="{79A21981-EF96-4365-ACAC-68DD60BA8108}"/>
              </a:ext>
            </a:extLst>
          </p:cNvPr>
          <p:cNvSpPr/>
          <p:nvPr/>
        </p:nvSpPr>
        <p:spPr>
          <a:xfrm>
            <a:off x="4545343" y="5300859"/>
            <a:ext cx="810105" cy="810105"/>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id="{74C0846F-B5F7-408B-9534-1FFDAF713C3C}"/>
              </a:ext>
            </a:extLst>
          </p:cNvPr>
          <p:cNvSpPr/>
          <p:nvPr/>
        </p:nvSpPr>
        <p:spPr>
          <a:xfrm>
            <a:off x="7168893" y="4030147"/>
            <a:ext cx="810105" cy="810105"/>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2BB798D4-0C87-48D7-9433-37DA2102B1C3}"/>
              </a:ext>
            </a:extLst>
          </p:cNvPr>
          <p:cNvSpPr/>
          <p:nvPr/>
        </p:nvSpPr>
        <p:spPr>
          <a:xfrm>
            <a:off x="9332007" y="3012632"/>
            <a:ext cx="810105" cy="810105"/>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id="{36DDD86F-2873-4821-904E-96AE63EBED7C}"/>
              </a:ext>
            </a:extLst>
          </p:cNvPr>
          <p:cNvSpPr/>
          <p:nvPr/>
        </p:nvSpPr>
        <p:spPr>
          <a:xfrm>
            <a:off x="10461434" y="1793635"/>
            <a:ext cx="810105" cy="810105"/>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TextBox 35">
            <a:extLst>
              <a:ext uri="{FF2B5EF4-FFF2-40B4-BE49-F238E27FC236}">
                <a16:creationId xmlns:a16="http://schemas.microsoft.com/office/drawing/2014/main" id="{8CD550E6-DB8A-49A0-930C-E1887701B012}"/>
              </a:ext>
            </a:extLst>
          </p:cNvPr>
          <p:cNvSpPr txBox="1"/>
          <p:nvPr/>
        </p:nvSpPr>
        <p:spPr>
          <a:xfrm>
            <a:off x="1767313" y="1297963"/>
            <a:ext cx="8643387" cy="2031325"/>
          </a:xfrm>
          <a:prstGeom prst="rect">
            <a:avLst/>
          </a:prstGeom>
          <a:noFill/>
        </p:spPr>
        <p:txBody>
          <a:bodyPr wrap="square" rtlCol="0">
            <a:spAutoFit/>
          </a:bodyPr>
          <a:lstStyle/>
          <a:p>
            <a:r>
              <a:rPr lang="vi-VN" altLang="ko-KR" dirty="0">
                <a:solidFill>
                  <a:schemeClr val="tx1">
                    <a:lumMod val="75000"/>
                    <a:lumOff val="25000"/>
                  </a:schemeClr>
                </a:solidFill>
                <a:cs typeface="Arial" pitchFamily="34" charset="0"/>
              </a:rPr>
              <a:t>Qua những số liệu trên, ta có một cái nhìn sơ lược về vấn đề cảnh sát giết người tại Mỹ. Các quyết định nổ súng của cảnh sát tùy thuộc vào các yếu tố tại thời điểm đó như: đối tượng có bỏ chạy hay không,</a:t>
            </a:r>
            <a:r>
              <a:rPr lang="en-US" altLang="ko-KR" dirty="0">
                <a:solidFill>
                  <a:schemeClr val="tx1">
                    <a:lumMod val="75000"/>
                    <a:lumOff val="25000"/>
                  </a:schemeClr>
                </a:solidFill>
                <a:cs typeface="Arial" pitchFamily="34" charset="0"/>
              </a:rPr>
              <a:t> </a:t>
            </a:r>
            <a:r>
              <a:rPr lang="vi-VN" altLang="ko-KR" dirty="0">
                <a:solidFill>
                  <a:schemeClr val="tx1">
                    <a:lumMod val="75000"/>
                    <a:lumOff val="25000"/>
                  </a:schemeClr>
                </a:solidFill>
                <a:cs typeface="Arial" pitchFamily="34" charset="0"/>
              </a:rPr>
              <a:t>có sử dụng vũ trang hay không, có dấu hiệu về thần kinh hay say xỉn không,… Ngoài ra còn có các yếu tố phụ như: tỷ lệ tội phạm người da màu tại một bang, các băng đảng tội phạm tại khu vực, số vụ đối tượng tội phạm chống trả lại cảnh sát (hoặc sát hại cảnh sát), trình độ học vấn, thu nhập, tỷ lệ thất nghiệp của khu vực,….</a:t>
            </a:r>
            <a:endParaRPr lang="ko-KR" altLang="en-US"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0C4783FF-18B5-4DBF-861B-23DDFC4E5AC9}"/>
              </a:ext>
            </a:extLst>
          </p:cNvPr>
          <p:cNvSpPr txBox="1"/>
          <p:nvPr/>
        </p:nvSpPr>
        <p:spPr>
          <a:xfrm>
            <a:off x="1803956" y="3556796"/>
            <a:ext cx="5555799" cy="1477328"/>
          </a:xfrm>
          <a:prstGeom prst="rect">
            <a:avLst/>
          </a:prstGeom>
          <a:noFill/>
        </p:spPr>
        <p:txBody>
          <a:bodyPr wrap="square" rtlCol="0">
            <a:spAutoFit/>
          </a:bodyPr>
          <a:lstStyle/>
          <a:p>
            <a:r>
              <a:rPr lang="vi-VN" altLang="ko-KR" dirty="0">
                <a:solidFill>
                  <a:schemeClr val="tx1">
                    <a:lumMod val="75000"/>
                    <a:lumOff val="25000"/>
                  </a:schemeClr>
                </a:solidFill>
                <a:cs typeface="Arial" pitchFamily="34" charset="0"/>
              </a:rPr>
              <a:t>Bởi vì vấn đề phân biệt chủng tộc là rất rộng, không chỉ trong việc cảnh sát trấn áp tội phạm mà còn trải dài trong các vấn đề như: việc làm, nhà ở, giáo dục, cho vay, tiếp cận y tế,…. Nên bài phân tích trên không thể khái quát hóa hết vấn nạn này được.</a:t>
            </a:r>
            <a:endParaRPr lang="ko-KR" altLang="en-US"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8DD7DEB1-8E95-4A54-9C06-300F89198DD6}"/>
              </a:ext>
            </a:extLst>
          </p:cNvPr>
          <p:cNvSpPr txBox="1"/>
          <p:nvPr/>
        </p:nvSpPr>
        <p:spPr>
          <a:xfrm>
            <a:off x="7978996" y="4698994"/>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2"/>
                </a:solidFill>
                <a:cs typeface="Arial" pitchFamily="34" charset="0"/>
              </a:rPr>
              <a:t>52</a:t>
            </a:r>
            <a:r>
              <a:rPr lang="en-US" altLang="ko-KR" sz="2400" b="1" dirty="0">
                <a:ln w="12700">
                  <a:solidFill>
                    <a:schemeClr val="bg1"/>
                  </a:solidFill>
                </a:ln>
                <a:solidFill>
                  <a:schemeClr val="accent2"/>
                </a:solidFill>
                <a:cs typeface="Arial" pitchFamily="34" charset="0"/>
              </a:rPr>
              <a:t>%</a:t>
            </a:r>
            <a:endParaRPr lang="ko-KR" altLang="en-US" sz="2400" b="1" dirty="0">
              <a:ln w="12700">
                <a:solidFill>
                  <a:schemeClr val="bg1"/>
                </a:solidFill>
              </a:ln>
              <a:solidFill>
                <a:schemeClr val="accent2"/>
              </a:solidFill>
              <a:cs typeface="Arial" pitchFamily="34" charset="0"/>
            </a:endParaRPr>
          </a:p>
        </p:txBody>
      </p:sp>
      <p:sp>
        <p:nvSpPr>
          <p:cNvPr id="47" name="TextBox 46">
            <a:extLst>
              <a:ext uri="{FF2B5EF4-FFF2-40B4-BE49-F238E27FC236}">
                <a16:creationId xmlns:a16="http://schemas.microsoft.com/office/drawing/2014/main" id="{7CDB90B7-B964-4B8E-B30F-B05E2603BA90}"/>
              </a:ext>
            </a:extLst>
          </p:cNvPr>
          <p:cNvSpPr txBox="1"/>
          <p:nvPr/>
        </p:nvSpPr>
        <p:spPr>
          <a:xfrm>
            <a:off x="5319827" y="5041560"/>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1"/>
                </a:solidFill>
                <a:cs typeface="Arial" pitchFamily="34" charset="0"/>
              </a:rPr>
              <a:t>43</a:t>
            </a:r>
            <a:r>
              <a:rPr lang="en-US" altLang="ko-KR" sz="2400" b="1" dirty="0">
                <a:ln w="12700">
                  <a:solidFill>
                    <a:schemeClr val="bg1"/>
                  </a:solidFill>
                </a:ln>
                <a:solidFill>
                  <a:schemeClr val="accent1"/>
                </a:solidFill>
                <a:cs typeface="Arial" pitchFamily="34" charset="0"/>
              </a:rPr>
              <a:t>%</a:t>
            </a:r>
            <a:endParaRPr lang="ko-KR" altLang="en-US" sz="2400" b="1" dirty="0">
              <a:ln w="12700">
                <a:solidFill>
                  <a:schemeClr val="bg1"/>
                </a:solidFill>
              </a:ln>
              <a:solidFill>
                <a:schemeClr val="accent1"/>
              </a:solidFill>
              <a:cs typeface="Arial" pitchFamily="34" charset="0"/>
            </a:endParaRPr>
          </a:p>
        </p:txBody>
      </p:sp>
      <p:sp>
        <p:nvSpPr>
          <p:cNvPr id="48" name="TextBox 47">
            <a:extLst>
              <a:ext uri="{FF2B5EF4-FFF2-40B4-BE49-F238E27FC236}">
                <a16:creationId xmlns:a16="http://schemas.microsoft.com/office/drawing/2014/main" id="{A9640F21-8A83-4F6E-81AA-257D433BAB2D}"/>
              </a:ext>
            </a:extLst>
          </p:cNvPr>
          <p:cNvSpPr txBox="1"/>
          <p:nvPr/>
        </p:nvSpPr>
        <p:spPr>
          <a:xfrm>
            <a:off x="10052709" y="3716671"/>
            <a:ext cx="951304" cy="584775"/>
          </a:xfrm>
          <a:prstGeom prst="rect">
            <a:avLst/>
          </a:prstGeom>
          <a:noFill/>
        </p:spPr>
        <p:txBody>
          <a:bodyPr wrap="square" rtlCol="0">
            <a:spAutoFit/>
          </a:bodyPr>
          <a:lstStyle/>
          <a:p>
            <a:pPr algn="ctr"/>
            <a:r>
              <a:rPr lang="en-US" altLang="ko-KR" sz="3200" b="1" dirty="0">
                <a:ln w="12700">
                  <a:solidFill>
                    <a:schemeClr val="bg1"/>
                  </a:solidFill>
                </a:ln>
                <a:solidFill>
                  <a:schemeClr val="accent3"/>
                </a:solidFill>
                <a:cs typeface="Arial" pitchFamily="34" charset="0"/>
              </a:rPr>
              <a:t>65</a:t>
            </a:r>
            <a:r>
              <a:rPr lang="en-US" altLang="ko-KR" sz="2400" b="1" dirty="0">
                <a:ln w="12700">
                  <a:solidFill>
                    <a:schemeClr val="bg1"/>
                  </a:solidFill>
                </a:ln>
                <a:solidFill>
                  <a:schemeClr val="accent3"/>
                </a:solidFill>
                <a:cs typeface="Arial" pitchFamily="34" charset="0"/>
              </a:rPr>
              <a:t>%</a:t>
            </a:r>
            <a:endParaRPr lang="ko-KR" altLang="en-US" sz="2400" b="1" dirty="0">
              <a:ln w="12700">
                <a:solidFill>
                  <a:schemeClr val="bg1"/>
                </a:solidFill>
              </a:ln>
              <a:solidFill>
                <a:schemeClr val="accent3"/>
              </a:solidFill>
              <a:cs typeface="Arial" pitchFamily="34" charset="0"/>
            </a:endParaRPr>
          </a:p>
        </p:txBody>
      </p:sp>
      <p:sp>
        <p:nvSpPr>
          <p:cNvPr id="50" name="TextBox 49">
            <a:extLst>
              <a:ext uri="{FF2B5EF4-FFF2-40B4-BE49-F238E27FC236}">
                <a16:creationId xmlns:a16="http://schemas.microsoft.com/office/drawing/2014/main" id="{5943D6A5-0EA4-4190-9384-23A84725BA86}"/>
              </a:ext>
            </a:extLst>
          </p:cNvPr>
          <p:cNvSpPr txBox="1"/>
          <p:nvPr/>
        </p:nvSpPr>
        <p:spPr>
          <a:xfrm>
            <a:off x="1111056" y="1425202"/>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01</a:t>
            </a:r>
            <a:endParaRPr lang="ko-KR" altLang="en-US" sz="2000" b="1" dirty="0">
              <a:ln w="12700">
                <a:solidFill>
                  <a:schemeClr val="bg1"/>
                </a:solidFill>
              </a:ln>
              <a:solidFill>
                <a:schemeClr val="bg1"/>
              </a:solidFill>
              <a:cs typeface="Arial" pitchFamily="34" charset="0"/>
            </a:endParaRPr>
          </a:p>
        </p:txBody>
      </p:sp>
      <p:sp>
        <p:nvSpPr>
          <p:cNvPr id="51" name="TextBox 50">
            <a:extLst>
              <a:ext uri="{FF2B5EF4-FFF2-40B4-BE49-F238E27FC236}">
                <a16:creationId xmlns:a16="http://schemas.microsoft.com/office/drawing/2014/main" id="{6600EF07-1DCF-4B91-BDCE-0C116AC7A2AF}"/>
              </a:ext>
            </a:extLst>
          </p:cNvPr>
          <p:cNvSpPr txBox="1"/>
          <p:nvPr/>
        </p:nvSpPr>
        <p:spPr>
          <a:xfrm>
            <a:off x="1157326" y="3667075"/>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02</a:t>
            </a:r>
            <a:endParaRPr lang="ko-KR" altLang="en-US" sz="2000" b="1" dirty="0">
              <a:ln w="12700">
                <a:solidFill>
                  <a:schemeClr val="bg1"/>
                </a:solidFill>
              </a:ln>
              <a:solidFill>
                <a:schemeClr val="bg1"/>
              </a:solidFill>
              <a:cs typeface="Arial" pitchFamily="34" charset="0"/>
            </a:endParaRPr>
          </a:p>
        </p:txBody>
      </p:sp>
      <p:sp>
        <p:nvSpPr>
          <p:cNvPr id="54" name="Parallelogram 15">
            <a:extLst>
              <a:ext uri="{FF2B5EF4-FFF2-40B4-BE49-F238E27FC236}">
                <a16:creationId xmlns:a16="http://schemas.microsoft.com/office/drawing/2014/main" id="{DD1486B5-0E51-4E76-BFA9-6265F658A5FE}"/>
              </a:ext>
            </a:extLst>
          </p:cNvPr>
          <p:cNvSpPr/>
          <p:nvPr/>
        </p:nvSpPr>
        <p:spPr>
          <a:xfrm flipH="1">
            <a:off x="4749549" y="5528367"/>
            <a:ext cx="400895" cy="400895"/>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5" name="Rounded Rectangle 10">
            <a:extLst>
              <a:ext uri="{FF2B5EF4-FFF2-40B4-BE49-F238E27FC236}">
                <a16:creationId xmlns:a16="http://schemas.microsoft.com/office/drawing/2014/main" id="{662B1446-ADF3-4FB6-8441-21553F3634F4}"/>
              </a:ext>
            </a:extLst>
          </p:cNvPr>
          <p:cNvSpPr/>
          <p:nvPr/>
        </p:nvSpPr>
        <p:spPr>
          <a:xfrm>
            <a:off x="9604740" y="3256826"/>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6" name="Rounded Rectangle 6">
            <a:extLst>
              <a:ext uri="{FF2B5EF4-FFF2-40B4-BE49-F238E27FC236}">
                <a16:creationId xmlns:a16="http://schemas.microsoft.com/office/drawing/2014/main" id="{D8BB65B3-F47B-466A-A509-D5E4571380B6}"/>
              </a:ext>
            </a:extLst>
          </p:cNvPr>
          <p:cNvSpPr/>
          <p:nvPr/>
        </p:nvSpPr>
        <p:spPr>
          <a:xfrm>
            <a:off x="10701298" y="2038737"/>
            <a:ext cx="345998" cy="351772"/>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7" name="Rectangle 16">
            <a:extLst>
              <a:ext uri="{FF2B5EF4-FFF2-40B4-BE49-F238E27FC236}">
                <a16:creationId xmlns:a16="http://schemas.microsoft.com/office/drawing/2014/main" id="{93452052-22AD-4FBD-A258-E1A8E82A91F9}"/>
              </a:ext>
            </a:extLst>
          </p:cNvPr>
          <p:cNvSpPr/>
          <p:nvPr/>
        </p:nvSpPr>
        <p:spPr>
          <a:xfrm rot="2700000">
            <a:off x="7440853" y="4202860"/>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0" name="TextBox 8">
            <a:extLst>
              <a:ext uri="{FF2B5EF4-FFF2-40B4-BE49-F238E27FC236}">
                <a16:creationId xmlns:a16="http://schemas.microsoft.com/office/drawing/2014/main" id="{B3A9A516-D70F-4897-B57E-6846B93C1B33}"/>
              </a:ext>
            </a:extLst>
          </p:cNvPr>
          <p:cNvSpPr txBox="1"/>
          <p:nvPr/>
        </p:nvSpPr>
        <p:spPr>
          <a:xfrm>
            <a:off x="4067515" y="175283"/>
            <a:ext cx="4056969" cy="553998"/>
          </a:xfrm>
          <a:prstGeom prst="rect">
            <a:avLst/>
          </a:prstGeom>
          <a:noFill/>
        </p:spPr>
        <p:txBody>
          <a:bodyPr wrap="square" lIns="0" tIns="0" rIns="0" bIns="0" rtlCol="0" anchor="ctr">
            <a:spAutoFit/>
          </a:bodyPr>
          <a:lstStyle/>
          <a:p>
            <a:pPr algn="ctr"/>
            <a:r>
              <a:rPr lang="en-US" altLang="zh-CN" sz="3600" b="1" dirty="0">
                <a:solidFill>
                  <a:schemeClr val="accent1"/>
                </a:solidFill>
                <a:ea typeface="Calibri" panose="020F0502020204030204" pitchFamily="34" charset="0"/>
                <a:cs typeface="Arial" panose="020B0604020202020204" pitchFamily="34" charset="0"/>
                <a:sym typeface="Arial" panose="020B0604020202020204" pitchFamily="34" charset="0"/>
              </a:rPr>
              <a:t>TỔNG KẾT</a:t>
            </a:r>
            <a:endParaRPr lang="vi-VN" altLang="zh-CN" sz="3600" b="1" dirty="0">
              <a:solidFill>
                <a:schemeClr val="accent1"/>
              </a:solidFill>
              <a:ea typeface="Calibri" panose="020F0502020204030204" pitchFamily="34" charset="0"/>
              <a:cs typeface="Arial" panose="020B0604020202020204" pitchFamily="34" charset="0"/>
              <a:sym typeface="Arial" panose="020B0604020202020204" pitchFamily="34" charset="0"/>
            </a:endParaRPr>
          </a:p>
        </p:txBody>
      </p:sp>
      <p:grpSp>
        <p:nvGrpSpPr>
          <p:cNvPr id="61" name="组合 7">
            <a:extLst>
              <a:ext uri="{FF2B5EF4-FFF2-40B4-BE49-F238E27FC236}">
                <a16:creationId xmlns:a16="http://schemas.microsoft.com/office/drawing/2014/main" id="{ADB5EA1F-A789-469B-9135-10708C681760}"/>
              </a:ext>
            </a:extLst>
          </p:cNvPr>
          <p:cNvGrpSpPr/>
          <p:nvPr/>
        </p:nvGrpSpPr>
        <p:grpSpPr>
          <a:xfrm>
            <a:off x="735956" y="534977"/>
            <a:ext cx="10668616" cy="0"/>
            <a:chOff x="862816" y="591989"/>
            <a:chExt cx="11252056" cy="0"/>
          </a:xfrm>
        </p:grpSpPr>
        <p:cxnSp>
          <p:nvCxnSpPr>
            <p:cNvPr id="62" name="直接连接符 2">
              <a:extLst>
                <a:ext uri="{FF2B5EF4-FFF2-40B4-BE49-F238E27FC236}">
                  <a16:creationId xmlns:a16="http://schemas.microsoft.com/office/drawing/2014/main" id="{6A936FF3-7906-4119-B8C5-2226C89D12C2}"/>
                </a:ext>
              </a:extLst>
            </p:cNvPr>
            <p:cNvCxnSpPr>
              <a:cxnSpLocks/>
            </p:cNvCxnSpPr>
            <p:nvPr/>
          </p:nvCxnSpPr>
          <p:spPr>
            <a:xfrm>
              <a:off x="862816" y="591989"/>
              <a:ext cx="41157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34">
              <a:extLst>
                <a:ext uri="{FF2B5EF4-FFF2-40B4-BE49-F238E27FC236}">
                  <a16:creationId xmlns:a16="http://schemas.microsoft.com/office/drawing/2014/main" id="{8DC53BEB-11CF-4DAD-992C-93865027DCB2}"/>
                </a:ext>
              </a:extLst>
            </p:cNvPr>
            <p:cNvCxnSpPr>
              <a:cxnSpLocks/>
            </p:cNvCxnSpPr>
            <p:nvPr/>
          </p:nvCxnSpPr>
          <p:spPr>
            <a:xfrm>
              <a:off x="8074618" y="591989"/>
              <a:ext cx="404025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0747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0-#ppt_w/2"/>
                                          </p:val>
                                        </p:tav>
                                        <p:tav tm="100000">
                                          <p:val>
                                            <p:strVal val="#ppt_x"/>
                                          </p:val>
                                        </p:tav>
                                      </p:tavLst>
                                    </p:anim>
                                    <p:anim calcmode="lin" valueType="num">
                                      <p:cBhvr additive="base">
                                        <p:cTn id="22" dur="500" fill="hold"/>
                                        <p:tgtEl>
                                          <p:spTgt spid="39"/>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36" grpId="0"/>
      <p:bldP spid="39" grpId="0"/>
      <p:bldP spid="50" grpId="0"/>
      <p:bldP spid="5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7968193" y="3072831"/>
            <a:ext cx="2887295" cy="3348875"/>
            <a:chOff x="7346437" y="3001349"/>
            <a:chExt cx="3325083" cy="3856651"/>
          </a:xfrm>
        </p:grpSpPr>
        <p:sp>
          <p:nvSpPr>
            <p:cNvPr id="6" name="Freeform 5"/>
            <p:cNvSpPr/>
            <p:nvPr/>
          </p:nvSpPr>
          <p:spPr>
            <a:xfrm rot="16200000">
              <a:off x="7080653" y="3267133"/>
              <a:ext cx="3856651" cy="3325083"/>
            </a:xfrm>
            <a:custGeom>
              <a:avLst/>
              <a:gdLst>
                <a:gd name="connsiteX0" fmla="*/ 4242316 w 4242316"/>
                <a:gd name="connsiteY0" fmla="*/ 562708 h 3657591"/>
                <a:gd name="connsiteX1" fmla="*/ 4117817 w 4242316"/>
                <a:gd name="connsiteY1" fmla="*/ 562708 h 3657591"/>
                <a:gd name="connsiteX2" fmla="*/ 4117817 w 4242316"/>
                <a:gd name="connsiteY2" fmla="*/ 3094883 h 3657591"/>
                <a:gd name="connsiteX3" fmla="*/ 3555109 w 4242316"/>
                <a:gd name="connsiteY3" fmla="*/ 3657591 h 3657591"/>
                <a:gd name="connsiteX4" fmla="*/ 0 w 4242316"/>
                <a:gd name="connsiteY4" fmla="*/ 3657591 h 3657591"/>
                <a:gd name="connsiteX5" fmla="*/ 0 w 4242316"/>
                <a:gd name="connsiteY5" fmla="*/ 3094883 h 3657591"/>
                <a:gd name="connsiteX6" fmla="*/ 3555109 w 4242316"/>
                <a:gd name="connsiteY6" fmla="*/ 3094883 h 3657591"/>
                <a:gd name="connsiteX7" fmla="*/ 3555109 w 4242316"/>
                <a:gd name="connsiteY7" fmla="*/ 562708 h 3657591"/>
                <a:gd name="connsiteX8" fmla="*/ 3430609 w 4242316"/>
                <a:gd name="connsiteY8" fmla="*/ 562708 h 3657591"/>
                <a:gd name="connsiteX9" fmla="*/ 3836463 w 4242316"/>
                <a:gd name="connsiteY9" fmla="*/ 0 h 3657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2316" h="3657591">
                  <a:moveTo>
                    <a:pt x="4242316" y="562708"/>
                  </a:moveTo>
                  <a:lnTo>
                    <a:pt x="4117817" y="562708"/>
                  </a:lnTo>
                  <a:lnTo>
                    <a:pt x="4117817" y="3094883"/>
                  </a:lnTo>
                  <a:lnTo>
                    <a:pt x="3555109" y="3657591"/>
                  </a:lnTo>
                  <a:lnTo>
                    <a:pt x="0" y="3657591"/>
                  </a:lnTo>
                  <a:lnTo>
                    <a:pt x="0" y="3094883"/>
                  </a:lnTo>
                  <a:lnTo>
                    <a:pt x="3555109" y="3094883"/>
                  </a:lnTo>
                  <a:lnTo>
                    <a:pt x="3555109" y="562708"/>
                  </a:lnTo>
                  <a:lnTo>
                    <a:pt x="3430609" y="562708"/>
                  </a:lnTo>
                  <a:lnTo>
                    <a:pt x="383646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3">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16" name="Freeform 15"/>
            <p:cNvSpPr>
              <a:spLocks noEditPoints="1"/>
            </p:cNvSpPr>
            <p:nvPr/>
          </p:nvSpPr>
          <p:spPr bwMode="auto">
            <a:xfrm>
              <a:off x="8114763" y="3219375"/>
              <a:ext cx="352166" cy="301858"/>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p:spPr>
          <p:txBody>
            <a:bodyPr vert="horz" wrap="square" lIns="79401" tIns="39701" rIns="79401" bIns="3970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853">
                <a:solidFill>
                  <a:prstClr val="black"/>
                </a:solidFill>
                <a:latin typeface="Calibri" panose="020F0502020204030204" pitchFamily="34" charset="0"/>
                <a:ea typeface="Calibri" panose="020F0502020204030204" pitchFamily="34" charset="0"/>
                <a:cs typeface="+mn-ea"/>
                <a:sym typeface="Arial" panose="020B0604020202020204" pitchFamily="34" charset="0"/>
              </a:endParaRPr>
            </a:p>
          </p:txBody>
        </p:sp>
      </p:grpSp>
      <p:grpSp>
        <p:nvGrpSpPr>
          <p:cNvPr id="38" name="Group 37"/>
          <p:cNvGrpSpPr/>
          <p:nvPr/>
        </p:nvGrpSpPr>
        <p:grpSpPr>
          <a:xfrm>
            <a:off x="7968189" y="3903437"/>
            <a:ext cx="2276524" cy="2518266"/>
            <a:chOff x="7346434" y="3957897"/>
            <a:chExt cx="2621703" cy="2900101"/>
          </a:xfrm>
        </p:grpSpPr>
        <p:sp>
          <p:nvSpPr>
            <p:cNvPr id="5" name="Freeform 4"/>
            <p:cNvSpPr/>
            <p:nvPr/>
          </p:nvSpPr>
          <p:spPr>
            <a:xfrm rot="16200000">
              <a:off x="7207235" y="4097096"/>
              <a:ext cx="2900101" cy="2621703"/>
            </a:xfrm>
            <a:custGeom>
              <a:avLst/>
              <a:gdLst>
                <a:gd name="connsiteX0" fmla="*/ 2496508 w 3190111"/>
                <a:gd name="connsiteY0" fmla="*/ 2321164 h 2883873"/>
                <a:gd name="connsiteX1" fmla="*/ 2496508 w 3190111"/>
                <a:gd name="connsiteY1" fmla="*/ 2883872 h 2883873"/>
                <a:gd name="connsiteX2" fmla="*/ 0 w 3190111"/>
                <a:gd name="connsiteY2" fmla="*/ 2883872 h 2883873"/>
                <a:gd name="connsiteX3" fmla="*/ 0 w 3190111"/>
                <a:gd name="connsiteY3" fmla="*/ 2321164 h 2883873"/>
                <a:gd name="connsiteX4" fmla="*/ 3190111 w 3190111"/>
                <a:gd name="connsiteY4" fmla="*/ 562708 h 2883873"/>
                <a:gd name="connsiteX5" fmla="*/ 3062414 w 3190111"/>
                <a:gd name="connsiteY5" fmla="*/ 562708 h 2883873"/>
                <a:gd name="connsiteX6" fmla="*/ 3062414 w 3190111"/>
                <a:gd name="connsiteY6" fmla="*/ 2321165 h 2883873"/>
                <a:gd name="connsiteX7" fmla="*/ 3065612 w 3190111"/>
                <a:gd name="connsiteY7" fmla="*/ 2321165 h 2883873"/>
                <a:gd name="connsiteX8" fmla="*/ 2499706 w 3190111"/>
                <a:gd name="connsiteY8" fmla="*/ 2883873 h 2883873"/>
                <a:gd name="connsiteX9" fmla="*/ 2499706 w 3190111"/>
                <a:gd name="connsiteY9" fmla="*/ 2321165 h 2883873"/>
                <a:gd name="connsiteX10" fmla="*/ 2499706 w 3190111"/>
                <a:gd name="connsiteY10" fmla="*/ 562708 h 2883873"/>
                <a:gd name="connsiteX11" fmla="*/ 2378404 w 3190111"/>
                <a:gd name="connsiteY11" fmla="*/ 562708 h 2883873"/>
                <a:gd name="connsiteX12" fmla="*/ 2784258 w 3190111"/>
                <a:gd name="connsiteY12" fmla="*/ 0 h 288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90111" h="2883873">
                  <a:moveTo>
                    <a:pt x="2496508" y="2321164"/>
                  </a:moveTo>
                  <a:lnTo>
                    <a:pt x="2496508" y="2883872"/>
                  </a:lnTo>
                  <a:lnTo>
                    <a:pt x="0" y="2883872"/>
                  </a:lnTo>
                  <a:lnTo>
                    <a:pt x="0" y="2321164"/>
                  </a:lnTo>
                  <a:close/>
                  <a:moveTo>
                    <a:pt x="3190111" y="562708"/>
                  </a:moveTo>
                  <a:lnTo>
                    <a:pt x="3062414" y="562708"/>
                  </a:lnTo>
                  <a:lnTo>
                    <a:pt x="3062414" y="2321165"/>
                  </a:lnTo>
                  <a:lnTo>
                    <a:pt x="3065612" y="2321165"/>
                  </a:lnTo>
                  <a:lnTo>
                    <a:pt x="2499706" y="2883873"/>
                  </a:lnTo>
                  <a:lnTo>
                    <a:pt x="2499706" y="2321165"/>
                  </a:lnTo>
                  <a:lnTo>
                    <a:pt x="2499706" y="562708"/>
                  </a:lnTo>
                  <a:lnTo>
                    <a:pt x="2378404" y="562708"/>
                  </a:lnTo>
                  <a:lnTo>
                    <a:pt x="278425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3">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17" name="Freeform 16"/>
            <p:cNvSpPr>
              <a:spLocks noEditPoints="1"/>
            </p:cNvSpPr>
            <p:nvPr/>
          </p:nvSpPr>
          <p:spPr bwMode="auto">
            <a:xfrm>
              <a:off x="8101752" y="4176428"/>
              <a:ext cx="378190" cy="338289"/>
            </a:xfrm>
            <a:custGeom>
              <a:avLst/>
              <a:gdLst>
                <a:gd name="T0" fmla="*/ 36 w 101"/>
                <a:gd name="T1" fmla="*/ 77 h 90"/>
                <a:gd name="T2" fmla="*/ 39 w 101"/>
                <a:gd name="T3" fmla="*/ 80 h 90"/>
                <a:gd name="T4" fmla="*/ 42 w 101"/>
                <a:gd name="T5" fmla="*/ 80 h 90"/>
                <a:gd name="T6" fmla="*/ 44 w 101"/>
                <a:gd name="T7" fmla="*/ 79 h 90"/>
                <a:gd name="T8" fmla="*/ 46 w 101"/>
                <a:gd name="T9" fmla="*/ 75 h 90"/>
                <a:gd name="T10" fmla="*/ 46 w 101"/>
                <a:gd name="T11" fmla="*/ 75 h 90"/>
                <a:gd name="T12" fmla="*/ 46 w 101"/>
                <a:gd name="T13" fmla="*/ 47 h 90"/>
                <a:gd name="T14" fmla="*/ 30 w 101"/>
                <a:gd name="T15" fmla="*/ 52 h 90"/>
                <a:gd name="T16" fmla="*/ 0 w 101"/>
                <a:gd name="T17" fmla="*/ 52 h 90"/>
                <a:gd name="T18" fmla="*/ 44 w 101"/>
                <a:gd name="T19" fmla="*/ 6 h 90"/>
                <a:gd name="T20" fmla="*/ 46 w 101"/>
                <a:gd name="T21" fmla="*/ 0 h 90"/>
                <a:gd name="T22" fmla="*/ 55 w 101"/>
                <a:gd name="T23" fmla="*/ 0 h 90"/>
                <a:gd name="T24" fmla="*/ 57 w 101"/>
                <a:gd name="T25" fmla="*/ 6 h 90"/>
                <a:gd name="T26" fmla="*/ 101 w 101"/>
                <a:gd name="T27" fmla="*/ 52 h 90"/>
                <a:gd name="T28" fmla="*/ 72 w 101"/>
                <a:gd name="T29" fmla="*/ 52 h 90"/>
                <a:gd name="T30" fmla="*/ 56 w 101"/>
                <a:gd name="T31" fmla="*/ 47 h 90"/>
                <a:gd name="T32" fmla="*/ 56 w 101"/>
                <a:gd name="T33" fmla="*/ 75 h 90"/>
                <a:gd name="T34" fmla="*/ 56 w 101"/>
                <a:gd name="T35" fmla="*/ 75 h 90"/>
                <a:gd name="T36" fmla="*/ 50 w 101"/>
                <a:gd name="T37" fmla="*/ 88 h 90"/>
                <a:gd name="T38" fmla="*/ 43 w 101"/>
                <a:gd name="T39" fmla="*/ 90 h 90"/>
                <a:gd name="T40" fmla="*/ 36 w 101"/>
                <a:gd name="T41" fmla="*/ 89 h 90"/>
                <a:gd name="T42" fmla="*/ 26 w 101"/>
                <a:gd name="T43" fmla="*/ 79 h 90"/>
                <a:gd name="T44" fmla="*/ 36 w 101"/>
                <a:gd name="T45" fmla="*/ 77 h 90"/>
                <a:gd name="T46" fmla="*/ 72 w 101"/>
                <a:gd name="T47" fmla="*/ 43 h 90"/>
                <a:gd name="T48" fmla="*/ 80 w 101"/>
                <a:gd name="T49" fmla="*/ 41 h 90"/>
                <a:gd name="T50" fmla="*/ 57 w 101"/>
                <a:gd name="T51" fmla="*/ 13 h 90"/>
                <a:gd name="T52" fmla="*/ 72 w 101"/>
                <a:gd name="T53" fmla="*/ 43 h 90"/>
                <a:gd name="T54" fmla="*/ 10 w 101"/>
                <a:gd name="T55" fmla="*/ 40 h 90"/>
                <a:gd name="T56" fmla="*/ 20 w 101"/>
                <a:gd name="T57" fmla="*/ 39 h 90"/>
                <a:gd name="T58" fmla="*/ 33 w 101"/>
                <a:gd name="T59" fmla="*/ 16 h 90"/>
                <a:gd name="T60" fmla="*/ 10 w 101"/>
                <a:gd name="T61" fmla="*/ 4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 h="90">
                  <a:moveTo>
                    <a:pt x="36" y="77"/>
                  </a:moveTo>
                  <a:cubicBezTo>
                    <a:pt x="36" y="78"/>
                    <a:pt x="37" y="79"/>
                    <a:pt x="39" y="80"/>
                  </a:cubicBezTo>
                  <a:cubicBezTo>
                    <a:pt x="40" y="80"/>
                    <a:pt x="41" y="80"/>
                    <a:pt x="42" y="80"/>
                  </a:cubicBezTo>
                  <a:cubicBezTo>
                    <a:pt x="43" y="80"/>
                    <a:pt x="43" y="79"/>
                    <a:pt x="44" y="79"/>
                  </a:cubicBezTo>
                  <a:cubicBezTo>
                    <a:pt x="45" y="78"/>
                    <a:pt x="46" y="77"/>
                    <a:pt x="46" y="75"/>
                  </a:cubicBezTo>
                  <a:cubicBezTo>
                    <a:pt x="46" y="75"/>
                    <a:pt x="46" y="75"/>
                    <a:pt x="46" y="75"/>
                  </a:cubicBezTo>
                  <a:cubicBezTo>
                    <a:pt x="46" y="47"/>
                    <a:pt x="46" y="47"/>
                    <a:pt x="46" y="47"/>
                  </a:cubicBezTo>
                  <a:cubicBezTo>
                    <a:pt x="39" y="47"/>
                    <a:pt x="34" y="49"/>
                    <a:pt x="30" y="52"/>
                  </a:cubicBezTo>
                  <a:cubicBezTo>
                    <a:pt x="19" y="47"/>
                    <a:pt x="9" y="47"/>
                    <a:pt x="0" y="52"/>
                  </a:cubicBezTo>
                  <a:cubicBezTo>
                    <a:pt x="2" y="26"/>
                    <a:pt x="16" y="9"/>
                    <a:pt x="44" y="6"/>
                  </a:cubicBezTo>
                  <a:cubicBezTo>
                    <a:pt x="46" y="0"/>
                    <a:pt x="46" y="0"/>
                    <a:pt x="46" y="0"/>
                  </a:cubicBezTo>
                  <a:cubicBezTo>
                    <a:pt x="55" y="0"/>
                    <a:pt x="55" y="0"/>
                    <a:pt x="55" y="0"/>
                  </a:cubicBezTo>
                  <a:cubicBezTo>
                    <a:pt x="57" y="6"/>
                    <a:pt x="57" y="6"/>
                    <a:pt x="57" y="6"/>
                  </a:cubicBezTo>
                  <a:cubicBezTo>
                    <a:pt x="85" y="9"/>
                    <a:pt x="99" y="26"/>
                    <a:pt x="101" y="52"/>
                  </a:cubicBezTo>
                  <a:cubicBezTo>
                    <a:pt x="92" y="47"/>
                    <a:pt x="83" y="47"/>
                    <a:pt x="72" y="52"/>
                  </a:cubicBezTo>
                  <a:cubicBezTo>
                    <a:pt x="67" y="49"/>
                    <a:pt x="63" y="47"/>
                    <a:pt x="56" y="47"/>
                  </a:cubicBezTo>
                  <a:cubicBezTo>
                    <a:pt x="56" y="75"/>
                    <a:pt x="56" y="75"/>
                    <a:pt x="56" y="75"/>
                  </a:cubicBezTo>
                  <a:cubicBezTo>
                    <a:pt x="56" y="75"/>
                    <a:pt x="56" y="75"/>
                    <a:pt x="56" y="75"/>
                  </a:cubicBezTo>
                  <a:cubicBezTo>
                    <a:pt x="56" y="81"/>
                    <a:pt x="54" y="85"/>
                    <a:pt x="50" y="88"/>
                  </a:cubicBezTo>
                  <a:cubicBezTo>
                    <a:pt x="48" y="89"/>
                    <a:pt x="45" y="90"/>
                    <a:pt x="43" y="90"/>
                  </a:cubicBezTo>
                  <a:cubicBezTo>
                    <a:pt x="40" y="90"/>
                    <a:pt x="38" y="90"/>
                    <a:pt x="36" y="89"/>
                  </a:cubicBezTo>
                  <a:cubicBezTo>
                    <a:pt x="31" y="88"/>
                    <a:pt x="27" y="84"/>
                    <a:pt x="26" y="79"/>
                  </a:cubicBezTo>
                  <a:cubicBezTo>
                    <a:pt x="36" y="77"/>
                    <a:pt x="36" y="77"/>
                    <a:pt x="36" y="77"/>
                  </a:cubicBezTo>
                  <a:close/>
                  <a:moveTo>
                    <a:pt x="72" y="43"/>
                  </a:moveTo>
                  <a:cubicBezTo>
                    <a:pt x="75" y="42"/>
                    <a:pt x="77" y="41"/>
                    <a:pt x="80" y="41"/>
                  </a:cubicBezTo>
                  <a:cubicBezTo>
                    <a:pt x="78" y="23"/>
                    <a:pt x="69" y="16"/>
                    <a:pt x="57" y="13"/>
                  </a:cubicBezTo>
                  <a:cubicBezTo>
                    <a:pt x="67" y="20"/>
                    <a:pt x="73" y="29"/>
                    <a:pt x="72" y="43"/>
                  </a:cubicBezTo>
                  <a:close/>
                  <a:moveTo>
                    <a:pt x="10" y="40"/>
                  </a:moveTo>
                  <a:cubicBezTo>
                    <a:pt x="14" y="40"/>
                    <a:pt x="17" y="40"/>
                    <a:pt x="20" y="39"/>
                  </a:cubicBezTo>
                  <a:cubicBezTo>
                    <a:pt x="25" y="31"/>
                    <a:pt x="29" y="23"/>
                    <a:pt x="33" y="16"/>
                  </a:cubicBezTo>
                  <a:cubicBezTo>
                    <a:pt x="20" y="19"/>
                    <a:pt x="13" y="27"/>
                    <a:pt x="10" y="40"/>
                  </a:cubicBezTo>
                  <a:close/>
                </a:path>
              </a:pathLst>
            </a:custGeom>
            <a:solidFill>
              <a:schemeClr val="bg1"/>
            </a:solidFill>
            <a:ln>
              <a:noFill/>
            </a:ln>
          </p:spPr>
          <p:txBody>
            <a:bodyPr vert="horz" wrap="square" lIns="79401" tIns="39701" rIns="79401" bIns="3970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853">
                <a:solidFill>
                  <a:prstClr val="black"/>
                </a:solidFill>
                <a:latin typeface="Calibri" panose="020F0502020204030204" pitchFamily="34" charset="0"/>
                <a:ea typeface="Calibri" panose="020F0502020204030204" pitchFamily="34" charset="0"/>
                <a:cs typeface="+mn-ea"/>
                <a:sym typeface="Arial" panose="020B0604020202020204" pitchFamily="34" charset="0"/>
              </a:endParaRPr>
            </a:p>
          </p:txBody>
        </p:sp>
      </p:grpSp>
      <p:grpSp>
        <p:nvGrpSpPr>
          <p:cNvPr id="36" name="Group 35"/>
          <p:cNvGrpSpPr/>
          <p:nvPr/>
        </p:nvGrpSpPr>
        <p:grpSpPr>
          <a:xfrm>
            <a:off x="7968192" y="2246100"/>
            <a:ext cx="3498066" cy="4175606"/>
            <a:chOff x="7346438" y="2049265"/>
            <a:chExt cx="4028463" cy="4808735"/>
          </a:xfrm>
        </p:grpSpPr>
        <p:sp>
          <p:nvSpPr>
            <p:cNvPr id="7" name="Freeform 6"/>
            <p:cNvSpPr/>
            <p:nvPr/>
          </p:nvSpPr>
          <p:spPr>
            <a:xfrm rot="16200000">
              <a:off x="6956302" y="2439401"/>
              <a:ext cx="4808735" cy="4028463"/>
            </a:xfrm>
            <a:custGeom>
              <a:avLst/>
              <a:gdLst>
                <a:gd name="connsiteX0" fmla="*/ 5289608 w 5289608"/>
                <a:gd name="connsiteY0" fmla="*/ 562708 h 4431309"/>
                <a:gd name="connsiteX1" fmla="*/ 5165108 w 5289608"/>
                <a:gd name="connsiteY1" fmla="*/ 562708 h 4431309"/>
                <a:gd name="connsiteX2" fmla="*/ 5165108 w 5289608"/>
                <a:gd name="connsiteY2" fmla="*/ 3868601 h 4431309"/>
                <a:gd name="connsiteX3" fmla="*/ 4602401 w 5289608"/>
                <a:gd name="connsiteY3" fmla="*/ 4431309 h 4431309"/>
                <a:gd name="connsiteX4" fmla="*/ 0 w 5289608"/>
                <a:gd name="connsiteY4" fmla="*/ 4431309 h 4431309"/>
                <a:gd name="connsiteX5" fmla="*/ 0 w 5289608"/>
                <a:gd name="connsiteY5" fmla="*/ 3868601 h 4431309"/>
                <a:gd name="connsiteX6" fmla="*/ 4602401 w 5289608"/>
                <a:gd name="connsiteY6" fmla="*/ 3868601 h 4431309"/>
                <a:gd name="connsiteX7" fmla="*/ 4602401 w 5289608"/>
                <a:gd name="connsiteY7" fmla="*/ 562708 h 4431309"/>
                <a:gd name="connsiteX8" fmla="*/ 4477901 w 5289608"/>
                <a:gd name="connsiteY8" fmla="*/ 562708 h 4431309"/>
                <a:gd name="connsiteX9" fmla="*/ 4883755 w 5289608"/>
                <a:gd name="connsiteY9" fmla="*/ 0 h 4431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9608" h="4431309">
                  <a:moveTo>
                    <a:pt x="5289608" y="562708"/>
                  </a:moveTo>
                  <a:lnTo>
                    <a:pt x="5165108" y="562708"/>
                  </a:lnTo>
                  <a:lnTo>
                    <a:pt x="5165108" y="3868601"/>
                  </a:lnTo>
                  <a:lnTo>
                    <a:pt x="4602401" y="4431309"/>
                  </a:lnTo>
                  <a:lnTo>
                    <a:pt x="0" y="4431309"/>
                  </a:lnTo>
                  <a:lnTo>
                    <a:pt x="0" y="3868601"/>
                  </a:lnTo>
                  <a:lnTo>
                    <a:pt x="4602401" y="3868601"/>
                  </a:lnTo>
                  <a:lnTo>
                    <a:pt x="4602401" y="562708"/>
                  </a:lnTo>
                  <a:lnTo>
                    <a:pt x="4477901" y="562708"/>
                  </a:lnTo>
                  <a:lnTo>
                    <a:pt x="488375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3">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18" name="Freeform 17"/>
            <p:cNvSpPr>
              <a:spLocks noEditPoints="1"/>
            </p:cNvSpPr>
            <p:nvPr/>
          </p:nvSpPr>
          <p:spPr bwMode="auto">
            <a:xfrm>
              <a:off x="8120836" y="2231727"/>
              <a:ext cx="369515" cy="372985"/>
            </a:xfrm>
            <a:custGeom>
              <a:avLst/>
              <a:gdLst>
                <a:gd name="T0" fmla="*/ 49 w 99"/>
                <a:gd name="T1" fmla="*/ 0 h 100"/>
                <a:gd name="T2" fmla="*/ 99 w 99"/>
                <a:gd name="T3" fmla="*/ 50 h 100"/>
                <a:gd name="T4" fmla="*/ 49 w 99"/>
                <a:gd name="T5" fmla="*/ 100 h 100"/>
                <a:gd name="T6" fmla="*/ 0 w 99"/>
                <a:gd name="T7" fmla="*/ 50 h 100"/>
                <a:gd name="T8" fmla="*/ 49 w 99"/>
                <a:gd name="T9" fmla="*/ 0 h 100"/>
                <a:gd name="T10" fmla="*/ 45 w 99"/>
                <a:gd name="T11" fmla="*/ 15 h 100"/>
                <a:gd name="T12" fmla="*/ 45 w 99"/>
                <a:gd name="T13" fmla="*/ 44 h 100"/>
                <a:gd name="T14" fmla="*/ 54 w 99"/>
                <a:gd name="T15" fmla="*/ 44 h 100"/>
                <a:gd name="T16" fmla="*/ 54 w 99"/>
                <a:gd name="T17" fmla="*/ 15 h 100"/>
                <a:gd name="T18" fmla="*/ 45 w 99"/>
                <a:gd name="T19" fmla="*/ 15 h 100"/>
                <a:gd name="T20" fmla="*/ 67 w 99"/>
                <a:gd name="T21" fmla="*/ 24 h 100"/>
                <a:gd name="T22" fmla="*/ 61 w 99"/>
                <a:gd name="T23" fmla="*/ 32 h 100"/>
                <a:gd name="T24" fmla="*/ 64 w 99"/>
                <a:gd name="T25" fmla="*/ 35 h 100"/>
                <a:gd name="T26" fmla="*/ 70 w 99"/>
                <a:gd name="T27" fmla="*/ 50 h 100"/>
                <a:gd name="T28" fmla="*/ 64 w 99"/>
                <a:gd name="T29" fmla="*/ 65 h 100"/>
                <a:gd name="T30" fmla="*/ 49 w 99"/>
                <a:gd name="T31" fmla="*/ 71 h 100"/>
                <a:gd name="T32" fmla="*/ 35 w 99"/>
                <a:gd name="T33" fmla="*/ 65 h 100"/>
                <a:gd name="T34" fmla="*/ 28 w 99"/>
                <a:gd name="T35" fmla="*/ 50 h 100"/>
                <a:gd name="T36" fmla="*/ 35 w 99"/>
                <a:gd name="T37" fmla="*/ 35 h 100"/>
                <a:gd name="T38" fmla="*/ 37 w 99"/>
                <a:gd name="T39" fmla="*/ 32 h 100"/>
                <a:gd name="T40" fmla="*/ 31 w 99"/>
                <a:gd name="T41" fmla="*/ 24 h 100"/>
                <a:gd name="T42" fmla="*/ 27 w 99"/>
                <a:gd name="T43" fmla="*/ 28 h 100"/>
                <a:gd name="T44" fmla="*/ 18 w 99"/>
                <a:gd name="T45" fmla="*/ 50 h 100"/>
                <a:gd name="T46" fmla="*/ 27 w 99"/>
                <a:gd name="T47" fmla="*/ 72 h 100"/>
                <a:gd name="T48" fmla="*/ 49 w 99"/>
                <a:gd name="T49" fmla="*/ 81 h 100"/>
                <a:gd name="T50" fmla="*/ 72 w 99"/>
                <a:gd name="T51" fmla="*/ 72 h 100"/>
                <a:gd name="T52" fmla="*/ 81 w 99"/>
                <a:gd name="T53" fmla="*/ 50 h 100"/>
                <a:gd name="T54" fmla="*/ 72 w 99"/>
                <a:gd name="T55" fmla="*/ 28 h 100"/>
                <a:gd name="T56" fmla="*/ 67 w 99"/>
                <a:gd name="T57"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00">
                  <a:moveTo>
                    <a:pt x="49" y="0"/>
                  </a:moveTo>
                  <a:cubicBezTo>
                    <a:pt x="77" y="0"/>
                    <a:pt x="99" y="22"/>
                    <a:pt x="99" y="50"/>
                  </a:cubicBezTo>
                  <a:cubicBezTo>
                    <a:pt x="99" y="77"/>
                    <a:pt x="77" y="100"/>
                    <a:pt x="49" y="100"/>
                  </a:cubicBezTo>
                  <a:cubicBezTo>
                    <a:pt x="22" y="100"/>
                    <a:pt x="0" y="77"/>
                    <a:pt x="0" y="50"/>
                  </a:cubicBezTo>
                  <a:cubicBezTo>
                    <a:pt x="0" y="22"/>
                    <a:pt x="22" y="0"/>
                    <a:pt x="49" y="0"/>
                  </a:cubicBezTo>
                  <a:close/>
                  <a:moveTo>
                    <a:pt x="45" y="15"/>
                  </a:moveTo>
                  <a:cubicBezTo>
                    <a:pt x="45" y="44"/>
                    <a:pt x="45" y="44"/>
                    <a:pt x="45" y="44"/>
                  </a:cubicBezTo>
                  <a:cubicBezTo>
                    <a:pt x="54" y="44"/>
                    <a:pt x="54" y="44"/>
                    <a:pt x="54" y="44"/>
                  </a:cubicBezTo>
                  <a:cubicBezTo>
                    <a:pt x="54" y="15"/>
                    <a:pt x="54" y="15"/>
                    <a:pt x="54" y="15"/>
                  </a:cubicBezTo>
                  <a:cubicBezTo>
                    <a:pt x="45" y="15"/>
                    <a:pt x="45" y="15"/>
                    <a:pt x="45" y="15"/>
                  </a:cubicBezTo>
                  <a:close/>
                  <a:moveTo>
                    <a:pt x="67" y="24"/>
                  </a:moveTo>
                  <a:cubicBezTo>
                    <a:pt x="61" y="32"/>
                    <a:pt x="61" y="32"/>
                    <a:pt x="61" y="32"/>
                  </a:cubicBezTo>
                  <a:cubicBezTo>
                    <a:pt x="62" y="33"/>
                    <a:pt x="63" y="34"/>
                    <a:pt x="64" y="35"/>
                  </a:cubicBezTo>
                  <a:cubicBezTo>
                    <a:pt x="68" y="39"/>
                    <a:pt x="70" y="44"/>
                    <a:pt x="70" y="50"/>
                  </a:cubicBezTo>
                  <a:cubicBezTo>
                    <a:pt x="70" y="55"/>
                    <a:pt x="68" y="61"/>
                    <a:pt x="64" y="65"/>
                  </a:cubicBezTo>
                  <a:cubicBezTo>
                    <a:pt x="60" y="68"/>
                    <a:pt x="55" y="71"/>
                    <a:pt x="49" y="71"/>
                  </a:cubicBezTo>
                  <a:cubicBezTo>
                    <a:pt x="44" y="71"/>
                    <a:pt x="38" y="68"/>
                    <a:pt x="35" y="65"/>
                  </a:cubicBezTo>
                  <a:cubicBezTo>
                    <a:pt x="31" y="61"/>
                    <a:pt x="28" y="55"/>
                    <a:pt x="28" y="50"/>
                  </a:cubicBezTo>
                  <a:cubicBezTo>
                    <a:pt x="28" y="44"/>
                    <a:pt x="31" y="39"/>
                    <a:pt x="35" y="35"/>
                  </a:cubicBezTo>
                  <a:cubicBezTo>
                    <a:pt x="35" y="34"/>
                    <a:pt x="36" y="33"/>
                    <a:pt x="37" y="32"/>
                  </a:cubicBezTo>
                  <a:cubicBezTo>
                    <a:pt x="31" y="24"/>
                    <a:pt x="31" y="24"/>
                    <a:pt x="31" y="24"/>
                  </a:cubicBezTo>
                  <a:cubicBezTo>
                    <a:pt x="30" y="25"/>
                    <a:pt x="29" y="26"/>
                    <a:pt x="27" y="28"/>
                  </a:cubicBezTo>
                  <a:cubicBezTo>
                    <a:pt x="22" y="33"/>
                    <a:pt x="18" y="41"/>
                    <a:pt x="18" y="50"/>
                  </a:cubicBezTo>
                  <a:cubicBezTo>
                    <a:pt x="18" y="58"/>
                    <a:pt x="22" y="66"/>
                    <a:pt x="27" y="72"/>
                  </a:cubicBezTo>
                  <a:cubicBezTo>
                    <a:pt x="33" y="77"/>
                    <a:pt x="41" y="81"/>
                    <a:pt x="49" y="81"/>
                  </a:cubicBezTo>
                  <a:cubicBezTo>
                    <a:pt x="58" y="81"/>
                    <a:pt x="66" y="77"/>
                    <a:pt x="72" y="72"/>
                  </a:cubicBezTo>
                  <a:cubicBezTo>
                    <a:pt x="77" y="66"/>
                    <a:pt x="81" y="58"/>
                    <a:pt x="81" y="50"/>
                  </a:cubicBezTo>
                  <a:cubicBezTo>
                    <a:pt x="81" y="41"/>
                    <a:pt x="77" y="33"/>
                    <a:pt x="72" y="28"/>
                  </a:cubicBezTo>
                  <a:cubicBezTo>
                    <a:pt x="70" y="26"/>
                    <a:pt x="69" y="25"/>
                    <a:pt x="67" y="24"/>
                  </a:cubicBezTo>
                  <a:close/>
                </a:path>
              </a:pathLst>
            </a:custGeom>
            <a:solidFill>
              <a:schemeClr val="bg1"/>
            </a:solidFill>
            <a:ln>
              <a:noFill/>
            </a:ln>
          </p:spPr>
          <p:txBody>
            <a:bodyPr vert="horz" wrap="square" lIns="79401" tIns="39701" rIns="79401" bIns="3970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853">
                <a:solidFill>
                  <a:prstClr val="black"/>
                </a:solidFill>
                <a:latin typeface="Calibri" panose="020F0502020204030204" pitchFamily="34" charset="0"/>
                <a:ea typeface="Calibri" panose="020F0502020204030204" pitchFamily="34" charset="0"/>
                <a:cs typeface="+mn-ea"/>
                <a:sym typeface="Arial" panose="020B0604020202020204" pitchFamily="34" charset="0"/>
              </a:endParaRPr>
            </a:p>
          </p:txBody>
        </p:sp>
      </p:grpSp>
      <p:grpSp>
        <p:nvGrpSpPr>
          <p:cNvPr id="39" name="Group 38"/>
          <p:cNvGrpSpPr/>
          <p:nvPr/>
        </p:nvGrpSpPr>
        <p:grpSpPr>
          <a:xfrm>
            <a:off x="7968190" y="4729854"/>
            <a:ext cx="1665749" cy="1691850"/>
            <a:chOff x="7346434" y="4909620"/>
            <a:chExt cx="1918320" cy="1948378"/>
          </a:xfrm>
        </p:grpSpPr>
        <p:sp>
          <p:nvSpPr>
            <p:cNvPr id="4" name="Freeform 3"/>
            <p:cNvSpPr/>
            <p:nvPr/>
          </p:nvSpPr>
          <p:spPr>
            <a:xfrm rot="16200000">
              <a:off x="7331405" y="4924649"/>
              <a:ext cx="1948378" cy="1918320"/>
            </a:xfrm>
            <a:custGeom>
              <a:avLst/>
              <a:gdLst>
                <a:gd name="connsiteX0" fmla="*/ 2143216 w 2143216"/>
                <a:gd name="connsiteY0" fmla="*/ 562708 h 2110152"/>
                <a:gd name="connsiteX1" fmla="*/ 2018715 w 2143216"/>
                <a:gd name="connsiteY1" fmla="*/ 562708 h 2110152"/>
                <a:gd name="connsiteX2" fmla="*/ 2018715 w 2143216"/>
                <a:gd name="connsiteY2" fmla="*/ 1547444 h 2110152"/>
                <a:gd name="connsiteX3" fmla="*/ 1456007 w 2143216"/>
                <a:gd name="connsiteY3" fmla="*/ 2110152 h 2110152"/>
                <a:gd name="connsiteX4" fmla="*/ 1456007 w 2143216"/>
                <a:gd name="connsiteY4" fmla="*/ 2110151 h 2110152"/>
                <a:gd name="connsiteX5" fmla="*/ 0 w 2143216"/>
                <a:gd name="connsiteY5" fmla="*/ 2110151 h 2110152"/>
                <a:gd name="connsiteX6" fmla="*/ 0 w 2143216"/>
                <a:gd name="connsiteY6" fmla="*/ 1547443 h 2110152"/>
                <a:gd name="connsiteX7" fmla="*/ 1456007 w 2143216"/>
                <a:gd name="connsiteY7" fmla="*/ 1547443 h 2110152"/>
                <a:gd name="connsiteX8" fmla="*/ 1456007 w 2143216"/>
                <a:gd name="connsiteY8" fmla="*/ 562708 h 2110152"/>
                <a:gd name="connsiteX9" fmla="*/ 1331509 w 2143216"/>
                <a:gd name="connsiteY9" fmla="*/ 562708 h 2110152"/>
                <a:gd name="connsiteX10" fmla="*/ 1737363 w 2143216"/>
                <a:gd name="connsiteY10" fmla="*/ 0 h 2110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216" h="2110152">
                  <a:moveTo>
                    <a:pt x="2143216" y="562708"/>
                  </a:moveTo>
                  <a:lnTo>
                    <a:pt x="2018715" y="562708"/>
                  </a:lnTo>
                  <a:lnTo>
                    <a:pt x="2018715" y="1547444"/>
                  </a:lnTo>
                  <a:lnTo>
                    <a:pt x="1456007" y="2110152"/>
                  </a:lnTo>
                  <a:lnTo>
                    <a:pt x="1456007" y="2110151"/>
                  </a:lnTo>
                  <a:lnTo>
                    <a:pt x="0" y="2110151"/>
                  </a:lnTo>
                  <a:lnTo>
                    <a:pt x="0" y="1547443"/>
                  </a:lnTo>
                  <a:lnTo>
                    <a:pt x="1456007" y="1547443"/>
                  </a:lnTo>
                  <a:lnTo>
                    <a:pt x="1456007" y="562708"/>
                  </a:lnTo>
                  <a:lnTo>
                    <a:pt x="1331509" y="562708"/>
                  </a:lnTo>
                  <a:lnTo>
                    <a:pt x="173736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3">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19" name="Freeform 18"/>
            <p:cNvSpPr>
              <a:spLocks noEditPoints="1"/>
            </p:cNvSpPr>
            <p:nvPr/>
          </p:nvSpPr>
          <p:spPr bwMode="auto">
            <a:xfrm>
              <a:off x="8091344" y="5076469"/>
              <a:ext cx="399007" cy="404213"/>
            </a:xfrm>
            <a:custGeom>
              <a:avLst/>
              <a:gdLst>
                <a:gd name="T0" fmla="*/ 94 w 107"/>
                <a:gd name="T1" fmla="*/ 30 h 108"/>
                <a:gd name="T2" fmla="*/ 77 w 107"/>
                <a:gd name="T3" fmla="*/ 95 h 108"/>
                <a:gd name="T4" fmla="*/ 13 w 107"/>
                <a:gd name="T5" fmla="*/ 77 h 108"/>
                <a:gd name="T6" fmla="*/ 30 w 107"/>
                <a:gd name="T7" fmla="*/ 13 h 108"/>
                <a:gd name="T8" fmla="*/ 94 w 107"/>
                <a:gd name="T9" fmla="*/ 30 h 108"/>
                <a:gd name="T10" fmla="*/ 68 w 107"/>
                <a:gd name="T11" fmla="*/ 46 h 108"/>
                <a:gd name="T12" fmla="*/ 68 w 107"/>
                <a:gd name="T13" fmla="*/ 46 h 108"/>
                <a:gd name="T14" fmla="*/ 58 w 107"/>
                <a:gd name="T15" fmla="*/ 38 h 108"/>
                <a:gd name="T16" fmla="*/ 45 w 107"/>
                <a:gd name="T17" fmla="*/ 40 h 108"/>
                <a:gd name="T18" fmla="*/ 45 w 107"/>
                <a:gd name="T19" fmla="*/ 40 h 108"/>
                <a:gd name="T20" fmla="*/ 38 w 107"/>
                <a:gd name="T21" fmla="*/ 50 h 108"/>
                <a:gd name="T22" fmla="*/ 39 w 107"/>
                <a:gd name="T23" fmla="*/ 62 h 108"/>
                <a:gd name="T24" fmla="*/ 39 w 107"/>
                <a:gd name="T25" fmla="*/ 62 h 108"/>
                <a:gd name="T26" fmla="*/ 49 w 107"/>
                <a:gd name="T27" fmla="*/ 69 h 108"/>
                <a:gd name="T28" fmla="*/ 62 w 107"/>
                <a:gd name="T29" fmla="*/ 68 h 108"/>
                <a:gd name="T30" fmla="*/ 62 w 107"/>
                <a:gd name="T31" fmla="*/ 68 h 108"/>
                <a:gd name="T32" fmla="*/ 69 w 107"/>
                <a:gd name="T33" fmla="*/ 58 h 108"/>
                <a:gd name="T34" fmla="*/ 68 w 107"/>
                <a:gd name="T35" fmla="*/ 46 h 108"/>
                <a:gd name="T36" fmla="*/ 63 w 107"/>
                <a:gd name="T37" fmla="*/ 56 h 108"/>
                <a:gd name="T38" fmla="*/ 62 w 107"/>
                <a:gd name="T39" fmla="*/ 49 h 108"/>
                <a:gd name="T40" fmla="*/ 62 w 107"/>
                <a:gd name="T41" fmla="*/ 49 h 108"/>
                <a:gd name="T42" fmla="*/ 56 w 107"/>
                <a:gd name="T43" fmla="*/ 44 h 108"/>
                <a:gd name="T44" fmla="*/ 48 w 107"/>
                <a:gd name="T45" fmla="*/ 45 h 108"/>
                <a:gd name="T46" fmla="*/ 48 w 107"/>
                <a:gd name="T47" fmla="*/ 45 h 108"/>
                <a:gd name="T48" fmla="*/ 44 w 107"/>
                <a:gd name="T49" fmla="*/ 51 h 108"/>
                <a:gd name="T50" fmla="*/ 45 w 107"/>
                <a:gd name="T51" fmla="*/ 59 h 108"/>
                <a:gd name="T52" fmla="*/ 45 w 107"/>
                <a:gd name="T53" fmla="*/ 59 h 108"/>
                <a:gd name="T54" fmla="*/ 51 w 107"/>
                <a:gd name="T55" fmla="*/ 64 h 108"/>
                <a:gd name="T56" fmla="*/ 59 w 107"/>
                <a:gd name="T57" fmla="*/ 63 h 108"/>
                <a:gd name="T58" fmla="*/ 59 w 107"/>
                <a:gd name="T59" fmla="*/ 63 h 108"/>
                <a:gd name="T60" fmla="*/ 63 w 107"/>
                <a:gd name="T61" fmla="*/ 56 h 108"/>
                <a:gd name="T62" fmla="*/ 29 w 107"/>
                <a:gd name="T63" fmla="*/ 24 h 108"/>
                <a:gd name="T64" fmla="*/ 17 w 107"/>
                <a:gd name="T65" fmla="*/ 65 h 108"/>
                <a:gd name="T66" fmla="*/ 25 w 107"/>
                <a:gd name="T67" fmla="*/ 63 h 108"/>
                <a:gd name="T68" fmla="*/ 29 w 107"/>
                <a:gd name="T69" fmla="*/ 24 h 108"/>
                <a:gd name="T70" fmla="*/ 69 w 107"/>
                <a:gd name="T71" fmla="*/ 37 h 108"/>
                <a:gd name="T72" fmla="*/ 73 w 107"/>
                <a:gd name="T73" fmla="*/ 42 h 108"/>
                <a:gd name="T74" fmla="*/ 74 w 107"/>
                <a:gd name="T75" fmla="*/ 45 h 108"/>
                <a:gd name="T76" fmla="*/ 91 w 107"/>
                <a:gd name="T77" fmla="*/ 38 h 108"/>
                <a:gd name="T78" fmla="*/ 89 w 107"/>
                <a:gd name="T79" fmla="*/ 33 h 108"/>
                <a:gd name="T80" fmla="*/ 82 w 107"/>
                <a:gd name="T81" fmla="*/ 25 h 108"/>
                <a:gd name="T82" fmla="*/ 69 w 107"/>
                <a:gd name="T83" fmla="*/ 37 h 108"/>
                <a:gd name="T84" fmla="*/ 92 w 107"/>
                <a:gd name="T85" fmla="*/ 43 h 108"/>
                <a:gd name="T86" fmla="*/ 75 w 107"/>
                <a:gd name="T87" fmla="*/ 47 h 108"/>
                <a:gd name="T88" fmla="*/ 76 w 107"/>
                <a:gd name="T89" fmla="*/ 53 h 108"/>
                <a:gd name="T90" fmla="*/ 93 w 107"/>
                <a:gd name="T91" fmla="*/ 54 h 108"/>
                <a:gd name="T92" fmla="*/ 92 w 107"/>
                <a:gd name="T93" fmla="*/ 43 h 108"/>
                <a:gd name="T94" fmla="*/ 70 w 107"/>
                <a:gd name="T95" fmla="*/ 44 h 108"/>
                <a:gd name="T96" fmla="*/ 44 w 107"/>
                <a:gd name="T97" fmla="*/ 37 h 108"/>
                <a:gd name="T98" fmla="*/ 37 w 107"/>
                <a:gd name="T99" fmla="*/ 63 h 108"/>
                <a:gd name="T100" fmla="*/ 63 w 107"/>
                <a:gd name="T101" fmla="*/ 70 h 108"/>
                <a:gd name="T102" fmla="*/ 70 w 107"/>
                <a:gd name="T103" fmla="*/ 4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7" h="108">
                  <a:moveTo>
                    <a:pt x="94" y="30"/>
                  </a:moveTo>
                  <a:cubicBezTo>
                    <a:pt x="107" y="53"/>
                    <a:pt x="100" y="82"/>
                    <a:pt x="77" y="95"/>
                  </a:cubicBezTo>
                  <a:cubicBezTo>
                    <a:pt x="54" y="108"/>
                    <a:pt x="26" y="100"/>
                    <a:pt x="13" y="77"/>
                  </a:cubicBezTo>
                  <a:cubicBezTo>
                    <a:pt x="0" y="55"/>
                    <a:pt x="7" y="26"/>
                    <a:pt x="30" y="13"/>
                  </a:cubicBezTo>
                  <a:cubicBezTo>
                    <a:pt x="52" y="0"/>
                    <a:pt x="81" y="8"/>
                    <a:pt x="94" y="30"/>
                  </a:cubicBezTo>
                  <a:close/>
                  <a:moveTo>
                    <a:pt x="68" y="46"/>
                  </a:moveTo>
                  <a:cubicBezTo>
                    <a:pt x="68" y="46"/>
                    <a:pt x="68" y="46"/>
                    <a:pt x="68" y="46"/>
                  </a:cubicBezTo>
                  <a:cubicBezTo>
                    <a:pt x="65" y="42"/>
                    <a:pt x="62" y="39"/>
                    <a:pt x="58" y="38"/>
                  </a:cubicBezTo>
                  <a:cubicBezTo>
                    <a:pt x="54" y="37"/>
                    <a:pt x="49" y="37"/>
                    <a:pt x="45" y="40"/>
                  </a:cubicBezTo>
                  <a:cubicBezTo>
                    <a:pt x="45" y="40"/>
                    <a:pt x="45" y="40"/>
                    <a:pt x="45" y="40"/>
                  </a:cubicBezTo>
                  <a:cubicBezTo>
                    <a:pt x="41" y="42"/>
                    <a:pt x="39" y="46"/>
                    <a:pt x="38" y="50"/>
                  </a:cubicBezTo>
                  <a:cubicBezTo>
                    <a:pt x="37" y="54"/>
                    <a:pt x="37" y="58"/>
                    <a:pt x="39" y="62"/>
                  </a:cubicBezTo>
                  <a:cubicBezTo>
                    <a:pt x="39" y="62"/>
                    <a:pt x="39" y="62"/>
                    <a:pt x="39" y="62"/>
                  </a:cubicBezTo>
                  <a:cubicBezTo>
                    <a:pt x="42" y="66"/>
                    <a:pt x="45" y="68"/>
                    <a:pt x="49" y="69"/>
                  </a:cubicBezTo>
                  <a:cubicBezTo>
                    <a:pt x="53" y="71"/>
                    <a:pt x="58" y="70"/>
                    <a:pt x="62" y="68"/>
                  </a:cubicBezTo>
                  <a:cubicBezTo>
                    <a:pt x="62" y="68"/>
                    <a:pt x="62" y="68"/>
                    <a:pt x="62" y="68"/>
                  </a:cubicBezTo>
                  <a:cubicBezTo>
                    <a:pt x="65" y="66"/>
                    <a:pt x="68" y="62"/>
                    <a:pt x="69" y="58"/>
                  </a:cubicBezTo>
                  <a:cubicBezTo>
                    <a:pt x="70" y="54"/>
                    <a:pt x="70" y="50"/>
                    <a:pt x="68" y="46"/>
                  </a:cubicBezTo>
                  <a:close/>
                  <a:moveTo>
                    <a:pt x="63" y="56"/>
                  </a:moveTo>
                  <a:cubicBezTo>
                    <a:pt x="64" y="54"/>
                    <a:pt x="64" y="51"/>
                    <a:pt x="62" y="49"/>
                  </a:cubicBezTo>
                  <a:cubicBezTo>
                    <a:pt x="62" y="49"/>
                    <a:pt x="62" y="49"/>
                    <a:pt x="62" y="49"/>
                  </a:cubicBezTo>
                  <a:cubicBezTo>
                    <a:pt x="61" y="46"/>
                    <a:pt x="59" y="45"/>
                    <a:pt x="56" y="44"/>
                  </a:cubicBezTo>
                  <a:cubicBezTo>
                    <a:pt x="54" y="43"/>
                    <a:pt x="51" y="44"/>
                    <a:pt x="48" y="45"/>
                  </a:cubicBezTo>
                  <a:cubicBezTo>
                    <a:pt x="48" y="45"/>
                    <a:pt x="48" y="45"/>
                    <a:pt x="48" y="45"/>
                  </a:cubicBezTo>
                  <a:cubicBezTo>
                    <a:pt x="46" y="46"/>
                    <a:pt x="44" y="49"/>
                    <a:pt x="44" y="51"/>
                  </a:cubicBezTo>
                  <a:cubicBezTo>
                    <a:pt x="43" y="54"/>
                    <a:pt x="43" y="56"/>
                    <a:pt x="45" y="59"/>
                  </a:cubicBezTo>
                  <a:cubicBezTo>
                    <a:pt x="45" y="59"/>
                    <a:pt x="45" y="59"/>
                    <a:pt x="45" y="59"/>
                  </a:cubicBezTo>
                  <a:cubicBezTo>
                    <a:pt x="46" y="61"/>
                    <a:pt x="48" y="63"/>
                    <a:pt x="51" y="64"/>
                  </a:cubicBezTo>
                  <a:cubicBezTo>
                    <a:pt x="53" y="64"/>
                    <a:pt x="56" y="64"/>
                    <a:pt x="59" y="63"/>
                  </a:cubicBezTo>
                  <a:cubicBezTo>
                    <a:pt x="59" y="63"/>
                    <a:pt x="59" y="63"/>
                    <a:pt x="59" y="63"/>
                  </a:cubicBezTo>
                  <a:cubicBezTo>
                    <a:pt x="61" y="61"/>
                    <a:pt x="63" y="59"/>
                    <a:pt x="63" y="56"/>
                  </a:cubicBezTo>
                  <a:close/>
                  <a:moveTo>
                    <a:pt x="29" y="24"/>
                  </a:moveTo>
                  <a:cubicBezTo>
                    <a:pt x="16" y="36"/>
                    <a:pt x="14" y="50"/>
                    <a:pt x="17" y="65"/>
                  </a:cubicBezTo>
                  <a:cubicBezTo>
                    <a:pt x="20" y="64"/>
                    <a:pt x="23" y="64"/>
                    <a:pt x="25" y="63"/>
                  </a:cubicBezTo>
                  <a:cubicBezTo>
                    <a:pt x="21" y="49"/>
                    <a:pt x="22" y="36"/>
                    <a:pt x="29" y="24"/>
                  </a:cubicBezTo>
                  <a:close/>
                  <a:moveTo>
                    <a:pt x="69" y="37"/>
                  </a:moveTo>
                  <a:cubicBezTo>
                    <a:pt x="70" y="38"/>
                    <a:pt x="72" y="40"/>
                    <a:pt x="73" y="42"/>
                  </a:cubicBezTo>
                  <a:cubicBezTo>
                    <a:pt x="74" y="43"/>
                    <a:pt x="74" y="44"/>
                    <a:pt x="74" y="45"/>
                  </a:cubicBezTo>
                  <a:cubicBezTo>
                    <a:pt x="91" y="38"/>
                    <a:pt x="91" y="38"/>
                    <a:pt x="91" y="38"/>
                  </a:cubicBezTo>
                  <a:cubicBezTo>
                    <a:pt x="90" y="36"/>
                    <a:pt x="89" y="35"/>
                    <a:pt x="89" y="33"/>
                  </a:cubicBezTo>
                  <a:cubicBezTo>
                    <a:pt x="87" y="30"/>
                    <a:pt x="85" y="28"/>
                    <a:pt x="82" y="25"/>
                  </a:cubicBezTo>
                  <a:cubicBezTo>
                    <a:pt x="69" y="37"/>
                    <a:pt x="69" y="37"/>
                    <a:pt x="69" y="37"/>
                  </a:cubicBezTo>
                  <a:close/>
                  <a:moveTo>
                    <a:pt x="92" y="43"/>
                  </a:moveTo>
                  <a:cubicBezTo>
                    <a:pt x="75" y="47"/>
                    <a:pt x="75" y="47"/>
                    <a:pt x="75" y="47"/>
                  </a:cubicBezTo>
                  <a:cubicBezTo>
                    <a:pt x="76" y="49"/>
                    <a:pt x="76" y="51"/>
                    <a:pt x="76" y="53"/>
                  </a:cubicBezTo>
                  <a:cubicBezTo>
                    <a:pt x="93" y="54"/>
                    <a:pt x="93" y="54"/>
                    <a:pt x="93" y="54"/>
                  </a:cubicBezTo>
                  <a:cubicBezTo>
                    <a:pt x="94" y="50"/>
                    <a:pt x="93" y="46"/>
                    <a:pt x="92" y="43"/>
                  </a:cubicBezTo>
                  <a:close/>
                  <a:moveTo>
                    <a:pt x="70" y="44"/>
                  </a:moveTo>
                  <a:cubicBezTo>
                    <a:pt x="65" y="35"/>
                    <a:pt x="53" y="32"/>
                    <a:pt x="44" y="37"/>
                  </a:cubicBezTo>
                  <a:cubicBezTo>
                    <a:pt x="35" y="42"/>
                    <a:pt x="32" y="54"/>
                    <a:pt x="37" y="63"/>
                  </a:cubicBezTo>
                  <a:cubicBezTo>
                    <a:pt x="42" y="72"/>
                    <a:pt x="54" y="76"/>
                    <a:pt x="63" y="70"/>
                  </a:cubicBezTo>
                  <a:cubicBezTo>
                    <a:pt x="72" y="65"/>
                    <a:pt x="75" y="53"/>
                    <a:pt x="70" y="44"/>
                  </a:cubicBezTo>
                  <a:close/>
                </a:path>
              </a:pathLst>
            </a:custGeom>
            <a:solidFill>
              <a:schemeClr val="bg1"/>
            </a:solidFill>
            <a:ln>
              <a:noFill/>
            </a:ln>
          </p:spPr>
          <p:txBody>
            <a:bodyPr vert="horz" wrap="square" lIns="79401" tIns="39701" rIns="79401" bIns="3970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853">
                <a:solidFill>
                  <a:prstClr val="black"/>
                </a:solidFill>
                <a:latin typeface="Calibri" panose="020F0502020204030204" pitchFamily="34" charset="0"/>
                <a:ea typeface="Calibri" panose="020F0502020204030204" pitchFamily="34" charset="0"/>
                <a:cs typeface="+mn-ea"/>
                <a:sym typeface="Arial" panose="020B0604020202020204" pitchFamily="34" charset="0"/>
              </a:endParaRPr>
            </a:p>
          </p:txBody>
        </p:sp>
      </p:grpSp>
      <p:grpSp>
        <p:nvGrpSpPr>
          <p:cNvPr id="20" name="Group 19"/>
          <p:cNvGrpSpPr/>
          <p:nvPr/>
        </p:nvGrpSpPr>
        <p:grpSpPr>
          <a:xfrm>
            <a:off x="1108981" y="1266951"/>
            <a:ext cx="398037" cy="298720"/>
            <a:chOff x="789999" y="2242985"/>
            <a:chExt cx="504229" cy="378415"/>
          </a:xfrm>
        </p:grpSpPr>
        <p:sp>
          <p:nvSpPr>
            <p:cNvPr id="21" name="Rectangle 20"/>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3">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2" name="Rectangle 21"/>
            <p:cNvSpPr/>
            <p:nvPr/>
          </p:nvSpPr>
          <p:spPr>
            <a:xfrm>
              <a:off x="789999" y="2242985"/>
              <a:ext cx="436099" cy="321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3">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sp>
        <p:nvSpPr>
          <p:cNvPr id="23" name="Rectangle 22"/>
          <p:cNvSpPr/>
          <p:nvPr/>
        </p:nvSpPr>
        <p:spPr>
          <a:xfrm>
            <a:off x="1602174" y="1113400"/>
            <a:ext cx="5726277" cy="1273875"/>
          </a:xfrm>
          <a:prstGeom prst="rect">
            <a:avLst/>
          </a:prstGeom>
        </p:spPr>
        <p:txBody>
          <a:bodyPr wrap="square">
            <a:spAutoFit/>
          </a:bodyPr>
          <a:lstStyle/>
          <a:p>
            <a:pPr algn="just">
              <a:lnSpc>
                <a:spcPct val="120000"/>
              </a:lnSpc>
            </a:pPr>
            <a:r>
              <a:rPr lang="en-US" sz="2200" dirty="0">
                <a:solidFill>
                  <a:schemeClr val="accent1">
                    <a:lumMod val="50000"/>
                  </a:schemeClr>
                </a:solidFill>
              </a:rPr>
              <a:t>N</a:t>
            </a:r>
            <a:r>
              <a:rPr lang="vi-VN" sz="2200" dirty="0">
                <a:solidFill>
                  <a:schemeClr val="accent1">
                    <a:lumMod val="50000"/>
                  </a:schemeClr>
                </a:solidFill>
              </a:rPr>
              <a:t>hóm đã không kiểm tra kỹ nên</a:t>
            </a:r>
            <a:r>
              <a:rPr lang="en-US" sz="2200" dirty="0">
                <a:solidFill>
                  <a:schemeClr val="accent1">
                    <a:lumMod val="50000"/>
                  </a:schemeClr>
                </a:solidFill>
              </a:rPr>
              <a:t> database </a:t>
            </a:r>
            <a:r>
              <a:rPr lang="en-US" sz="2200" dirty="0" err="1">
                <a:solidFill>
                  <a:schemeClr val="accent1">
                    <a:lumMod val="50000"/>
                  </a:schemeClr>
                </a:solidFill>
              </a:rPr>
              <a:t>trước</a:t>
            </a:r>
            <a:r>
              <a:rPr lang="en-US" sz="2200" dirty="0">
                <a:solidFill>
                  <a:schemeClr val="accent1">
                    <a:lumMod val="50000"/>
                  </a:schemeClr>
                </a:solidFill>
              </a:rPr>
              <a:t> </a:t>
            </a:r>
            <a:r>
              <a:rPr lang="en-US" sz="2200" dirty="0" err="1">
                <a:solidFill>
                  <a:schemeClr val="accent1">
                    <a:lumMod val="50000"/>
                  </a:schemeClr>
                </a:solidFill>
              </a:rPr>
              <a:t>không</a:t>
            </a:r>
            <a:r>
              <a:rPr lang="en-US" sz="2200" dirty="0">
                <a:solidFill>
                  <a:schemeClr val="accent1">
                    <a:lumMod val="50000"/>
                  </a:schemeClr>
                </a:solidFill>
              </a:rPr>
              <a:t> </a:t>
            </a:r>
            <a:r>
              <a:rPr lang="en-US" sz="2200" dirty="0" err="1">
                <a:solidFill>
                  <a:schemeClr val="accent1">
                    <a:lumMod val="50000"/>
                  </a:schemeClr>
                </a:solidFill>
              </a:rPr>
              <a:t>phù</a:t>
            </a:r>
            <a:r>
              <a:rPr lang="en-US" sz="2200" dirty="0">
                <a:solidFill>
                  <a:schemeClr val="accent1">
                    <a:lumMod val="50000"/>
                  </a:schemeClr>
                </a:solidFill>
              </a:rPr>
              <a:t> </a:t>
            </a:r>
            <a:r>
              <a:rPr lang="en-US" sz="2200" dirty="0" err="1">
                <a:solidFill>
                  <a:schemeClr val="accent1">
                    <a:lumMod val="50000"/>
                  </a:schemeClr>
                </a:solidFill>
              </a:rPr>
              <a:t>hợp</a:t>
            </a:r>
            <a:r>
              <a:rPr lang="vi-VN" sz="2200" dirty="0">
                <a:solidFill>
                  <a:schemeClr val="accent1">
                    <a:lumMod val="50000"/>
                  </a:schemeClr>
                </a:solidFill>
              </a:rPr>
              <a:t>, dẫn đến phải đổi DB</a:t>
            </a:r>
            <a:r>
              <a:rPr lang="en-US" sz="2200" dirty="0">
                <a:solidFill>
                  <a:schemeClr val="accent1">
                    <a:lumMod val="50000"/>
                  </a:schemeClr>
                </a:solidFill>
              </a:rPr>
              <a:t> </a:t>
            </a:r>
            <a:r>
              <a:rPr lang="en-US" sz="2200" dirty="0">
                <a:solidFill>
                  <a:schemeClr val="accent1">
                    <a:lumMod val="50000"/>
                  </a:schemeClr>
                </a:solidFill>
                <a:sym typeface="Wingdings" panose="05000000000000000000" pitchFamily="2" charset="2"/>
              </a:rPr>
              <a:t> </a:t>
            </a:r>
            <a:r>
              <a:rPr lang="en-US" sz="2200" dirty="0" err="1">
                <a:solidFill>
                  <a:schemeClr val="accent1">
                    <a:lumMod val="50000"/>
                  </a:schemeClr>
                </a:solidFill>
                <a:sym typeface="Wingdings" panose="05000000000000000000" pitchFamily="2" charset="2"/>
              </a:rPr>
              <a:t>thời</a:t>
            </a:r>
            <a:r>
              <a:rPr lang="en-US" sz="2200" dirty="0">
                <a:solidFill>
                  <a:schemeClr val="accent1">
                    <a:lumMod val="50000"/>
                  </a:schemeClr>
                </a:solidFill>
                <a:sym typeface="Wingdings" panose="05000000000000000000" pitchFamily="2" charset="2"/>
              </a:rPr>
              <a:t> </a:t>
            </a:r>
            <a:r>
              <a:rPr lang="en-US" sz="2200" dirty="0" err="1">
                <a:solidFill>
                  <a:schemeClr val="accent1">
                    <a:lumMod val="50000"/>
                  </a:schemeClr>
                </a:solidFill>
                <a:sym typeface="Wingdings" panose="05000000000000000000" pitchFamily="2" charset="2"/>
              </a:rPr>
              <a:t>gian</a:t>
            </a:r>
            <a:r>
              <a:rPr lang="en-US" sz="2200" dirty="0">
                <a:solidFill>
                  <a:schemeClr val="accent1">
                    <a:lumMod val="50000"/>
                  </a:schemeClr>
                </a:solidFill>
                <a:sym typeface="Wingdings" panose="05000000000000000000" pitchFamily="2" charset="2"/>
              </a:rPr>
              <a:t> </a:t>
            </a:r>
            <a:r>
              <a:rPr lang="en-US" sz="2200" dirty="0" err="1">
                <a:solidFill>
                  <a:schemeClr val="accent1">
                    <a:lumMod val="50000"/>
                  </a:schemeClr>
                </a:solidFill>
                <a:sym typeface="Wingdings" panose="05000000000000000000" pitchFamily="2" charset="2"/>
              </a:rPr>
              <a:t>làm</a:t>
            </a:r>
            <a:r>
              <a:rPr lang="en-US" sz="2200" dirty="0">
                <a:solidFill>
                  <a:schemeClr val="accent1">
                    <a:lumMod val="50000"/>
                  </a:schemeClr>
                </a:solidFill>
                <a:sym typeface="Wingdings" panose="05000000000000000000" pitchFamily="2" charset="2"/>
              </a:rPr>
              <a:t> </a:t>
            </a:r>
            <a:r>
              <a:rPr lang="en-US" sz="2200" dirty="0" err="1">
                <a:solidFill>
                  <a:schemeClr val="accent1">
                    <a:lumMod val="50000"/>
                  </a:schemeClr>
                </a:solidFill>
                <a:sym typeface="Wingdings" panose="05000000000000000000" pitchFamily="2" charset="2"/>
              </a:rPr>
              <a:t>bài</a:t>
            </a:r>
            <a:r>
              <a:rPr lang="en-US" sz="2200" dirty="0">
                <a:solidFill>
                  <a:schemeClr val="accent1">
                    <a:lumMod val="50000"/>
                  </a:schemeClr>
                </a:solidFill>
                <a:sym typeface="Wingdings" panose="05000000000000000000" pitchFamily="2" charset="2"/>
              </a:rPr>
              <a:t> </a:t>
            </a:r>
            <a:r>
              <a:rPr lang="en-US" sz="2200" dirty="0" err="1">
                <a:solidFill>
                  <a:schemeClr val="accent1">
                    <a:lumMod val="50000"/>
                  </a:schemeClr>
                </a:solidFill>
                <a:sym typeface="Wingdings" panose="05000000000000000000" pitchFamily="2" charset="2"/>
              </a:rPr>
              <a:t>hạn</a:t>
            </a:r>
            <a:r>
              <a:rPr lang="en-US" sz="2200" dirty="0">
                <a:solidFill>
                  <a:schemeClr val="accent1">
                    <a:lumMod val="50000"/>
                  </a:schemeClr>
                </a:solidFill>
                <a:sym typeface="Wingdings" panose="05000000000000000000" pitchFamily="2" charset="2"/>
              </a:rPr>
              <a:t> </a:t>
            </a:r>
            <a:r>
              <a:rPr lang="en-US" sz="2200" dirty="0" err="1">
                <a:solidFill>
                  <a:schemeClr val="accent1">
                    <a:lumMod val="50000"/>
                  </a:schemeClr>
                </a:solidFill>
                <a:sym typeface="Wingdings" panose="05000000000000000000" pitchFamily="2" charset="2"/>
              </a:rPr>
              <a:t>hẹp</a:t>
            </a:r>
            <a:endParaRPr lang="en-US" altLang="zh-CN" sz="2200" dirty="0">
              <a:solidFill>
                <a:schemeClr val="accent1">
                  <a:lumMod val="50000"/>
                </a:schemeClr>
              </a:solidFill>
              <a:ea typeface="Calibri" panose="020F0502020204030204" pitchFamily="34" charset="0"/>
              <a:cs typeface="+mn-ea"/>
              <a:sym typeface="Arial" panose="020B0604020202020204" pitchFamily="34" charset="0"/>
            </a:endParaRPr>
          </a:p>
        </p:txBody>
      </p:sp>
      <p:grpSp>
        <p:nvGrpSpPr>
          <p:cNvPr id="24" name="Group 23"/>
          <p:cNvGrpSpPr/>
          <p:nvPr/>
        </p:nvGrpSpPr>
        <p:grpSpPr>
          <a:xfrm>
            <a:off x="1108979" y="2717189"/>
            <a:ext cx="398037" cy="298720"/>
            <a:chOff x="789999" y="2242985"/>
            <a:chExt cx="504229" cy="378415"/>
          </a:xfrm>
        </p:grpSpPr>
        <p:sp>
          <p:nvSpPr>
            <p:cNvPr id="25" name="Rectangle 24"/>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3">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6" name="Rectangle 25"/>
            <p:cNvSpPr/>
            <p:nvPr/>
          </p:nvSpPr>
          <p:spPr>
            <a:xfrm>
              <a:off x="789999" y="2242985"/>
              <a:ext cx="436099" cy="3219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3">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sp>
        <p:nvSpPr>
          <p:cNvPr id="27" name="Rectangle 26"/>
          <p:cNvSpPr/>
          <p:nvPr/>
        </p:nvSpPr>
        <p:spPr>
          <a:xfrm>
            <a:off x="1602174" y="2563636"/>
            <a:ext cx="5506275" cy="1273747"/>
          </a:xfrm>
          <a:prstGeom prst="rect">
            <a:avLst/>
          </a:prstGeom>
        </p:spPr>
        <p:txBody>
          <a:bodyPr wrap="square">
            <a:spAutoFit/>
          </a:bodyPr>
          <a:lstStyle/>
          <a:p>
            <a:pPr algn="just">
              <a:lnSpc>
                <a:spcPct val="120000"/>
              </a:lnSpc>
            </a:pPr>
            <a:r>
              <a:rPr lang="vi-VN" sz="2200" dirty="0">
                <a:solidFill>
                  <a:schemeClr val="tx2">
                    <a:lumMod val="75000"/>
                  </a:schemeClr>
                </a:solidFill>
              </a:rPr>
              <a:t>Dữ liệu tải về chưa được chuẩn hoá, nên mất thời gian ở công việc chuẩn hoá cho dữ liệu</a:t>
            </a:r>
            <a:endParaRPr lang="en-US" altLang="zh-CN" sz="2200" dirty="0">
              <a:solidFill>
                <a:schemeClr val="tx2">
                  <a:lumMod val="75000"/>
                </a:schemeClr>
              </a:solidFill>
              <a:ea typeface="Calibri" panose="020F0502020204030204" pitchFamily="34" charset="0"/>
              <a:cs typeface="+mn-ea"/>
              <a:sym typeface="Arial" panose="020B0604020202020204" pitchFamily="34" charset="0"/>
            </a:endParaRPr>
          </a:p>
        </p:txBody>
      </p:sp>
      <p:grpSp>
        <p:nvGrpSpPr>
          <p:cNvPr id="28" name="Group 27"/>
          <p:cNvGrpSpPr/>
          <p:nvPr/>
        </p:nvGrpSpPr>
        <p:grpSpPr>
          <a:xfrm>
            <a:off x="1102498" y="4089868"/>
            <a:ext cx="398037" cy="298720"/>
            <a:chOff x="789999" y="2242985"/>
            <a:chExt cx="504229" cy="378415"/>
          </a:xfrm>
        </p:grpSpPr>
        <p:sp>
          <p:nvSpPr>
            <p:cNvPr id="29" name="Rectangle 28"/>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3">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30" name="Rectangle 29"/>
            <p:cNvSpPr/>
            <p:nvPr/>
          </p:nvSpPr>
          <p:spPr>
            <a:xfrm>
              <a:off x="789999" y="2242985"/>
              <a:ext cx="436099" cy="321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3">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sp>
        <p:nvSpPr>
          <p:cNvPr id="31" name="Rectangle 30"/>
          <p:cNvSpPr/>
          <p:nvPr/>
        </p:nvSpPr>
        <p:spPr>
          <a:xfrm>
            <a:off x="1629450" y="3987342"/>
            <a:ext cx="5506275" cy="867482"/>
          </a:xfrm>
          <a:prstGeom prst="rect">
            <a:avLst/>
          </a:prstGeom>
        </p:spPr>
        <p:txBody>
          <a:bodyPr wrap="square">
            <a:spAutoFit/>
          </a:bodyPr>
          <a:lstStyle/>
          <a:p>
            <a:pPr algn="just">
              <a:lnSpc>
                <a:spcPct val="120000"/>
              </a:lnSpc>
            </a:pPr>
            <a:r>
              <a:rPr lang="en-US" altLang="zh-CN" sz="2200" dirty="0">
                <a:solidFill>
                  <a:schemeClr val="accent3"/>
                </a:solidFill>
                <a:ea typeface="Calibri" panose="020F0502020204030204" pitchFamily="34" charset="0"/>
                <a:cs typeface="+mn-ea"/>
                <a:sym typeface="Arial" panose="020B0604020202020204" pitchFamily="34" charset="0"/>
              </a:rPr>
              <a:t>Database </a:t>
            </a:r>
            <a:r>
              <a:rPr lang="en-US" altLang="zh-CN" sz="2200" dirty="0" err="1">
                <a:solidFill>
                  <a:schemeClr val="accent3"/>
                </a:solidFill>
                <a:ea typeface="Calibri" panose="020F0502020204030204" pitchFamily="34" charset="0"/>
                <a:cs typeface="+mn-ea"/>
                <a:sym typeface="Arial" panose="020B0604020202020204" pitchFamily="34" charset="0"/>
              </a:rPr>
              <a:t>gốc</a:t>
            </a:r>
            <a:r>
              <a:rPr lang="en-US" altLang="zh-CN" sz="2200" dirty="0">
                <a:solidFill>
                  <a:schemeClr val="accent3"/>
                </a:solidFill>
                <a:ea typeface="Calibri" panose="020F0502020204030204" pitchFamily="34" charset="0"/>
                <a:cs typeface="+mn-ea"/>
                <a:sym typeface="Arial" panose="020B0604020202020204" pitchFamily="34" charset="0"/>
              </a:rPr>
              <a:t> </a:t>
            </a:r>
            <a:r>
              <a:rPr lang="en-US" altLang="zh-CN" sz="2200" dirty="0" err="1">
                <a:solidFill>
                  <a:schemeClr val="accent3"/>
                </a:solidFill>
                <a:ea typeface="Calibri" panose="020F0502020204030204" pitchFamily="34" charset="0"/>
                <a:cs typeface="+mn-ea"/>
                <a:sym typeface="Arial" panose="020B0604020202020204" pitchFamily="34" charset="0"/>
              </a:rPr>
              <a:t>có</a:t>
            </a:r>
            <a:r>
              <a:rPr lang="en-US" altLang="zh-CN" sz="2200" dirty="0">
                <a:solidFill>
                  <a:schemeClr val="accent3"/>
                </a:solidFill>
                <a:ea typeface="Calibri" panose="020F0502020204030204" pitchFamily="34" charset="0"/>
                <a:cs typeface="+mn-ea"/>
                <a:sym typeface="Arial" panose="020B0604020202020204" pitchFamily="34" charset="0"/>
              </a:rPr>
              <a:t> </a:t>
            </a:r>
            <a:r>
              <a:rPr lang="en-US" altLang="zh-CN" sz="2200" dirty="0" err="1">
                <a:solidFill>
                  <a:schemeClr val="accent3"/>
                </a:solidFill>
                <a:ea typeface="Calibri" panose="020F0502020204030204" pitchFamily="34" charset="0"/>
                <a:cs typeface="+mn-ea"/>
                <a:sym typeface="Arial" panose="020B0604020202020204" pitchFamily="34" charset="0"/>
              </a:rPr>
              <a:t>nhiều</a:t>
            </a:r>
            <a:r>
              <a:rPr lang="en-US" altLang="zh-CN" sz="2200" dirty="0">
                <a:solidFill>
                  <a:schemeClr val="accent3"/>
                </a:solidFill>
                <a:ea typeface="Calibri" panose="020F0502020204030204" pitchFamily="34" charset="0"/>
                <a:cs typeface="+mn-ea"/>
                <a:sym typeface="Arial" panose="020B0604020202020204" pitchFamily="34" charset="0"/>
              </a:rPr>
              <a:t> </a:t>
            </a:r>
            <a:r>
              <a:rPr lang="en-US" altLang="zh-CN" sz="2200" dirty="0" err="1">
                <a:solidFill>
                  <a:schemeClr val="accent3"/>
                </a:solidFill>
                <a:ea typeface="Calibri" panose="020F0502020204030204" pitchFamily="34" charset="0"/>
                <a:cs typeface="+mn-ea"/>
                <a:sym typeface="Arial" panose="020B0604020202020204" pitchFamily="34" charset="0"/>
              </a:rPr>
              <a:t>thuộc</a:t>
            </a:r>
            <a:r>
              <a:rPr lang="en-US" altLang="zh-CN" sz="2200" dirty="0">
                <a:solidFill>
                  <a:schemeClr val="accent3"/>
                </a:solidFill>
                <a:ea typeface="Calibri" panose="020F0502020204030204" pitchFamily="34" charset="0"/>
                <a:cs typeface="+mn-ea"/>
                <a:sym typeface="Arial" panose="020B0604020202020204" pitchFamily="34" charset="0"/>
              </a:rPr>
              <a:t> </a:t>
            </a:r>
            <a:r>
              <a:rPr lang="en-US" altLang="zh-CN" sz="2200" dirty="0" err="1">
                <a:solidFill>
                  <a:schemeClr val="accent3"/>
                </a:solidFill>
                <a:ea typeface="Calibri" panose="020F0502020204030204" pitchFamily="34" charset="0"/>
                <a:cs typeface="+mn-ea"/>
                <a:sym typeface="Arial" panose="020B0604020202020204" pitchFamily="34" charset="0"/>
              </a:rPr>
              <a:t>tính</a:t>
            </a:r>
            <a:r>
              <a:rPr lang="en-US" altLang="zh-CN" sz="2200" dirty="0">
                <a:solidFill>
                  <a:schemeClr val="accent3"/>
                </a:solidFill>
                <a:ea typeface="Calibri" panose="020F0502020204030204" pitchFamily="34" charset="0"/>
                <a:cs typeface="+mn-ea"/>
                <a:sym typeface="Arial" panose="020B0604020202020204" pitchFamily="34" charset="0"/>
              </a:rPr>
              <a:t> </a:t>
            </a:r>
            <a:r>
              <a:rPr lang="en-US" altLang="zh-CN" sz="2200" dirty="0" err="1">
                <a:solidFill>
                  <a:schemeClr val="accent3"/>
                </a:solidFill>
                <a:ea typeface="Calibri" panose="020F0502020204030204" pitchFamily="34" charset="0"/>
                <a:cs typeface="+mn-ea"/>
                <a:sym typeface="Arial" panose="020B0604020202020204" pitchFamily="34" charset="0"/>
              </a:rPr>
              <a:t>khá</a:t>
            </a:r>
            <a:r>
              <a:rPr lang="en-US" altLang="zh-CN" sz="2200" dirty="0">
                <a:solidFill>
                  <a:schemeClr val="accent3"/>
                </a:solidFill>
                <a:ea typeface="Calibri" panose="020F0502020204030204" pitchFamily="34" charset="0"/>
                <a:cs typeface="+mn-ea"/>
                <a:sym typeface="Arial" panose="020B0604020202020204" pitchFamily="34" charset="0"/>
              </a:rPr>
              <a:t> </a:t>
            </a:r>
            <a:r>
              <a:rPr lang="en-US" altLang="zh-CN" sz="2200" dirty="0" err="1">
                <a:solidFill>
                  <a:schemeClr val="accent3"/>
                </a:solidFill>
                <a:ea typeface="Calibri" panose="020F0502020204030204" pitchFamily="34" charset="0"/>
                <a:cs typeface="+mn-ea"/>
                <a:sym typeface="Arial" panose="020B0604020202020204" pitchFamily="34" charset="0"/>
              </a:rPr>
              <a:t>khó</a:t>
            </a:r>
            <a:r>
              <a:rPr lang="en-US" altLang="zh-CN" sz="2200" dirty="0">
                <a:solidFill>
                  <a:schemeClr val="accent3"/>
                </a:solidFill>
                <a:ea typeface="Calibri" panose="020F0502020204030204" pitchFamily="34" charset="0"/>
                <a:cs typeface="+mn-ea"/>
                <a:sym typeface="Arial" panose="020B0604020202020204" pitchFamily="34" charset="0"/>
              </a:rPr>
              <a:t> </a:t>
            </a:r>
            <a:r>
              <a:rPr lang="en-US" altLang="zh-CN" sz="2200" dirty="0" err="1">
                <a:solidFill>
                  <a:schemeClr val="accent3"/>
                </a:solidFill>
                <a:ea typeface="Calibri" panose="020F0502020204030204" pitchFamily="34" charset="0"/>
                <a:cs typeface="+mn-ea"/>
                <a:sym typeface="Arial" panose="020B0604020202020204" pitchFamily="34" charset="0"/>
              </a:rPr>
              <a:t>hiểu</a:t>
            </a:r>
            <a:endParaRPr lang="en-US" altLang="zh-CN" sz="2200" dirty="0">
              <a:solidFill>
                <a:schemeClr val="accent3"/>
              </a:solidFill>
              <a:ea typeface="Calibri" panose="020F0502020204030204" pitchFamily="34" charset="0"/>
              <a:cs typeface="+mn-ea"/>
              <a:sym typeface="Arial" panose="020B0604020202020204" pitchFamily="34" charset="0"/>
            </a:endParaRPr>
          </a:p>
        </p:txBody>
      </p:sp>
      <p:grpSp>
        <p:nvGrpSpPr>
          <p:cNvPr id="32" name="Group 31"/>
          <p:cNvGrpSpPr/>
          <p:nvPr/>
        </p:nvGrpSpPr>
        <p:grpSpPr>
          <a:xfrm>
            <a:off x="1108305" y="5408885"/>
            <a:ext cx="398037" cy="298720"/>
            <a:chOff x="789999" y="2242985"/>
            <a:chExt cx="504229" cy="378415"/>
          </a:xfrm>
        </p:grpSpPr>
        <p:sp>
          <p:nvSpPr>
            <p:cNvPr id="33" name="Rectangle 32"/>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3">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34" name="Rectangle 33"/>
            <p:cNvSpPr/>
            <p:nvPr/>
          </p:nvSpPr>
          <p:spPr>
            <a:xfrm>
              <a:off x="789999" y="2242985"/>
              <a:ext cx="436099" cy="321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3" dirty="0">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sp>
        <p:nvSpPr>
          <p:cNvPr id="35" name="Rectangle 34"/>
          <p:cNvSpPr/>
          <p:nvPr/>
        </p:nvSpPr>
        <p:spPr>
          <a:xfrm>
            <a:off x="1602174" y="5310859"/>
            <a:ext cx="5726277" cy="867482"/>
          </a:xfrm>
          <a:prstGeom prst="rect">
            <a:avLst/>
          </a:prstGeom>
        </p:spPr>
        <p:txBody>
          <a:bodyPr wrap="square">
            <a:spAutoFit/>
          </a:bodyPr>
          <a:lstStyle/>
          <a:p>
            <a:pPr algn="just">
              <a:lnSpc>
                <a:spcPct val="120000"/>
              </a:lnSpc>
            </a:pPr>
            <a:r>
              <a:rPr lang="en-US" altLang="zh-CN" sz="2200" dirty="0" err="1">
                <a:solidFill>
                  <a:srgbClr val="FF0000"/>
                </a:solidFill>
                <a:ea typeface="Calibri" panose="020F0502020204030204" pitchFamily="34" charset="0"/>
                <a:cs typeface="+mn-ea"/>
                <a:sym typeface="Arial" panose="020B0604020202020204" pitchFamily="34" charset="0"/>
              </a:rPr>
              <a:t>Nhóm</a:t>
            </a:r>
            <a:r>
              <a:rPr lang="en-US" altLang="zh-CN" sz="2200" dirty="0">
                <a:solidFill>
                  <a:srgbClr val="FF0000"/>
                </a:solidFill>
                <a:ea typeface="Calibri" panose="020F0502020204030204" pitchFamily="34" charset="0"/>
                <a:cs typeface="+mn-ea"/>
                <a:sym typeface="Arial" panose="020B0604020202020204" pitchFamily="34" charset="0"/>
              </a:rPr>
              <a:t> </a:t>
            </a:r>
            <a:r>
              <a:rPr lang="en-US" altLang="zh-CN" sz="2200" dirty="0" err="1">
                <a:solidFill>
                  <a:srgbClr val="FF0000"/>
                </a:solidFill>
                <a:ea typeface="Calibri" panose="020F0502020204030204" pitchFamily="34" charset="0"/>
                <a:cs typeface="+mn-ea"/>
                <a:sym typeface="Arial" panose="020B0604020202020204" pitchFamily="34" charset="0"/>
              </a:rPr>
              <a:t>chưa</a:t>
            </a:r>
            <a:r>
              <a:rPr lang="en-US" altLang="zh-CN" sz="2200" dirty="0">
                <a:solidFill>
                  <a:srgbClr val="FF0000"/>
                </a:solidFill>
                <a:ea typeface="Calibri" panose="020F0502020204030204" pitchFamily="34" charset="0"/>
                <a:cs typeface="+mn-ea"/>
                <a:sym typeface="Arial" panose="020B0604020202020204" pitchFamily="34" charset="0"/>
              </a:rPr>
              <a:t> </a:t>
            </a:r>
            <a:r>
              <a:rPr lang="en-US" altLang="zh-CN" sz="2200" dirty="0" err="1">
                <a:solidFill>
                  <a:srgbClr val="FF0000"/>
                </a:solidFill>
                <a:ea typeface="Calibri" panose="020F0502020204030204" pitchFamily="34" charset="0"/>
                <a:cs typeface="+mn-ea"/>
                <a:sym typeface="Arial" panose="020B0604020202020204" pitchFamily="34" charset="0"/>
              </a:rPr>
              <a:t>có</a:t>
            </a:r>
            <a:r>
              <a:rPr lang="en-US" altLang="zh-CN" sz="2200" dirty="0">
                <a:solidFill>
                  <a:srgbClr val="FF0000"/>
                </a:solidFill>
                <a:ea typeface="Calibri" panose="020F0502020204030204" pitchFamily="34" charset="0"/>
                <a:cs typeface="+mn-ea"/>
                <a:sym typeface="Arial" panose="020B0604020202020204" pitchFamily="34" charset="0"/>
              </a:rPr>
              <a:t> </a:t>
            </a:r>
            <a:r>
              <a:rPr lang="en-US" altLang="zh-CN" sz="2200" dirty="0" err="1">
                <a:solidFill>
                  <a:srgbClr val="FF0000"/>
                </a:solidFill>
                <a:ea typeface="Calibri" panose="020F0502020204030204" pitchFamily="34" charset="0"/>
                <a:cs typeface="+mn-ea"/>
                <a:sym typeface="Arial" panose="020B0604020202020204" pitchFamily="34" charset="0"/>
              </a:rPr>
              <a:t>kinh</a:t>
            </a:r>
            <a:r>
              <a:rPr lang="en-US" altLang="zh-CN" sz="2200" dirty="0">
                <a:solidFill>
                  <a:srgbClr val="FF0000"/>
                </a:solidFill>
                <a:ea typeface="Calibri" panose="020F0502020204030204" pitchFamily="34" charset="0"/>
                <a:cs typeface="+mn-ea"/>
                <a:sym typeface="Arial" panose="020B0604020202020204" pitchFamily="34" charset="0"/>
              </a:rPr>
              <a:t> </a:t>
            </a:r>
            <a:r>
              <a:rPr lang="en-US" altLang="zh-CN" sz="2200" dirty="0" err="1">
                <a:solidFill>
                  <a:srgbClr val="FF0000"/>
                </a:solidFill>
                <a:ea typeface="Calibri" panose="020F0502020204030204" pitchFamily="34" charset="0"/>
                <a:cs typeface="+mn-ea"/>
                <a:sym typeface="Arial" panose="020B0604020202020204" pitchFamily="34" charset="0"/>
              </a:rPr>
              <a:t>nghiệm</a:t>
            </a:r>
            <a:r>
              <a:rPr lang="en-US" altLang="zh-CN" sz="2200" dirty="0">
                <a:solidFill>
                  <a:srgbClr val="FF0000"/>
                </a:solidFill>
                <a:ea typeface="Calibri" panose="020F0502020204030204" pitchFamily="34" charset="0"/>
                <a:cs typeface="+mn-ea"/>
                <a:sym typeface="Arial" panose="020B0604020202020204" pitchFamily="34" charset="0"/>
              </a:rPr>
              <a:t> </a:t>
            </a:r>
            <a:r>
              <a:rPr lang="en-US" altLang="zh-CN" sz="2200" dirty="0" err="1">
                <a:solidFill>
                  <a:srgbClr val="FF0000"/>
                </a:solidFill>
                <a:ea typeface="Calibri" panose="020F0502020204030204" pitchFamily="34" charset="0"/>
                <a:cs typeface="+mn-ea"/>
                <a:sym typeface="Arial" panose="020B0604020202020204" pitchFamily="34" charset="0"/>
              </a:rPr>
              <a:t>để</a:t>
            </a:r>
            <a:r>
              <a:rPr lang="en-US" altLang="zh-CN" sz="2200" dirty="0">
                <a:solidFill>
                  <a:srgbClr val="FF0000"/>
                </a:solidFill>
                <a:ea typeface="Calibri" panose="020F0502020204030204" pitchFamily="34" charset="0"/>
                <a:cs typeface="+mn-ea"/>
                <a:sym typeface="Arial" panose="020B0604020202020204" pitchFamily="34" charset="0"/>
              </a:rPr>
              <a:t> </a:t>
            </a:r>
            <a:r>
              <a:rPr lang="en-US" altLang="zh-CN" sz="2200" dirty="0" err="1">
                <a:solidFill>
                  <a:srgbClr val="FF0000"/>
                </a:solidFill>
                <a:ea typeface="Calibri" panose="020F0502020204030204" pitchFamily="34" charset="0"/>
                <a:cs typeface="+mn-ea"/>
                <a:sym typeface="Arial" panose="020B0604020202020204" pitchFamily="34" charset="0"/>
              </a:rPr>
              <a:t>tìm</a:t>
            </a:r>
            <a:r>
              <a:rPr lang="en-US" altLang="zh-CN" sz="2200" dirty="0">
                <a:solidFill>
                  <a:srgbClr val="FF0000"/>
                </a:solidFill>
                <a:ea typeface="Calibri" panose="020F0502020204030204" pitchFamily="34" charset="0"/>
                <a:cs typeface="+mn-ea"/>
                <a:sym typeface="Arial" panose="020B0604020202020204" pitchFamily="34" charset="0"/>
              </a:rPr>
              <a:t> </a:t>
            </a:r>
            <a:r>
              <a:rPr lang="en-US" altLang="zh-CN" sz="2200" dirty="0" err="1">
                <a:solidFill>
                  <a:srgbClr val="FF0000"/>
                </a:solidFill>
                <a:ea typeface="Calibri" panose="020F0502020204030204" pitchFamily="34" charset="0"/>
                <a:cs typeface="+mn-ea"/>
                <a:sym typeface="Arial" panose="020B0604020202020204" pitchFamily="34" charset="0"/>
              </a:rPr>
              <a:t>đúng</a:t>
            </a:r>
            <a:r>
              <a:rPr lang="en-US" altLang="zh-CN" sz="2200" dirty="0">
                <a:solidFill>
                  <a:srgbClr val="FF0000"/>
                </a:solidFill>
                <a:ea typeface="Calibri" panose="020F0502020204030204" pitchFamily="34" charset="0"/>
                <a:cs typeface="+mn-ea"/>
                <a:sym typeface="Arial" panose="020B0604020202020204" pitchFamily="34" charset="0"/>
              </a:rPr>
              <a:t> </a:t>
            </a:r>
            <a:r>
              <a:rPr lang="en-US" altLang="zh-CN" sz="2200" dirty="0" err="1">
                <a:solidFill>
                  <a:srgbClr val="FF0000"/>
                </a:solidFill>
                <a:ea typeface="Calibri" panose="020F0502020204030204" pitchFamily="34" charset="0"/>
                <a:cs typeface="+mn-ea"/>
                <a:sym typeface="Arial" panose="020B0604020202020204" pitchFamily="34" charset="0"/>
              </a:rPr>
              <a:t>và</a:t>
            </a:r>
            <a:r>
              <a:rPr lang="en-US" altLang="zh-CN" sz="2200" dirty="0">
                <a:solidFill>
                  <a:srgbClr val="FF0000"/>
                </a:solidFill>
                <a:ea typeface="Calibri" panose="020F0502020204030204" pitchFamily="34" charset="0"/>
                <a:cs typeface="+mn-ea"/>
                <a:sym typeface="Arial" panose="020B0604020202020204" pitchFamily="34" charset="0"/>
              </a:rPr>
              <a:t> </a:t>
            </a:r>
            <a:r>
              <a:rPr lang="en-US" altLang="zh-CN" sz="2200" dirty="0" err="1">
                <a:solidFill>
                  <a:srgbClr val="FF0000"/>
                </a:solidFill>
                <a:ea typeface="Calibri" panose="020F0502020204030204" pitchFamily="34" charset="0"/>
                <a:cs typeface="+mn-ea"/>
                <a:sym typeface="Arial" panose="020B0604020202020204" pitchFamily="34" charset="0"/>
              </a:rPr>
              <a:t>đầy</a:t>
            </a:r>
            <a:r>
              <a:rPr lang="en-US" altLang="zh-CN" sz="2200" dirty="0">
                <a:solidFill>
                  <a:srgbClr val="FF0000"/>
                </a:solidFill>
                <a:ea typeface="Calibri" panose="020F0502020204030204" pitchFamily="34" charset="0"/>
                <a:cs typeface="+mn-ea"/>
                <a:sym typeface="Arial" panose="020B0604020202020204" pitchFamily="34" charset="0"/>
              </a:rPr>
              <a:t> </a:t>
            </a:r>
            <a:r>
              <a:rPr lang="en-US" altLang="zh-CN" sz="2200" dirty="0" err="1">
                <a:solidFill>
                  <a:srgbClr val="FF0000"/>
                </a:solidFill>
                <a:ea typeface="Calibri" panose="020F0502020204030204" pitchFamily="34" charset="0"/>
                <a:cs typeface="+mn-ea"/>
                <a:sym typeface="Arial" panose="020B0604020202020204" pitchFamily="34" charset="0"/>
              </a:rPr>
              <a:t>đủ</a:t>
            </a:r>
            <a:r>
              <a:rPr lang="en-US" altLang="zh-CN" sz="2200" dirty="0">
                <a:solidFill>
                  <a:srgbClr val="FF0000"/>
                </a:solidFill>
                <a:ea typeface="Calibri" panose="020F0502020204030204" pitchFamily="34" charset="0"/>
                <a:cs typeface="+mn-ea"/>
                <a:sym typeface="Arial" panose="020B0604020202020204" pitchFamily="34" charset="0"/>
              </a:rPr>
              <a:t> </a:t>
            </a:r>
            <a:r>
              <a:rPr lang="en-US" altLang="zh-CN" sz="2200" dirty="0" err="1">
                <a:solidFill>
                  <a:srgbClr val="FF0000"/>
                </a:solidFill>
                <a:ea typeface="Calibri" panose="020F0502020204030204" pitchFamily="34" charset="0"/>
                <a:cs typeface="+mn-ea"/>
                <a:sym typeface="Arial" panose="020B0604020202020204" pitchFamily="34" charset="0"/>
              </a:rPr>
              <a:t>hướng</a:t>
            </a:r>
            <a:r>
              <a:rPr lang="en-US" altLang="zh-CN" sz="2200" dirty="0">
                <a:solidFill>
                  <a:srgbClr val="FF0000"/>
                </a:solidFill>
                <a:ea typeface="Calibri" panose="020F0502020204030204" pitchFamily="34" charset="0"/>
                <a:cs typeface="+mn-ea"/>
                <a:sym typeface="Arial" panose="020B0604020202020204" pitchFamily="34" charset="0"/>
              </a:rPr>
              <a:t> </a:t>
            </a:r>
            <a:r>
              <a:rPr lang="en-US" altLang="zh-CN" sz="2200" dirty="0" err="1">
                <a:solidFill>
                  <a:srgbClr val="FF0000"/>
                </a:solidFill>
                <a:ea typeface="Calibri" panose="020F0502020204030204" pitchFamily="34" charset="0"/>
                <a:cs typeface="+mn-ea"/>
                <a:sym typeface="Arial" panose="020B0604020202020204" pitchFamily="34" charset="0"/>
              </a:rPr>
              <a:t>phân</a:t>
            </a:r>
            <a:r>
              <a:rPr lang="en-US" altLang="zh-CN" sz="2200" dirty="0">
                <a:solidFill>
                  <a:srgbClr val="FF0000"/>
                </a:solidFill>
                <a:ea typeface="Calibri" panose="020F0502020204030204" pitchFamily="34" charset="0"/>
                <a:cs typeface="+mn-ea"/>
                <a:sym typeface="Arial" panose="020B0604020202020204" pitchFamily="34" charset="0"/>
              </a:rPr>
              <a:t> </a:t>
            </a:r>
            <a:r>
              <a:rPr lang="en-US" altLang="zh-CN" sz="2200" dirty="0" err="1">
                <a:solidFill>
                  <a:srgbClr val="FF0000"/>
                </a:solidFill>
                <a:ea typeface="Calibri" panose="020F0502020204030204" pitchFamily="34" charset="0"/>
                <a:cs typeface="+mn-ea"/>
                <a:sym typeface="Arial" panose="020B0604020202020204" pitchFamily="34" charset="0"/>
              </a:rPr>
              <a:t>tích</a:t>
            </a:r>
            <a:r>
              <a:rPr lang="en-US" altLang="zh-CN" sz="2200" dirty="0">
                <a:solidFill>
                  <a:srgbClr val="FF0000"/>
                </a:solidFill>
                <a:ea typeface="Calibri" panose="020F0502020204030204" pitchFamily="34" charset="0"/>
                <a:cs typeface="+mn-ea"/>
                <a:sym typeface="Arial" panose="020B0604020202020204" pitchFamily="34" charset="0"/>
              </a:rPr>
              <a:t> </a:t>
            </a:r>
            <a:r>
              <a:rPr lang="en-US" altLang="zh-CN" sz="2200" dirty="0" err="1">
                <a:solidFill>
                  <a:srgbClr val="FF0000"/>
                </a:solidFill>
                <a:ea typeface="Calibri" panose="020F0502020204030204" pitchFamily="34" charset="0"/>
                <a:cs typeface="+mn-ea"/>
                <a:sym typeface="Arial" panose="020B0604020202020204" pitchFamily="34" charset="0"/>
              </a:rPr>
              <a:t>dữ</a:t>
            </a:r>
            <a:r>
              <a:rPr lang="en-US" altLang="zh-CN" sz="2200" dirty="0">
                <a:solidFill>
                  <a:srgbClr val="FF0000"/>
                </a:solidFill>
                <a:ea typeface="Calibri" panose="020F0502020204030204" pitchFamily="34" charset="0"/>
                <a:cs typeface="+mn-ea"/>
                <a:sym typeface="Arial" panose="020B0604020202020204" pitchFamily="34" charset="0"/>
              </a:rPr>
              <a:t> liệu.</a:t>
            </a:r>
          </a:p>
        </p:txBody>
      </p:sp>
      <p:sp>
        <p:nvSpPr>
          <p:cNvPr id="46" name="TextBox 8"/>
          <p:cNvSpPr txBox="1"/>
          <p:nvPr/>
        </p:nvSpPr>
        <p:spPr>
          <a:xfrm>
            <a:off x="4223809" y="221639"/>
            <a:ext cx="3744384" cy="466923"/>
          </a:xfrm>
          <a:prstGeom prst="rect">
            <a:avLst/>
          </a:prstGeom>
          <a:noFill/>
        </p:spPr>
        <p:txBody>
          <a:bodyPr wrap="square" lIns="0" tIns="0" rIns="0" bIns="0" rtlCol="0" anchor="ctr">
            <a:spAutoFit/>
          </a:bodyPr>
          <a:lstStyle/>
          <a:p>
            <a:pPr algn="ctr"/>
            <a:r>
              <a:rPr lang="en-US" altLang="zh-CN" sz="3034" b="1" dirty="0">
                <a:solidFill>
                  <a:schemeClr val="accent1">
                    <a:lumMod val="75000"/>
                  </a:schemeClr>
                </a:solidFill>
                <a:ea typeface="Calibri" panose="020F0502020204030204" pitchFamily="34" charset="0"/>
                <a:cs typeface="Calibri" panose="020F0502020204030204" pitchFamily="34" charset="0"/>
                <a:sym typeface="Arial" panose="020B0604020202020204" pitchFamily="34" charset="0"/>
              </a:rPr>
              <a:t>KHÓ KHĂN</a:t>
            </a:r>
            <a:endParaRPr lang="zh-CN" altLang="en-US" sz="3792" b="1" dirty="0">
              <a:solidFill>
                <a:schemeClr val="accent1">
                  <a:lumMod val="75000"/>
                </a:schemeClr>
              </a:solidFill>
              <a:ea typeface="Calibri" panose="020F0502020204030204" pitchFamily="34" charset="0"/>
              <a:cs typeface="Calibri" panose="020F0502020204030204" pitchFamily="34" charset="0"/>
              <a:sym typeface="Arial" panose="020B0604020202020204" pitchFamily="34" charset="0"/>
            </a:endParaRPr>
          </a:p>
        </p:txBody>
      </p:sp>
      <p:grpSp>
        <p:nvGrpSpPr>
          <p:cNvPr id="44" name="组合 43"/>
          <p:cNvGrpSpPr/>
          <p:nvPr/>
        </p:nvGrpSpPr>
        <p:grpSpPr>
          <a:xfrm>
            <a:off x="840370" y="561481"/>
            <a:ext cx="10511262" cy="0"/>
            <a:chOff x="1028775" y="591989"/>
            <a:chExt cx="11086097" cy="0"/>
          </a:xfrm>
        </p:grpSpPr>
        <p:cxnSp>
          <p:nvCxnSpPr>
            <p:cNvPr id="45" name="直接连接符 44"/>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05390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P spid="31" grpId="0"/>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Box 220">
            <a:extLst>
              <a:ext uri="{FF2B5EF4-FFF2-40B4-BE49-F238E27FC236}">
                <a16:creationId xmlns:a16="http://schemas.microsoft.com/office/drawing/2014/main" id="{85490060-77EC-4EF1-B33C-D8EEDF6C6202}"/>
              </a:ext>
            </a:extLst>
          </p:cNvPr>
          <p:cNvSpPr txBox="1"/>
          <p:nvPr/>
        </p:nvSpPr>
        <p:spPr>
          <a:xfrm>
            <a:off x="3930315" y="602941"/>
            <a:ext cx="4331369" cy="2862322"/>
          </a:xfrm>
          <a:prstGeom prst="rect">
            <a:avLst/>
          </a:prstGeom>
          <a:noFill/>
        </p:spPr>
        <p:txBody>
          <a:bodyPr wrap="square" rtlCol="0" anchor="ctr">
            <a:spAutoFit/>
          </a:bodyPr>
          <a:lstStyle/>
          <a:p>
            <a:pPr algn="ctr"/>
            <a:r>
              <a:rPr lang="en-US" altLang="ko-KR" sz="6000" dirty="0">
                <a:solidFill>
                  <a:schemeClr val="bg1"/>
                </a:solidFill>
                <a:latin typeface="Algerian" panose="04020705040A02060702" pitchFamily="82" charset="0"/>
                <a:cs typeface="Arial" pitchFamily="34" charset="0"/>
              </a:rPr>
              <a:t>Thank You</a:t>
            </a:r>
          </a:p>
          <a:p>
            <a:pPr algn="ctr"/>
            <a:r>
              <a:rPr lang="en-US" altLang="ko-KR" sz="6000" dirty="0">
                <a:solidFill>
                  <a:schemeClr val="bg1"/>
                </a:solidFill>
                <a:latin typeface="Algerian" panose="04020705040A02060702" pitchFamily="82" charset="0"/>
                <a:cs typeface="Arial" pitchFamily="34" charset="0"/>
              </a:rPr>
              <a:t>For</a:t>
            </a:r>
          </a:p>
          <a:p>
            <a:pPr algn="ctr"/>
            <a:r>
              <a:rPr lang="en-US" altLang="ko-KR" sz="6000" dirty="0">
                <a:solidFill>
                  <a:schemeClr val="bg1"/>
                </a:solidFill>
                <a:latin typeface="Algerian" panose="04020705040A02060702" pitchFamily="82" charset="0"/>
                <a:cs typeface="Arial" pitchFamily="34" charset="0"/>
              </a:rPr>
              <a:t>Listening</a:t>
            </a:r>
            <a:endParaRPr lang="ko-KR" altLang="en-US" sz="6000" dirty="0">
              <a:solidFill>
                <a:schemeClr val="bg1"/>
              </a:solidFill>
              <a:latin typeface="Algerian" panose="04020705040A02060702" pitchFamily="82" charset="0"/>
              <a:cs typeface="Arial" pitchFamily="34" charset="0"/>
            </a:endParaRPr>
          </a:p>
        </p:txBody>
      </p:sp>
      <p:sp>
        <p:nvSpPr>
          <p:cNvPr id="49" name="Freeform: Shape 48">
            <a:extLst>
              <a:ext uri="{FF2B5EF4-FFF2-40B4-BE49-F238E27FC236}">
                <a16:creationId xmlns:a16="http://schemas.microsoft.com/office/drawing/2014/main" id="{D5DE1003-D187-4475-B94B-57525C26D30F}"/>
              </a:ext>
            </a:extLst>
          </p:cNvPr>
          <p:cNvSpPr/>
          <p:nvPr/>
        </p:nvSpPr>
        <p:spPr>
          <a:xfrm rot="1025961">
            <a:off x="7400490" y="3504444"/>
            <a:ext cx="2230147" cy="2227137"/>
          </a:xfrm>
          <a:custGeom>
            <a:avLst/>
            <a:gdLst>
              <a:gd name="connsiteX0" fmla="*/ 1015825 w 2230147"/>
              <a:gd name="connsiteY0" fmla="*/ 2109399 h 2227137"/>
              <a:gd name="connsiteX1" fmla="*/ 1015495 w 2230147"/>
              <a:gd name="connsiteY1" fmla="*/ 2124240 h 2227137"/>
              <a:gd name="connsiteX2" fmla="*/ 1013187 w 2230147"/>
              <a:gd name="connsiteY2" fmla="*/ 2131165 h 2227137"/>
              <a:gd name="connsiteX3" fmla="*/ 1013187 w 2230147"/>
              <a:gd name="connsiteY3" fmla="*/ 2131165 h 2227137"/>
              <a:gd name="connsiteX4" fmla="*/ 1012198 w 2230147"/>
              <a:gd name="connsiteY4" fmla="*/ 2144027 h 2227137"/>
              <a:gd name="connsiteX5" fmla="*/ 1012857 w 2230147"/>
              <a:gd name="connsiteY5" fmla="*/ 2167113 h 2227137"/>
              <a:gd name="connsiteX6" fmla="*/ 1004612 w 2230147"/>
              <a:gd name="connsiteY6" fmla="*/ 2190859 h 2227137"/>
              <a:gd name="connsiteX7" fmla="*/ 996697 w 2230147"/>
              <a:gd name="connsiteY7" fmla="*/ 2190529 h 2227137"/>
              <a:gd name="connsiteX8" fmla="*/ 992080 w 2230147"/>
              <a:gd name="connsiteY8" fmla="*/ 2179316 h 2227137"/>
              <a:gd name="connsiteX9" fmla="*/ 1001232 w 2230147"/>
              <a:gd name="connsiteY9" fmla="*/ 2152932 h 2227137"/>
              <a:gd name="connsiteX10" fmla="*/ 1010878 w 2230147"/>
              <a:gd name="connsiteY10" fmla="*/ 2126549 h 2227137"/>
              <a:gd name="connsiteX11" fmla="*/ 1010878 w 2230147"/>
              <a:gd name="connsiteY11" fmla="*/ 2126548 h 2227137"/>
              <a:gd name="connsiteX12" fmla="*/ 1015825 w 2230147"/>
              <a:gd name="connsiteY12" fmla="*/ 2109399 h 2227137"/>
              <a:gd name="connsiteX13" fmla="*/ 1219311 w 2230147"/>
              <a:gd name="connsiteY13" fmla="*/ 2015735 h 2227137"/>
              <a:gd name="connsiteX14" fmla="*/ 1233163 w 2230147"/>
              <a:gd name="connsiteY14" fmla="*/ 2027938 h 2227137"/>
              <a:gd name="connsiteX15" fmla="*/ 1233493 w 2230147"/>
              <a:gd name="connsiteY15" fmla="*/ 2050364 h 2227137"/>
              <a:gd name="connsiteX16" fmla="*/ 1233383 w 2230147"/>
              <a:gd name="connsiteY16" fmla="*/ 2059215 h 2227137"/>
              <a:gd name="connsiteX17" fmla="*/ 1237110 w 2230147"/>
              <a:gd name="connsiteY17" fmla="*/ 2050694 h 2227137"/>
              <a:gd name="connsiteX18" fmla="*/ 1237110 w 2230147"/>
              <a:gd name="connsiteY18" fmla="*/ 2077078 h 2227137"/>
              <a:gd name="connsiteX19" fmla="*/ 1233273 w 2230147"/>
              <a:gd name="connsiteY19" fmla="*/ 2068138 h 2227137"/>
              <a:gd name="connsiteX20" fmla="*/ 1233163 w 2230147"/>
              <a:gd name="connsiteY20" fmla="*/ 2077078 h 2227137"/>
              <a:gd name="connsiteX21" fmla="*/ 1239428 w 2230147"/>
              <a:gd name="connsiteY21" fmla="*/ 2098515 h 2227137"/>
              <a:gd name="connsiteX22" fmla="*/ 1235471 w 2230147"/>
              <a:gd name="connsiteY22" fmla="*/ 2140070 h 2227137"/>
              <a:gd name="connsiteX23" fmla="*/ 1213044 w 2230147"/>
              <a:gd name="connsiteY23" fmla="*/ 2173379 h 2227137"/>
              <a:gd name="connsiteX24" fmla="*/ 1187321 w 2230147"/>
              <a:gd name="connsiteY24" fmla="*/ 2222190 h 2227137"/>
              <a:gd name="connsiteX25" fmla="*/ 1179075 w 2230147"/>
              <a:gd name="connsiteY25" fmla="*/ 2227137 h 2227137"/>
              <a:gd name="connsiteX26" fmla="*/ 1150712 w 2230147"/>
              <a:gd name="connsiteY26" fmla="*/ 2203721 h 2227137"/>
              <a:gd name="connsiteX27" fmla="*/ 1154010 w 2230147"/>
              <a:gd name="connsiteY27" fmla="*/ 2162826 h 2227137"/>
              <a:gd name="connsiteX28" fmla="*/ 1163904 w 2230147"/>
              <a:gd name="connsiteY28" fmla="*/ 2119952 h 2227137"/>
              <a:gd name="connsiteX29" fmla="*/ 1183692 w 2230147"/>
              <a:gd name="connsiteY29" fmla="*/ 2071141 h 2227137"/>
              <a:gd name="connsiteX30" fmla="*/ 1199193 w 2230147"/>
              <a:gd name="connsiteY30" fmla="*/ 2035193 h 2227137"/>
              <a:gd name="connsiteX31" fmla="*/ 1219311 w 2230147"/>
              <a:gd name="connsiteY31" fmla="*/ 2015735 h 2227137"/>
              <a:gd name="connsiteX32" fmla="*/ 1028688 w 2230147"/>
              <a:gd name="connsiteY32" fmla="*/ 2033544 h 2227137"/>
              <a:gd name="connsiteX33" fmla="*/ 1019453 w 2230147"/>
              <a:gd name="connsiteY33" fmla="*/ 2101813 h 2227137"/>
              <a:gd name="connsiteX34" fmla="*/ 1028688 w 2230147"/>
              <a:gd name="connsiteY34" fmla="*/ 2033544 h 2227137"/>
              <a:gd name="connsiteX35" fmla="*/ 2155942 w 2230147"/>
              <a:gd name="connsiteY35" fmla="*/ 1661860 h 2227137"/>
              <a:gd name="connsiteX36" fmla="*/ 2218274 w 2230147"/>
              <a:gd name="connsiteY36" fmla="*/ 1700447 h 2227137"/>
              <a:gd name="connsiteX37" fmla="*/ 2220253 w 2230147"/>
              <a:gd name="connsiteY37" fmla="*/ 1714298 h 2227137"/>
              <a:gd name="connsiteX38" fmla="*/ 2201784 w 2230147"/>
              <a:gd name="connsiteY38" fmla="*/ 1722214 h 2227137"/>
              <a:gd name="connsiteX39" fmla="*/ 2157921 w 2230147"/>
              <a:gd name="connsiteY39" fmla="*/ 1691212 h 2227137"/>
              <a:gd name="connsiteX40" fmla="*/ 2150006 w 2230147"/>
              <a:gd name="connsiteY40" fmla="*/ 1670765 h 2227137"/>
              <a:gd name="connsiteX41" fmla="*/ 2148357 w 2230147"/>
              <a:gd name="connsiteY41" fmla="*/ 1664499 h 2227137"/>
              <a:gd name="connsiteX42" fmla="*/ 2155942 w 2230147"/>
              <a:gd name="connsiteY42" fmla="*/ 1661860 h 2227137"/>
              <a:gd name="connsiteX43" fmla="*/ 1496796 w 2230147"/>
              <a:gd name="connsiteY43" fmla="*/ 1837808 h 2227137"/>
              <a:gd name="connsiteX44" fmla="*/ 1503928 w 2230147"/>
              <a:gd name="connsiteY44" fmla="*/ 1837313 h 2227137"/>
              <a:gd name="connsiteX45" fmla="*/ 1533940 w 2230147"/>
              <a:gd name="connsiteY45" fmla="*/ 1855123 h 2227137"/>
              <a:gd name="connsiteX46" fmla="*/ 1519429 w 2230147"/>
              <a:gd name="connsiteY46" fmla="*/ 1879528 h 2227137"/>
              <a:gd name="connsiteX47" fmla="*/ 1499970 w 2230147"/>
              <a:gd name="connsiteY47" fmla="*/ 1861389 h 2227137"/>
              <a:gd name="connsiteX48" fmla="*/ 1496342 w 2230147"/>
              <a:gd name="connsiteY48" fmla="*/ 1844239 h 2227137"/>
              <a:gd name="connsiteX49" fmla="*/ 1496796 w 2230147"/>
              <a:gd name="connsiteY49" fmla="*/ 1837808 h 2227137"/>
              <a:gd name="connsiteX50" fmla="*/ 1109488 w 2230147"/>
              <a:gd name="connsiteY50" fmla="*/ 1946478 h 2227137"/>
              <a:gd name="connsiteX51" fmla="*/ 1118722 w 2230147"/>
              <a:gd name="connsiteY51" fmla="*/ 1955383 h 2227137"/>
              <a:gd name="connsiteX52" fmla="*/ 1109818 w 2230147"/>
              <a:gd name="connsiteY52" fmla="*/ 1966266 h 2227137"/>
              <a:gd name="connsiteX53" fmla="*/ 1099594 w 2230147"/>
              <a:gd name="connsiteY53" fmla="*/ 1956372 h 2227137"/>
              <a:gd name="connsiteX54" fmla="*/ 1109488 w 2230147"/>
              <a:gd name="connsiteY54" fmla="*/ 1946478 h 2227137"/>
              <a:gd name="connsiteX55" fmla="*/ 2225200 w 2230147"/>
              <a:gd name="connsiteY55" fmla="*/ 1603156 h 2227137"/>
              <a:gd name="connsiteX56" fmla="*/ 2230147 w 2230147"/>
              <a:gd name="connsiteY56" fmla="*/ 1607114 h 2227137"/>
              <a:gd name="connsiteX57" fmla="*/ 2227179 w 2230147"/>
              <a:gd name="connsiteY57" fmla="*/ 1611731 h 2227137"/>
              <a:gd name="connsiteX58" fmla="*/ 2221902 w 2230147"/>
              <a:gd name="connsiteY58" fmla="*/ 1607773 h 2227137"/>
              <a:gd name="connsiteX59" fmla="*/ 2225200 w 2230147"/>
              <a:gd name="connsiteY59" fmla="*/ 1603156 h 2227137"/>
              <a:gd name="connsiteX60" fmla="*/ 1051113 w 2230147"/>
              <a:gd name="connsiteY60" fmla="*/ 1949775 h 2227137"/>
              <a:gd name="connsiteX61" fmla="*/ 1056060 w 2230147"/>
              <a:gd name="connsiteY61" fmla="*/ 1952743 h 2227137"/>
              <a:gd name="connsiteX62" fmla="*/ 1053092 w 2230147"/>
              <a:gd name="connsiteY62" fmla="*/ 1956371 h 2227137"/>
              <a:gd name="connsiteX63" fmla="*/ 1048804 w 2230147"/>
              <a:gd name="connsiteY63" fmla="*/ 1952743 h 2227137"/>
              <a:gd name="connsiteX64" fmla="*/ 1051113 w 2230147"/>
              <a:gd name="connsiteY64" fmla="*/ 1949775 h 2227137"/>
              <a:gd name="connsiteX65" fmla="*/ 1166543 w 2230147"/>
              <a:gd name="connsiteY65" fmla="*/ 1907891 h 2227137"/>
              <a:gd name="connsiteX66" fmla="*/ 1169511 w 2230147"/>
              <a:gd name="connsiteY66" fmla="*/ 1911519 h 2227137"/>
              <a:gd name="connsiteX67" fmla="*/ 1165884 w 2230147"/>
              <a:gd name="connsiteY67" fmla="*/ 1914816 h 2227137"/>
              <a:gd name="connsiteX68" fmla="*/ 1163905 w 2230147"/>
              <a:gd name="connsiteY68" fmla="*/ 1910529 h 2227137"/>
              <a:gd name="connsiteX69" fmla="*/ 1166543 w 2230147"/>
              <a:gd name="connsiteY69" fmla="*/ 1907891 h 2227137"/>
              <a:gd name="connsiteX70" fmla="*/ 1273398 w 2230147"/>
              <a:gd name="connsiteY70" fmla="*/ 1871942 h 2227137"/>
              <a:gd name="connsiteX71" fmla="*/ 1306708 w 2230147"/>
              <a:gd name="connsiteY71" fmla="*/ 1890081 h 2227137"/>
              <a:gd name="connsiteX72" fmla="*/ 1275707 w 2230147"/>
              <a:gd name="connsiteY72" fmla="*/ 1930317 h 2227137"/>
              <a:gd name="connsiteX73" fmla="*/ 1256908 w 2230147"/>
              <a:gd name="connsiteY73" fmla="*/ 1920423 h 2227137"/>
              <a:gd name="connsiteX74" fmla="*/ 1256908 w 2230147"/>
              <a:gd name="connsiteY74" fmla="*/ 1911571 h 2227137"/>
              <a:gd name="connsiteX75" fmla="*/ 1254562 w 2230147"/>
              <a:gd name="connsiteY75" fmla="*/ 1907066 h 2227137"/>
              <a:gd name="connsiteX76" fmla="*/ 1256908 w 2230147"/>
              <a:gd name="connsiteY76" fmla="*/ 1902561 h 2227137"/>
              <a:gd name="connsiteX77" fmla="*/ 1256908 w 2230147"/>
              <a:gd name="connsiteY77" fmla="*/ 1894039 h 2227137"/>
              <a:gd name="connsiteX78" fmla="*/ 1273398 w 2230147"/>
              <a:gd name="connsiteY78" fmla="*/ 1871942 h 2227137"/>
              <a:gd name="connsiteX79" fmla="*/ 1688945 w 2230147"/>
              <a:gd name="connsiteY79" fmla="*/ 1726830 h 2227137"/>
              <a:gd name="connsiteX80" fmla="*/ 1693233 w 2230147"/>
              <a:gd name="connsiteY80" fmla="*/ 1731448 h 2227137"/>
              <a:gd name="connsiteX81" fmla="*/ 1686307 w 2230147"/>
              <a:gd name="connsiteY81" fmla="*/ 1739693 h 2227137"/>
              <a:gd name="connsiteX82" fmla="*/ 1683009 w 2230147"/>
              <a:gd name="connsiteY82" fmla="*/ 1733756 h 2227137"/>
              <a:gd name="connsiteX83" fmla="*/ 1688945 w 2230147"/>
              <a:gd name="connsiteY83" fmla="*/ 1726830 h 2227137"/>
              <a:gd name="connsiteX84" fmla="*/ 2056013 w 2230147"/>
              <a:gd name="connsiteY84" fmla="*/ 1589964 h 2227137"/>
              <a:gd name="connsiteX85" fmla="*/ 2100206 w 2230147"/>
              <a:gd name="connsiteY85" fmla="*/ 1598868 h 2227137"/>
              <a:gd name="connsiteX86" fmla="*/ 2110760 w 2230147"/>
              <a:gd name="connsiteY86" fmla="*/ 1612060 h 2227137"/>
              <a:gd name="connsiteX87" fmla="*/ 2117685 w 2230147"/>
              <a:gd name="connsiteY87" fmla="*/ 1633828 h 2227137"/>
              <a:gd name="connsiteX88" fmla="*/ 2090971 w 2230147"/>
              <a:gd name="connsiteY88" fmla="*/ 1626242 h 2227137"/>
              <a:gd name="connsiteX89" fmla="*/ 2079429 w 2230147"/>
              <a:gd name="connsiteY89" fmla="*/ 1611401 h 2227137"/>
              <a:gd name="connsiteX90" fmla="*/ 2064588 w 2230147"/>
              <a:gd name="connsiteY90" fmla="*/ 1605464 h 2227137"/>
              <a:gd name="connsiteX91" fmla="*/ 2049417 w 2230147"/>
              <a:gd name="connsiteY91" fmla="*/ 1603156 h 2227137"/>
              <a:gd name="connsiteX92" fmla="*/ 2046119 w 2230147"/>
              <a:gd name="connsiteY92" fmla="*/ 1595241 h 2227137"/>
              <a:gd name="connsiteX93" fmla="*/ 2056013 w 2230147"/>
              <a:gd name="connsiteY93" fmla="*/ 1589964 h 2227137"/>
              <a:gd name="connsiteX94" fmla="*/ 1110807 w 2230147"/>
              <a:gd name="connsiteY94" fmla="*/ 1876889 h 2227137"/>
              <a:gd name="connsiteX95" fmla="*/ 1117403 w 2230147"/>
              <a:gd name="connsiteY95" fmla="*/ 1880847 h 2227137"/>
              <a:gd name="connsiteX96" fmla="*/ 1113775 w 2230147"/>
              <a:gd name="connsiteY96" fmla="*/ 1885464 h 2227137"/>
              <a:gd name="connsiteX97" fmla="*/ 1108168 w 2230147"/>
              <a:gd name="connsiteY97" fmla="*/ 1880517 h 2227137"/>
              <a:gd name="connsiteX98" fmla="*/ 1110807 w 2230147"/>
              <a:gd name="connsiteY98" fmla="*/ 1876889 h 2227137"/>
              <a:gd name="connsiteX99" fmla="*/ 1441596 w 2230147"/>
              <a:gd name="connsiteY99" fmla="*/ 1773992 h 2227137"/>
              <a:gd name="connsiteX100" fmla="*/ 1446213 w 2230147"/>
              <a:gd name="connsiteY100" fmla="*/ 1773333 h 2227137"/>
              <a:gd name="connsiteX101" fmla="*/ 1449841 w 2230147"/>
              <a:gd name="connsiteY101" fmla="*/ 1778939 h 2227137"/>
              <a:gd name="connsiteX102" fmla="*/ 1445223 w 2230147"/>
              <a:gd name="connsiteY102" fmla="*/ 1782237 h 2227137"/>
              <a:gd name="connsiteX103" fmla="*/ 1441596 w 2230147"/>
              <a:gd name="connsiteY103" fmla="*/ 1773992 h 2227137"/>
              <a:gd name="connsiteX104" fmla="*/ 1905294 w 2230147"/>
              <a:gd name="connsiteY104" fmla="*/ 1621294 h 2227137"/>
              <a:gd name="connsiteX105" fmla="*/ 1909911 w 2230147"/>
              <a:gd name="connsiteY105" fmla="*/ 1624263 h 2227137"/>
              <a:gd name="connsiteX106" fmla="*/ 1903645 w 2230147"/>
              <a:gd name="connsiteY106" fmla="*/ 1634157 h 2227137"/>
              <a:gd name="connsiteX107" fmla="*/ 1897709 w 2230147"/>
              <a:gd name="connsiteY107" fmla="*/ 1628880 h 2227137"/>
              <a:gd name="connsiteX108" fmla="*/ 1905294 w 2230147"/>
              <a:gd name="connsiteY108" fmla="*/ 1621294 h 2227137"/>
              <a:gd name="connsiteX109" fmla="*/ 1371679 w 2230147"/>
              <a:gd name="connsiteY109" fmla="*/ 1784216 h 2227137"/>
              <a:gd name="connsiteX110" fmla="*/ 1377286 w 2230147"/>
              <a:gd name="connsiteY110" fmla="*/ 1788833 h 2227137"/>
              <a:gd name="connsiteX111" fmla="*/ 1371678 w 2230147"/>
              <a:gd name="connsiteY111" fmla="*/ 1792461 h 2227137"/>
              <a:gd name="connsiteX112" fmla="*/ 1367062 w 2230147"/>
              <a:gd name="connsiteY112" fmla="*/ 1788503 h 2227137"/>
              <a:gd name="connsiteX113" fmla="*/ 1371679 w 2230147"/>
              <a:gd name="connsiteY113" fmla="*/ 1784216 h 2227137"/>
              <a:gd name="connsiteX114" fmla="*/ 2034576 w 2230147"/>
              <a:gd name="connsiteY114" fmla="*/ 1548740 h 2227137"/>
              <a:gd name="connsiteX115" fmla="*/ 2053704 w 2230147"/>
              <a:gd name="connsiteY115" fmla="*/ 1567868 h 2227137"/>
              <a:gd name="connsiteX116" fmla="*/ 2041171 w 2230147"/>
              <a:gd name="connsiteY116" fmla="*/ 1579081 h 2227137"/>
              <a:gd name="connsiteX117" fmla="*/ 2023033 w 2230147"/>
              <a:gd name="connsiteY117" fmla="*/ 1557974 h 2227137"/>
              <a:gd name="connsiteX118" fmla="*/ 2034576 w 2230147"/>
              <a:gd name="connsiteY118" fmla="*/ 1548740 h 2227137"/>
              <a:gd name="connsiteX119" fmla="*/ 1154671 w 2230147"/>
              <a:gd name="connsiteY119" fmla="*/ 1784216 h 2227137"/>
              <a:gd name="connsiteX120" fmla="*/ 1158298 w 2230147"/>
              <a:gd name="connsiteY120" fmla="*/ 1787184 h 2227137"/>
              <a:gd name="connsiteX121" fmla="*/ 1154671 w 2230147"/>
              <a:gd name="connsiteY121" fmla="*/ 1790152 h 2227137"/>
              <a:gd name="connsiteX122" fmla="*/ 1151372 w 2230147"/>
              <a:gd name="connsiteY122" fmla="*/ 1787184 h 2227137"/>
              <a:gd name="connsiteX123" fmla="*/ 1154671 w 2230147"/>
              <a:gd name="connsiteY123" fmla="*/ 1784216 h 2227137"/>
              <a:gd name="connsiteX124" fmla="*/ 1883527 w 2230147"/>
              <a:gd name="connsiteY124" fmla="*/ 1551378 h 2227137"/>
              <a:gd name="connsiteX125" fmla="*/ 1891113 w 2230147"/>
              <a:gd name="connsiteY125" fmla="*/ 1557974 h 2227137"/>
              <a:gd name="connsiteX126" fmla="*/ 1883527 w 2230147"/>
              <a:gd name="connsiteY126" fmla="*/ 1563910 h 2227137"/>
              <a:gd name="connsiteX127" fmla="*/ 1876601 w 2230147"/>
              <a:gd name="connsiteY127" fmla="*/ 1555995 h 2227137"/>
              <a:gd name="connsiteX128" fmla="*/ 1883527 w 2230147"/>
              <a:gd name="connsiteY128" fmla="*/ 1551378 h 2227137"/>
              <a:gd name="connsiteX129" fmla="*/ 1220630 w 2230147"/>
              <a:gd name="connsiteY129" fmla="*/ 1747608 h 2227137"/>
              <a:gd name="connsiteX130" fmla="*/ 1220960 w 2230147"/>
              <a:gd name="connsiteY130" fmla="*/ 1761130 h 2227137"/>
              <a:gd name="connsiteX131" fmla="*/ 1217332 w 2230147"/>
              <a:gd name="connsiteY131" fmla="*/ 1760470 h 2227137"/>
              <a:gd name="connsiteX132" fmla="*/ 1220630 w 2230147"/>
              <a:gd name="connsiteY132" fmla="*/ 1747608 h 2227137"/>
              <a:gd name="connsiteX133" fmla="*/ 1799758 w 2230147"/>
              <a:gd name="connsiteY133" fmla="*/ 1562590 h 2227137"/>
              <a:gd name="connsiteX134" fmla="*/ 1804375 w 2230147"/>
              <a:gd name="connsiteY134" fmla="*/ 1566548 h 2227137"/>
              <a:gd name="connsiteX135" fmla="*/ 1799758 w 2230147"/>
              <a:gd name="connsiteY135" fmla="*/ 1571165 h 2227137"/>
              <a:gd name="connsiteX136" fmla="*/ 1795470 w 2230147"/>
              <a:gd name="connsiteY136" fmla="*/ 1567867 h 2227137"/>
              <a:gd name="connsiteX137" fmla="*/ 1799758 w 2230147"/>
              <a:gd name="connsiteY137" fmla="*/ 1562590 h 2227137"/>
              <a:gd name="connsiteX138" fmla="*/ 1015825 w 2230147"/>
              <a:gd name="connsiteY138" fmla="*/ 1795099 h 2227137"/>
              <a:gd name="connsiteX139" fmla="*/ 1020442 w 2230147"/>
              <a:gd name="connsiteY139" fmla="*/ 1799057 h 2227137"/>
              <a:gd name="connsiteX140" fmla="*/ 1016814 w 2230147"/>
              <a:gd name="connsiteY140" fmla="*/ 1805653 h 2227137"/>
              <a:gd name="connsiteX141" fmla="*/ 1012197 w 2230147"/>
              <a:gd name="connsiteY141" fmla="*/ 1801036 h 2227137"/>
              <a:gd name="connsiteX142" fmla="*/ 1015825 w 2230147"/>
              <a:gd name="connsiteY142" fmla="*/ 1795099 h 2227137"/>
              <a:gd name="connsiteX143" fmla="*/ 1160607 w 2230147"/>
              <a:gd name="connsiteY143" fmla="*/ 1731778 h 2227137"/>
              <a:gd name="connsiteX144" fmla="*/ 1163905 w 2230147"/>
              <a:gd name="connsiteY144" fmla="*/ 1735076 h 2227137"/>
              <a:gd name="connsiteX145" fmla="*/ 1160936 w 2230147"/>
              <a:gd name="connsiteY145" fmla="*/ 1738704 h 2227137"/>
              <a:gd name="connsiteX146" fmla="*/ 1156979 w 2230147"/>
              <a:gd name="connsiteY146" fmla="*/ 1734416 h 2227137"/>
              <a:gd name="connsiteX147" fmla="*/ 1160607 w 2230147"/>
              <a:gd name="connsiteY147" fmla="*/ 1731778 h 2227137"/>
              <a:gd name="connsiteX148" fmla="*/ 1009228 w 2230147"/>
              <a:gd name="connsiteY148" fmla="*/ 1773003 h 2227137"/>
              <a:gd name="connsiteX149" fmla="*/ 1017474 w 2230147"/>
              <a:gd name="connsiteY149" fmla="*/ 1779598 h 2227137"/>
              <a:gd name="connsiteX150" fmla="*/ 1012197 w 2230147"/>
              <a:gd name="connsiteY150" fmla="*/ 1783886 h 2227137"/>
              <a:gd name="connsiteX151" fmla="*/ 1005601 w 2230147"/>
              <a:gd name="connsiteY151" fmla="*/ 1778279 h 2227137"/>
              <a:gd name="connsiteX152" fmla="*/ 1009228 w 2230147"/>
              <a:gd name="connsiteY152" fmla="*/ 1773003 h 2227137"/>
              <a:gd name="connsiteX153" fmla="*/ 1437968 w 2230147"/>
              <a:gd name="connsiteY153" fmla="*/ 1637785 h 2227137"/>
              <a:gd name="connsiteX154" fmla="*/ 1440607 w 2230147"/>
              <a:gd name="connsiteY154" fmla="*/ 1637456 h 2227137"/>
              <a:gd name="connsiteX155" fmla="*/ 1441266 w 2230147"/>
              <a:gd name="connsiteY155" fmla="*/ 1648999 h 2227137"/>
              <a:gd name="connsiteX156" fmla="*/ 1437968 w 2230147"/>
              <a:gd name="connsiteY156" fmla="*/ 1637785 h 2227137"/>
              <a:gd name="connsiteX157" fmla="*/ 1089040 w 2230147"/>
              <a:gd name="connsiteY157" fmla="*/ 1721224 h 2227137"/>
              <a:gd name="connsiteX158" fmla="*/ 1093987 w 2230147"/>
              <a:gd name="connsiteY158" fmla="*/ 1726501 h 2227137"/>
              <a:gd name="connsiteX159" fmla="*/ 1090689 w 2230147"/>
              <a:gd name="connsiteY159" fmla="*/ 1731118 h 2227137"/>
              <a:gd name="connsiteX160" fmla="*/ 1085742 w 2230147"/>
              <a:gd name="connsiteY160" fmla="*/ 1723863 h 2227137"/>
              <a:gd name="connsiteX161" fmla="*/ 1089040 w 2230147"/>
              <a:gd name="connsiteY161" fmla="*/ 1721224 h 2227137"/>
              <a:gd name="connsiteX162" fmla="*/ 1469299 w 2230147"/>
              <a:gd name="connsiteY162" fmla="*/ 1604145 h 2227137"/>
              <a:gd name="connsiteX163" fmla="*/ 1477873 w 2230147"/>
              <a:gd name="connsiteY163" fmla="*/ 1604145 h 2227137"/>
              <a:gd name="connsiteX164" fmla="*/ 1498321 w 2230147"/>
              <a:gd name="connsiteY164" fmla="*/ 1601507 h 2227137"/>
              <a:gd name="connsiteX165" fmla="*/ 1510524 w 2230147"/>
              <a:gd name="connsiteY165" fmla="*/ 1610081 h 2227137"/>
              <a:gd name="connsiteX166" fmla="*/ 1503268 w 2230147"/>
              <a:gd name="connsiteY166" fmla="*/ 1622944 h 2227137"/>
              <a:gd name="connsiteX167" fmla="*/ 1466331 w 2230147"/>
              <a:gd name="connsiteY167" fmla="*/ 1609752 h 2227137"/>
              <a:gd name="connsiteX168" fmla="*/ 1469299 w 2230147"/>
              <a:gd name="connsiteY168" fmla="*/ 1604145 h 2227137"/>
              <a:gd name="connsiteX169" fmla="*/ 1099388 w 2230147"/>
              <a:gd name="connsiteY169" fmla="*/ 1693273 h 2227137"/>
              <a:gd name="connsiteX170" fmla="*/ 1109488 w 2230147"/>
              <a:gd name="connsiteY170" fmla="*/ 1690553 h 2227137"/>
              <a:gd name="connsiteX171" fmla="*/ 1120701 w 2230147"/>
              <a:gd name="connsiteY171" fmla="*/ 1701106 h 2227137"/>
              <a:gd name="connsiteX172" fmla="*/ 1106520 w 2230147"/>
              <a:gd name="connsiteY172" fmla="*/ 1715287 h 2227137"/>
              <a:gd name="connsiteX173" fmla="*/ 1094977 w 2230147"/>
              <a:gd name="connsiteY173" fmla="*/ 1702426 h 2227137"/>
              <a:gd name="connsiteX174" fmla="*/ 1099388 w 2230147"/>
              <a:gd name="connsiteY174" fmla="*/ 1693273 h 2227137"/>
              <a:gd name="connsiteX175" fmla="*/ 1162255 w 2230147"/>
              <a:gd name="connsiteY175" fmla="*/ 1651637 h 2227137"/>
              <a:gd name="connsiteX176" fmla="*/ 1166213 w 2230147"/>
              <a:gd name="connsiteY176" fmla="*/ 1654605 h 2227137"/>
              <a:gd name="connsiteX177" fmla="*/ 1164564 w 2230147"/>
              <a:gd name="connsiteY177" fmla="*/ 1658893 h 2227137"/>
              <a:gd name="connsiteX178" fmla="*/ 1160276 w 2230147"/>
              <a:gd name="connsiteY178" fmla="*/ 1655595 h 2227137"/>
              <a:gd name="connsiteX179" fmla="*/ 1162255 w 2230147"/>
              <a:gd name="connsiteY179" fmla="*/ 1651637 h 2227137"/>
              <a:gd name="connsiteX180" fmla="*/ 1431702 w 2230147"/>
              <a:gd name="connsiteY180" fmla="*/ 1551708 h 2227137"/>
              <a:gd name="connsiteX181" fmla="*/ 1434670 w 2230147"/>
              <a:gd name="connsiteY181" fmla="*/ 1555006 h 2227137"/>
              <a:gd name="connsiteX182" fmla="*/ 1431702 w 2230147"/>
              <a:gd name="connsiteY182" fmla="*/ 1558633 h 2227137"/>
              <a:gd name="connsiteX183" fmla="*/ 1428734 w 2230147"/>
              <a:gd name="connsiteY183" fmla="*/ 1555005 h 2227137"/>
              <a:gd name="connsiteX184" fmla="*/ 1431702 w 2230147"/>
              <a:gd name="connsiteY184" fmla="*/ 1551708 h 2227137"/>
              <a:gd name="connsiteX185" fmla="*/ 1192267 w 2230147"/>
              <a:gd name="connsiteY185" fmla="*/ 1599528 h 2227137"/>
              <a:gd name="connsiteX186" fmla="*/ 1195565 w 2230147"/>
              <a:gd name="connsiteY186" fmla="*/ 1605794 h 2227137"/>
              <a:gd name="connsiteX187" fmla="*/ 1191278 w 2230147"/>
              <a:gd name="connsiteY187" fmla="*/ 1613050 h 2227137"/>
              <a:gd name="connsiteX188" fmla="*/ 1188969 w 2230147"/>
              <a:gd name="connsiteY188" fmla="*/ 1607113 h 2227137"/>
              <a:gd name="connsiteX189" fmla="*/ 1192267 w 2230147"/>
              <a:gd name="connsiteY189" fmla="*/ 1599528 h 2227137"/>
              <a:gd name="connsiteX190" fmla="*/ 1143786 w 2230147"/>
              <a:gd name="connsiteY190" fmla="*/ 1590953 h 2227137"/>
              <a:gd name="connsiteX191" fmla="*/ 1151702 w 2230147"/>
              <a:gd name="connsiteY191" fmla="*/ 1596560 h 2227137"/>
              <a:gd name="connsiteX192" fmla="*/ 1144116 w 2230147"/>
              <a:gd name="connsiteY192" fmla="*/ 1603485 h 2227137"/>
              <a:gd name="connsiteX193" fmla="*/ 1136861 w 2230147"/>
              <a:gd name="connsiteY193" fmla="*/ 1598868 h 2227137"/>
              <a:gd name="connsiteX194" fmla="*/ 1143786 w 2230147"/>
              <a:gd name="connsiteY194" fmla="*/ 1590953 h 2227137"/>
              <a:gd name="connsiteX195" fmla="*/ 1222609 w 2230147"/>
              <a:gd name="connsiteY195" fmla="*/ 1552697 h 2227137"/>
              <a:gd name="connsiteX196" fmla="*/ 1234482 w 2230147"/>
              <a:gd name="connsiteY196" fmla="*/ 1550388 h 2227137"/>
              <a:gd name="connsiteX197" fmla="*/ 1240749 w 2230147"/>
              <a:gd name="connsiteY197" fmla="*/ 1557974 h 2227137"/>
              <a:gd name="connsiteX198" fmla="*/ 1248004 w 2230147"/>
              <a:gd name="connsiteY198" fmla="*/ 1617667 h 2227137"/>
              <a:gd name="connsiteX199" fmla="*/ 1234153 w 2230147"/>
              <a:gd name="connsiteY199" fmla="*/ 1631519 h 2227137"/>
              <a:gd name="connsiteX200" fmla="*/ 1214694 w 2230147"/>
              <a:gd name="connsiteY200" fmla="*/ 1626242 h 2227137"/>
              <a:gd name="connsiteX201" fmla="*/ 1213705 w 2230147"/>
              <a:gd name="connsiteY201" fmla="*/ 1622285 h 2227137"/>
              <a:gd name="connsiteX202" fmla="*/ 1211396 w 2230147"/>
              <a:gd name="connsiteY202" fmla="*/ 1594581 h 2227137"/>
              <a:gd name="connsiteX203" fmla="*/ 1222609 w 2230147"/>
              <a:gd name="connsiteY203" fmla="*/ 1552697 h 2227137"/>
              <a:gd name="connsiteX204" fmla="*/ 1409935 w 2230147"/>
              <a:gd name="connsiteY204" fmla="*/ 1494982 h 2227137"/>
              <a:gd name="connsiteX205" fmla="*/ 1417191 w 2230147"/>
              <a:gd name="connsiteY205" fmla="*/ 1502237 h 2227137"/>
              <a:gd name="connsiteX206" fmla="*/ 1406967 w 2230147"/>
              <a:gd name="connsiteY206" fmla="*/ 1509493 h 2227137"/>
              <a:gd name="connsiteX207" fmla="*/ 1400041 w 2230147"/>
              <a:gd name="connsiteY207" fmla="*/ 1503886 h 2227137"/>
              <a:gd name="connsiteX208" fmla="*/ 1409935 w 2230147"/>
              <a:gd name="connsiteY208" fmla="*/ 1494982 h 2227137"/>
              <a:gd name="connsiteX209" fmla="*/ 1468969 w 2230147"/>
              <a:gd name="connsiteY209" fmla="*/ 1476184 h 2227137"/>
              <a:gd name="connsiteX210" fmla="*/ 1474246 w 2230147"/>
              <a:gd name="connsiteY210" fmla="*/ 1483110 h 2227137"/>
              <a:gd name="connsiteX211" fmla="*/ 1471608 w 2230147"/>
              <a:gd name="connsiteY211" fmla="*/ 1490365 h 2227137"/>
              <a:gd name="connsiteX212" fmla="*/ 1466001 w 2230147"/>
              <a:gd name="connsiteY212" fmla="*/ 1496631 h 2227137"/>
              <a:gd name="connsiteX213" fmla="*/ 1465671 w 2230147"/>
              <a:gd name="connsiteY213" fmla="*/ 1489046 h 2227137"/>
              <a:gd name="connsiteX214" fmla="*/ 1466661 w 2230147"/>
              <a:gd name="connsiteY214" fmla="*/ 1482450 h 2227137"/>
              <a:gd name="connsiteX215" fmla="*/ 1468969 w 2230147"/>
              <a:gd name="connsiteY215" fmla="*/ 1476184 h 2227137"/>
              <a:gd name="connsiteX216" fmla="*/ 1113446 w 2230147"/>
              <a:gd name="connsiteY216" fmla="*/ 1573144 h 2227137"/>
              <a:gd name="connsiteX217" fmla="*/ 1116744 w 2230147"/>
              <a:gd name="connsiteY217" fmla="*/ 1576772 h 2227137"/>
              <a:gd name="connsiteX218" fmla="*/ 1114105 w 2230147"/>
              <a:gd name="connsiteY218" fmla="*/ 1579410 h 2227137"/>
              <a:gd name="connsiteX219" fmla="*/ 1109488 w 2230147"/>
              <a:gd name="connsiteY219" fmla="*/ 1576112 h 2227137"/>
              <a:gd name="connsiteX220" fmla="*/ 1113446 w 2230147"/>
              <a:gd name="connsiteY220" fmla="*/ 1573144 h 2227137"/>
              <a:gd name="connsiteX221" fmla="*/ 566968 w 2230147"/>
              <a:gd name="connsiteY221" fmla="*/ 1739033 h 2227137"/>
              <a:gd name="connsiteX222" fmla="*/ 569276 w 2230147"/>
              <a:gd name="connsiteY222" fmla="*/ 1741671 h 2227137"/>
              <a:gd name="connsiteX223" fmla="*/ 565648 w 2230147"/>
              <a:gd name="connsiteY223" fmla="*/ 1745959 h 2227137"/>
              <a:gd name="connsiteX224" fmla="*/ 563340 w 2230147"/>
              <a:gd name="connsiteY224" fmla="*/ 1743320 h 2227137"/>
              <a:gd name="connsiteX225" fmla="*/ 566968 w 2230147"/>
              <a:gd name="connsiteY225" fmla="*/ 1739033 h 2227137"/>
              <a:gd name="connsiteX226" fmla="*/ 972951 w 2230147"/>
              <a:gd name="connsiteY226" fmla="*/ 1605794 h 2227137"/>
              <a:gd name="connsiteX227" fmla="*/ 964376 w 2230147"/>
              <a:gd name="connsiteY227" fmla="*/ 1621295 h 2227137"/>
              <a:gd name="connsiteX228" fmla="*/ 972951 w 2230147"/>
              <a:gd name="connsiteY228" fmla="*/ 1605794 h 2227137"/>
              <a:gd name="connsiteX229" fmla="*/ 1410595 w 2230147"/>
              <a:gd name="connsiteY229" fmla="*/ 1460353 h 2227137"/>
              <a:gd name="connsiteX230" fmla="*/ 1417191 w 2230147"/>
              <a:gd name="connsiteY230" fmla="*/ 1473875 h 2227137"/>
              <a:gd name="connsiteX231" fmla="*/ 1413563 w 2230147"/>
              <a:gd name="connsiteY231" fmla="*/ 1474534 h 2227137"/>
              <a:gd name="connsiteX232" fmla="*/ 1410595 w 2230147"/>
              <a:gd name="connsiteY232" fmla="*/ 1460353 h 2227137"/>
              <a:gd name="connsiteX233" fmla="*/ 1452480 w 2230147"/>
              <a:gd name="connsiteY233" fmla="*/ 1434628 h 2227137"/>
              <a:gd name="connsiteX234" fmla="*/ 1457756 w 2230147"/>
              <a:gd name="connsiteY234" fmla="*/ 1439575 h 2227137"/>
              <a:gd name="connsiteX235" fmla="*/ 1447532 w 2230147"/>
              <a:gd name="connsiteY235" fmla="*/ 1446171 h 2227137"/>
              <a:gd name="connsiteX236" fmla="*/ 1441926 w 2230147"/>
              <a:gd name="connsiteY236" fmla="*/ 1441884 h 2227137"/>
              <a:gd name="connsiteX237" fmla="*/ 1452480 w 2230147"/>
              <a:gd name="connsiteY237" fmla="*/ 1434628 h 2227137"/>
              <a:gd name="connsiteX238" fmla="*/ 1070901 w 2230147"/>
              <a:gd name="connsiteY238" fmla="*/ 1549398 h 2227137"/>
              <a:gd name="connsiteX239" fmla="*/ 1075189 w 2230147"/>
              <a:gd name="connsiteY239" fmla="*/ 1553686 h 2227137"/>
              <a:gd name="connsiteX240" fmla="*/ 1057380 w 2230147"/>
              <a:gd name="connsiteY240" fmla="*/ 1568527 h 2227137"/>
              <a:gd name="connsiteX241" fmla="*/ 1055071 w 2230147"/>
              <a:gd name="connsiteY241" fmla="*/ 1576442 h 2227137"/>
              <a:gd name="connsiteX242" fmla="*/ 1050124 w 2230147"/>
              <a:gd name="connsiteY242" fmla="*/ 1581719 h 2227137"/>
              <a:gd name="connsiteX243" fmla="*/ 1047815 w 2230147"/>
              <a:gd name="connsiteY243" fmla="*/ 1574793 h 2227137"/>
              <a:gd name="connsiteX244" fmla="*/ 1056060 w 2230147"/>
              <a:gd name="connsiteY244" fmla="*/ 1566218 h 2227137"/>
              <a:gd name="connsiteX245" fmla="*/ 1405318 w 2230147"/>
              <a:gd name="connsiteY245" fmla="*/ 1426713 h 2227137"/>
              <a:gd name="connsiteX246" fmla="*/ 1418180 w 2230147"/>
              <a:gd name="connsiteY246" fmla="*/ 1452768 h 2227137"/>
              <a:gd name="connsiteX247" fmla="*/ 1416531 w 2230147"/>
              <a:gd name="connsiteY247" fmla="*/ 1457055 h 2227137"/>
              <a:gd name="connsiteX248" fmla="*/ 1411914 w 2230147"/>
              <a:gd name="connsiteY248" fmla="*/ 1453428 h 2227137"/>
              <a:gd name="connsiteX249" fmla="*/ 1405318 w 2230147"/>
              <a:gd name="connsiteY249" fmla="*/ 1426713 h 2227137"/>
              <a:gd name="connsiteX250" fmla="*/ 1164234 w 2230147"/>
              <a:gd name="connsiteY250" fmla="*/ 1486077 h 2227137"/>
              <a:gd name="connsiteX251" fmla="*/ 1166993 w 2230147"/>
              <a:gd name="connsiteY251" fmla="*/ 1488042 h 2227137"/>
              <a:gd name="connsiteX252" fmla="*/ 1167403 w 2230147"/>
              <a:gd name="connsiteY252" fmla="*/ 1486077 h 2227137"/>
              <a:gd name="connsiteX253" fmla="*/ 1167612 w 2230147"/>
              <a:gd name="connsiteY253" fmla="*/ 1488483 h 2227137"/>
              <a:gd name="connsiteX254" fmla="*/ 1169676 w 2230147"/>
              <a:gd name="connsiteY254" fmla="*/ 1489953 h 2227137"/>
              <a:gd name="connsiteX255" fmla="*/ 1169181 w 2230147"/>
              <a:gd name="connsiteY255" fmla="*/ 1496302 h 2227137"/>
              <a:gd name="connsiteX256" fmla="*/ 1168831 w 2230147"/>
              <a:gd name="connsiteY256" fmla="*/ 1502553 h 2227137"/>
              <a:gd name="connsiteX257" fmla="*/ 1169312 w 2230147"/>
              <a:gd name="connsiteY257" fmla="*/ 1508110 h 2227137"/>
              <a:gd name="connsiteX258" fmla="*/ 1173056 w 2230147"/>
              <a:gd name="connsiteY258" fmla="*/ 1496631 h 2227137"/>
              <a:gd name="connsiteX259" fmla="*/ 1167341 w 2230147"/>
              <a:gd name="connsiteY259" fmla="*/ 1531920 h 2227137"/>
              <a:gd name="connsiteX260" fmla="*/ 1167341 w 2230147"/>
              <a:gd name="connsiteY260" fmla="*/ 1529114 h 2227137"/>
              <a:gd name="connsiteX261" fmla="*/ 1167202 w 2230147"/>
              <a:gd name="connsiteY261" fmla="*/ 1531590 h 2227137"/>
              <a:gd name="connsiteX262" fmla="*/ 1166873 w 2230147"/>
              <a:gd name="connsiteY262" fmla="*/ 1531716 h 2227137"/>
              <a:gd name="connsiteX263" fmla="*/ 1166873 w 2230147"/>
              <a:gd name="connsiteY263" fmla="*/ 1532579 h 2227137"/>
              <a:gd name="connsiteX264" fmla="*/ 1167532 w 2230147"/>
              <a:gd name="connsiteY264" fmla="*/ 1544782 h 2227137"/>
              <a:gd name="connsiteX265" fmla="*/ 1163905 w 2230147"/>
              <a:gd name="connsiteY265" fmla="*/ 1545441 h 2227137"/>
              <a:gd name="connsiteX266" fmla="*/ 1162915 w 2230147"/>
              <a:gd name="connsiteY266" fmla="*/ 1533239 h 2227137"/>
              <a:gd name="connsiteX267" fmla="*/ 1162933 w 2230147"/>
              <a:gd name="connsiteY267" fmla="*/ 1533232 h 2227137"/>
              <a:gd name="connsiteX268" fmla="*/ 1162915 w 2230147"/>
              <a:gd name="connsiteY268" fmla="*/ 1533239 h 2227137"/>
              <a:gd name="connsiteX269" fmla="*/ 1162915 w 2230147"/>
              <a:gd name="connsiteY269" fmla="*/ 1530271 h 2227137"/>
              <a:gd name="connsiteX270" fmla="*/ 1163353 w 2230147"/>
              <a:gd name="connsiteY270" fmla="*/ 1515593 h 2227137"/>
              <a:gd name="connsiteX271" fmla="*/ 1162760 w 2230147"/>
              <a:gd name="connsiteY271" fmla="*/ 1508297 h 2227137"/>
              <a:gd name="connsiteX272" fmla="*/ 1163706 w 2230147"/>
              <a:gd name="connsiteY272" fmla="*/ 1503770 h 2227137"/>
              <a:gd name="connsiteX273" fmla="*/ 1453798 w 2230147"/>
              <a:gd name="connsiteY273" fmla="*/ 1364711 h 2227137"/>
              <a:gd name="connsiteX274" fmla="*/ 1458745 w 2230147"/>
              <a:gd name="connsiteY274" fmla="*/ 1369988 h 2227137"/>
              <a:gd name="connsiteX275" fmla="*/ 1455447 w 2230147"/>
              <a:gd name="connsiteY275" fmla="*/ 1373946 h 2227137"/>
              <a:gd name="connsiteX276" fmla="*/ 1450170 w 2230147"/>
              <a:gd name="connsiteY276" fmla="*/ 1367680 h 2227137"/>
              <a:gd name="connsiteX277" fmla="*/ 1453798 w 2230147"/>
              <a:gd name="connsiteY277" fmla="*/ 1364711 h 2227137"/>
              <a:gd name="connsiteX278" fmla="*/ 1368051 w 2230147"/>
              <a:gd name="connsiteY278" fmla="*/ 1355146 h 2227137"/>
              <a:gd name="connsiteX279" fmla="*/ 1380583 w 2230147"/>
              <a:gd name="connsiteY279" fmla="*/ 1370976 h 2227137"/>
              <a:gd name="connsiteX280" fmla="*/ 1380576 w 2230147"/>
              <a:gd name="connsiteY280" fmla="*/ 1370988 h 2227137"/>
              <a:gd name="connsiteX281" fmla="*/ 1380583 w 2230147"/>
              <a:gd name="connsiteY281" fmla="*/ 1370977 h 2227137"/>
              <a:gd name="connsiteX282" fmla="*/ 1399711 w 2230147"/>
              <a:gd name="connsiteY282" fmla="*/ 1413192 h 2227137"/>
              <a:gd name="connsiteX283" fmla="*/ 1377944 w 2230147"/>
              <a:gd name="connsiteY283" fmla="*/ 1374935 h 2227137"/>
              <a:gd name="connsiteX284" fmla="*/ 1378131 w 2230147"/>
              <a:gd name="connsiteY284" fmla="*/ 1374656 h 2227137"/>
              <a:gd name="connsiteX285" fmla="*/ 1037096 w 2230147"/>
              <a:gd name="connsiteY285" fmla="*/ 1434505 h 2227137"/>
              <a:gd name="connsiteX286" fmla="*/ 1043198 w 2230147"/>
              <a:gd name="connsiteY286" fmla="*/ 1433639 h 2227137"/>
              <a:gd name="connsiteX287" fmla="*/ 1051113 w 2230147"/>
              <a:gd name="connsiteY287" fmla="*/ 1440895 h 2227137"/>
              <a:gd name="connsiteX288" fmla="*/ 1042209 w 2230147"/>
              <a:gd name="connsiteY288" fmla="*/ 1448150 h 2227137"/>
              <a:gd name="connsiteX289" fmla="*/ 1034953 w 2230147"/>
              <a:gd name="connsiteY289" fmla="*/ 1439575 h 2227137"/>
              <a:gd name="connsiteX290" fmla="*/ 1037096 w 2230147"/>
              <a:gd name="connsiteY290" fmla="*/ 1434505 h 2227137"/>
              <a:gd name="connsiteX291" fmla="*/ 702845 w 2230147"/>
              <a:gd name="connsiteY291" fmla="*/ 1535547 h 2227137"/>
              <a:gd name="connsiteX292" fmla="*/ 708781 w 2230147"/>
              <a:gd name="connsiteY292" fmla="*/ 1534557 h 2227137"/>
              <a:gd name="connsiteX293" fmla="*/ 709111 w 2230147"/>
              <a:gd name="connsiteY293" fmla="*/ 1541153 h 2227137"/>
              <a:gd name="connsiteX294" fmla="*/ 703504 w 2230147"/>
              <a:gd name="connsiteY294" fmla="*/ 1542473 h 2227137"/>
              <a:gd name="connsiteX295" fmla="*/ 702845 w 2230147"/>
              <a:gd name="connsiteY295" fmla="*/ 1535547 h 2227137"/>
              <a:gd name="connsiteX296" fmla="*/ 1219970 w 2230147"/>
              <a:gd name="connsiteY296" fmla="*/ 1369988 h 2227137"/>
              <a:gd name="connsiteX297" fmla="*/ 1243056 w 2230147"/>
              <a:gd name="connsiteY297" fmla="*/ 1385158 h 2227137"/>
              <a:gd name="connsiteX298" fmla="*/ 1243386 w 2230147"/>
              <a:gd name="connsiteY298" fmla="*/ 1390765 h 2227137"/>
              <a:gd name="connsiteX299" fmla="*/ 1238109 w 2230147"/>
              <a:gd name="connsiteY299" fmla="*/ 1389116 h 2227137"/>
              <a:gd name="connsiteX300" fmla="*/ 1224587 w 2230147"/>
              <a:gd name="connsiteY300" fmla="*/ 1380541 h 2227137"/>
              <a:gd name="connsiteX301" fmla="*/ 1219970 w 2230147"/>
              <a:gd name="connsiteY301" fmla="*/ 1369988 h 2227137"/>
              <a:gd name="connsiteX302" fmla="*/ 1347933 w 2230147"/>
              <a:gd name="connsiteY302" fmla="*/ 1326125 h 2227137"/>
              <a:gd name="connsiteX303" fmla="*/ 1366072 w 2230147"/>
              <a:gd name="connsiteY303" fmla="*/ 1348551 h 2227137"/>
              <a:gd name="connsiteX304" fmla="*/ 1347933 w 2230147"/>
              <a:gd name="connsiteY304" fmla="*/ 1326125 h 2227137"/>
              <a:gd name="connsiteX305" fmla="*/ 1158958 w 2230147"/>
              <a:gd name="connsiteY305" fmla="*/ 1379552 h 2227137"/>
              <a:gd name="connsiteX306" fmla="*/ 1166873 w 2230147"/>
              <a:gd name="connsiteY306" fmla="*/ 1428362 h 2227137"/>
              <a:gd name="connsiteX307" fmla="*/ 1166803 w 2230147"/>
              <a:gd name="connsiteY307" fmla="*/ 1428891 h 2227137"/>
              <a:gd name="connsiteX308" fmla="*/ 1166873 w 2230147"/>
              <a:gd name="connsiteY308" fmla="*/ 1428692 h 2227137"/>
              <a:gd name="connsiteX309" fmla="*/ 1168521 w 2230147"/>
              <a:gd name="connsiteY309" fmla="*/ 1456396 h 2227137"/>
              <a:gd name="connsiteX310" fmla="*/ 1166543 w 2230147"/>
              <a:gd name="connsiteY310" fmla="*/ 1460683 h 2227137"/>
              <a:gd name="connsiteX311" fmla="*/ 1163245 w 2230147"/>
              <a:gd name="connsiteY311" fmla="*/ 1456395 h 2227137"/>
              <a:gd name="connsiteX312" fmla="*/ 1162915 w 2230147"/>
              <a:gd name="connsiteY312" fmla="*/ 1435948 h 2227137"/>
              <a:gd name="connsiteX313" fmla="*/ 1162915 w 2230147"/>
              <a:gd name="connsiteY313" fmla="*/ 1435947 h 2227137"/>
              <a:gd name="connsiteX314" fmla="*/ 1161308 w 2230147"/>
              <a:gd name="connsiteY314" fmla="*/ 1429269 h 2227137"/>
              <a:gd name="connsiteX315" fmla="*/ 1162915 w 2230147"/>
              <a:gd name="connsiteY315" fmla="*/ 1422096 h 2227137"/>
              <a:gd name="connsiteX316" fmla="*/ 1162586 w 2230147"/>
              <a:gd name="connsiteY316" fmla="*/ 1410553 h 2227137"/>
              <a:gd name="connsiteX317" fmla="*/ 1158958 w 2230147"/>
              <a:gd name="connsiteY317" fmla="*/ 1379552 h 2227137"/>
              <a:gd name="connsiteX318" fmla="*/ 1048401 w 2230147"/>
              <a:gd name="connsiteY318" fmla="*/ 1383180 h 2227137"/>
              <a:gd name="connsiteX319" fmla="*/ 1048681 w 2230147"/>
              <a:gd name="connsiteY319" fmla="*/ 1383738 h 2227137"/>
              <a:gd name="connsiteX320" fmla="*/ 1050013 w 2230147"/>
              <a:gd name="connsiteY320" fmla="*/ 1382849 h 2227137"/>
              <a:gd name="connsiteX321" fmla="*/ 1048998 w 2230147"/>
              <a:gd name="connsiteY321" fmla="*/ 1384373 h 2227137"/>
              <a:gd name="connsiteX322" fmla="*/ 1049354 w 2230147"/>
              <a:gd name="connsiteY322" fmla="*/ 1385085 h 2227137"/>
              <a:gd name="connsiteX323" fmla="*/ 1046496 w 2230147"/>
              <a:gd name="connsiteY323" fmla="*/ 1386990 h 2227137"/>
              <a:gd name="connsiteX324" fmla="*/ 1047461 w 2230147"/>
              <a:gd name="connsiteY324" fmla="*/ 1385059 h 2227137"/>
              <a:gd name="connsiteX325" fmla="*/ 1047156 w 2230147"/>
              <a:gd name="connsiteY325" fmla="*/ 1384754 h 2227137"/>
              <a:gd name="connsiteX326" fmla="*/ 1047843 w 2230147"/>
              <a:gd name="connsiteY326" fmla="*/ 1384296 h 2227137"/>
              <a:gd name="connsiteX327" fmla="*/ 723953 w 2230147"/>
              <a:gd name="connsiteY327" fmla="*/ 1476843 h 2227137"/>
              <a:gd name="connsiteX328" fmla="*/ 735496 w 2230147"/>
              <a:gd name="connsiteY328" fmla="*/ 1476513 h 2227137"/>
              <a:gd name="connsiteX329" fmla="*/ 737804 w 2230147"/>
              <a:gd name="connsiteY329" fmla="*/ 1488386 h 2227137"/>
              <a:gd name="connsiteX330" fmla="*/ 723293 w 2230147"/>
              <a:gd name="connsiteY330" fmla="*/ 1488386 h 2227137"/>
              <a:gd name="connsiteX331" fmla="*/ 723953 w 2230147"/>
              <a:gd name="connsiteY331" fmla="*/ 1476843 h 2227137"/>
              <a:gd name="connsiteX332" fmla="*/ 1155330 w 2230147"/>
              <a:gd name="connsiteY332" fmla="*/ 1341624 h 2227137"/>
              <a:gd name="connsiteX333" fmla="*/ 1157309 w 2230147"/>
              <a:gd name="connsiteY333" fmla="*/ 1358444 h 2227137"/>
              <a:gd name="connsiteX334" fmla="*/ 1155330 w 2230147"/>
              <a:gd name="connsiteY334" fmla="*/ 1341624 h 2227137"/>
              <a:gd name="connsiteX335" fmla="*/ 923811 w 2230147"/>
              <a:gd name="connsiteY335" fmla="*/ 1379882 h 2227137"/>
              <a:gd name="connsiteX336" fmla="*/ 933045 w 2230147"/>
              <a:gd name="connsiteY336" fmla="*/ 1388127 h 2227137"/>
              <a:gd name="connsiteX337" fmla="*/ 925460 w 2230147"/>
              <a:gd name="connsiteY337" fmla="*/ 1396702 h 2227137"/>
              <a:gd name="connsiteX338" fmla="*/ 916555 w 2230147"/>
              <a:gd name="connsiteY338" fmla="*/ 1388457 h 2227137"/>
              <a:gd name="connsiteX339" fmla="*/ 923811 w 2230147"/>
              <a:gd name="connsiteY339" fmla="*/ 1379882 h 2227137"/>
              <a:gd name="connsiteX340" fmla="*/ 1057709 w 2230147"/>
              <a:gd name="connsiteY340" fmla="*/ 1325794 h 2227137"/>
              <a:gd name="connsiteX341" fmla="*/ 1096625 w 2230147"/>
              <a:gd name="connsiteY341" fmla="*/ 1313921 h 2227137"/>
              <a:gd name="connsiteX342" fmla="*/ 1072880 w 2230147"/>
              <a:gd name="connsiteY342" fmla="*/ 1333710 h 2227137"/>
              <a:gd name="connsiteX343" fmla="*/ 1057709 w 2230147"/>
              <a:gd name="connsiteY343" fmla="*/ 1325794 h 2227137"/>
              <a:gd name="connsiteX344" fmla="*/ 964705 w 2230147"/>
              <a:gd name="connsiteY344" fmla="*/ 1332720 h 2227137"/>
              <a:gd name="connsiteX345" fmla="*/ 966024 w 2230147"/>
              <a:gd name="connsiteY345" fmla="*/ 1336348 h 2227137"/>
              <a:gd name="connsiteX346" fmla="*/ 961407 w 2230147"/>
              <a:gd name="connsiteY346" fmla="*/ 1337667 h 2227137"/>
              <a:gd name="connsiteX347" fmla="*/ 959429 w 2230147"/>
              <a:gd name="connsiteY347" fmla="*/ 1334700 h 2227137"/>
              <a:gd name="connsiteX348" fmla="*/ 964705 w 2230147"/>
              <a:gd name="connsiteY348" fmla="*/ 1332720 h 2227137"/>
              <a:gd name="connsiteX349" fmla="*/ 1083104 w 2230147"/>
              <a:gd name="connsiteY349" fmla="*/ 1293804 h 2227137"/>
              <a:gd name="connsiteX350" fmla="*/ 1091019 w 2230147"/>
              <a:gd name="connsiteY350" fmla="*/ 1301720 h 2227137"/>
              <a:gd name="connsiteX351" fmla="*/ 1086401 w 2230147"/>
              <a:gd name="connsiteY351" fmla="*/ 1309305 h 2227137"/>
              <a:gd name="connsiteX352" fmla="*/ 1077827 w 2230147"/>
              <a:gd name="connsiteY352" fmla="*/ 1312603 h 2227137"/>
              <a:gd name="connsiteX353" fmla="*/ 1080136 w 2230147"/>
              <a:gd name="connsiteY353" fmla="*/ 1302379 h 2227137"/>
              <a:gd name="connsiteX354" fmla="*/ 1083104 w 2230147"/>
              <a:gd name="connsiteY354" fmla="*/ 1293804 h 2227137"/>
              <a:gd name="connsiteX355" fmla="*/ 1579782 w 2230147"/>
              <a:gd name="connsiteY355" fmla="*/ 1136819 h 2227137"/>
              <a:gd name="connsiteX356" fmla="*/ 1598580 w 2230147"/>
              <a:gd name="connsiteY356" fmla="*/ 1148033 h 2227137"/>
              <a:gd name="connsiteX357" fmla="*/ 1601219 w 2230147"/>
              <a:gd name="connsiteY357" fmla="*/ 1154959 h 2227137"/>
              <a:gd name="connsiteX358" fmla="*/ 1595283 w 2230147"/>
              <a:gd name="connsiteY358" fmla="*/ 1152650 h 2227137"/>
              <a:gd name="connsiteX359" fmla="*/ 1578133 w 2230147"/>
              <a:gd name="connsiteY359" fmla="*/ 1138798 h 2227137"/>
              <a:gd name="connsiteX360" fmla="*/ 1579782 w 2230147"/>
              <a:gd name="connsiteY360" fmla="*/ 1136819 h 2227137"/>
              <a:gd name="connsiteX361" fmla="*/ 1107180 w 2230147"/>
              <a:gd name="connsiteY361" fmla="*/ 1270058 h 2227137"/>
              <a:gd name="connsiteX362" fmla="*/ 1112457 w 2230147"/>
              <a:gd name="connsiteY362" fmla="*/ 1275335 h 2227137"/>
              <a:gd name="connsiteX363" fmla="*/ 1109159 w 2230147"/>
              <a:gd name="connsiteY363" fmla="*/ 1278303 h 2227137"/>
              <a:gd name="connsiteX364" fmla="*/ 1104211 w 2230147"/>
              <a:gd name="connsiteY364" fmla="*/ 1272037 h 2227137"/>
              <a:gd name="connsiteX365" fmla="*/ 1107180 w 2230147"/>
              <a:gd name="connsiteY365" fmla="*/ 1270058 h 2227137"/>
              <a:gd name="connsiteX366" fmla="*/ 1730170 w 2230147"/>
              <a:gd name="connsiteY366" fmla="*/ 1037550 h 2227137"/>
              <a:gd name="connsiteX367" fmla="*/ 1733139 w 2230147"/>
              <a:gd name="connsiteY367" fmla="*/ 1037550 h 2227137"/>
              <a:gd name="connsiteX368" fmla="*/ 1774364 w 2230147"/>
              <a:gd name="connsiteY368" fmla="*/ 1072179 h 2227137"/>
              <a:gd name="connsiteX369" fmla="*/ 1800418 w 2230147"/>
              <a:gd name="connsiteY369" fmla="*/ 1111095 h 2227137"/>
              <a:gd name="connsiteX370" fmla="*/ 1807014 w 2230147"/>
              <a:gd name="connsiteY370" fmla="*/ 1121979 h 2227137"/>
              <a:gd name="connsiteX371" fmla="*/ 1807674 w 2230147"/>
              <a:gd name="connsiteY371" fmla="*/ 1128245 h 2227137"/>
              <a:gd name="connsiteX372" fmla="*/ 1801407 w 2230147"/>
              <a:gd name="connsiteY372" fmla="*/ 1126266 h 2227137"/>
              <a:gd name="connsiteX373" fmla="*/ 1788216 w 2230147"/>
              <a:gd name="connsiteY373" fmla="*/ 1102191 h 2227137"/>
              <a:gd name="connsiteX374" fmla="*/ 1766119 w 2230147"/>
              <a:gd name="connsiteY374" fmla="*/ 1075147 h 2227137"/>
              <a:gd name="connsiteX375" fmla="*/ 1730170 w 2230147"/>
              <a:gd name="connsiteY375" fmla="*/ 1037550 h 2227137"/>
              <a:gd name="connsiteX376" fmla="*/ 370407 w 2230147"/>
              <a:gd name="connsiteY376" fmla="*/ 1443533 h 2227137"/>
              <a:gd name="connsiteX377" fmla="*/ 373705 w 2230147"/>
              <a:gd name="connsiteY377" fmla="*/ 1446831 h 2227137"/>
              <a:gd name="connsiteX378" fmla="*/ 370737 w 2230147"/>
              <a:gd name="connsiteY378" fmla="*/ 1450788 h 2227137"/>
              <a:gd name="connsiteX379" fmla="*/ 366450 w 2230147"/>
              <a:gd name="connsiteY379" fmla="*/ 1447161 h 2227137"/>
              <a:gd name="connsiteX380" fmla="*/ 370407 w 2230147"/>
              <a:gd name="connsiteY380" fmla="*/ 1443533 h 2227137"/>
              <a:gd name="connsiteX381" fmla="*/ 1103881 w 2230147"/>
              <a:gd name="connsiteY381" fmla="*/ 1189917 h 2227137"/>
              <a:gd name="connsiteX382" fmla="*/ 1120701 w 2230147"/>
              <a:gd name="connsiteY382" fmla="*/ 1203109 h 2227137"/>
              <a:gd name="connsiteX383" fmla="*/ 1115754 w 2230147"/>
              <a:gd name="connsiteY383" fmla="*/ 1223557 h 2227137"/>
              <a:gd name="connsiteX384" fmla="*/ 1115094 w 2230147"/>
              <a:gd name="connsiteY384" fmla="*/ 1229163 h 2227137"/>
              <a:gd name="connsiteX385" fmla="*/ 1102892 w 2230147"/>
              <a:gd name="connsiteY385" fmla="*/ 1228504 h 2227137"/>
              <a:gd name="connsiteX386" fmla="*/ 1100583 w 2230147"/>
              <a:gd name="connsiteY386" fmla="*/ 1220259 h 2227137"/>
              <a:gd name="connsiteX387" fmla="*/ 1103881 w 2230147"/>
              <a:gd name="connsiteY387" fmla="*/ 1189917 h 2227137"/>
              <a:gd name="connsiteX388" fmla="*/ 985153 w 2230147"/>
              <a:gd name="connsiteY388" fmla="*/ 1222568 h 2227137"/>
              <a:gd name="connsiteX389" fmla="*/ 988781 w 2230147"/>
              <a:gd name="connsiteY389" fmla="*/ 1226855 h 2227137"/>
              <a:gd name="connsiteX390" fmla="*/ 983834 w 2230147"/>
              <a:gd name="connsiteY390" fmla="*/ 1230483 h 2227137"/>
              <a:gd name="connsiteX391" fmla="*/ 980206 w 2230147"/>
              <a:gd name="connsiteY391" fmla="*/ 1226195 h 2227137"/>
              <a:gd name="connsiteX392" fmla="*/ 985153 w 2230147"/>
              <a:gd name="connsiteY392" fmla="*/ 1222568 h 2227137"/>
              <a:gd name="connsiteX393" fmla="*/ 1523716 w 2230147"/>
              <a:gd name="connsiteY393" fmla="*/ 1053710 h 2227137"/>
              <a:gd name="connsiteX394" fmla="*/ 1538887 w 2230147"/>
              <a:gd name="connsiteY394" fmla="*/ 1050742 h 2227137"/>
              <a:gd name="connsiteX395" fmla="*/ 1556036 w 2230147"/>
              <a:gd name="connsiteY395" fmla="*/ 1058986 h 2227137"/>
              <a:gd name="connsiteX396" fmla="*/ 1556366 w 2230147"/>
              <a:gd name="connsiteY396" fmla="*/ 1072178 h 2227137"/>
              <a:gd name="connsiteX397" fmla="*/ 1520418 w 2230147"/>
              <a:gd name="connsiteY397" fmla="*/ 1065912 h 2227137"/>
              <a:gd name="connsiteX398" fmla="*/ 1514481 w 2230147"/>
              <a:gd name="connsiteY398" fmla="*/ 1062615 h 2227137"/>
              <a:gd name="connsiteX399" fmla="*/ 1523716 w 2230147"/>
              <a:gd name="connsiteY399" fmla="*/ 1053710 h 2227137"/>
              <a:gd name="connsiteX400" fmla="*/ 679347 w 2230147"/>
              <a:gd name="connsiteY400" fmla="*/ 1289970 h 2227137"/>
              <a:gd name="connsiteX401" fmla="*/ 688664 w 2230147"/>
              <a:gd name="connsiteY401" fmla="*/ 1287868 h 2227137"/>
              <a:gd name="connsiteX402" fmla="*/ 689983 w 2230147"/>
              <a:gd name="connsiteY402" fmla="*/ 1288528 h 2227137"/>
              <a:gd name="connsiteX403" fmla="*/ 673493 w 2230147"/>
              <a:gd name="connsiteY403" fmla="*/ 1297762 h 2227137"/>
              <a:gd name="connsiteX404" fmla="*/ 679347 w 2230147"/>
              <a:gd name="connsiteY404" fmla="*/ 1289970 h 2227137"/>
              <a:gd name="connsiteX405" fmla="*/ 694971 w 2230147"/>
              <a:gd name="connsiteY405" fmla="*/ 1283085 h 2227137"/>
              <a:gd name="connsiteX406" fmla="*/ 703505 w 2230147"/>
              <a:gd name="connsiteY406" fmla="*/ 1284239 h 2227137"/>
              <a:gd name="connsiteX407" fmla="*/ 689983 w 2230147"/>
              <a:gd name="connsiteY407" fmla="*/ 1288527 h 2227137"/>
              <a:gd name="connsiteX408" fmla="*/ 689324 w 2230147"/>
              <a:gd name="connsiteY408" fmla="*/ 1287867 h 2227137"/>
              <a:gd name="connsiteX409" fmla="*/ 688664 w 2230147"/>
              <a:gd name="connsiteY409" fmla="*/ 1287867 h 2227137"/>
              <a:gd name="connsiteX410" fmla="*/ 694971 w 2230147"/>
              <a:gd name="connsiteY410" fmla="*/ 1283085 h 2227137"/>
              <a:gd name="connsiteX411" fmla="*/ 991419 w 2230147"/>
              <a:gd name="connsiteY411" fmla="*/ 1173427 h 2227137"/>
              <a:gd name="connsiteX412" fmla="*/ 994387 w 2230147"/>
              <a:gd name="connsiteY412" fmla="*/ 1177055 h 2227137"/>
              <a:gd name="connsiteX413" fmla="*/ 989110 w 2230147"/>
              <a:gd name="connsiteY413" fmla="*/ 1180024 h 2227137"/>
              <a:gd name="connsiteX414" fmla="*/ 987132 w 2230147"/>
              <a:gd name="connsiteY414" fmla="*/ 1176066 h 2227137"/>
              <a:gd name="connsiteX415" fmla="*/ 991419 w 2230147"/>
              <a:gd name="connsiteY415" fmla="*/ 1173427 h 2227137"/>
              <a:gd name="connsiteX416" fmla="*/ 583127 w 2230147"/>
              <a:gd name="connsiteY416" fmla="*/ 1261484 h 2227137"/>
              <a:gd name="connsiteX417" fmla="*/ 587415 w 2230147"/>
              <a:gd name="connsiteY417" fmla="*/ 1263462 h 2227137"/>
              <a:gd name="connsiteX418" fmla="*/ 583787 w 2230147"/>
              <a:gd name="connsiteY418" fmla="*/ 1267420 h 2227137"/>
              <a:gd name="connsiteX419" fmla="*/ 580159 w 2230147"/>
              <a:gd name="connsiteY419" fmla="*/ 1264122 h 2227137"/>
              <a:gd name="connsiteX420" fmla="*/ 583127 w 2230147"/>
              <a:gd name="connsiteY420" fmla="*/ 1261484 h 2227137"/>
              <a:gd name="connsiteX421" fmla="*/ 1745341 w 2230147"/>
              <a:gd name="connsiteY421" fmla="*/ 903321 h 2227137"/>
              <a:gd name="connsiteX422" fmla="*/ 1750618 w 2230147"/>
              <a:gd name="connsiteY422" fmla="*/ 907938 h 2227137"/>
              <a:gd name="connsiteX423" fmla="*/ 1745011 w 2230147"/>
              <a:gd name="connsiteY423" fmla="*/ 911896 h 2227137"/>
              <a:gd name="connsiteX424" fmla="*/ 1740394 w 2230147"/>
              <a:gd name="connsiteY424" fmla="*/ 907279 h 2227137"/>
              <a:gd name="connsiteX425" fmla="*/ 1745341 w 2230147"/>
              <a:gd name="connsiteY425" fmla="*/ 903321 h 2227137"/>
              <a:gd name="connsiteX426" fmla="*/ 604565 w 2230147"/>
              <a:gd name="connsiteY426" fmla="*/ 1240047 h 2227137"/>
              <a:gd name="connsiteX427" fmla="*/ 609512 w 2230147"/>
              <a:gd name="connsiteY427" fmla="*/ 1244334 h 2227137"/>
              <a:gd name="connsiteX428" fmla="*/ 600607 w 2230147"/>
              <a:gd name="connsiteY428" fmla="*/ 1251260 h 2227137"/>
              <a:gd name="connsiteX429" fmla="*/ 596649 w 2230147"/>
              <a:gd name="connsiteY429" fmla="*/ 1245323 h 2227137"/>
              <a:gd name="connsiteX430" fmla="*/ 604565 w 2230147"/>
              <a:gd name="connsiteY430" fmla="*/ 1240047 h 2227137"/>
              <a:gd name="connsiteX431" fmla="*/ 1445554 w 2230147"/>
              <a:gd name="connsiteY431" fmla="*/ 956749 h 2227137"/>
              <a:gd name="connsiteX432" fmla="*/ 1452479 w 2230147"/>
              <a:gd name="connsiteY432" fmla="*/ 960707 h 2227137"/>
              <a:gd name="connsiteX433" fmla="*/ 1443904 w 2230147"/>
              <a:gd name="connsiteY433" fmla="*/ 970601 h 2227137"/>
              <a:gd name="connsiteX434" fmla="*/ 1434670 w 2230147"/>
              <a:gd name="connsiteY434" fmla="*/ 963675 h 2227137"/>
              <a:gd name="connsiteX435" fmla="*/ 1445554 w 2230147"/>
              <a:gd name="connsiteY435" fmla="*/ 956749 h 2227137"/>
              <a:gd name="connsiteX436" fmla="*/ 814318 w 2230147"/>
              <a:gd name="connsiteY436" fmla="*/ 1062614 h 2227137"/>
              <a:gd name="connsiteX437" fmla="*/ 816296 w 2230147"/>
              <a:gd name="connsiteY437" fmla="*/ 1064593 h 2227137"/>
              <a:gd name="connsiteX438" fmla="*/ 809041 w 2230147"/>
              <a:gd name="connsiteY438" fmla="*/ 1075147 h 2227137"/>
              <a:gd name="connsiteX439" fmla="*/ 804094 w 2230147"/>
              <a:gd name="connsiteY439" fmla="*/ 1076795 h 2227137"/>
              <a:gd name="connsiteX440" fmla="*/ 806073 w 2230147"/>
              <a:gd name="connsiteY440" fmla="*/ 1071519 h 2227137"/>
              <a:gd name="connsiteX441" fmla="*/ 814318 w 2230147"/>
              <a:gd name="connsiteY441" fmla="*/ 1062614 h 2227137"/>
              <a:gd name="connsiteX442" fmla="*/ 659641 w 2230147"/>
              <a:gd name="connsiteY442" fmla="*/ 1109776 h 2227137"/>
              <a:gd name="connsiteX443" fmla="*/ 670525 w 2230147"/>
              <a:gd name="connsiteY443" fmla="*/ 1123628 h 2227137"/>
              <a:gd name="connsiteX444" fmla="*/ 666897 w 2230147"/>
              <a:gd name="connsiteY444" fmla="*/ 1128905 h 2227137"/>
              <a:gd name="connsiteX445" fmla="*/ 632928 w 2230147"/>
              <a:gd name="connsiteY445" fmla="*/ 1151991 h 2227137"/>
              <a:gd name="connsiteX446" fmla="*/ 621714 w 2230147"/>
              <a:gd name="connsiteY446" fmla="*/ 1157597 h 2227137"/>
              <a:gd name="connsiteX447" fmla="*/ 615778 w 2230147"/>
              <a:gd name="connsiteY447" fmla="*/ 1153970 h 2227137"/>
              <a:gd name="connsiteX448" fmla="*/ 617427 w 2230147"/>
              <a:gd name="connsiteY448" fmla="*/ 1145065 h 2227137"/>
              <a:gd name="connsiteX449" fmla="*/ 649747 w 2230147"/>
              <a:gd name="connsiteY449" fmla="*/ 1122968 h 2227137"/>
              <a:gd name="connsiteX450" fmla="*/ 658322 w 2230147"/>
              <a:gd name="connsiteY450" fmla="*/ 1114723 h 2227137"/>
              <a:gd name="connsiteX451" fmla="*/ 659641 w 2230147"/>
              <a:gd name="connsiteY451" fmla="*/ 1109776 h 2227137"/>
              <a:gd name="connsiteX452" fmla="*/ 1786896 w 2230147"/>
              <a:gd name="connsiteY452" fmla="*/ 742380 h 2227137"/>
              <a:gd name="connsiteX453" fmla="*/ 1798769 w 2230147"/>
              <a:gd name="connsiteY453" fmla="*/ 753593 h 2227137"/>
              <a:gd name="connsiteX454" fmla="*/ 1788215 w 2230147"/>
              <a:gd name="connsiteY454" fmla="*/ 765136 h 2227137"/>
              <a:gd name="connsiteX455" fmla="*/ 1777332 w 2230147"/>
              <a:gd name="connsiteY455" fmla="*/ 757550 h 2227137"/>
              <a:gd name="connsiteX456" fmla="*/ 1786896 w 2230147"/>
              <a:gd name="connsiteY456" fmla="*/ 742380 h 2227137"/>
              <a:gd name="connsiteX457" fmla="*/ 470006 w 2230147"/>
              <a:gd name="connsiteY457" fmla="*/ 1129894 h 2227137"/>
              <a:gd name="connsiteX458" fmla="*/ 473964 w 2230147"/>
              <a:gd name="connsiteY458" fmla="*/ 1130224 h 2227137"/>
              <a:gd name="connsiteX459" fmla="*/ 476272 w 2230147"/>
              <a:gd name="connsiteY459" fmla="*/ 1133604 h 2227137"/>
              <a:gd name="connsiteX460" fmla="*/ 474624 w 2230147"/>
              <a:gd name="connsiteY460" fmla="*/ 1137479 h 2227137"/>
              <a:gd name="connsiteX461" fmla="*/ 474623 w 2230147"/>
              <a:gd name="connsiteY461" fmla="*/ 1138468 h 2227137"/>
              <a:gd name="connsiteX462" fmla="*/ 473305 w 2230147"/>
              <a:gd name="connsiteY462" fmla="*/ 1147703 h 2227137"/>
              <a:gd name="connsiteX463" fmla="*/ 470336 w 2230147"/>
              <a:gd name="connsiteY463" fmla="*/ 1144281 h 2227137"/>
              <a:gd name="connsiteX464" fmla="*/ 470336 w 2230147"/>
              <a:gd name="connsiteY464" fmla="*/ 1138139 h 2227137"/>
              <a:gd name="connsiteX465" fmla="*/ 470006 w 2230147"/>
              <a:gd name="connsiteY465" fmla="*/ 1129894 h 2227137"/>
              <a:gd name="connsiteX466" fmla="*/ 460772 w 2230147"/>
              <a:gd name="connsiteY466" fmla="*/ 1054039 h 2227137"/>
              <a:gd name="connsiteX467" fmla="*/ 470666 w 2230147"/>
              <a:gd name="connsiteY467" fmla="*/ 1066572 h 2227137"/>
              <a:gd name="connsiteX468" fmla="*/ 463081 w 2230147"/>
              <a:gd name="connsiteY468" fmla="*/ 1076136 h 2227137"/>
              <a:gd name="connsiteX469" fmla="*/ 455496 w 2230147"/>
              <a:gd name="connsiteY469" fmla="*/ 1062284 h 2227137"/>
              <a:gd name="connsiteX470" fmla="*/ 460772 w 2230147"/>
              <a:gd name="connsiteY470" fmla="*/ 1054039 h 2227137"/>
              <a:gd name="connsiteX471" fmla="*/ 1789204 w 2230147"/>
              <a:gd name="connsiteY471" fmla="*/ 623981 h 2227137"/>
              <a:gd name="connsiteX472" fmla="*/ 1792502 w 2230147"/>
              <a:gd name="connsiteY472" fmla="*/ 627279 h 2227137"/>
              <a:gd name="connsiteX473" fmla="*/ 1788875 w 2230147"/>
              <a:gd name="connsiteY473" fmla="*/ 630248 h 2227137"/>
              <a:gd name="connsiteX474" fmla="*/ 1785577 w 2230147"/>
              <a:gd name="connsiteY474" fmla="*/ 626950 h 2227137"/>
              <a:gd name="connsiteX475" fmla="*/ 1789204 w 2230147"/>
              <a:gd name="connsiteY475" fmla="*/ 623981 h 2227137"/>
              <a:gd name="connsiteX476" fmla="*/ 1654976 w 2230147"/>
              <a:gd name="connsiteY476" fmla="*/ 660919 h 2227137"/>
              <a:gd name="connsiteX477" fmla="*/ 1661243 w 2230147"/>
              <a:gd name="connsiteY477" fmla="*/ 677079 h 2227137"/>
              <a:gd name="connsiteX478" fmla="*/ 1647392 w 2230147"/>
              <a:gd name="connsiteY478" fmla="*/ 667844 h 2227137"/>
              <a:gd name="connsiteX479" fmla="*/ 1654976 w 2230147"/>
              <a:gd name="connsiteY479" fmla="*/ 660919 h 2227137"/>
              <a:gd name="connsiteX480" fmla="*/ 1720936 w 2230147"/>
              <a:gd name="connsiteY480" fmla="*/ 562969 h 2227137"/>
              <a:gd name="connsiteX481" fmla="*/ 1724234 w 2230147"/>
              <a:gd name="connsiteY481" fmla="*/ 566267 h 2227137"/>
              <a:gd name="connsiteX482" fmla="*/ 1719947 w 2230147"/>
              <a:gd name="connsiteY482" fmla="*/ 569564 h 2227137"/>
              <a:gd name="connsiteX483" fmla="*/ 1716320 w 2230147"/>
              <a:gd name="connsiteY483" fmla="*/ 565607 h 2227137"/>
              <a:gd name="connsiteX484" fmla="*/ 1720936 w 2230147"/>
              <a:gd name="connsiteY484" fmla="*/ 562969 h 2227137"/>
              <a:gd name="connsiteX485" fmla="*/ 563011 w 2230147"/>
              <a:gd name="connsiteY485" fmla="*/ 883533 h 2227137"/>
              <a:gd name="connsiteX486" fmla="*/ 515849 w 2230147"/>
              <a:gd name="connsiteY486" fmla="*/ 919811 h 2227137"/>
              <a:gd name="connsiteX487" fmla="*/ 563011 w 2230147"/>
              <a:gd name="connsiteY487" fmla="*/ 883533 h 2227137"/>
              <a:gd name="connsiteX488" fmla="*/ 1534599 w 2230147"/>
              <a:gd name="connsiteY488" fmla="*/ 540212 h 2227137"/>
              <a:gd name="connsiteX489" fmla="*/ 1541525 w 2230147"/>
              <a:gd name="connsiteY489" fmla="*/ 545489 h 2227137"/>
              <a:gd name="connsiteX490" fmla="*/ 1534929 w 2230147"/>
              <a:gd name="connsiteY490" fmla="*/ 550106 h 2227137"/>
              <a:gd name="connsiteX491" fmla="*/ 1529322 w 2230147"/>
              <a:gd name="connsiteY491" fmla="*/ 544829 h 2227137"/>
              <a:gd name="connsiteX492" fmla="*/ 1534599 w 2230147"/>
              <a:gd name="connsiteY492" fmla="*/ 540212 h 2227137"/>
              <a:gd name="connsiteX493" fmla="*/ 688334 w 2230147"/>
              <a:gd name="connsiteY493" fmla="*/ 777998 h 2227137"/>
              <a:gd name="connsiteX494" fmla="*/ 683387 w 2230147"/>
              <a:gd name="connsiteY494" fmla="*/ 782945 h 2227137"/>
              <a:gd name="connsiteX495" fmla="*/ 705483 w 2230147"/>
              <a:gd name="connsiteY495" fmla="*/ 814606 h 2227137"/>
              <a:gd name="connsiteX496" fmla="*/ 732527 w 2230147"/>
              <a:gd name="connsiteY496" fmla="*/ 827138 h 2227137"/>
              <a:gd name="connsiteX497" fmla="*/ 721644 w 2230147"/>
              <a:gd name="connsiteY497" fmla="*/ 815265 h 2227137"/>
              <a:gd name="connsiteX498" fmla="*/ 707133 w 2230147"/>
              <a:gd name="connsiteY498" fmla="*/ 799765 h 2227137"/>
              <a:gd name="connsiteX499" fmla="*/ 707133 w 2230147"/>
              <a:gd name="connsiteY499" fmla="*/ 791520 h 2227137"/>
              <a:gd name="connsiteX500" fmla="*/ 705814 w 2230147"/>
              <a:gd name="connsiteY500" fmla="*/ 785583 h 2227137"/>
              <a:gd name="connsiteX501" fmla="*/ 688334 w 2230147"/>
              <a:gd name="connsiteY501" fmla="*/ 777998 h 2227137"/>
              <a:gd name="connsiteX502" fmla="*/ 933128 w 2230147"/>
              <a:gd name="connsiteY502" fmla="*/ 632309 h 2227137"/>
              <a:gd name="connsiteX503" fmla="*/ 928099 w 2230147"/>
              <a:gd name="connsiteY503" fmla="*/ 636844 h 2227137"/>
              <a:gd name="connsiteX504" fmla="*/ 923481 w 2230147"/>
              <a:gd name="connsiteY504" fmla="*/ 670483 h 2227137"/>
              <a:gd name="connsiteX505" fmla="*/ 956461 w 2230147"/>
              <a:gd name="connsiteY505" fmla="*/ 717645 h 2227137"/>
              <a:gd name="connsiteX506" fmla="*/ 964706 w 2230147"/>
              <a:gd name="connsiteY506" fmla="*/ 713687 h 2227137"/>
              <a:gd name="connsiteX507" fmla="*/ 956461 w 2230147"/>
              <a:gd name="connsiteY507" fmla="*/ 699176 h 2227137"/>
              <a:gd name="connsiteX508" fmla="*/ 969323 w 2230147"/>
              <a:gd name="connsiteY508" fmla="*/ 703793 h 2227137"/>
              <a:gd name="connsiteX509" fmla="*/ 984824 w 2230147"/>
              <a:gd name="connsiteY509" fmla="*/ 698846 h 2227137"/>
              <a:gd name="connsiteX510" fmla="*/ 990430 w 2230147"/>
              <a:gd name="connsiteY510" fmla="*/ 682356 h 2227137"/>
              <a:gd name="connsiteX511" fmla="*/ 964706 w 2230147"/>
              <a:gd name="connsiteY511" fmla="*/ 653993 h 2227137"/>
              <a:gd name="connsiteX512" fmla="*/ 939641 w 2230147"/>
              <a:gd name="connsiteY512" fmla="*/ 636184 h 2227137"/>
              <a:gd name="connsiteX513" fmla="*/ 933128 w 2230147"/>
              <a:gd name="connsiteY513" fmla="*/ 632309 h 2227137"/>
              <a:gd name="connsiteX514" fmla="*/ 791231 w 2230147"/>
              <a:gd name="connsiteY514" fmla="*/ 663228 h 2227137"/>
              <a:gd name="connsiteX515" fmla="*/ 803763 w 2230147"/>
              <a:gd name="connsiteY515" fmla="*/ 677739 h 2227137"/>
              <a:gd name="connsiteX516" fmla="*/ 792220 w 2230147"/>
              <a:gd name="connsiteY516" fmla="*/ 688952 h 2227137"/>
              <a:gd name="connsiteX517" fmla="*/ 778039 w 2230147"/>
              <a:gd name="connsiteY517" fmla="*/ 675430 h 2227137"/>
              <a:gd name="connsiteX518" fmla="*/ 791231 w 2230147"/>
              <a:gd name="connsiteY518" fmla="*/ 663228 h 2227137"/>
              <a:gd name="connsiteX519" fmla="*/ 867415 w 2230147"/>
              <a:gd name="connsiteY519" fmla="*/ 621673 h 2227137"/>
              <a:gd name="connsiteX520" fmla="*/ 865766 w 2230147"/>
              <a:gd name="connsiteY520" fmla="*/ 623322 h 2227137"/>
              <a:gd name="connsiteX521" fmla="*/ 862798 w 2230147"/>
              <a:gd name="connsiteY521" fmla="*/ 631897 h 2227137"/>
              <a:gd name="connsiteX522" fmla="*/ 878299 w 2230147"/>
              <a:gd name="connsiteY522" fmla="*/ 637173 h 2227137"/>
              <a:gd name="connsiteX523" fmla="*/ 896767 w 2230147"/>
              <a:gd name="connsiteY523" fmla="*/ 630908 h 2227137"/>
              <a:gd name="connsiteX524" fmla="*/ 896767 w 2230147"/>
              <a:gd name="connsiteY524" fmla="*/ 624311 h 2227137"/>
              <a:gd name="connsiteX525" fmla="*/ 867415 w 2230147"/>
              <a:gd name="connsiteY525" fmla="*/ 621673 h 2227137"/>
              <a:gd name="connsiteX526" fmla="*/ 308075 w 2230147"/>
              <a:gd name="connsiteY526" fmla="*/ 782945 h 2227137"/>
              <a:gd name="connsiteX527" fmla="*/ 323905 w 2230147"/>
              <a:gd name="connsiteY527" fmla="*/ 797786 h 2227137"/>
              <a:gd name="connsiteX528" fmla="*/ 307086 w 2230147"/>
              <a:gd name="connsiteY528" fmla="*/ 816914 h 2227137"/>
              <a:gd name="connsiteX529" fmla="*/ 291915 w 2230147"/>
              <a:gd name="connsiteY529" fmla="*/ 800424 h 2227137"/>
              <a:gd name="connsiteX530" fmla="*/ 308075 w 2230147"/>
              <a:gd name="connsiteY530" fmla="*/ 782945 h 2227137"/>
              <a:gd name="connsiteX531" fmla="*/ 159005 w 2230147"/>
              <a:gd name="connsiteY531" fmla="*/ 828456 h 2227137"/>
              <a:gd name="connsiteX532" fmla="*/ 162633 w 2230147"/>
              <a:gd name="connsiteY532" fmla="*/ 831425 h 2227137"/>
              <a:gd name="connsiteX533" fmla="*/ 158675 w 2230147"/>
              <a:gd name="connsiteY533" fmla="*/ 834063 h 2227137"/>
              <a:gd name="connsiteX534" fmla="*/ 155707 w 2230147"/>
              <a:gd name="connsiteY534" fmla="*/ 830435 h 2227137"/>
              <a:gd name="connsiteX535" fmla="*/ 159005 w 2230147"/>
              <a:gd name="connsiteY535" fmla="*/ 828456 h 2227137"/>
              <a:gd name="connsiteX536" fmla="*/ 758911 w 2230147"/>
              <a:gd name="connsiteY536" fmla="*/ 619364 h 2227137"/>
              <a:gd name="connsiteX537" fmla="*/ 768805 w 2230147"/>
              <a:gd name="connsiteY537" fmla="*/ 628928 h 2227137"/>
              <a:gd name="connsiteX538" fmla="*/ 760889 w 2230147"/>
              <a:gd name="connsiteY538" fmla="*/ 636843 h 2227137"/>
              <a:gd name="connsiteX539" fmla="*/ 751325 w 2230147"/>
              <a:gd name="connsiteY539" fmla="*/ 628928 h 2227137"/>
              <a:gd name="connsiteX540" fmla="*/ 758911 w 2230147"/>
              <a:gd name="connsiteY540" fmla="*/ 619364 h 2227137"/>
              <a:gd name="connsiteX541" fmla="*/ 1393115 w 2230147"/>
              <a:gd name="connsiteY541" fmla="*/ 395429 h 2227137"/>
              <a:gd name="connsiteX542" fmla="*/ 1399051 w 2230147"/>
              <a:gd name="connsiteY542" fmla="*/ 401036 h 2227137"/>
              <a:gd name="connsiteX543" fmla="*/ 1391796 w 2230147"/>
              <a:gd name="connsiteY543" fmla="*/ 408292 h 2227137"/>
              <a:gd name="connsiteX544" fmla="*/ 1384870 w 2230147"/>
              <a:gd name="connsiteY544" fmla="*/ 402025 h 2227137"/>
              <a:gd name="connsiteX545" fmla="*/ 1393115 w 2230147"/>
              <a:gd name="connsiteY545" fmla="*/ 395429 h 2227137"/>
              <a:gd name="connsiteX546" fmla="*/ 914906 w 2230147"/>
              <a:gd name="connsiteY546" fmla="*/ 538564 h 2227137"/>
              <a:gd name="connsiteX547" fmla="*/ 917215 w 2230147"/>
              <a:gd name="connsiteY547" fmla="*/ 553075 h 2227137"/>
              <a:gd name="connsiteX548" fmla="*/ 914906 w 2230147"/>
              <a:gd name="connsiteY548" fmla="*/ 538564 h 2227137"/>
              <a:gd name="connsiteX549" fmla="*/ 656673 w 2230147"/>
              <a:gd name="connsiteY549" fmla="*/ 615077 h 2227137"/>
              <a:gd name="connsiteX550" fmla="*/ 666237 w 2230147"/>
              <a:gd name="connsiteY550" fmla="*/ 622992 h 2227137"/>
              <a:gd name="connsiteX551" fmla="*/ 658982 w 2230147"/>
              <a:gd name="connsiteY551" fmla="*/ 632227 h 2227137"/>
              <a:gd name="connsiteX552" fmla="*/ 645790 w 2230147"/>
              <a:gd name="connsiteY552" fmla="*/ 635855 h 2227137"/>
              <a:gd name="connsiteX553" fmla="*/ 639853 w 2230147"/>
              <a:gd name="connsiteY553" fmla="*/ 634865 h 2227137"/>
              <a:gd name="connsiteX554" fmla="*/ 638535 w 2230147"/>
              <a:gd name="connsiteY554" fmla="*/ 627939 h 2227137"/>
              <a:gd name="connsiteX555" fmla="*/ 656673 w 2230147"/>
              <a:gd name="connsiteY555" fmla="*/ 615077 h 2227137"/>
              <a:gd name="connsiteX556" fmla="*/ 712409 w 2230147"/>
              <a:gd name="connsiteY556" fmla="*/ 578799 h 2227137"/>
              <a:gd name="connsiteX557" fmla="*/ 722632 w 2230147"/>
              <a:gd name="connsiteY557" fmla="*/ 582427 h 2227137"/>
              <a:gd name="connsiteX558" fmla="*/ 745059 w 2230147"/>
              <a:gd name="connsiteY558" fmla="*/ 597597 h 2227137"/>
              <a:gd name="connsiteX559" fmla="*/ 745059 w 2230147"/>
              <a:gd name="connsiteY559" fmla="*/ 609140 h 2227137"/>
              <a:gd name="connsiteX560" fmla="*/ 732856 w 2230147"/>
              <a:gd name="connsiteY560" fmla="*/ 610460 h 2227137"/>
              <a:gd name="connsiteX561" fmla="*/ 708121 w 2230147"/>
              <a:gd name="connsiteY561" fmla="*/ 591661 h 2227137"/>
              <a:gd name="connsiteX562" fmla="*/ 706473 w 2230147"/>
              <a:gd name="connsiteY562" fmla="*/ 583746 h 2227137"/>
              <a:gd name="connsiteX563" fmla="*/ 712409 w 2230147"/>
              <a:gd name="connsiteY563" fmla="*/ 578799 h 2227137"/>
              <a:gd name="connsiteX564" fmla="*/ 668216 w 2230147"/>
              <a:gd name="connsiteY564" fmla="*/ 589022 h 2227137"/>
              <a:gd name="connsiteX565" fmla="*/ 677120 w 2230147"/>
              <a:gd name="connsiteY565" fmla="*/ 596938 h 2227137"/>
              <a:gd name="connsiteX566" fmla="*/ 668875 w 2230147"/>
              <a:gd name="connsiteY566" fmla="*/ 606172 h 2227137"/>
              <a:gd name="connsiteX567" fmla="*/ 659971 w 2230147"/>
              <a:gd name="connsiteY567" fmla="*/ 596608 h 2227137"/>
              <a:gd name="connsiteX568" fmla="*/ 668216 w 2230147"/>
              <a:gd name="connsiteY568" fmla="*/ 589022 h 2227137"/>
              <a:gd name="connsiteX569" fmla="*/ 647108 w 2230147"/>
              <a:gd name="connsiteY569" fmla="*/ 575500 h 2227137"/>
              <a:gd name="connsiteX570" fmla="*/ 657662 w 2230147"/>
              <a:gd name="connsiteY570" fmla="*/ 586054 h 2227137"/>
              <a:gd name="connsiteX571" fmla="*/ 647768 w 2230147"/>
              <a:gd name="connsiteY571" fmla="*/ 595288 h 2227137"/>
              <a:gd name="connsiteX572" fmla="*/ 636225 w 2230147"/>
              <a:gd name="connsiteY572" fmla="*/ 584735 h 2227137"/>
              <a:gd name="connsiteX573" fmla="*/ 647108 w 2230147"/>
              <a:gd name="connsiteY573" fmla="*/ 575500 h 2227137"/>
              <a:gd name="connsiteX574" fmla="*/ 685036 w 2230147"/>
              <a:gd name="connsiteY574" fmla="*/ 563298 h 2227137"/>
              <a:gd name="connsiteX575" fmla="*/ 689983 w 2230147"/>
              <a:gd name="connsiteY575" fmla="*/ 570224 h 2227137"/>
              <a:gd name="connsiteX576" fmla="*/ 684376 w 2230147"/>
              <a:gd name="connsiteY576" fmla="*/ 575501 h 2227137"/>
              <a:gd name="connsiteX577" fmla="*/ 679429 w 2230147"/>
              <a:gd name="connsiteY577" fmla="*/ 568575 h 2227137"/>
              <a:gd name="connsiteX578" fmla="*/ 685036 w 2230147"/>
              <a:gd name="connsiteY578" fmla="*/ 563298 h 2227137"/>
              <a:gd name="connsiteX579" fmla="*/ 526402 w 2230147"/>
              <a:gd name="connsiteY579" fmla="*/ 604193 h 2227137"/>
              <a:gd name="connsiteX580" fmla="*/ 542892 w 2230147"/>
              <a:gd name="connsiteY580" fmla="*/ 622332 h 2227137"/>
              <a:gd name="connsiteX581" fmla="*/ 529700 w 2230147"/>
              <a:gd name="connsiteY581" fmla="*/ 641131 h 2227137"/>
              <a:gd name="connsiteX582" fmla="*/ 509582 w 2230147"/>
              <a:gd name="connsiteY582" fmla="*/ 619364 h 2227137"/>
              <a:gd name="connsiteX583" fmla="*/ 526402 w 2230147"/>
              <a:gd name="connsiteY583" fmla="*/ 604193 h 2227137"/>
              <a:gd name="connsiteX584" fmla="*/ 827509 w 2230147"/>
              <a:gd name="connsiteY584" fmla="*/ 510200 h 2227137"/>
              <a:gd name="connsiteX585" fmla="*/ 831796 w 2230147"/>
              <a:gd name="connsiteY585" fmla="*/ 510200 h 2227137"/>
              <a:gd name="connsiteX586" fmla="*/ 851914 w 2230147"/>
              <a:gd name="connsiteY586" fmla="*/ 528339 h 2227137"/>
              <a:gd name="connsiteX587" fmla="*/ 828828 w 2230147"/>
              <a:gd name="connsiteY587" fmla="*/ 513828 h 2227137"/>
              <a:gd name="connsiteX588" fmla="*/ 827509 w 2230147"/>
              <a:gd name="connsiteY588" fmla="*/ 510200 h 2227137"/>
              <a:gd name="connsiteX589" fmla="*/ 750089 w 2230147"/>
              <a:gd name="connsiteY589" fmla="*/ 525866 h 2227137"/>
              <a:gd name="connsiteX590" fmla="*/ 763528 w 2230147"/>
              <a:gd name="connsiteY590" fmla="*/ 526360 h 2227137"/>
              <a:gd name="connsiteX591" fmla="*/ 776390 w 2230147"/>
              <a:gd name="connsiteY591" fmla="*/ 534276 h 2227137"/>
              <a:gd name="connsiteX592" fmla="*/ 781337 w 2230147"/>
              <a:gd name="connsiteY592" fmla="*/ 555713 h 2227137"/>
              <a:gd name="connsiteX593" fmla="*/ 781997 w 2230147"/>
              <a:gd name="connsiteY593" fmla="*/ 566266 h 2227137"/>
              <a:gd name="connsiteX594" fmla="*/ 783976 w 2230147"/>
              <a:gd name="connsiteY594" fmla="*/ 582426 h 2227137"/>
              <a:gd name="connsiteX595" fmla="*/ 766167 w 2230147"/>
              <a:gd name="connsiteY595" fmla="*/ 588363 h 2227137"/>
              <a:gd name="connsiteX596" fmla="*/ 756272 w 2230147"/>
              <a:gd name="connsiteY596" fmla="*/ 571213 h 2227137"/>
              <a:gd name="connsiteX597" fmla="*/ 758911 w 2230147"/>
              <a:gd name="connsiteY597" fmla="*/ 561979 h 2227137"/>
              <a:gd name="connsiteX598" fmla="*/ 744070 w 2230147"/>
              <a:gd name="connsiteY598" fmla="*/ 557362 h 2227137"/>
              <a:gd name="connsiteX599" fmla="*/ 741101 w 2230147"/>
              <a:gd name="connsiteY599" fmla="*/ 535265 h 2227137"/>
              <a:gd name="connsiteX600" fmla="*/ 750089 w 2230147"/>
              <a:gd name="connsiteY600" fmla="*/ 525866 h 2227137"/>
              <a:gd name="connsiteX601" fmla="*/ 773752 w 2230147"/>
              <a:gd name="connsiteY601" fmla="*/ 502615 h 2227137"/>
              <a:gd name="connsiteX602" fmla="*/ 786285 w 2230147"/>
              <a:gd name="connsiteY602" fmla="*/ 506573 h 2227137"/>
              <a:gd name="connsiteX603" fmla="*/ 794200 w 2230147"/>
              <a:gd name="connsiteY603" fmla="*/ 518445 h 2227137"/>
              <a:gd name="connsiteX604" fmla="*/ 784635 w 2230147"/>
              <a:gd name="connsiteY604" fmla="*/ 529329 h 2227137"/>
              <a:gd name="connsiteX605" fmla="*/ 772103 w 2230147"/>
              <a:gd name="connsiteY605" fmla="*/ 525701 h 2227137"/>
              <a:gd name="connsiteX606" fmla="*/ 764848 w 2230147"/>
              <a:gd name="connsiteY606" fmla="*/ 517786 h 2227137"/>
              <a:gd name="connsiteX607" fmla="*/ 761220 w 2230147"/>
              <a:gd name="connsiteY607" fmla="*/ 507892 h 2227137"/>
              <a:gd name="connsiteX608" fmla="*/ 773752 w 2230147"/>
              <a:gd name="connsiteY608" fmla="*/ 502615 h 2227137"/>
              <a:gd name="connsiteX609" fmla="*/ 473964 w 2230147"/>
              <a:gd name="connsiteY609" fmla="*/ 586713 h 2227137"/>
              <a:gd name="connsiteX610" fmla="*/ 483528 w 2230147"/>
              <a:gd name="connsiteY610" fmla="*/ 595288 h 2227137"/>
              <a:gd name="connsiteX611" fmla="*/ 474954 w 2230147"/>
              <a:gd name="connsiteY611" fmla="*/ 604193 h 2227137"/>
              <a:gd name="connsiteX612" fmla="*/ 466379 w 2230147"/>
              <a:gd name="connsiteY612" fmla="*/ 596278 h 2227137"/>
              <a:gd name="connsiteX613" fmla="*/ 473964 w 2230147"/>
              <a:gd name="connsiteY613" fmla="*/ 586713 h 2227137"/>
              <a:gd name="connsiteX614" fmla="*/ 532999 w 2230147"/>
              <a:gd name="connsiteY614" fmla="*/ 558681 h 2227137"/>
              <a:gd name="connsiteX615" fmla="*/ 541244 w 2230147"/>
              <a:gd name="connsiteY615" fmla="*/ 567915 h 2227137"/>
              <a:gd name="connsiteX616" fmla="*/ 531350 w 2230147"/>
              <a:gd name="connsiteY616" fmla="*/ 575831 h 2227137"/>
              <a:gd name="connsiteX617" fmla="*/ 522775 w 2230147"/>
              <a:gd name="connsiteY617" fmla="*/ 569235 h 2227137"/>
              <a:gd name="connsiteX618" fmla="*/ 532999 w 2230147"/>
              <a:gd name="connsiteY618" fmla="*/ 558681 h 2227137"/>
              <a:gd name="connsiteX619" fmla="*/ 766207 w 2230147"/>
              <a:gd name="connsiteY619" fmla="*/ 479693 h 2227137"/>
              <a:gd name="connsiteX620" fmla="*/ 776720 w 2230147"/>
              <a:gd name="connsiteY620" fmla="*/ 477220 h 2227137"/>
              <a:gd name="connsiteX621" fmla="*/ 786284 w 2230147"/>
              <a:gd name="connsiteY621" fmla="*/ 487773 h 2227137"/>
              <a:gd name="connsiteX622" fmla="*/ 772432 w 2230147"/>
              <a:gd name="connsiteY622" fmla="*/ 499976 h 2227137"/>
              <a:gd name="connsiteX623" fmla="*/ 760889 w 2230147"/>
              <a:gd name="connsiteY623" fmla="*/ 488103 h 2227137"/>
              <a:gd name="connsiteX624" fmla="*/ 766207 w 2230147"/>
              <a:gd name="connsiteY624" fmla="*/ 479693 h 2227137"/>
              <a:gd name="connsiteX625" fmla="*/ 320278 w 2230147"/>
              <a:gd name="connsiteY625" fmla="*/ 615076 h 2227137"/>
              <a:gd name="connsiteX626" fmla="*/ 320281 w 2230147"/>
              <a:gd name="connsiteY626" fmla="*/ 615078 h 2227137"/>
              <a:gd name="connsiteX627" fmla="*/ 337427 w 2230147"/>
              <a:gd name="connsiteY627" fmla="*/ 619035 h 2227137"/>
              <a:gd name="connsiteX628" fmla="*/ 323905 w 2230147"/>
              <a:gd name="connsiteY628" fmla="*/ 621343 h 2227137"/>
              <a:gd name="connsiteX629" fmla="*/ 322916 w 2230147"/>
              <a:gd name="connsiteY629" fmla="*/ 622002 h 2227137"/>
              <a:gd name="connsiteX630" fmla="*/ 312033 w 2230147"/>
              <a:gd name="connsiteY630" fmla="*/ 624971 h 2227137"/>
              <a:gd name="connsiteX631" fmla="*/ 310054 w 2230147"/>
              <a:gd name="connsiteY631" fmla="*/ 620683 h 2227137"/>
              <a:gd name="connsiteX632" fmla="*/ 320278 w 2230147"/>
              <a:gd name="connsiteY632" fmla="*/ 615076 h 2227137"/>
              <a:gd name="connsiteX633" fmla="*/ 817863 w 2230147"/>
              <a:gd name="connsiteY633" fmla="*/ 453721 h 2227137"/>
              <a:gd name="connsiteX634" fmla="*/ 825860 w 2230147"/>
              <a:gd name="connsiteY634" fmla="*/ 452155 h 2227137"/>
              <a:gd name="connsiteX635" fmla="*/ 835754 w 2230147"/>
              <a:gd name="connsiteY635" fmla="*/ 468645 h 2227137"/>
              <a:gd name="connsiteX636" fmla="*/ 823552 w 2230147"/>
              <a:gd name="connsiteY636" fmla="*/ 492061 h 2227137"/>
              <a:gd name="connsiteX637" fmla="*/ 812668 w 2230147"/>
              <a:gd name="connsiteY637" fmla="*/ 484475 h 2227137"/>
              <a:gd name="connsiteX638" fmla="*/ 812998 w 2230147"/>
              <a:gd name="connsiteY638" fmla="*/ 483486 h 2227137"/>
              <a:gd name="connsiteX639" fmla="*/ 812338 w 2230147"/>
              <a:gd name="connsiteY639" fmla="*/ 482496 h 2227137"/>
              <a:gd name="connsiteX640" fmla="*/ 813328 w 2230147"/>
              <a:gd name="connsiteY640" fmla="*/ 460730 h 2227137"/>
              <a:gd name="connsiteX641" fmla="*/ 817863 w 2230147"/>
              <a:gd name="connsiteY641" fmla="*/ 453721 h 2227137"/>
              <a:gd name="connsiteX642" fmla="*/ 712409 w 2230147"/>
              <a:gd name="connsiteY642" fmla="*/ 467326 h 2227137"/>
              <a:gd name="connsiteX643" fmla="*/ 720984 w 2230147"/>
              <a:gd name="connsiteY643" fmla="*/ 476890 h 2227137"/>
              <a:gd name="connsiteX644" fmla="*/ 712409 w 2230147"/>
              <a:gd name="connsiteY644" fmla="*/ 486454 h 2227137"/>
              <a:gd name="connsiteX645" fmla="*/ 703834 w 2230147"/>
              <a:gd name="connsiteY645" fmla="*/ 476560 h 2227137"/>
              <a:gd name="connsiteX646" fmla="*/ 712409 w 2230147"/>
              <a:gd name="connsiteY646" fmla="*/ 467326 h 2227137"/>
              <a:gd name="connsiteX647" fmla="*/ 420536 w 2230147"/>
              <a:gd name="connsiteY647" fmla="*/ 551755 h 2227137"/>
              <a:gd name="connsiteX648" fmla="*/ 429111 w 2230147"/>
              <a:gd name="connsiteY648" fmla="*/ 560660 h 2227137"/>
              <a:gd name="connsiteX649" fmla="*/ 419547 w 2230147"/>
              <a:gd name="connsiteY649" fmla="*/ 569235 h 2227137"/>
              <a:gd name="connsiteX650" fmla="*/ 409983 w 2230147"/>
              <a:gd name="connsiteY650" fmla="*/ 560001 h 2227137"/>
              <a:gd name="connsiteX651" fmla="*/ 420536 w 2230147"/>
              <a:gd name="connsiteY651" fmla="*/ 551755 h 2227137"/>
              <a:gd name="connsiteX652" fmla="*/ 566638 w 2230147"/>
              <a:gd name="connsiteY652" fmla="*/ 504594 h 2227137"/>
              <a:gd name="connsiteX653" fmla="*/ 573894 w 2230147"/>
              <a:gd name="connsiteY653" fmla="*/ 502615 h 2227137"/>
              <a:gd name="connsiteX654" fmla="*/ 594012 w 2230147"/>
              <a:gd name="connsiteY654" fmla="*/ 514488 h 2227137"/>
              <a:gd name="connsiteX655" fmla="*/ 602916 w 2230147"/>
              <a:gd name="connsiteY655" fmla="*/ 535265 h 2227137"/>
              <a:gd name="connsiteX656" fmla="*/ 614130 w 2230147"/>
              <a:gd name="connsiteY656" fmla="*/ 538233 h 2227137"/>
              <a:gd name="connsiteX657" fmla="*/ 628640 w 2230147"/>
              <a:gd name="connsiteY657" fmla="*/ 534276 h 2227137"/>
              <a:gd name="connsiteX658" fmla="*/ 637875 w 2230147"/>
              <a:gd name="connsiteY658" fmla="*/ 544500 h 2227137"/>
              <a:gd name="connsiteX659" fmla="*/ 627651 w 2230147"/>
              <a:gd name="connsiteY659" fmla="*/ 554394 h 2227137"/>
              <a:gd name="connsiteX660" fmla="*/ 614130 w 2230147"/>
              <a:gd name="connsiteY660" fmla="*/ 561319 h 2227137"/>
              <a:gd name="connsiteX661" fmla="*/ 596320 w 2230147"/>
              <a:gd name="connsiteY661" fmla="*/ 556373 h 2227137"/>
              <a:gd name="connsiteX662" fmla="*/ 581150 w 2230147"/>
              <a:gd name="connsiteY662" fmla="*/ 540872 h 2227137"/>
              <a:gd name="connsiteX663" fmla="*/ 573564 w 2230147"/>
              <a:gd name="connsiteY663" fmla="*/ 542851 h 2227137"/>
              <a:gd name="connsiteX664" fmla="*/ 557404 w 2230147"/>
              <a:gd name="connsiteY664" fmla="*/ 532957 h 2227137"/>
              <a:gd name="connsiteX665" fmla="*/ 559712 w 2230147"/>
              <a:gd name="connsiteY665" fmla="*/ 525042 h 2227137"/>
              <a:gd name="connsiteX666" fmla="*/ 564330 w 2230147"/>
              <a:gd name="connsiteY666" fmla="*/ 511520 h 2227137"/>
              <a:gd name="connsiteX667" fmla="*/ 566638 w 2230147"/>
              <a:gd name="connsiteY667" fmla="*/ 504594 h 2227137"/>
              <a:gd name="connsiteX668" fmla="*/ 547180 w 2230147"/>
              <a:gd name="connsiteY668" fmla="*/ 509540 h 2227137"/>
              <a:gd name="connsiteX669" fmla="*/ 555424 w 2230147"/>
              <a:gd name="connsiteY669" fmla="*/ 518445 h 2227137"/>
              <a:gd name="connsiteX670" fmla="*/ 546850 w 2230147"/>
              <a:gd name="connsiteY670" fmla="*/ 526030 h 2227137"/>
              <a:gd name="connsiteX671" fmla="*/ 538934 w 2230147"/>
              <a:gd name="connsiteY671" fmla="*/ 517456 h 2227137"/>
              <a:gd name="connsiteX672" fmla="*/ 547180 w 2230147"/>
              <a:gd name="connsiteY672" fmla="*/ 509540 h 2227137"/>
              <a:gd name="connsiteX673" fmla="*/ 272127 w 2230147"/>
              <a:gd name="connsiteY673" fmla="*/ 573192 h 2227137"/>
              <a:gd name="connsiteX674" fmla="*/ 271797 w 2230147"/>
              <a:gd name="connsiteY674" fmla="*/ 575831 h 2227137"/>
              <a:gd name="connsiteX675" fmla="*/ 277404 w 2230147"/>
              <a:gd name="connsiteY675" fmla="*/ 578799 h 2227137"/>
              <a:gd name="connsiteX676" fmla="*/ 331491 w 2230147"/>
              <a:gd name="connsiteY676" fmla="*/ 596278 h 2227137"/>
              <a:gd name="connsiteX677" fmla="*/ 342044 w 2230147"/>
              <a:gd name="connsiteY677" fmla="*/ 598257 h 2227137"/>
              <a:gd name="connsiteX678" fmla="*/ 335448 w 2230147"/>
              <a:gd name="connsiteY678" fmla="*/ 586384 h 2227137"/>
              <a:gd name="connsiteX679" fmla="*/ 327533 w 2230147"/>
              <a:gd name="connsiteY679" fmla="*/ 583086 h 2227137"/>
              <a:gd name="connsiteX680" fmla="*/ 302469 w 2230147"/>
              <a:gd name="connsiteY680" fmla="*/ 576161 h 2227137"/>
              <a:gd name="connsiteX681" fmla="*/ 272127 w 2230147"/>
              <a:gd name="connsiteY681" fmla="*/ 573192 h 2227137"/>
              <a:gd name="connsiteX682" fmla="*/ 518817 w 2230147"/>
              <a:gd name="connsiteY682" fmla="*/ 487114 h 2227137"/>
              <a:gd name="connsiteX683" fmla="*/ 532998 w 2230147"/>
              <a:gd name="connsiteY683" fmla="*/ 498987 h 2227137"/>
              <a:gd name="connsiteX684" fmla="*/ 518817 w 2230147"/>
              <a:gd name="connsiteY684" fmla="*/ 512839 h 2227137"/>
              <a:gd name="connsiteX685" fmla="*/ 505955 w 2230147"/>
              <a:gd name="connsiteY685" fmla="*/ 497668 h 2227137"/>
              <a:gd name="connsiteX686" fmla="*/ 518817 w 2230147"/>
              <a:gd name="connsiteY686" fmla="*/ 487114 h 2227137"/>
              <a:gd name="connsiteX687" fmla="*/ 720324 w 2230147"/>
              <a:gd name="connsiteY687" fmla="*/ 402356 h 2227137"/>
              <a:gd name="connsiteX688" fmla="*/ 722633 w 2230147"/>
              <a:gd name="connsiteY688" fmla="*/ 404335 h 2227137"/>
              <a:gd name="connsiteX689" fmla="*/ 718675 w 2230147"/>
              <a:gd name="connsiteY689" fmla="*/ 411261 h 2227137"/>
              <a:gd name="connsiteX690" fmla="*/ 709771 w 2230147"/>
              <a:gd name="connsiteY690" fmla="*/ 417197 h 2227137"/>
              <a:gd name="connsiteX691" fmla="*/ 715377 w 2230147"/>
              <a:gd name="connsiteY691" fmla="*/ 407303 h 2227137"/>
              <a:gd name="connsiteX692" fmla="*/ 720324 w 2230147"/>
              <a:gd name="connsiteY692" fmla="*/ 402356 h 2227137"/>
              <a:gd name="connsiteX693" fmla="*/ 227603 w 2230147"/>
              <a:gd name="connsiteY693" fmla="*/ 529328 h 2227137"/>
              <a:gd name="connsiteX694" fmla="*/ 236178 w 2230147"/>
              <a:gd name="connsiteY694" fmla="*/ 530647 h 2227137"/>
              <a:gd name="connsiteX695" fmla="*/ 234859 w 2230147"/>
              <a:gd name="connsiteY695" fmla="*/ 533945 h 2227137"/>
              <a:gd name="connsiteX696" fmla="*/ 227603 w 2230147"/>
              <a:gd name="connsiteY696" fmla="*/ 529328 h 2227137"/>
              <a:gd name="connsiteX697" fmla="*/ 402398 w 2230147"/>
              <a:gd name="connsiteY697" fmla="*/ 473922 h 2227137"/>
              <a:gd name="connsiteX698" fmla="*/ 411633 w 2230147"/>
              <a:gd name="connsiteY698" fmla="*/ 484476 h 2227137"/>
              <a:gd name="connsiteX699" fmla="*/ 402068 w 2230147"/>
              <a:gd name="connsiteY699" fmla="*/ 493380 h 2227137"/>
              <a:gd name="connsiteX700" fmla="*/ 392174 w 2230147"/>
              <a:gd name="connsiteY700" fmla="*/ 483816 h 2227137"/>
              <a:gd name="connsiteX701" fmla="*/ 402398 w 2230147"/>
              <a:gd name="connsiteY701" fmla="*/ 473922 h 2227137"/>
              <a:gd name="connsiteX702" fmla="*/ 639523 w 2230147"/>
              <a:gd name="connsiteY702" fmla="*/ 368387 h 2227137"/>
              <a:gd name="connsiteX703" fmla="*/ 658652 w 2230147"/>
              <a:gd name="connsiteY703" fmla="*/ 385207 h 2227137"/>
              <a:gd name="connsiteX704" fmla="*/ 639523 w 2230147"/>
              <a:gd name="connsiteY704" fmla="*/ 368387 h 2227137"/>
              <a:gd name="connsiteX705" fmla="*/ 624023 w 2230147"/>
              <a:gd name="connsiteY705" fmla="*/ 344970 h 2227137"/>
              <a:gd name="connsiteX706" fmla="*/ 631279 w 2230147"/>
              <a:gd name="connsiteY706" fmla="*/ 349588 h 2227137"/>
              <a:gd name="connsiteX707" fmla="*/ 635896 w 2230147"/>
              <a:gd name="connsiteY707" fmla="*/ 364099 h 2227137"/>
              <a:gd name="connsiteX708" fmla="*/ 622374 w 2230147"/>
              <a:gd name="connsiteY708" fmla="*/ 359811 h 2227137"/>
              <a:gd name="connsiteX709" fmla="*/ 620725 w 2230147"/>
              <a:gd name="connsiteY709" fmla="*/ 350247 h 2227137"/>
              <a:gd name="connsiteX710" fmla="*/ 624023 w 2230147"/>
              <a:gd name="connsiteY710" fmla="*/ 344970 h 2227137"/>
              <a:gd name="connsiteX711" fmla="*/ 558063 w 2230147"/>
              <a:gd name="connsiteY711" fmla="*/ 354205 h 2227137"/>
              <a:gd name="connsiteX712" fmla="*/ 569276 w 2230147"/>
              <a:gd name="connsiteY712" fmla="*/ 364758 h 2227137"/>
              <a:gd name="connsiteX713" fmla="*/ 560701 w 2230147"/>
              <a:gd name="connsiteY713" fmla="*/ 373663 h 2227137"/>
              <a:gd name="connsiteX714" fmla="*/ 548829 w 2230147"/>
              <a:gd name="connsiteY714" fmla="*/ 363769 h 2227137"/>
              <a:gd name="connsiteX715" fmla="*/ 558063 w 2230147"/>
              <a:gd name="connsiteY715" fmla="*/ 354205 h 2227137"/>
              <a:gd name="connsiteX716" fmla="*/ 647439 w 2230147"/>
              <a:gd name="connsiteY716" fmla="*/ 318917 h 2227137"/>
              <a:gd name="connsiteX717" fmla="*/ 655354 w 2230147"/>
              <a:gd name="connsiteY717" fmla="*/ 327821 h 2227137"/>
              <a:gd name="connsiteX718" fmla="*/ 647109 w 2230147"/>
              <a:gd name="connsiteY718" fmla="*/ 336396 h 2227137"/>
              <a:gd name="connsiteX719" fmla="*/ 638204 w 2230147"/>
              <a:gd name="connsiteY719" fmla="*/ 327491 h 2227137"/>
              <a:gd name="connsiteX720" fmla="*/ 647439 w 2230147"/>
              <a:gd name="connsiteY720" fmla="*/ 318917 h 2227137"/>
              <a:gd name="connsiteX721" fmla="*/ 376343 w 2230147"/>
              <a:gd name="connsiteY721" fmla="*/ 397739 h 2227137"/>
              <a:gd name="connsiteX722" fmla="*/ 389865 w 2230147"/>
              <a:gd name="connsiteY722" fmla="*/ 405654 h 2227137"/>
              <a:gd name="connsiteX723" fmla="*/ 380301 w 2230147"/>
              <a:gd name="connsiteY723" fmla="*/ 414559 h 2227137"/>
              <a:gd name="connsiteX724" fmla="*/ 368758 w 2230147"/>
              <a:gd name="connsiteY724" fmla="*/ 404665 h 2227137"/>
              <a:gd name="connsiteX725" fmla="*/ 376343 w 2230147"/>
              <a:gd name="connsiteY725" fmla="*/ 397739 h 2227137"/>
              <a:gd name="connsiteX726" fmla="*/ 546850 w 2230147"/>
              <a:gd name="connsiteY726" fmla="*/ 329799 h 2227137"/>
              <a:gd name="connsiteX727" fmla="*/ 555425 w 2230147"/>
              <a:gd name="connsiteY727" fmla="*/ 337055 h 2227137"/>
              <a:gd name="connsiteX728" fmla="*/ 546190 w 2230147"/>
              <a:gd name="connsiteY728" fmla="*/ 349258 h 2227137"/>
              <a:gd name="connsiteX729" fmla="*/ 536297 w 2230147"/>
              <a:gd name="connsiteY729" fmla="*/ 340023 h 2227137"/>
              <a:gd name="connsiteX730" fmla="*/ 546850 w 2230147"/>
              <a:gd name="connsiteY730" fmla="*/ 329799 h 2227137"/>
              <a:gd name="connsiteX731" fmla="*/ 469347 w 2230147"/>
              <a:gd name="connsiteY731" fmla="*/ 288905 h 2227137"/>
              <a:gd name="connsiteX732" fmla="*/ 475943 w 2230147"/>
              <a:gd name="connsiteY732" fmla="*/ 295830 h 2227137"/>
              <a:gd name="connsiteX733" fmla="*/ 469347 w 2230147"/>
              <a:gd name="connsiteY733" fmla="*/ 301767 h 2227137"/>
              <a:gd name="connsiteX734" fmla="*/ 461761 w 2230147"/>
              <a:gd name="connsiteY734" fmla="*/ 295501 h 2227137"/>
              <a:gd name="connsiteX735" fmla="*/ 469347 w 2230147"/>
              <a:gd name="connsiteY735" fmla="*/ 288905 h 2227137"/>
              <a:gd name="connsiteX736" fmla="*/ 930407 w 2230147"/>
              <a:gd name="connsiteY736" fmla="*/ 133899 h 2227137"/>
              <a:gd name="connsiteX737" fmla="*/ 935354 w 2230147"/>
              <a:gd name="connsiteY737" fmla="*/ 138186 h 2227137"/>
              <a:gd name="connsiteX738" fmla="*/ 929417 w 2230147"/>
              <a:gd name="connsiteY738" fmla="*/ 143133 h 2227137"/>
              <a:gd name="connsiteX739" fmla="*/ 925790 w 2230147"/>
              <a:gd name="connsiteY739" fmla="*/ 137856 h 2227137"/>
              <a:gd name="connsiteX740" fmla="*/ 930407 w 2230147"/>
              <a:gd name="connsiteY740" fmla="*/ 133899 h 2227137"/>
              <a:gd name="connsiteX741" fmla="*/ 934694 w 2230147"/>
              <a:gd name="connsiteY741" fmla="*/ 90365 h 2227137"/>
              <a:gd name="connsiteX742" fmla="*/ 940631 w 2230147"/>
              <a:gd name="connsiteY742" fmla="*/ 97291 h 2227137"/>
              <a:gd name="connsiteX743" fmla="*/ 933375 w 2230147"/>
              <a:gd name="connsiteY743" fmla="*/ 103227 h 2227137"/>
              <a:gd name="connsiteX744" fmla="*/ 928428 w 2230147"/>
              <a:gd name="connsiteY744" fmla="*/ 95972 h 2227137"/>
              <a:gd name="connsiteX745" fmla="*/ 934694 w 2230147"/>
              <a:gd name="connsiteY745" fmla="*/ 90365 h 2227137"/>
              <a:gd name="connsiteX746" fmla="*/ 467368 w 2230147"/>
              <a:gd name="connsiteY746" fmla="*/ 225583 h 2227137"/>
              <a:gd name="connsiteX747" fmla="*/ 478581 w 2230147"/>
              <a:gd name="connsiteY747" fmla="*/ 234488 h 2227137"/>
              <a:gd name="connsiteX748" fmla="*/ 468357 w 2230147"/>
              <a:gd name="connsiteY748" fmla="*/ 243062 h 2227137"/>
              <a:gd name="connsiteX749" fmla="*/ 457474 w 2230147"/>
              <a:gd name="connsiteY749" fmla="*/ 235477 h 2227137"/>
              <a:gd name="connsiteX750" fmla="*/ 467368 w 2230147"/>
              <a:gd name="connsiteY750" fmla="*/ 225583 h 2227137"/>
              <a:gd name="connsiteX751" fmla="*/ 522444 w 2230147"/>
              <a:gd name="connsiteY751" fmla="*/ 207774 h 2227137"/>
              <a:gd name="connsiteX752" fmla="*/ 531349 w 2230147"/>
              <a:gd name="connsiteY752" fmla="*/ 217008 h 2227137"/>
              <a:gd name="connsiteX753" fmla="*/ 522774 w 2230147"/>
              <a:gd name="connsiteY753" fmla="*/ 225583 h 2227137"/>
              <a:gd name="connsiteX754" fmla="*/ 513869 w 2230147"/>
              <a:gd name="connsiteY754" fmla="*/ 216349 h 2227137"/>
              <a:gd name="connsiteX755" fmla="*/ 522444 w 2230147"/>
              <a:gd name="connsiteY755" fmla="*/ 207774 h 2227137"/>
              <a:gd name="connsiteX756" fmla="*/ 601597 w 2230147"/>
              <a:gd name="connsiteY756" fmla="*/ 170837 h 2227137"/>
              <a:gd name="connsiteX757" fmla="*/ 606873 w 2230147"/>
              <a:gd name="connsiteY757" fmla="*/ 175124 h 2227137"/>
              <a:gd name="connsiteX758" fmla="*/ 603245 w 2230147"/>
              <a:gd name="connsiteY758" fmla="*/ 181720 h 2227137"/>
              <a:gd name="connsiteX759" fmla="*/ 596320 w 2230147"/>
              <a:gd name="connsiteY759" fmla="*/ 177762 h 2227137"/>
              <a:gd name="connsiteX760" fmla="*/ 601597 w 2230147"/>
              <a:gd name="connsiteY760" fmla="*/ 170837 h 2227137"/>
              <a:gd name="connsiteX761" fmla="*/ 334129 w 2230147"/>
              <a:gd name="connsiteY761" fmla="*/ 177762 h 2227137"/>
              <a:gd name="connsiteX762" fmla="*/ 348640 w 2230147"/>
              <a:gd name="connsiteY762" fmla="*/ 185348 h 2227137"/>
              <a:gd name="connsiteX763" fmla="*/ 340725 w 2230147"/>
              <a:gd name="connsiteY763" fmla="*/ 194582 h 2227137"/>
              <a:gd name="connsiteX764" fmla="*/ 327533 w 2230147"/>
              <a:gd name="connsiteY764" fmla="*/ 184029 h 2227137"/>
              <a:gd name="connsiteX765" fmla="*/ 334129 w 2230147"/>
              <a:gd name="connsiteY765" fmla="*/ 177762 h 2227137"/>
              <a:gd name="connsiteX766" fmla="*/ 139218 w 2230147"/>
              <a:gd name="connsiteY766" fmla="*/ 202828 h 2227137"/>
              <a:gd name="connsiteX767" fmla="*/ 128334 w 2230147"/>
              <a:gd name="connsiteY767" fmla="*/ 212062 h 2227137"/>
              <a:gd name="connsiteX768" fmla="*/ 134271 w 2230147"/>
              <a:gd name="connsiteY768" fmla="*/ 246361 h 2227137"/>
              <a:gd name="connsiteX769" fmla="*/ 157357 w 2230147"/>
              <a:gd name="connsiteY769" fmla="*/ 285937 h 2227137"/>
              <a:gd name="connsiteX770" fmla="*/ 180113 w 2230147"/>
              <a:gd name="connsiteY770" fmla="*/ 316279 h 2227137"/>
              <a:gd name="connsiteX771" fmla="*/ 186049 w 2230147"/>
              <a:gd name="connsiteY771" fmla="*/ 225584 h 2227137"/>
              <a:gd name="connsiteX772" fmla="*/ 139218 w 2230147"/>
              <a:gd name="connsiteY772" fmla="*/ 202828 h 2227137"/>
              <a:gd name="connsiteX773" fmla="*/ 585436 w 2230147"/>
              <a:gd name="connsiteY773" fmla="*/ 49800 h 2227137"/>
              <a:gd name="connsiteX774" fmla="*/ 589394 w 2230147"/>
              <a:gd name="connsiteY774" fmla="*/ 53428 h 2227137"/>
              <a:gd name="connsiteX775" fmla="*/ 586425 w 2230147"/>
              <a:gd name="connsiteY775" fmla="*/ 57055 h 2227137"/>
              <a:gd name="connsiteX776" fmla="*/ 582468 w 2230147"/>
              <a:gd name="connsiteY776" fmla="*/ 54417 h 2227137"/>
              <a:gd name="connsiteX777" fmla="*/ 585436 w 2230147"/>
              <a:gd name="connsiteY777" fmla="*/ 49800 h 2227137"/>
              <a:gd name="connsiteX778" fmla="*/ 191326 w 2230147"/>
              <a:gd name="connsiteY778" fmla="*/ 0 h 2227137"/>
              <a:gd name="connsiteX779" fmla="*/ 200560 w 2230147"/>
              <a:gd name="connsiteY779" fmla="*/ 11213 h 2227137"/>
              <a:gd name="connsiteX780" fmla="*/ 194954 w 2230147"/>
              <a:gd name="connsiteY780" fmla="*/ 14181 h 2227137"/>
              <a:gd name="connsiteX781" fmla="*/ 186049 w 2230147"/>
              <a:gd name="connsiteY781" fmla="*/ 4947 h 2227137"/>
              <a:gd name="connsiteX782" fmla="*/ 191326 w 2230147"/>
              <a:gd name="connsiteY782" fmla="*/ 0 h 2227137"/>
              <a:gd name="connsiteX783" fmla="*/ 35001 w 2230147"/>
              <a:gd name="connsiteY783" fmla="*/ 6267 h 2227137"/>
              <a:gd name="connsiteX784" fmla="*/ 74247 w 2230147"/>
              <a:gd name="connsiteY784" fmla="*/ 4948 h 2227137"/>
              <a:gd name="connsiteX785" fmla="*/ 81833 w 2230147"/>
              <a:gd name="connsiteY785" fmla="*/ 6267 h 2227137"/>
              <a:gd name="connsiteX786" fmla="*/ 129654 w 2230147"/>
              <a:gd name="connsiteY786" fmla="*/ 23417 h 2227137"/>
              <a:gd name="connsiteX787" fmla="*/ 146803 w 2230147"/>
              <a:gd name="connsiteY787" fmla="*/ 30013 h 2227137"/>
              <a:gd name="connsiteX788" fmla="*/ 154059 w 2230147"/>
              <a:gd name="connsiteY788" fmla="*/ 43865 h 2227137"/>
              <a:gd name="connsiteX789" fmla="*/ 156697 w 2230147"/>
              <a:gd name="connsiteY789" fmla="*/ 53429 h 2227137"/>
              <a:gd name="connsiteX790" fmla="*/ 172857 w 2230147"/>
              <a:gd name="connsiteY790" fmla="*/ 85419 h 2227137"/>
              <a:gd name="connsiteX791" fmla="*/ 194294 w 2230147"/>
              <a:gd name="connsiteY791" fmla="*/ 142144 h 2227137"/>
              <a:gd name="connsiteX792" fmla="*/ 222987 w 2230147"/>
              <a:gd name="connsiteY792" fmla="*/ 168199 h 2227137"/>
              <a:gd name="connsiteX793" fmla="*/ 301479 w 2230147"/>
              <a:gd name="connsiteY793" fmla="*/ 251638 h 2227137"/>
              <a:gd name="connsiteX794" fmla="*/ 338087 w 2230147"/>
              <a:gd name="connsiteY794" fmla="*/ 332769 h 2227137"/>
              <a:gd name="connsiteX795" fmla="*/ 355566 w 2230147"/>
              <a:gd name="connsiteY795" fmla="*/ 367397 h 2227137"/>
              <a:gd name="connsiteX796" fmla="*/ 346662 w 2230147"/>
              <a:gd name="connsiteY796" fmla="*/ 403675 h 2227137"/>
              <a:gd name="connsiteX797" fmla="*/ 341715 w 2230147"/>
              <a:gd name="connsiteY797" fmla="*/ 405654 h 2227137"/>
              <a:gd name="connsiteX798" fmla="*/ 323906 w 2230147"/>
              <a:gd name="connsiteY798" fmla="*/ 415878 h 2227137"/>
              <a:gd name="connsiteX799" fmla="*/ 328523 w 2230147"/>
              <a:gd name="connsiteY799" fmla="*/ 444241 h 2227137"/>
              <a:gd name="connsiteX800" fmla="*/ 369088 w 2230147"/>
              <a:gd name="connsiteY800" fmla="*/ 527680 h 2227137"/>
              <a:gd name="connsiteX801" fmla="*/ 401079 w 2230147"/>
              <a:gd name="connsiteY801" fmla="*/ 591661 h 2227137"/>
              <a:gd name="connsiteX802" fmla="*/ 411962 w 2230147"/>
              <a:gd name="connsiteY802" fmla="*/ 602215 h 2227137"/>
              <a:gd name="connsiteX803" fmla="*/ 476273 w 2230147"/>
              <a:gd name="connsiteY803" fmla="*/ 648717 h 2227137"/>
              <a:gd name="connsiteX804" fmla="*/ 529041 w 2230147"/>
              <a:gd name="connsiteY804" fmla="*/ 675760 h 2227137"/>
              <a:gd name="connsiteX805" fmla="*/ 552046 w 2230147"/>
              <a:gd name="connsiteY805" fmla="*/ 685214 h 2227137"/>
              <a:gd name="connsiteX806" fmla="*/ 552456 w 2230147"/>
              <a:gd name="connsiteY806" fmla="*/ 684994 h 2227137"/>
              <a:gd name="connsiteX807" fmla="*/ 576860 w 2230147"/>
              <a:gd name="connsiteY807" fmla="*/ 691260 h 2227137"/>
              <a:gd name="connsiteX808" fmla="*/ 576862 w 2230147"/>
              <a:gd name="connsiteY808" fmla="*/ 691260 h 2227137"/>
              <a:gd name="connsiteX809" fmla="*/ 613799 w 2230147"/>
              <a:gd name="connsiteY809" fmla="*/ 696537 h 2227137"/>
              <a:gd name="connsiteX810" fmla="*/ 626661 w 2230147"/>
              <a:gd name="connsiteY810" fmla="*/ 703462 h 2227137"/>
              <a:gd name="connsiteX811" fmla="*/ 618746 w 2230147"/>
              <a:gd name="connsiteY811" fmla="*/ 716984 h 2227137"/>
              <a:gd name="connsiteX812" fmla="*/ 608852 w 2230147"/>
              <a:gd name="connsiteY812" fmla="*/ 712367 h 2227137"/>
              <a:gd name="connsiteX813" fmla="*/ 577521 w 2230147"/>
              <a:gd name="connsiteY813" fmla="*/ 695547 h 2227137"/>
              <a:gd name="connsiteX814" fmla="*/ 577503 w 2230147"/>
              <a:gd name="connsiteY814" fmla="*/ 695541 h 2227137"/>
              <a:gd name="connsiteX815" fmla="*/ 577521 w 2230147"/>
              <a:gd name="connsiteY815" fmla="*/ 695548 h 2227137"/>
              <a:gd name="connsiteX816" fmla="*/ 571031 w 2230147"/>
              <a:gd name="connsiteY816" fmla="*/ 697908 h 2227137"/>
              <a:gd name="connsiteX817" fmla="*/ 591373 w 2230147"/>
              <a:gd name="connsiteY817" fmla="*/ 707751 h 2227137"/>
              <a:gd name="connsiteX818" fmla="*/ 598299 w 2230147"/>
              <a:gd name="connsiteY818" fmla="*/ 710719 h 2227137"/>
              <a:gd name="connsiteX819" fmla="*/ 626991 w 2230147"/>
              <a:gd name="connsiteY819" fmla="*/ 732815 h 2227137"/>
              <a:gd name="connsiteX820" fmla="*/ 663599 w 2230147"/>
              <a:gd name="connsiteY820" fmla="*/ 759199 h 2227137"/>
              <a:gd name="connsiteX821" fmla="*/ 670855 w 2230147"/>
              <a:gd name="connsiteY821" fmla="*/ 760849 h 2227137"/>
              <a:gd name="connsiteX822" fmla="*/ 676791 w 2230147"/>
              <a:gd name="connsiteY822" fmla="*/ 756891 h 2227137"/>
              <a:gd name="connsiteX823" fmla="*/ 673823 w 2230147"/>
              <a:gd name="connsiteY823" fmla="*/ 751614 h 2227137"/>
              <a:gd name="connsiteX824" fmla="*/ 663929 w 2230147"/>
              <a:gd name="connsiteY824" fmla="*/ 745018 h 2227137"/>
              <a:gd name="connsiteX825" fmla="*/ 657663 w 2230147"/>
              <a:gd name="connsiteY825" fmla="*/ 728199 h 2227137"/>
              <a:gd name="connsiteX826" fmla="*/ 677121 w 2230147"/>
              <a:gd name="connsiteY826" fmla="*/ 724241 h 2227137"/>
              <a:gd name="connsiteX827" fmla="*/ 682398 w 2230147"/>
              <a:gd name="connsiteY827" fmla="*/ 728199 h 2227137"/>
              <a:gd name="connsiteX828" fmla="*/ 682627 w 2230147"/>
              <a:gd name="connsiteY828" fmla="*/ 728632 h 2227137"/>
              <a:gd name="connsiteX829" fmla="*/ 700990 w 2230147"/>
              <a:gd name="connsiteY829" fmla="*/ 725230 h 2227137"/>
              <a:gd name="connsiteX830" fmla="*/ 721314 w 2230147"/>
              <a:gd name="connsiteY830" fmla="*/ 725559 h 2227137"/>
              <a:gd name="connsiteX831" fmla="*/ 702763 w 2230147"/>
              <a:gd name="connsiteY831" fmla="*/ 731413 h 2227137"/>
              <a:gd name="connsiteX832" fmla="*/ 684799 w 2230147"/>
              <a:gd name="connsiteY832" fmla="*/ 732735 h 2227137"/>
              <a:gd name="connsiteX833" fmla="*/ 685366 w 2230147"/>
              <a:gd name="connsiteY833" fmla="*/ 733805 h 2227137"/>
              <a:gd name="connsiteX834" fmla="*/ 704494 w 2230147"/>
              <a:gd name="connsiteY834" fmla="*/ 750955 h 2227137"/>
              <a:gd name="connsiteX835" fmla="*/ 741102 w 2230147"/>
              <a:gd name="connsiteY835" fmla="*/ 753923 h 2227137"/>
              <a:gd name="connsiteX836" fmla="*/ 782987 w 2230147"/>
              <a:gd name="connsiteY836" fmla="*/ 741720 h 2227137"/>
              <a:gd name="connsiteX837" fmla="*/ 807721 w 2230147"/>
              <a:gd name="connsiteY837" fmla="*/ 733475 h 2227137"/>
              <a:gd name="connsiteX838" fmla="*/ 811679 w 2230147"/>
              <a:gd name="connsiteY838" fmla="*/ 728858 h 2227137"/>
              <a:gd name="connsiteX839" fmla="*/ 817946 w 2230147"/>
              <a:gd name="connsiteY839" fmla="*/ 690931 h 2227137"/>
              <a:gd name="connsiteX840" fmla="*/ 829159 w 2230147"/>
              <a:gd name="connsiteY840" fmla="*/ 680707 h 2227137"/>
              <a:gd name="connsiteX841" fmla="*/ 845648 w 2230147"/>
              <a:gd name="connsiteY841" fmla="*/ 654653 h 2227137"/>
              <a:gd name="connsiteX842" fmla="*/ 840042 w 2230147"/>
              <a:gd name="connsiteY842" fmla="*/ 625301 h 2227137"/>
              <a:gd name="connsiteX843" fmla="*/ 830148 w 2230147"/>
              <a:gd name="connsiteY843" fmla="*/ 616066 h 2227137"/>
              <a:gd name="connsiteX844" fmla="*/ 826190 w 2230147"/>
              <a:gd name="connsiteY844" fmla="*/ 603204 h 2227137"/>
              <a:gd name="connsiteX845" fmla="*/ 828499 w 2230147"/>
              <a:gd name="connsiteY845" fmla="*/ 594629 h 2227137"/>
              <a:gd name="connsiteX846" fmla="*/ 831137 w 2230147"/>
              <a:gd name="connsiteY846" fmla="*/ 589682 h 2227137"/>
              <a:gd name="connsiteX847" fmla="*/ 836414 w 2230147"/>
              <a:gd name="connsiteY847" fmla="*/ 592651 h 2227137"/>
              <a:gd name="connsiteX848" fmla="*/ 842680 w 2230147"/>
              <a:gd name="connsiteY848" fmla="*/ 608811 h 2227137"/>
              <a:gd name="connsiteX849" fmla="*/ 859830 w 2230147"/>
              <a:gd name="connsiteY849" fmla="*/ 615407 h 2227137"/>
              <a:gd name="connsiteX850" fmla="*/ 875331 w 2230147"/>
              <a:gd name="connsiteY850" fmla="*/ 613098 h 2227137"/>
              <a:gd name="connsiteX851" fmla="*/ 871373 w 2230147"/>
              <a:gd name="connsiteY851" fmla="*/ 603534 h 2227137"/>
              <a:gd name="connsiteX852" fmla="*/ 870054 w 2230147"/>
              <a:gd name="connsiteY852" fmla="*/ 588363 h 2227137"/>
              <a:gd name="connsiteX853" fmla="*/ 883905 w 2230147"/>
              <a:gd name="connsiteY853" fmla="*/ 580778 h 2227137"/>
              <a:gd name="connsiteX854" fmla="*/ 889512 w 2230147"/>
              <a:gd name="connsiteY854" fmla="*/ 594300 h 2227137"/>
              <a:gd name="connsiteX855" fmla="*/ 894788 w 2230147"/>
              <a:gd name="connsiteY855" fmla="*/ 613758 h 2227137"/>
              <a:gd name="connsiteX856" fmla="*/ 902704 w 2230147"/>
              <a:gd name="connsiteY856" fmla="*/ 613428 h 2227137"/>
              <a:gd name="connsiteX857" fmla="*/ 916555 w 2230147"/>
              <a:gd name="connsiteY857" fmla="*/ 605183 h 2227137"/>
              <a:gd name="connsiteX858" fmla="*/ 893469 w 2230147"/>
              <a:gd name="connsiteY858" fmla="*/ 577810 h 2227137"/>
              <a:gd name="connsiteX859" fmla="*/ 890831 w 2230147"/>
              <a:gd name="connsiteY859" fmla="*/ 568905 h 2227137"/>
              <a:gd name="connsiteX860" fmla="*/ 892203 w 2230147"/>
              <a:gd name="connsiteY860" fmla="*/ 567670 h 2227137"/>
              <a:gd name="connsiteX861" fmla="*/ 854883 w 2230147"/>
              <a:gd name="connsiteY861" fmla="*/ 534605 h 2227137"/>
              <a:gd name="connsiteX862" fmla="*/ 874341 w 2230147"/>
              <a:gd name="connsiteY862" fmla="*/ 547467 h 2227137"/>
              <a:gd name="connsiteX863" fmla="*/ 895118 w 2230147"/>
              <a:gd name="connsiteY863" fmla="*/ 565277 h 2227137"/>
              <a:gd name="connsiteX864" fmla="*/ 894319 w 2230147"/>
              <a:gd name="connsiteY864" fmla="*/ 566076 h 2227137"/>
              <a:gd name="connsiteX865" fmla="*/ 915896 w 2230147"/>
              <a:gd name="connsiteY865" fmla="*/ 581767 h 2227137"/>
              <a:gd name="connsiteX866" fmla="*/ 922821 w 2230147"/>
              <a:gd name="connsiteY866" fmla="*/ 583746 h 2227137"/>
              <a:gd name="connsiteX867" fmla="*/ 925130 w 2230147"/>
              <a:gd name="connsiteY867" fmla="*/ 575831 h 2227137"/>
              <a:gd name="connsiteX868" fmla="*/ 920183 w 2230147"/>
              <a:gd name="connsiteY868" fmla="*/ 564948 h 2227137"/>
              <a:gd name="connsiteX869" fmla="*/ 923151 w 2230147"/>
              <a:gd name="connsiteY869" fmla="*/ 560330 h 2227137"/>
              <a:gd name="connsiteX870" fmla="*/ 942610 w 2230147"/>
              <a:gd name="connsiteY870" fmla="*/ 565277 h 2227137"/>
              <a:gd name="connsiteX871" fmla="*/ 959100 w 2230147"/>
              <a:gd name="connsiteY871" fmla="*/ 564948 h 2227137"/>
              <a:gd name="connsiteX872" fmla="*/ 967674 w 2230147"/>
              <a:gd name="connsiteY872" fmla="*/ 550107 h 2227137"/>
              <a:gd name="connsiteX873" fmla="*/ 959759 w 2230147"/>
              <a:gd name="connsiteY873" fmla="*/ 526361 h 2227137"/>
              <a:gd name="connsiteX874" fmla="*/ 960419 w 2230147"/>
              <a:gd name="connsiteY874" fmla="*/ 516467 h 2227137"/>
              <a:gd name="connsiteX875" fmla="*/ 965206 w 2230147"/>
              <a:gd name="connsiteY875" fmla="*/ 516978 h 2227137"/>
              <a:gd name="connsiteX876" fmla="*/ 968667 w 2230147"/>
              <a:gd name="connsiteY876" fmla="*/ 521556 h 2227137"/>
              <a:gd name="connsiteX877" fmla="*/ 968993 w 2230147"/>
              <a:gd name="connsiteY877" fmla="*/ 522074 h 2227137"/>
              <a:gd name="connsiteX878" fmla="*/ 971302 w 2230147"/>
              <a:gd name="connsiteY878" fmla="*/ 525042 h 2227137"/>
              <a:gd name="connsiteX879" fmla="*/ 968667 w 2230147"/>
              <a:gd name="connsiteY879" fmla="*/ 521556 h 2227137"/>
              <a:gd name="connsiteX880" fmla="*/ 965819 w 2230147"/>
              <a:gd name="connsiteY880" fmla="*/ 517044 h 2227137"/>
              <a:gd name="connsiteX881" fmla="*/ 965206 w 2230147"/>
              <a:gd name="connsiteY881" fmla="*/ 516978 h 2227137"/>
              <a:gd name="connsiteX882" fmla="*/ 961079 w 2230147"/>
              <a:gd name="connsiteY882" fmla="*/ 511520 h 2227137"/>
              <a:gd name="connsiteX883" fmla="*/ 943929 w 2230147"/>
              <a:gd name="connsiteY883" fmla="*/ 488104 h 2227137"/>
              <a:gd name="connsiteX884" fmla="*/ 892480 w 2230147"/>
              <a:gd name="connsiteY884" fmla="*/ 443911 h 2227137"/>
              <a:gd name="connsiteX885" fmla="*/ 860160 w 2230147"/>
              <a:gd name="connsiteY885" fmla="*/ 440943 h 2227137"/>
              <a:gd name="connsiteX886" fmla="*/ 846308 w 2230147"/>
              <a:gd name="connsiteY886" fmla="*/ 433357 h 2227137"/>
              <a:gd name="connsiteX887" fmla="*/ 814977 w 2230147"/>
              <a:gd name="connsiteY887" fmla="*/ 421155 h 2227137"/>
              <a:gd name="connsiteX888" fmla="*/ 765178 w 2230147"/>
              <a:gd name="connsiteY888" fmla="*/ 386196 h 2227137"/>
              <a:gd name="connsiteX889" fmla="*/ 696909 w 2230147"/>
              <a:gd name="connsiteY889" fmla="*/ 331779 h 2227137"/>
              <a:gd name="connsiteX890" fmla="*/ 657663 w 2230147"/>
              <a:gd name="connsiteY890" fmla="*/ 289895 h 2227137"/>
              <a:gd name="connsiteX891" fmla="*/ 579170 w 2230147"/>
              <a:gd name="connsiteY891" fmla="*/ 211072 h 2227137"/>
              <a:gd name="connsiteX892" fmla="*/ 489465 w 2230147"/>
              <a:gd name="connsiteY892" fmla="*/ 162262 h 2227137"/>
              <a:gd name="connsiteX893" fmla="*/ 457145 w 2230147"/>
              <a:gd name="connsiteY893" fmla="*/ 144123 h 2227137"/>
              <a:gd name="connsiteX894" fmla="*/ 451209 w 2230147"/>
              <a:gd name="connsiteY894" fmla="*/ 136868 h 2227137"/>
              <a:gd name="connsiteX895" fmla="*/ 452280 w 2230147"/>
              <a:gd name="connsiteY895" fmla="*/ 135558 h 2227137"/>
              <a:gd name="connsiteX896" fmla="*/ 393493 w 2230147"/>
              <a:gd name="connsiteY896" fmla="*/ 114771 h 2227137"/>
              <a:gd name="connsiteX897" fmla="*/ 399759 w 2230147"/>
              <a:gd name="connsiteY897" fmla="*/ 110813 h 2227137"/>
              <a:gd name="connsiteX898" fmla="*/ 452527 w 2230147"/>
              <a:gd name="connsiteY898" fmla="*/ 130931 h 2227137"/>
              <a:gd name="connsiteX899" fmla="*/ 454676 w 2230147"/>
              <a:gd name="connsiteY899" fmla="*/ 133319 h 2227137"/>
              <a:gd name="connsiteX900" fmla="*/ 466709 w 2230147"/>
              <a:gd name="connsiteY900" fmla="*/ 135219 h 2227137"/>
              <a:gd name="connsiteX901" fmla="*/ 556744 w 2230147"/>
              <a:gd name="connsiteY901" fmla="*/ 183369 h 2227137"/>
              <a:gd name="connsiteX902" fmla="*/ 578841 w 2230147"/>
              <a:gd name="connsiteY902" fmla="*/ 188316 h 2227137"/>
              <a:gd name="connsiteX903" fmla="*/ 579830 w 2230147"/>
              <a:gd name="connsiteY903" fmla="*/ 167209 h 2227137"/>
              <a:gd name="connsiteX904" fmla="*/ 563340 w 2230147"/>
              <a:gd name="connsiteY904" fmla="*/ 122686 h 2227137"/>
              <a:gd name="connsiteX905" fmla="*/ 557074 w 2230147"/>
              <a:gd name="connsiteY905" fmla="*/ 107845 h 2227137"/>
              <a:gd name="connsiteX906" fmla="*/ 565649 w 2230147"/>
              <a:gd name="connsiteY906" fmla="*/ 90696 h 2227137"/>
              <a:gd name="connsiteX907" fmla="*/ 583458 w 2230147"/>
              <a:gd name="connsiteY907" fmla="*/ 94323 h 2227137"/>
              <a:gd name="connsiteX908" fmla="*/ 600608 w 2230147"/>
              <a:gd name="connsiteY908" fmla="*/ 119388 h 2227137"/>
              <a:gd name="connsiteX909" fmla="*/ 590384 w 2230147"/>
              <a:gd name="connsiteY909" fmla="*/ 134559 h 2227137"/>
              <a:gd name="connsiteX910" fmla="*/ 585766 w 2230147"/>
              <a:gd name="connsiteY910" fmla="*/ 138517 h 2227137"/>
              <a:gd name="connsiteX911" fmla="*/ 605224 w 2230147"/>
              <a:gd name="connsiteY911" fmla="*/ 206455 h 2227137"/>
              <a:gd name="connsiteX912" fmla="*/ 675801 w 2230147"/>
              <a:gd name="connsiteY912" fmla="*/ 288905 h 2227137"/>
              <a:gd name="connsiteX913" fmla="*/ 728899 w 2230147"/>
              <a:gd name="connsiteY913" fmla="*/ 328481 h 2227137"/>
              <a:gd name="connsiteX914" fmla="*/ 765178 w 2230147"/>
              <a:gd name="connsiteY914" fmla="*/ 357833 h 2227137"/>
              <a:gd name="connsiteX915" fmla="*/ 862139 w 2230147"/>
              <a:gd name="connsiteY915" fmla="*/ 419176 h 2227137"/>
              <a:gd name="connsiteX916" fmla="*/ 894459 w 2230147"/>
              <a:gd name="connsiteY916" fmla="*/ 423463 h 2227137"/>
              <a:gd name="connsiteX917" fmla="*/ 950195 w 2230147"/>
              <a:gd name="connsiteY917" fmla="*/ 460071 h 2227137"/>
              <a:gd name="connsiteX918" fmla="*/ 970313 w 2230147"/>
              <a:gd name="connsiteY918" fmla="*/ 486785 h 2227137"/>
              <a:gd name="connsiteX919" fmla="*/ 977238 w 2230147"/>
              <a:gd name="connsiteY919" fmla="*/ 496349 h 2227137"/>
              <a:gd name="connsiteX920" fmla="*/ 1018134 w 2230147"/>
              <a:gd name="connsiteY920" fmla="*/ 543181 h 2227137"/>
              <a:gd name="connsiteX921" fmla="*/ 1052763 w 2230147"/>
              <a:gd name="connsiteY921" fmla="*/ 574182 h 2227137"/>
              <a:gd name="connsiteX922" fmla="*/ 1080466 w 2230147"/>
              <a:gd name="connsiteY922" fmla="*/ 598257 h 2227137"/>
              <a:gd name="connsiteX923" fmla="*/ 1103882 w 2230147"/>
              <a:gd name="connsiteY923" fmla="*/ 634205 h 2227137"/>
              <a:gd name="connsiteX924" fmla="*/ 1106850 w 2230147"/>
              <a:gd name="connsiteY924" fmla="*/ 642450 h 2227137"/>
              <a:gd name="connsiteX925" fmla="*/ 1124659 w 2230147"/>
              <a:gd name="connsiteY925" fmla="*/ 648387 h 2227137"/>
              <a:gd name="connsiteX926" fmla="*/ 1167203 w 2230147"/>
              <a:gd name="connsiteY926" fmla="*/ 628929 h 2227137"/>
              <a:gd name="connsiteX927" fmla="*/ 1256578 w 2230147"/>
              <a:gd name="connsiteY927" fmla="*/ 690271 h 2227137"/>
              <a:gd name="connsiteX928" fmla="*/ 1290878 w 2230147"/>
              <a:gd name="connsiteY928" fmla="*/ 736773 h 2227137"/>
              <a:gd name="connsiteX929" fmla="*/ 1344305 w 2230147"/>
              <a:gd name="connsiteY929" fmla="*/ 774700 h 2227137"/>
              <a:gd name="connsiteX930" fmla="*/ 1382562 w 2230147"/>
              <a:gd name="connsiteY930" fmla="*/ 831096 h 2227137"/>
              <a:gd name="connsiteX931" fmla="*/ 1406967 w 2230147"/>
              <a:gd name="connsiteY931" fmla="*/ 853192 h 2227137"/>
              <a:gd name="connsiteX932" fmla="*/ 1432692 w 2230147"/>
              <a:gd name="connsiteY932" fmla="*/ 854182 h 2227137"/>
              <a:gd name="connsiteX933" fmla="*/ 1486779 w 2230147"/>
              <a:gd name="connsiteY933" fmla="*/ 852533 h 2227137"/>
              <a:gd name="connsiteX934" fmla="*/ 1497662 w 2230147"/>
              <a:gd name="connsiteY934" fmla="*/ 853192 h 2227137"/>
              <a:gd name="connsiteX935" fmla="*/ 1514812 w 2230147"/>
              <a:gd name="connsiteY935" fmla="*/ 889470 h 2227137"/>
              <a:gd name="connsiteX936" fmla="*/ 1490737 w 2230147"/>
              <a:gd name="connsiteY936" fmla="*/ 921131 h 2227137"/>
              <a:gd name="connsiteX937" fmla="*/ 1485790 w 2230147"/>
              <a:gd name="connsiteY937" fmla="*/ 930365 h 2227137"/>
              <a:gd name="connsiteX938" fmla="*/ 1494364 w 2230147"/>
              <a:gd name="connsiteY938" fmla="*/ 935313 h 2227137"/>
              <a:gd name="connsiteX939" fmla="*/ 1550760 w 2230147"/>
              <a:gd name="connsiteY939" fmla="*/ 945866 h 2227137"/>
              <a:gd name="connsiteX940" fmla="*/ 1634529 w 2230147"/>
              <a:gd name="connsiteY940" fmla="*/ 971591 h 2227137"/>
              <a:gd name="connsiteX941" fmla="*/ 1685318 w 2230147"/>
              <a:gd name="connsiteY941" fmla="*/ 991049 h 2227137"/>
              <a:gd name="connsiteX942" fmla="*/ 1701148 w 2230147"/>
              <a:gd name="connsiteY942" fmla="*/ 1004571 h 2227137"/>
              <a:gd name="connsiteX943" fmla="*/ 1700537 w 2230147"/>
              <a:gd name="connsiteY943" fmla="*/ 1004900 h 2227137"/>
              <a:gd name="connsiteX944" fmla="*/ 1700818 w 2230147"/>
              <a:gd name="connsiteY944" fmla="*/ 1004900 h 2227137"/>
              <a:gd name="connsiteX945" fmla="*/ 1733468 w 2230147"/>
              <a:gd name="connsiteY945" fmla="*/ 1037550 h 2227137"/>
              <a:gd name="connsiteX946" fmla="*/ 1730500 w 2230147"/>
              <a:gd name="connsiteY946" fmla="*/ 1037550 h 2227137"/>
              <a:gd name="connsiteX947" fmla="*/ 1708403 w 2230147"/>
              <a:gd name="connsiteY947" fmla="*/ 1015453 h 2227137"/>
              <a:gd name="connsiteX948" fmla="*/ 1697864 w 2230147"/>
              <a:gd name="connsiteY948" fmla="*/ 1006339 h 2227137"/>
              <a:gd name="connsiteX949" fmla="*/ 1696861 w 2230147"/>
              <a:gd name="connsiteY949" fmla="*/ 1006879 h 2227137"/>
              <a:gd name="connsiteX950" fmla="*/ 1671137 w 2230147"/>
              <a:gd name="connsiteY950" fmla="*/ 995006 h 2227137"/>
              <a:gd name="connsiteX951" fmla="*/ 1554717 w 2230147"/>
              <a:gd name="connsiteY951" fmla="*/ 959388 h 2227137"/>
              <a:gd name="connsiteX952" fmla="*/ 1490077 w 2230147"/>
              <a:gd name="connsiteY952" fmla="*/ 951473 h 2227137"/>
              <a:gd name="connsiteX953" fmla="*/ 1476555 w 2230147"/>
              <a:gd name="connsiteY953" fmla="*/ 947515 h 2227137"/>
              <a:gd name="connsiteX954" fmla="*/ 1431042 w 2230147"/>
              <a:gd name="connsiteY954" fmla="*/ 938611 h 2227137"/>
              <a:gd name="connsiteX955" fmla="*/ 1417191 w 2230147"/>
              <a:gd name="connsiteY955" fmla="*/ 957739 h 2227137"/>
              <a:gd name="connsiteX956" fmla="*/ 1437968 w 2230147"/>
              <a:gd name="connsiteY956" fmla="*/ 981155 h 2227137"/>
              <a:gd name="connsiteX957" fmla="*/ 1456767 w 2230147"/>
              <a:gd name="connsiteY957" fmla="*/ 990060 h 2227137"/>
              <a:gd name="connsiteX958" fmla="*/ 1476225 w 2230147"/>
              <a:gd name="connsiteY958" fmla="*/ 1007869 h 2227137"/>
              <a:gd name="connsiteX959" fmla="*/ 1490406 w 2230147"/>
              <a:gd name="connsiteY959" fmla="*/ 1018092 h 2227137"/>
              <a:gd name="connsiteX960" fmla="*/ 1505907 w 2230147"/>
              <a:gd name="connsiteY960" fmla="*/ 1022709 h 2227137"/>
              <a:gd name="connsiteX961" fmla="*/ 1512174 w 2230147"/>
              <a:gd name="connsiteY961" fmla="*/ 1024029 h 2227137"/>
              <a:gd name="connsiteX962" fmla="*/ 1530312 w 2230147"/>
              <a:gd name="connsiteY962" fmla="*/ 1028975 h 2227137"/>
              <a:gd name="connsiteX963" fmla="*/ 1533280 w 2230147"/>
              <a:gd name="connsiteY963" fmla="*/ 1038210 h 2227137"/>
              <a:gd name="connsiteX964" fmla="*/ 1525036 w 2230147"/>
              <a:gd name="connsiteY964" fmla="*/ 1041838 h 2227137"/>
              <a:gd name="connsiteX965" fmla="*/ 1510194 w 2230147"/>
              <a:gd name="connsiteY965" fmla="*/ 1035571 h 2227137"/>
              <a:gd name="connsiteX966" fmla="*/ 1485459 w 2230147"/>
              <a:gd name="connsiteY966" fmla="*/ 1049093 h 2227137"/>
              <a:gd name="connsiteX967" fmla="*/ 1511184 w 2230147"/>
              <a:gd name="connsiteY967" fmla="*/ 1076137 h 2227137"/>
              <a:gd name="connsiteX968" fmla="*/ 1521737 w 2230147"/>
              <a:gd name="connsiteY968" fmla="*/ 1080425 h 2227137"/>
              <a:gd name="connsiteX969" fmla="*/ 1553398 w 2230147"/>
              <a:gd name="connsiteY969" fmla="*/ 1111096 h 2227137"/>
              <a:gd name="connsiteX970" fmla="*/ 1568899 w 2230147"/>
              <a:gd name="connsiteY970" fmla="*/ 1126267 h 2227137"/>
              <a:gd name="connsiteX971" fmla="*/ 1570877 w 2230147"/>
              <a:gd name="connsiteY971" fmla="*/ 1132862 h 2227137"/>
              <a:gd name="connsiteX972" fmla="*/ 1562962 w 2230147"/>
              <a:gd name="connsiteY972" fmla="*/ 1132862 h 2227137"/>
              <a:gd name="connsiteX973" fmla="*/ 1551089 w 2230147"/>
              <a:gd name="connsiteY973" fmla="*/ 1123628 h 2227137"/>
              <a:gd name="connsiteX974" fmla="*/ 1538887 w 2230147"/>
              <a:gd name="connsiteY974" fmla="*/ 1113075 h 2227137"/>
              <a:gd name="connsiteX975" fmla="*/ 1521078 w 2230147"/>
              <a:gd name="connsiteY975" fmla="*/ 1113405 h 2227137"/>
              <a:gd name="connsiteX976" fmla="*/ 1517450 w 2230147"/>
              <a:gd name="connsiteY976" fmla="*/ 1115713 h 2227137"/>
              <a:gd name="connsiteX977" fmla="*/ 1512174 w 2230147"/>
              <a:gd name="connsiteY977" fmla="*/ 1134841 h 2227137"/>
              <a:gd name="connsiteX978" fmla="*/ 1537568 w 2230147"/>
              <a:gd name="connsiteY978" fmla="*/ 1161225 h 2227137"/>
              <a:gd name="connsiteX979" fmla="*/ 1585059 w 2230147"/>
              <a:gd name="connsiteY979" fmla="*/ 1201131 h 2227137"/>
              <a:gd name="connsiteX980" fmla="*/ 1596272 w 2230147"/>
              <a:gd name="connsiteY980" fmla="*/ 1207727 h 2227137"/>
              <a:gd name="connsiteX981" fmla="*/ 1616390 w 2230147"/>
              <a:gd name="connsiteY981" fmla="*/ 1222238 h 2227137"/>
              <a:gd name="connsiteX982" fmla="*/ 1679052 w 2230147"/>
              <a:gd name="connsiteY982" fmla="*/ 1280613 h 2227137"/>
              <a:gd name="connsiteX983" fmla="*/ 1710053 w 2230147"/>
              <a:gd name="connsiteY983" fmla="*/ 1310624 h 2227137"/>
              <a:gd name="connsiteX984" fmla="*/ 1738745 w 2230147"/>
              <a:gd name="connsiteY984" fmla="*/ 1333710 h 2227137"/>
              <a:gd name="connsiteX985" fmla="*/ 1804046 w 2230147"/>
              <a:gd name="connsiteY985" fmla="*/ 1390436 h 2227137"/>
              <a:gd name="connsiteX986" fmla="*/ 1834057 w 2230147"/>
              <a:gd name="connsiteY986" fmla="*/ 1410224 h 2227137"/>
              <a:gd name="connsiteX987" fmla="*/ 1853845 w 2230147"/>
              <a:gd name="connsiteY987" fmla="*/ 1425395 h 2227137"/>
              <a:gd name="connsiteX988" fmla="*/ 1923433 w 2230147"/>
              <a:gd name="connsiteY988" fmla="*/ 1467939 h 2227137"/>
              <a:gd name="connsiteX989" fmla="*/ 1937945 w 2230147"/>
              <a:gd name="connsiteY989" fmla="*/ 1476844 h 2227137"/>
              <a:gd name="connsiteX990" fmla="*/ 1972903 w 2230147"/>
              <a:gd name="connsiteY990" fmla="*/ 1502898 h 2227137"/>
              <a:gd name="connsiteX991" fmla="*/ 1966637 w 2230147"/>
              <a:gd name="connsiteY991" fmla="*/ 1526973 h 2227137"/>
              <a:gd name="connsiteX992" fmla="*/ 1940583 w 2230147"/>
              <a:gd name="connsiteY992" fmla="*/ 1524994 h 2227137"/>
              <a:gd name="connsiteX993" fmla="*/ 1911231 w 2230147"/>
              <a:gd name="connsiteY993" fmla="*/ 1499270 h 2227137"/>
              <a:gd name="connsiteX994" fmla="*/ 1867697 w 2230147"/>
              <a:gd name="connsiteY994" fmla="*/ 1458705 h 2227137"/>
              <a:gd name="connsiteX995" fmla="*/ 1825153 w 2230147"/>
              <a:gd name="connsiteY995" fmla="*/ 1425065 h 2227137"/>
              <a:gd name="connsiteX996" fmla="*/ 1802397 w 2230147"/>
              <a:gd name="connsiteY996" fmla="*/ 1422427 h 2227137"/>
              <a:gd name="connsiteX997" fmla="*/ 1791843 w 2230147"/>
              <a:gd name="connsiteY997" fmla="*/ 1423746 h 2227137"/>
              <a:gd name="connsiteX998" fmla="*/ 1767768 w 2230147"/>
              <a:gd name="connsiteY998" fmla="*/ 1426714 h 2227137"/>
              <a:gd name="connsiteX999" fmla="*/ 1758863 w 2230147"/>
              <a:gd name="connsiteY999" fmla="*/ 1423416 h 2227137"/>
              <a:gd name="connsiteX1000" fmla="*/ 1763151 w 2230147"/>
              <a:gd name="connsiteY1000" fmla="*/ 1415501 h 2227137"/>
              <a:gd name="connsiteX1001" fmla="*/ 1777992 w 2230147"/>
              <a:gd name="connsiteY1001" fmla="*/ 1413192 h 2227137"/>
              <a:gd name="connsiteX1002" fmla="*/ 1789205 w 2230147"/>
              <a:gd name="connsiteY1002" fmla="*/ 1407585 h 2227137"/>
              <a:gd name="connsiteX1003" fmla="*/ 1786237 w 2230147"/>
              <a:gd name="connsiteY1003" fmla="*/ 1396702 h 2227137"/>
              <a:gd name="connsiteX1004" fmla="*/ 1738086 w 2230147"/>
              <a:gd name="connsiteY1004" fmla="*/ 1362403 h 2227137"/>
              <a:gd name="connsiteX1005" fmla="*/ 1701149 w 2230147"/>
              <a:gd name="connsiteY1005" fmla="*/ 1338987 h 2227137"/>
              <a:gd name="connsiteX1006" fmla="*/ 1649040 w 2230147"/>
              <a:gd name="connsiteY1006" fmla="*/ 1304358 h 2227137"/>
              <a:gd name="connsiteX1007" fmla="*/ 1587038 w 2230147"/>
              <a:gd name="connsiteY1007" fmla="*/ 1256867 h 2227137"/>
              <a:gd name="connsiteX1008" fmla="*/ 1565601 w 2230147"/>
              <a:gd name="connsiteY1008" fmla="*/ 1226855 h 2227137"/>
              <a:gd name="connsiteX1009" fmla="*/ 1513492 w 2230147"/>
              <a:gd name="connsiteY1009" fmla="*/ 1176396 h 2227137"/>
              <a:gd name="connsiteX1010" fmla="*/ 1494034 w 2230147"/>
              <a:gd name="connsiteY1010" fmla="*/ 1169800 h 2227137"/>
              <a:gd name="connsiteX1011" fmla="*/ 1469629 w 2230147"/>
              <a:gd name="connsiteY1011" fmla="*/ 1159577 h 2227137"/>
              <a:gd name="connsiteX1012" fmla="*/ 1454458 w 2230147"/>
              <a:gd name="connsiteY1012" fmla="*/ 1155289 h 2227137"/>
              <a:gd name="connsiteX1013" fmla="*/ 1448851 w 2230147"/>
              <a:gd name="connsiteY1013" fmla="*/ 1171779 h 2227137"/>
              <a:gd name="connsiteX1014" fmla="*/ 1450830 w 2230147"/>
              <a:gd name="connsiteY1014" fmla="*/ 1182332 h 2227137"/>
              <a:gd name="connsiteX1015" fmla="*/ 1435990 w 2230147"/>
              <a:gd name="connsiteY1015" fmla="*/ 1199811 h 2227137"/>
              <a:gd name="connsiteX1016" fmla="*/ 1425840 w 2230147"/>
              <a:gd name="connsiteY1016" fmla="*/ 1199278 h 2227137"/>
              <a:gd name="connsiteX1017" fmla="*/ 1435989 w 2230147"/>
              <a:gd name="connsiteY1017" fmla="*/ 1200800 h 2227137"/>
              <a:gd name="connsiteX1018" fmla="*/ 1425229 w 2230147"/>
              <a:gd name="connsiteY1018" fmla="*/ 1200718 h 2227137"/>
              <a:gd name="connsiteX1019" fmla="*/ 1417613 w 2230147"/>
              <a:gd name="connsiteY1019" fmla="*/ 1207670 h 2227137"/>
              <a:gd name="connsiteX1020" fmla="*/ 1430713 w 2230147"/>
              <a:gd name="connsiteY1020" fmla="*/ 1246643 h 2227137"/>
              <a:gd name="connsiteX1021" fmla="*/ 1402350 w 2230147"/>
              <a:gd name="connsiteY1021" fmla="*/ 1291166 h 2227137"/>
              <a:gd name="connsiteX1022" fmla="*/ 1400975 w 2230147"/>
              <a:gd name="connsiteY1022" fmla="*/ 1291666 h 2227137"/>
              <a:gd name="connsiteX1023" fmla="*/ 1402350 w 2230147"/>
              <a:gd name="connsiteY1023" fmla="*/ 1291825 h 2227137"/>
              <a:gd name="connsiteX1024" fmla="*/ 1422798 w 2230147"/>
              <a:gd name="connsiteY1024" fmla="*/ 1344263 h 2227137"/>
              <a:gd name="connsiteX1025" fmla="*/ 1426425 w 2230147"/>
              <a:gd name="connsiteY1025" fmla="*/ 1354487 h 2227137"/>
              <a:gd name="connsiteX1026" fmla="*/ 1421808 w 2230147"/>
              <a:gd name="connsiteY1026" fmla="*/ 1357455 h 2227137"/>
              <a:gd name="connsiteX1027" fmla="*/ 1418181 w 2230147"/>
              <a:gd name="connsiteY1027" fmla="*/ 1354817 h 2227137"/>
              <a:gd name="connsiteX1028" fmla="*/ 1407297 w 2230147"/>
              <a:gd name="connsiteY1028" fmla="*/ 1331731 h 2227137"/>
              <a:gd name="connsiteX1029" fmla="*/ 1398062 w 2230147"/>
              <a:gd name="connsiteY1029" fmla="*/ 1304358 h 2227137"/>
              <a:gd name="connsiteX1030" fmla="*/ 1391467 w 2230147"/>
              <a:gd name="connsiteY1030" fmla="*/ 1295783 h 2227137"/>
              <a:gd name="connsiteX1031" fmla="*/ 1392419 w 2230147"/>
              <a:gd name="connsiteY1031" fmla="*/ 1294778 h 2227137"/>
              <a:gd name="connsiteX1032" fmla="*/ 1391466 w 2230147"/>
              <a:gd name="connsiteY1032" fmla="*/ 1295124 h 2227137"/>
              <a:gd name="connsiteX1033" fmla="*/ 1361784 w 2230147"/>
              <a:gd name="connsiteY1033" fmla="*/ 1283911 h 2227137"/>
              <a:gd name="connsiteX1034" fmla="*/ 1344305 w 2230147"/>
              <a:gd name="connsiteY1034" fmla="*/ 1264452 h 2227137"/>
              <a:gd name="connsiteX1035" fmla="*/ 1324517 w 2230147"/>
              <a:gd name="connsiteY1035" fmla="*/ 1277644 h 2227137"/>
              <a:gd name="connsiteX1036" fmla="*/ 1315943 w 2230147"/>
              <a:gd name="connsiteY1036" fmla="*/ 1281932 h 2227137"/>
              <a:gd name="connsiteX1037" fmla="*/ 1309016 w 2230147"/>
              <a:gd name="connsiteY1037" fmla="*/ 1300071 h 2227137"/>
              <a:gd name="connsiteX1038" fmla="*/ 1311325 w 2230147"/>
              <a:gd name="connsiteY1038" fmla="*/ 1318540 h 2227137"/>
              <a:gd name="connsiteX1039" fmla="*/ 1306049 w 2230147"/>
              <a:gd name="connsiteY1039" fmla="*/ 1326785 h 2227137"/>
              <a:gd name="connsiteX1040" fmla="*/ 1297474 w 2230147"/>
              <a:gd name="connsiteY1040" fmla="*/ 1324476 h 2227137"/>
              <a:gd name="connsiteX1041" fmla="*/ 1285601 w 2230147"/>
              <a:gd name="connsiteY1041" fmla="*/ 1299741 h 2227137"/>
              <a:gd name="connsiteX1042" fmla="*/ 1278675 w 2230147"/>
              <a:gd name="connsiteY1042" fmla="*/ 1286549 h 2227137"/>
              <a:gd name="connsiteX1043" fmla="*/ 1266802 w 2230147"/>
              <a:gd name="connsiteY1043" fmla="*/ 1288858 h 2227137"/>
              <a:gd name="connsiteX1044" fmla="*/ 1266143 w 2230147"/>
              <a:gd name="connsiteY1044" fmla="*/ 1303699 h 2227137"/>
              <a:gd name="connsiteX1045" fmla="*/ 1278015 w 2230147"/>
              <a:gd name="connsiteY1045" fmla="*/ 1341296 h 2227137"/>
              <a:gd name="connsiteX1046" fmla="*/ 1279005 w 2230147"/>
              <a:gd name="connsiteY1046" fmla="*/ 1354818 h 2227137"/>
              <a:gd name="connsiteX1047" fmla="*/ 1282303 w 2230147"/>
              <a:gd name="connsiteY1047" fmla="*/ 1375595 h 2227137"/>
              <a:gd name="connsiteX1048" fmla="*/ 1283622 w 2230147"/>
              <a:gd name="connsiteY1048" fmla="*/ 1403628 h 2227137"/>
              <a:gd name="connsiteX1049" fmla="*/ 1287250 w 2230147"/>
              <a:gd name="connsiteY1049" fmla="*/ 1445842 h 2227137"/>
              <a:gd name="connsiteX1050" fmla="*/ 1287250 w 2230147"/>
              <a:gd name="connsiteY1050" fmla="*/ 1447418 h 2227137"/>
              <a:gd name="connsiteX1051" fmla="*/ 1290630 w 2230147"/>
              <a:gd name="connsiteY1051" fmla="*/ 1453427 h 2227137"/>
              <a:gd name="connsiteX1052" fmla="*/ 1287250 w 2230147"/>
              <a:gd name="connsiteY1052" fmla="*/ 1459435 h 2227137"/>
              <a:gd name="connsiteX1053" fmla="*/ 1287250 w 2230147"/>
              <a:gd name="connsiteY1053" fmla="*/ 1523675 h 2227137"/>
              <a:gd name="connsiteX1054" fmla="*/ 1297144 w 2230147"/>
              <a:gd name="connsiteY1054" fmla="*/ 1537197 h 2227137"/>
              <a:gd name="connsiteX1055" fmla="*/ 1320230 w 2230147"/>
              <a:gd name="connsiteY1055" fmla="*/ 1595242 h 2227137"/>
              <a:gd name="connsiteX1056" fmla="*/ 1315612 w 2230147"/>
              <a:gd name="connsiteY1056" fmla="*/ 1616019 h 2227137"/>
              <a:gd name="connsiteX1057" fmla="*/ 1299782 w 2230147"/>
              <a:gd name="connsiteY1057" fmla="*/ 1628881 h 2227137"/>
              <a:gd name="connsiteX1058" fmla="*/ 1293189 w 2230147"/>
              <a:gd name="connsiteY1058" fmla="*/ 1636973 h 2227137"/>
              <a:gd name="connsiteX1059" fmla="*/ 1294898 w 2230147"/>
              <a:gd name="connsiteY1059" fmla="*/ 1639269 h 2227137"/>
              <a:gd name="connsiteX1060" fmla="*/ 1292419 w 2230147"/>
              <a:gd name="connsiteY1060" fmla="*/ 1643052 h 2227137"/>
              <a:gd name="connsiteX1061" fmla="*/ 1292197 w 2230147"/>
              <a:gd name="connsiteY1061" fmla="*/ 1653863 h 2227137"/>
              <a:gd name="connsiteX1062" fmla="*/ 1295825 w 2230147"/>
              <a:gd name="connsiteY1062" fmla="*/ 1669447 h 2227137"/>
              <a:gd name="connsiteX1063" fmla="*/ 1291867 w 2230147"/>
              <a:gd name="connsiteY1063" fmla="*/ 1678681 h 2227137"/>
              <a:gd name="connsiteX1064" fmla="*/ 1283622 w 2230147"/>
              <a:gd name="connsiteY1064" fmla="*/ 1671095 h 2227137"/>
              <a:gd name="connsiteX1065" fmla="*/ 1287844 w 2230147"/>
              <a:gd name="connsiteY1065" fmla="*/ 1649338 h 2227137"/>
              <a:gd name="connsiteX1066" fmla="*/ 1286920 w 2230147"/>
              <a:gd name="connsiteY1066" fmla="*/ 1628551 h 2227137"/>
              <a:gd name="connsiteX1067" fmla="*/ 1287609 w 2230147"/>
              <a:gd name="connsiteY1067" fmla="*/ 1629476 h 2227137"/>
              <a:gd name="connsiteX1068" fmla="*/ 1287580 w 2230147"/>
              <a:gd name="connsiteY1068" fmla="*/ 1627562 h 2227137"/>
              <a:gd name="connsiteX1069" fmla="*/ 1259547 w 2230147"/>
              <a:gd name="connsiteY1069" fmla="*/ 1565560 h 2227137"/>
              <a:gd name="connsiteX1070" fmla="*/ 1267792 w 2230147"/>
              <a:gd name="connsiteY1070" fmla="*/ 1536867 h 2227137"/>
              <a:gd name="connsiteX1071" fmla="*/ 1275377 w 2230147"/>
              <a:gd name="connsiteY1071" fmla="*/ 1486078 h 2227137"/>
              <a:gd name="connsiteX1072" fmla="*/ 1274718 w 2230147"/>
              <a:gd name="connsiteY1072" fmla="*/ 1464311 h 2227137"/>
              <a:gd name="connsiteX1073" fmla="*/ 1274962 w 2230147"/>
              <a:gd name="connsiteY1073" fmla="*/ 1459728 h 2227137"/>
              <a:gd name="connsiteX1074" fmla="*/ 1273633 w 2230147"/>
              <a:gd name="connsiteY1074" fmla="*/ 1452685 h 2227137"/>
              <a:gd name="connsiteX1075" fmla="*/ 1275536 w 2230147"/>
              <a:gd name="connsiteY1075" fmla="*/ 1448958 h 2227137"/>
              <a:gd name="connsiteX1076" fmla="*/ 1276037 w 2230147"/>
              <a:gd name="connsiteY1076" fmla="*/ 1439576 h 2227137"/>
              <a:gd name="connsiteX1077" fmla="*/ 1270430 w 2230147"/>
              <a:gd name="connsiteY1077" fmla="*/ 1400989 h 2227137"/>
              <a:gd name="connsiteX1078" fmla="*/ 1266143 w 2230147"/>
              <a:gd name="connsiteY1078" fmla="*/ 1393074 h 2227137"/>
              <a:gd name="connsiteX1079" fmla="*/ 1263834 w 2230147"/>
              <a:gd name="connsiteY1079" fmla="*/ 1389117 h 2227137"/>
              <a:gd name="connsiteX1080" fmla="*/ 1257898 w 2230147"/>
              <a:gd name="connsiteY1080" fmla="*/ 1343604 h 2227137"/>
              <a:gd name="connsiteX1081" fmla="*/ 1248994 w 2230147"/>
              <a:gd name="connsiteY1081" fmla="*/ 1306007 h 2227137"/>
              <a:gd name="connsiteX1082" fmla="*/ 1245695 w 2230147"/>
              <a:gd name="connsiteY1082" fmla="*/ 1298422 h 2227137"/>
              <a:gd name="connsiteX1083" fmla="*/ 1238440 w 2230147"/>
              <a:gd name="connsiteY1083" fmla="*/ 1304028 h 2227137"/>
              <a:gd name="connsiteX1084" fmla="*/ 1231514 w 2230147"/>
              <a:gd name="connsiteY1084" fmla="*/ 1300730 h 2227137"/>
              <a:gd name="connsiteX1085" fmla="*/ 1234482 w 2230147"/>
              <a:gd name="connsiteY1085" fmla="*/ 1295784 h 2227137"/>
              <a:gd name="connsiteX1086" fmla="*/ 1241078 w 2230147"/>
              <a:gd name="connsiteY1086" fmla="*/ 1289517 h 2227137"/>
              <a:gd name="connsiteX1087" fmla="*/ 1231843 w 2230147"/>
              <a:gd name="connsiteY1087" fmla="*/ 1284570 h 2227137"/>
              <a:gd name="connsiteX1088" fmla="*/ 1196225 w 2230147"/>
              <a:gd name="connsiteY1088" fmla="*/ 1269400 h 2227137"/>
              <a:gd name="connsiteX1089" fmla="*/ 1175118 w 2230147"/>
              <a:gd name="connsiteY1089" fmla="*/ 1229824 h 2227137"/>
              <a:gd name="connsiteX1090" fmla="*/ 1163905 w 2230147"/>
              <a:gd name="connsiteY1090" fmla="*/ 1241696 h 2227137"/>
              <a:gd name="connsiteX1091" fmla="*/ 1170171 w 2230147"/>
              <a:gd name="connsiteY1091" fmla="*/ 1227845 h 2227137"/>
              <a:gd name="connsiteX1092" fmla="*/ 1171160 w 2230147"/>
              <a:gd name="connsiteY1092" fmla="*/ 1211684 h 2227137"/>
              <a:gd name="connsiteX1093" fmla="*/ 1155001 w 2230147"/>
              <a:gd name="connsiteY1093" fmla="*/ 1206408 h 2227137"/>
              <a:gd name="connsiteX1094" fmla="*/ 1154294 w 2230147"/>
              <a:gd name="connsiteY1094" fmla="*/ 1214753 h 2227137"/>
              <a:gd name="connsiteX1095" fmla="*/ 1154505 w 2230147"/>
              <a:gd name="connsiteY1095" fmla="*/ 1220465 h 2227137"/>
              <a:gd name="connsiteX1096" fmla="*/ 1152928 w 2230147"/>
              <a:gd name="connsiteY1096" fmla="*/ 1226227 h 2227137"/>
              <a:gd name="connsiteX1097" fmla="*/ 1152032 w 2230147"/>
              <a:gd name="connsiteY1097" fmla="*/ 1232462 h 2227137"/>
              <a:gd name="connsiteX1098" fmla="*/ 1144776 w 2230147"/>
              <a:gd name="connsiteY1098" fmla="*/ 1271048 h 2227137"/>
              <a:gd name="connsiteX1099" fmla="*/ 1155330 w 2230147"/>
              <a:gd name="connsiteY1099" fmla="*/ 1283251 h 2227137"/>
              <a:gd name="connsiteX1100" fmla="*/ 1159287 w 2230147"/>
              <a:gd name="connsiteY1100" fmla="*/ 1285559 h 2227137"/>
              <a:gd name="connsiteX1101" fmla="*/ 1166214 w 2230147"/>
              <a:gd name="connsiteY1101" fmla="*/ 1319529 h 2227137"/>
              <a:gd name="connsiteX1102" fmla="*/ 1151703 w 2230147"/>
              <a:gd name="connsiteY1102" fmla="*/ 1337008 h 2227137"/>
              <a:gd name="connsiteX1103" fmla="*/ 1143128 w 2230147"/>
              <a:gd name="connsiteY1103" fmla="*/ 1337338 h 2227137"/>
              <a:gd name="connsiteX1104" fmla="*/ 1128617 w 2230147"/>
              <a:gd name="connsiteY1104" fmla="*/ 1350200 h 2227137"/>
              <a:gd name="connsiteX1105" fmla="*/ 1121361 w 2230147"/>
              <a:gd name="connsiteY1105" fmla="*/ 1374605 h 2227137"/>
              <a:gd name="connsiteX1106" fmla="*/ 1126638 w 2230147"/>
              <a:gd name="connsiteY1106" fmla="*/ 1393404 h 2227137"/>
              <a:gd name="connsiteX1107" fmla="*/ 1110148 w 2230147"/>
              <a:gd name="connsiteY1107" fmla="*/ 1406266 h 2227137"/>
              <a:gd name="connsiteX1108" fmla="*/ 1096296 w 2230147"/>
              <a:gd name="connsiteY1108" fmla="*/ 1462992 h 2227137"/>
              <a:gd name="connsiteX1109" fmla="*/ 1092008 w 2230147"/>
              <a:gd name="connsiteY1109" fmla="*/ 1484759 h 2227137"/>
              <a:gd name="connsiteX1110" fmla="*/ 1091060 w 2230147"/>
              <a:gd name="connsiteY1110" fmla="*/ 1499105 h 2227137"/>
              <a:gd name="connsiteX1111" fmla="*/ 1090797 w 2230147"/>
              <a:gd name="connsiteY1111" fmla="*/ 1501344 h 2227137"/>
              <a:gd name="connsiteX1112" fmla="*/ 1091119 w 2230147"/>
              <a:gd name="connsiteY1112" fmla="*/ 1499640 h 2227137"/>
              <a:gd name="connsiteX1113" fmla="*/ 1096001 w 2230147"/>
              <a:gd name="connsiteY1113" fmla="*/ 1485417 h 2227137"/>
              <a:gd name="connsiteX1114" fmla="*/ 1096001 w 2230147"/>
              <a:gd name="connsiteY1114" fmla="*/ 1507076 h 2227137"/>
              <a:gd name="connsiteX1115" fmla="*/ 1089404 w 2230147"/>
              <a:gd name="connsiteY1115" fmla="*/ 1513165 h 2227137"/>
              <a:gd name="connsiteX1116" fmla="*/ 1089370 w 2230147"/>
              <a:gd name="connsiteY1116" fmla="*/ 1513451 h 2227137"/>
              <a:gd name="connsiteX1117" fmla="*/ 1092668 w 2230147"/>
              <a:gd name="connsiteY1117" fmla="*/ 1571826 h 2227137"/>
              <a:gd name="connsiteX1118" fmla="*/ 1092668 w 2230147"/>
              <a:gd name="connsiteY1118" fmla="*/ 1586667 h 2227137"/>
              <a:gd name="connsiteX1119" fmla="*/ 1076508 w 2230147"/>
              <a:gd name="connsiteY1119" fmla="*/ 1552697 h 2227137"/>
              <a:gd name="connsiteX1120" fmla="*/ 1072221 w 2230147"/>
              <a:gd name="connsiteY1120" fmla="*/ 1548410 h 2227137"/>
              <a:gd name="connsiteX1121" fmla="*/ 1081125 w 2230147"/>
              <a:gd name="connsiteY1121" fmla="*/ 1515760 h 2227137"/>
              <a:gd name="connsiteX1122" fmla="*/ 1080466 w 2230147"/>
              <a:gd name="connsiteY1122" fmla="*/ 1500259 h 2227137"/>
              <a:gd name="connsiteX1123" fmla="*/ 1078817 w 2230147"/>
              <a:gd name="connsiteY1123" fmla="*/ 1479482 h 2227137"/>
              <a:gd name="connsiteX1124" fmla="*/ 1082114 w 2230147"/>
              <a:gd name="connsiteY1124" fmla="*/ 1452108 h 2227137"/>
              <a:gd name="connsiteX1125" fmla="*/ 1110807 w 2230147"/>
              <a:gd name="connsiteY1125" fmla="*/ 1375925 h 2227137"/>
              <a:gd name="connsiteX1126" fmla="*/ 1116744 w 2230147"/>
              <a:gd name="connsiteY1126" fmla="*/ 1303699 h 2227137"/>
              <a:gd name="connsiteX1127" fmla="*/ 1118723 w 2230147"/>
              <a:gd name="connsiteY1127" fmla="*/ 1282592 h 2227137"/>
              <a:gd name="connsiteX1128" fmla="*/ 1122680 w 2230147"/>
              <a:gd name="connsiteY1128" fmla="*/ 1258186 h 2227137"/>
              <a:gd name="connsiteX1129" fmla="*/ 1130595 w 2230147"/>
              <a:gd name="connsiteY1129" fmla="*/ 1206738 h 2227137"/>
              <a:gd name="connsiteX1130" fmla="*/ 1130053 w 2230147"/>
              <a:gd name="connsiteY1130" fmla="*/ 1200385 h 2227137"/>
              <a:gd name="connsiteX1131" fmla="*/ 1126308 w 2230147"/>
              <a:gd name="connsiteY1131" fmla="*/ 1192349 h 2227137"/>
              <a:gd name="connsiteX1132" fmla="*/ 1122173 w 2230147"/>
              <a:gd name="connsiteY1132" fmla="*/ 1181496 h 2227137"/>
              <a:gd name="connsiteX1133" fmla="*/ 1120372 w 2230147"/>
              <a:gd name="connsiteY1133" fmla="*/ 1179694 h 2227137"/>
              <a:gd name="connsiteX1134" fmla="*/ 1119719 w 2230147"/>
              <a:gd name="connsiteY1134" fmla="*/ 1179282 h 2227137"/>
              <a:gd name="connsiteX1135" fmla="*/ 1107056 w 2230147"/>
              <a:gd name="connsiteY1135" fmla="*/ 1178497 h 2227137"/>
              <a:gd name="connsiteX1136" fmla="*/ 1097465 w 2230147"/>
              <a:gd name="connsiteY1136" fmla="*/ 1180484 h 2227137"/>
              <a:gd name="connsiteX1137" fmla="*/ 1096626 w 2230147"/>
              <a:gd name="connsiteY1137" fmla="*/ 1181673 h 2227137"/>
              <a:gd name="connsiteX1138" fmla="*/ 1094525 w 2230147"/>
              <a:gd name="connsiteY1138" fmla="*/ 1187712 h 2227137"/>
              <a:gd name="connsiteX1139" fmla="*/ 1096212 w 2230147"/>
              <a:gd name="connsiteY1139" fmla="*/ 1200594 h 2227137"/>
              <a:gd name="connsiteX1140" fmla="*/ 1095364 w 2230147"/>
              <a:gd name="connsiteY1140" fmla="*/ 1207402 h 2227137"/>
              <a:gd name="connsiteX1141" fmla="*/ 1092824 w 2230147"/>
              <a:gd name="connsiteY1141" fmla="*/ 1209918 h 2227137"/>
              <a:gd name="connsiteX1142" fmla="*/ 1092668 w 2230147"/>
              <a:gd name="connsiteY1142" fmla="*/ 1212674 h 2227137"/>
              <a:gd name="connsiteX1143" fmla="*/ 1086732 w 2230147"/>
              <a:gd name="connsiteY1143" fmla="*/ 1248622 h 2227137"/>
              <a:gd name="connsiteX1144" fmla="*/ 1084986 w 2230147"/>
              <a:gd name="connsiteY1144" fmla="*/ 1255452 h 2227137"/>
              <a:gd name="connsiteX1145" fmla="*/ 1088050 w 2230147"/>
              <a:gd name="connsiteY1145" fmla="*/ 1259835 h 2227137"/>
              <a:gd name="connsiteX1146" fmla="*/ 1088050 w 2230147"/>
              <a:gd name="connsiteY1146" fmla="*/ 1259837 h 2227137"/>
              <a:gd name="connsiteX1147" fmla="*/ 1088051 w 2230147"/>
              <a:gd name="connsiteY1147" fmla="*/ 1259835 h 2227137"/>
              <a:gd name="connsiteX1148" fmla="*/ 1092998 w 2230147"/>
              <a:gd name="connsiteY1148" fmla="*/ 1253569 h 2227137"/>
              <a:gd name="connsiteX1149" fmla="*/ 1092009 w 2230147"/>
              <a:gd name="connsiteY1149" fmla="*/ 1261154 h 2227137"/>
              <a:gd name="connsiteX1150" fmla="*/ 1088711 w 2230147"/>
              <a:gd name="connsiteY1150" fmla="*/ 1275006 h 2227137"/>
              <a:gd name="connsiteX1151" fmla="*/ 1088710 w 2230147"/>
              <a:gd name="connsiteY1151" fmla="*/ 1275006 h 2227137"/>
              <a:gd name="connsiteX1152" fmla="*/ 1082526 w 2230147"/>
              <a:gd name="connsiteY1152" fmla="*/ 1279458 h 2227137"/>
              <a:gd name="connsiteX1153" fmla="*/ 1078407 w 2230147"/>
              <a:gd name="connsiteY1153" fmla="*/ 1279192 h 2227137"/>
              <a:gd name="connsiteX1154" fmla="*/ 1075848 w 2230147"/>
              <a:gd name="connsiteY1154" fmla="*/ 1282261 h 2227137"/>
              <a:gd name="connsiteX1155" fmla="*/ 1073539 w 2230147"/>
              <a:gd name="connsiteY1155" fmla="*/ 1282608 h 2227137"/>
              <a:gd name="connsiteX1156" fmla="*/ 1073539 w 2230147"/>
              <a:gd name="connsiteY1156" fmla="*/ 1296442 h 2227137"/>
              <a:gd name="connsiteX1157" fmla="*/ 1069911 w 2230147"/>
              <a:gd name="connsiteY1157" fmla="*/ 1301719 h 2227137"/>
              <a:gd name="connsiteX1158" fmla="*/ 1068262 w 2230147"/>
              <a:gd name="connsiteY1158" fmla="*/ 1296442 h 2227137"/>
              <a:gd name="connsiteX1159" fmla="*/ 1069252 w 2230147"/>
              <a:gd name="connsiteY1159" fmla="*/ 1283580 h 2227137"/>
              <a:gd name="connsiteX1160" fmla="*/ 1070098 w 2230147"/>
              <a:gd name="connsiteY1160" fmla="*/ 1283124 h 2227137"/>
              <a:gd name="connsiteX1161" fmla="*/ 1069252 w 2230147"/>
              <a:gd name="connsiteY1161" fmla="*/ 1283251 h 2227137"/>
              <a:gd name="connsiteX1162" fmla="*/ 1054412 w 2230147"/>
              <a:gd name="connsiteY1162" fmla="*/ 1233781 h 2227137"/>
              <a:gd name="connsiteX1163" fmla="*/ 1064635 w 2230147"/>
              <a:gd name="connsiteY1163" fmla="*/ 1190577 h 2227137"/>
              <a:gd name="connsiteX1164" fmla="*/ 1066284 w 2230147"/>
              <a:gd name="connsiteY1164" fmla="*/ 1181013 h 2227137"/>
              <a:gd name="connsiteX1165" fmla="*/ 1073135 w 2230147"/>
              <a:gd name="connsiteY1165" fmla="*/ 1169922 h 2227137"/>
              <a:gd name="connsiteX1166" fmla="*/ 1070489 w 2230147"/>
              <a:gd name="connsiteY1166" fmla="*/ 1167862 h 2227137"/>
              <a:gd name="connsiteX1167" fmla="*/ 1066943 w 2230147"/>
              <a:gd name="connsiteY1167" fmla="*/ 1162214 h 2227137"/>
              <a:gd name="connsiteX1168" fmla="*/ 1066946 w 2230147"/>
              <a:gd name="connsiteY1168" fmla="*/ 1162214 h 2227137"/>
              <a:gd name="connsiteX1169" fmla="*/ 1066944 w 2230147"/>
              <a:gd name="connsiteY1169" fmla="*/ 1162214 h 2227137"/>
              <a:gd name="connsiteX1170" fmla="*/ 1053752 w 2230147"/>
              <a:gd name="connsiteY1170" fmla="*/ 1159245 h 2227137"/>
              <a:gd name="connsiteX1171" fmla="*/ 1053167 w 2230147"/>
              <a:gd name="connsiteY1171" fmla="*/ 1159141 h 2227137"/>
              <a:gd name="connsiteX1172" fmla="*/ 1053422 w 2230147"/>
              <a:gd name="connsiteY1172" fmla="*/ 1159246 h 2227137"/>
              <a:gd name="connsiteX1173" fmla="*/ 1040871 w 2230147"/>
              <a:gd name="connsiteY1173" fmla="*/ 1159076 h 2227137"/>
              <a:gd name="connsiteX1174" fmla="*/ 1030336 w 2230147"/>
              <a:gd name="connsiteY1174" fmla="*/ 1161555 h 2227137"/>
              <a:gd name="connsiteX1175" fmla="*/ 881267 w 2230147"/>
              <a:gd name="connsiteY1175" fmla="*/ 1194865 h 2227137"/>
              <a:gd name="connsiteX1176" fmla="*/ 873577 w 2230147"/>
              <a:gd name="connsiteY1176" fmla="*/ 1195270 h 2227137"/>
              <a:gd name="connsiteX1177" fmla="*/ 866384 w 2230147"/>
              <a:gd name="connsiteY1177" fmla="*/ 1198893 h 2227137"/>
              <a:gd name="connsiteX1178" fmla="*/ 852904 w 2230147"/>
              <a:gd name="connsiteY1178" fmla="*/ 1196989 h 2227137"/>
              <a:gd name="connsiteX1179" fmla="*/ 855862 w 2230147"/>
              <a:gd name="connsiteY1179" fmla="*/ 1196145 h 2227137"/>
              <a:gd name="connsiteX1180" fmla="*/ 815472 w 2230147"/>
              <a:gd name="connsiteY1180" fmla="*/ 1191484 h 2227137"/>
              <a:gd name="connsiteX1181" fmla="*/ 780678 w 2230147"/>
              <a:gd name="connsiteY1181" fmla="*/ 1170460 h 2227137"/>
              <a:gd name="connsiteX1182" fmla="*/ 792221 w 2230147"/>
              <a:gd name="connsiteY1182" fmla="*/ 1126267 h 2227137"/>
              <a:gd name="connsiteX1183" fmla="*/ 810360 w 2230147"/>
              <a:gd name="connsiteY1183" fmla="*/ 1119341 h 2227137"/>
              <a:gd name="connsiteX1184" fmla="*/ 818935 w 2230147"/>
              <a:gd name="connsiteY1184" fmla="*/ 1089989 h 2227137"/>
              <a:gd name="connsiteX1185" fmla="*/ 817911 w 2230147"/>
              <a:gd name="connsiteY1185" fmla="*/ 1088088 h 2227137"/>
              <a:gd name="connsiteX1186" fmla="*/ 804093 w 2230147"/>
              <a:gd name="connsiteY1186" fmla="*/ 1093616 h 2227137"/>
              <a:gd name="connsiteX1187" fmla="*/ 816625 w 2230147"/>
              <a:gd name="connsiteY1187" fmla="*/ 1085371 h 2227137"/>
              <a:gd name="connsiteX1188" fmla="*/ 816752 w 2230147"/>
              <a:gd name="connsiteY1188" fmla="*/ 1085497 h 2227137"/>
              <a:gd name="connsiteX1189" fmla="*/ 835755 w 2230147"/>
              <a:gd name="connsiteY1189" fmla="*/ 1054700 h 2227137"/>
              <a:gd name="connsiteX1190" fmla="*/ 836084 w 2230147"/>
              <a:gd name="connsiteY1190" fmla="*/ 1041178 h 2227137"/>
              <a:gd name="connsiteX1191" fmla="*/ 832640 w 2230147"/>
              <a:gd name="connsiteY1191" fmla="*/ 1042741 h 2227137"/>
              <a:gd name="connsiteX1192" fmla="*/ 830972 w 2230147"/>
              <a:gd name="connsiteY1192" fmla="*/ 1045094 h 2227137"/>
              <a:gd name="connsiteX1193" fmla="*/ 833775 w 2230147"/>
              <a:gd name="connsiteY1193" fmla="*/ 1055029 h 2227137"/>
              <a:gd name="connsiteX1194" fmla="*/ 820843 w 2230147"/>
              <a:gd name="connsiteY1194" fmla="*/ 1049641 h 2227137"/>
              <a:gd name="connsiteX1195" fmla="*/ 819265 w 2230147"/>
              <a:gd name="connsiteY1195" fmla="*/ 1050742 h 2227137"/>
              <a:gd name="connsiteX1196" fmla="*/ 791231 w 2230147"/>
              <a:gd name="connsiteY1196" fmla="*/ 1074818 h 2227137"/>
              <a:gd name="connsiteX1197" fmla="*/ 753964 w 2230147"/>
              <a:gd name="connsiteY1197" fmla="*/ 1109446 h 2227137"/>
              <a:gd name="connsiteX1198" fmla="*/ 738134 w 2230147"/>
              <a:gd name="connsiteY1198" fmla="*/ 1112415 h 2227137"/>
              <a:gd name="connsiteX1199" fmla="*/ 730219 w 2230147"/>
              <a:gd name="connsiteY1199" fmla="*/ 1096584 h 2227137"/>
              <a:gd name="connsiteX1200" fmla="*/ 741432 w 2230147"/>
              <a:gd name="connsiteY1200" fmla="*/ 1086690 h 2227137"/>
              <a:gd name="connsiteX1201" fmla="*/ 785625 w 2230147"/>
              <a:gd name="connsiteY1201" fmla="*/ 1059317 h 2227137"/>
              <a:gd name="connsiteX1202" fmla="*/ 814977 w 2230147"/>
              <a:gd name="connsiteY1202" fmla="*/ 1027327 h 2227137"/>
              <a:gd name="connsiteX1203" fmla="*/ 817650 w 2230147"/>
              <a:gd name="connsiteY1203" fmla="*/ 1025501 h 2227137"/>
              <a:gd name="connsiteX1204" fmla="*/ 821243 w 2230147"/>
              <a:gd name="connsiteY1204" fmla="*/ 1014464 h 2227137"/>
              <a:gd name="connsiteX1205" fmla="*/ 822233 w 2230147"/>
              <a:gd name="connsiteY1205" fmla="*/ 998963 h 2227137"/>
              <a:gd name="connsiteX1206" fmla="*/ 823222 w 2230147"/>
              <a:gd name="connsiteY1206" fmla="*/ 991048 h 2227137"/>
              <a:gd name="connsiteX1207" fmla="*/ 830478 w 2230147"/>
              <a:gd name="connsiteY1207" fmla="*/ 993027 h 2227137"/>
              <a:gd name="connsiteX1208" fmla="*/ 835884 w 2230147"/>
              <a:gd name="connsiteY1208" fmla="*/ 991946 h 2227137"/>
              <a:gd name="connsiteX1209" fmla="*/ 834436 w 2230147"/>
              <a:gd name="connsiteY1209" fmla="*/ 984123 h 2227137"/>
              <a:gd name="connsiteX1210" fmla="*/ 833692 w 2230147"/>
              <a:gd name="connsiteY1210" fmla="*/ 982387 h 2227137"/>
              <a:gd name="connsiteX1211" fmla="*/ 826025 w 2230147"/>
              <a:gd name="connsiteY1211" fmla="*/ 979999 h 2227137"/>
              <a:gd name="connsiteX1212" fmla="*/ 822956 w 2230147"/>
              <a:gd name="connsiteY1212" fmla="*/ 970144 h 2227137"/>
              <a:gd name="connsiteX1213" fmla="*/ 822892 w 2230147"/>
              <a:gd name="connsiteY1213" fmla="*/ 970271 h 2227137"/>
              <a:gd name="connsiteX1214" fmla="*/ 813823 w 2230147"/>
              <a:gd name="connsiteY1214" fmla="*/ 962356 h 2227137"/>
              <a:gd name="connsiteX1215" fmla="*/ 816057 w 2230147"/>
              <a:gd name="connsiteY1215" fmla="*/ 952892 h 2227137"/>
              <a:gd name="connsiteX1216" fmla="*/ 815966 w 2230147"/>
              <a:gd name="connsiteY1216" fmla="*/ 952792 h 2227137"/>
              <a:gd name="connsiteX1217" fmla="*/ 802115 w 2230147"/>
              <a:gd name="connsiteY1217" fmla="*/ 937621 h 2227137"/>
              <a:gd name="connsiteX1218" fmla="*/ 800037 w 2230147"/>
              <a:gd name="connsiteY1218" fmla="*/ 935958 h 2227137"/>
              <a:gd name="connsiteX1219" fmla="*/ 796838 w 2230147"/>
              <a:gd name="connsiteY1219" fmla="*/ 936632 h 2227137"/>
              <a:gd name="connsiteX1220" fmla="*/ 782656 w 2230147"/>
              <a:gd name="connsiteY1220" fmla="*/ 930036 h 2227137"/>
              <a:gd name="connsiteX1221" fmla="*/ 779128 w 2230147"/>
              <a:gd name="connsiteY1221" fmla="*/ 919232 h 2227137"/>
              <a:gd name="connsiteX1222" fmla="*/ 775731 w 2230147"/>
              <a:gd name="connsiteY1222" fmla="*/ 916514 h 2227137"/>
              <a:gd name="connsiteX1223" fmla="*/ 726591 w 2230147"/>
              <a:gd name="connsiteY1223" fmla="*/ 892439 h 2227137"/>
              <a:gd name="connsiteX1224" fmla="*/ 721869 w 2230147"/>
              <a:gd name="connsiteY1224" fmla="*/ 891022 h 2227137"/>
              <a:gd name="connsiteX1225" fmla="*/ 719005 w 2230147"/>
              <a:gd name="connsiteY1225" fmla="*/ 891902 h 2227137"/>
              <a:gd name="connsiteX1226" fmla="*/ 717362 w 2230147"/>
              <a:gd name="connsiteY1226" fmla="*/ 889670 h 2227137"/>
              <a:gd name="connsiteX1227" fmla="*/ 713399 w 2230147"/>
              <a:gd name="connsiteY1227" fmla="*/ 888481 h 2227137"/>
              <a:gd name="connsiteX1228" fmla="*/ 683387 w 2230147"/>
              <a:gd name="connsiteY1228" fmla="*/ 886172 h 2227137"/>
              <a:gd name="connsiteX1229" fmla="*/ 681899 w 2230147"/>
              <a:gd name="connsiteY1229" fmla="*/ 886148 h 2227137"/>
              <a:gd name="connsiteX1230" fmla="*/ 683387 w 2230147"/>
              <a:gd name="connsiteY1230" fmla="*/ 886979 h 2227137"/>
              <a:gd name="connsiteX1231" fmla="*/ 660961 w 2230147"/>
              <a:gd name="connsiteY1231" fmla="*/ 886026 h 2227137"/>
              <a:gd name="connsiteX1232" fmla="*/ 661219 w 2230147"/>
              <a:gd name="connsiteY1232" fmla="*/ 885907 h 2227137"/>
              <a:gd name="connsiteX1233" fmla="*/ 624147 w 2230147"/>
              <a:gd name="connsiteY1233" fmla="*/ 887285 h 2227137"/>
              <a:gd name="connsiteX1234" fmla="*/ 585107 w 2230147"/>
              <a:gd name="connsiteY1234" fmla="*/ 882545 h 2227137"/>
              <a:gd name="connsiteX1235" fmla="*/ 522115 w 2230147"/>
              <a:gd name="connsiteY1235" fmla="*/ 839671 h 2227137"/>
              <a:gd name="connsiteX1236" fmla="*/ 513633 w 2230147"/>
              <a:gd name="connsiteY1236" fmla="*/ 831361 h 2227137"/>
              <a:gd name="connsiteX1237" fmla="*/ 513416 w 2230147"/>
              <a:gd name="connsiteY1237" fmla="*/ 831219 h 2227137"/>
              <a:gd name="connsiteX1238" fmla="*/ 513287 w 2230147"/>
              <a:gd name="connsiteY1238" fmla="*/ 831023 h 2227137"/>
              <a:gd name="connsiteX1239" fmla="*/ 505955 w 2230147"/>
              <a:gd name="connsiteY1239" fmla="*/ 823840 h 2227137"/>
              <a:gd name="connsiteX1240" fmla="*/ 464070 w 2230147"/>
              <a:gd name="connsiteY1240" fmla="*/ 768764 h 2227137"/>
              <a:gd name="connsiteX1241" fmla="*/ 458793 w 2230147"/>
              <a:gd name="connsiteY1241" fmla="*/ 736773 h 2227137"/>
              <a:gd name="connsiteX1242" fmla="*/ 398770 w 2230147"/>
              <a:gd name="connsiteY1242" fmla="*/ 647397 h 2227137"/>
              <a:gd name="connsiteX1243" fmla="*/ 354247 w 2230147"/>
              <a:gd name="connsiteY1243" fmla="*/ 622662 h 2227137"/>
              <a:gd name="connsiteX1244" fmla="*/ 244094 w 2230147"/>
              <a:gd name="connsiteY1244" fmla="*/ 581438 h 2227137"/>
              <a:gd name="connsiteX1245" fmla="*/ 231232 w 2230147"/>
              <a:gd name="connsiteY1245" fmla="*/ 575501 h 2227137"/>
              <a:gd name="connsiteX1246" fmla="*/ 181102 w 2230147"/>
              <a:gd name="connsiteY1246" fmla="*/ 557032 h 2227137"/>
              <a:gd name="connsiteX1247" fmla="*/ 160325 w 2230147"/>
              <a:gd name="connsiteY1247" fmla="*/ 550436 h 2227137"/>
              <a:gd name="connsiteX1248" fmla="*/ 33022 w 2230147"/>
              <a:gd name="connsiteY1248" fmla="*/ 510201 h 2227137"/>
              <a:gd name="connsiteX1249" fmla="*/ 6309 w 2230147"/>
              <a:gd name="connsiteY1249" fmla="*/ 497998 h 2227137"/>
              <a:gd name="connsiteX1250" fmla="*/ 702 w 2230147"/>
              <a:gd name="connsiteY1250" fmla="*/ 485466 h 2227137"/>
              <a:gd name="connsiteX1251" fmla="*/ 12575 w 2230147"/>
              <a:gd name="connsiteY1251" fmla="*/ 482498 h 2227137"/>
              <a:gd name="connsiteX1252" fmla="*/ 47204 w 2230147"/>
              <a:gd name="connsiteY1252" fmla="*/ 495360 h 2227137"/>
              <a:gd name="connsiteX1253" fmla="*/ 53140 w 2230147"/>
              <a:gd name="connsiteY1253" fmla="*/ 497998 h 2227137"/>
              <a:gd name="connsiteX1254" fmla="*/ 128994 w 2230147"/>
              <a:gd name="connsiteY1254" fmla="*/ 521744 h 2227137"/>
              <a:gd name="connsiteX1255" fmla="*/ 201880 w 2230147"/>
              <a:gd name="connsiteY1255" fmla="*/ 541202 h 2227137"/>
              <a:gd name="connsiteX1256" fmla="*/ 186049 w 2230147"/>
              <a:gd name="connsiteY1256" fmla="*/ 524382 h 2227137"/>
              <a:gd name="connsiteX1257" fmla="*/ 186722 w 2230147"/>
              <a:gd name="connsiteY1257" fmla="*/ 522952 h 2227137"/>
              <a:gd name="connsiteX1258" fmla="*/ 149112 w 2230147"/>
              <a:gd name="connsiteY1258" fmla="*/ 497338 h 2227137"/>
              <a:gd name="connsiteX1259" fmla="*/ 170837 w 2230147"/>
              <a:gd name="connsiteY1259" fmla="*/ 505377 h 2227137"/>
              <a:gd name="connsiteX1260" fmla="*/ 189199 w 2230147"/>
              <a:gd name="connsiteY1260" fmla="*/ 518995 h 2227137"/>
              <a:gd name="connsiteX1261" fmla="*/ 221008 w 2230147"/>
              <a:gd name="connsiteY1261" fmla="*/ 532627 h 2227137"/>
              <a:gd name="connsiteX1262" fmla="*/ 236179 w 2230147"/>
              <a:gd name="connsiteY1262" fmla="*/ 541202 h 2227137"/>
              <a:gd name="connsiteX1263" fmla="*/ 311703 w 2230147"/>
              <a:gd name="connsiteY1263" fmla="*/ 554064 h 2227137"/>
              <a:gd name="connsiteX1264" fmla="*/ 325555 w 2230147"/>
              <a:gd name="connsiteY1264" fmla="*/ 532627 h 2227137"/>
              <a:gd name="connsiteX1265" fmla="*/ 312033 w 2230147"/>
              <a:gd name="connsiteY1265" fmla="*/ 501626 h 2227137"/>
              <a:gd name="connsiteX1266" fmla="*/ 261574 w 2230147"/>
              <a:gd name="connsiteY1266" fmla="*/ 404665 h 2227137"/>
              <a:gd name="connsiteX1267" fmla="*/ 235520 w 2230147"/>
              <a:gd name="connsiteY1267" fmla="*/ 396750 h 2227137"/>
              <a:gd name="connsiteX1268" fmla="*/ 169559 w 2230147"/>
              <a:gd name="connsiteY1268" fmla="*/ 375313 h 2227137"/>
              <a:gd name="connsiteX1269" fmla="*/ 166591 w 2230147"/>
              <a:gd name="connsiteY1269" fmla="*/ 334417 h 2227137"/>
              <a:gd name="connsiteX1270" fmla="*/ 162634 w 2230147"/>
              <a:gd name="connsiteY1270" fmla="*/ 313310 h 2227137"/>
              <a:gd name="connsiteX1271" fmla="*/ 141526 w 2230147"/>
              <a:gd name="connsiteY1271" fmla="*/ 280660 h 2227137"/>
              <a:gd name="connsiteX1272" fmla="*/ 117121 w 2230147"/>
              <a:gd name="connsiteY1272" fmla="*/ 253946 h 2227137"/>
              <a:gd name="connsiteX1273" fmla="*/ 96674 w 2230147"/>
              <a:gd name="connsiteY1273" fmla="*/ 205466 h 2227137"/>
              <a:gd name="connsiteX1274" fmla="*/ 83812 w 2230147"/>
              <a:gd name="connsiteY1274" fmla="*/ 164571 h 2227137"/>
              <a:gd name="connsiteX1275" fmla="*/ 69630 w 2230147"/>
              <a:gd name="connsiteY1275" fmla="*/ 152698 h 2227137"/>
              <a:gd name="connsiteX1276" fmla="*/ 57757 w 2230147"/>
              <a:gd name="connsiteY1276" fmla="*/ 126974 h 2227137"/>
              <a:gd name="connsiteX1277" fmla="*/ 56438 w 2230147"/>
              <a:gd name="connsiteY1277" fmla="*/ 103558 h 2227137"/>
              <a:gd name="connsiteX1278" fmla="*/ 48853 w 2230147"/>
              <a:gd name="connsiteY1278" fmla="*/ 61344 h 2227137"/>
              <a:gd name="connsiteX1279" fmla="*/ 35991 w 2230147"/>
              <a:gd name="connsiteY1279" fmla="*/ 37269 h 2227137"/>
              <a:gd name="connsiteX1280" fmla="*/ 27416 w 2230147"/>
              <a:gd name="connsiteY1280" fmla="*/ 28694 h 2227137"/>
              <a:gd name="connsiteX1281" fmla="*/ 35001 w 2230147"/>
              <a:gd name="connsiteY1281" fmla="*/ 6267 h 222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Lst>
            <a:rect l="l" t="t" r="r" b="b"/>
            <a:pathLst>
              <a:path w="2230147" h="2227137">
                <a:moveTo>
                  <a:pt x="1015825" y="2109399"/>
                </a:moveTo>
                <a:cubicBezTo>
                  <a:pt x="1022091" y="2110718"/>
                  <a:pt x="1012857" y="2118633"/>
                  <a:pt x="1015495" y="2124240"/>
                </a:cubicBezTo>
                <a:lnTo>
                  <a:pt x="1013187" y="2131165"/>
                </a:lnTo>
                <a:lnTo>
                  <a:pt x="1013187" y="2131165"/>
                </a:lnTo>
                <a:cubicBezTo>
                  <a:pt x="1012527" y="2135453"/>
                  <a:pt x="1014176" y="2139740"/>
                  <a:pt x="1012198" y="2144027"/>
                </a:cubicBezTo>
                <a:cubicBezTo>
                  <a:pt x="1008570" y="2151613"/>
                  <a:pt x="1006261" y="2158539"/>
                  <a:pt x="1012857" y="2167113"/>
                </a:cubicBezTo>
                <a:cubicBezTo>
                  <a:pt x="1017804" y="2173380"/>
                  <a:pt x="1012198" y="2186572"/>
                  <a:pt x="1004612" y="2190859"/>
                </a:cubicBezTo>
                <a:cubicBezTo>
                  <a:pt x="1001644" y="2192508"/>
                  <a:pt x="998675" y="2192508"/>
                  <a:pt x="996697" y="2190529"/>
                </a:cubicBezTo>
                <a:cubicBezTo>
                  <a:pt x="993399" y="2187561"/>
                  <a:pt x="990101" y="2183603"/>
                  <a:pt x="992080" y="2179316"/>
                </a:cubicBezTo>
                <a:cubicBezTo>
                  <a:pt x="996037" y="2170906"/>
                  <a:pt x="998593" y="2161919"/>
                  <a:pt x="1001232" y="2152932"/>
                </a:cubicBezTo>
                <a:lnTo>
                  <a:pt x="1010878" y="2126549"/>
                </a:lnTo>
                <a:lnTo>
                  <a:pt x="1010878" y="2126548"/>
                </a:lnTo>
                <a:cubicBezTo>
                  <a:pt x="1012197" y="2120282"/>
                  <a:pt x="1011867" y="2108739"/>
                  <a:pt x="1015825" y="2109399"/>
                </a:cubicBezTo>
                <a:close/>
                <a:moveTo>
                  <a:pt x="1219311" y="2015735"/>
                </a:moveTo>
                <a:cubicBezTo>
                  <a:pt x="1227886" y="2015405"/>
                  <a:pt x="1232503" y="2020682"/>
                  <a:pt x="1233163" y="2027938"/>
                </a:cubicBezTo>
                <a:cubicBezTo>
                  <a:pt x="1234152" y="2035193"/>
                  <a:pt x="1235471" y="2042779"/>
                  <a:pt x="1233493" y="2050364"/>
                </a:cubicBezTo>
                <a:lnTo>
                  <a:pt x="1233383" y="2059215"/>
                </a:lnTo>
                <a:lnTo>
                  <a:pt x="1237110" y="2050694"/>
                </a:lnTo>
                <a:cubicBezTo>
                  <a:pt x="1237110" y="2059268"/>
                  <a:pt x="1237110" y="2068173"/>
                  <a:pt x="1237110" y="2077078"/>
                </a:cubicBezTo>
                <a:lnTo>
                  <a:pt x="1233273" y="2068138"/>
                </a:lnTo>
                <a:lnTo>
                  <a:pt x="1233163" y="2077078"/>
                </a:lnTo>
                <a:cubicBezTo>
                  <a:pt x="1235142" y="2084333"/>
                  <a:pt x="1237120" y="2091589"/>
                  <a:pt x="1239428" y="2098515"/>
                </a:cubicBezTo>
                <a:cubicBezTo>
                  <a:pt x="1243716" y="2113026"/>
                  <a:pt x="1241408" y="2128857"/>
                  <a:pt x="1235471" y="2140070"/>
                </a:cubicBezTo>
                <a:cubicBezTo>
                  <a:pt x="1229864" y="2151283"/>
                  <a:pt x="1221620" y="2162826"/>
                  <a:pt x="1213044" y="2173379"/>
                </a:cubicBezTo>
                <a:cubicBezTo>
                  <a:pt x="1201172" y="2187890"/>
                  <a:pt x="1194246" y="2205040"/>
                  <a:pt x="1187321" y="2222190"/>
                </a:cubicBezTo>
                <a:cubicBezTo>
                  <a:pt x="1185671" y="2226477"/>
                  <a:pt x="1183033" y="2227137"/>
                  <a:pt x="1179075" y="2227137"/>
                </a:cubicBezTo>
                <a:cubicBezTo>
                  <a:pt x="1165554" y="2227137"/>
                  <a:pt x="1154670" y="2217902"/>
                  <a:pt x="1150712" y="2203721"/>
                </a:cubicBezTo>
                <a:cubicBezTo>
                  <a:pt x="1146755" y="2189540"/>
                  <a:pt x="1144776" y="2177337"/>
                  <a:pt x="1154010" y="2162826"/>
                </a:cubicBezTo>
                <a:cubicBezTo>
                  <a:pt x="1161266" y="2150953"/>
                  <a:pt x="1162256" y="2134463"/>
                  <a:pt x="1163904" y="2119952"/>
                </a:cubicBezTo>
                <a:cubicBezTo>
                  <a:pt x="1165554" y="2101483"/>
                  <a:pt x="1170831" y="2084993"/>
                  <a:pt x="1183692" y="2071141"/>
                </a:cubicBezTo>
                <a:cubicBezTo>
                  <a:pt x="1192927" y="2061247"/>
                  <a:pt x="1197544" y="2048715"/>
                  <a:pt x="1199193" y="2035193"/>
                </a:cubicBezTo>
                <a:cubicBezTo>
                  <a:pt x="1200842" y="2022991"/>
                  <a:pt x="1208757" y="2016065"/>
                  <a:pt x="1219311" y="2015735"/>
                </a:cubicBezTo>
                <a:close/>
                <a:moveTo>
                  <a:pt x="1028688" y="2033544"/>
                </a:moveTo>
                <a:cubicBezTo>
                  <a:pt x="1041549" y="2058279"/>
                  <a:pt x="1023740" y="2079057"/>
                  <a:pt x="1019453" y="2101813"/>
                </a:cubicBezTo>
                <a:cubicBezTo>
                  <a:pt x="1026049" y="2079387"/>
                  <a:pt x="1025059" y="2056301"/>
                  <a:pt x="1028688" y="2033544"/>
                </a:cubicBezTo>
                <a:close/>
                <a:moveTo>
                  <a:pt x="2155942" y="1661860"/>
                </a:moveTo>
                <a:cubicBezTo>
                  <a:pt x="2177709" y="1672744"/>
                  <a:pt x="2203103" y="1678680"/>
                  <a:pt x="2218274" y="1700447"/>
                </a:cubicBezTo>
                <a:cubicBezTo>
                  <a:pt x="2221243" y="1704404"/>
                  <a:pt x="2222892" y="1709022"/>
                  <a:pt x="2220253" y="1714298"/>
                </a:cubicBezTo>
                <a:cubicBezTo>
                  <a:pt x="2215966" y="1722214"/>
                  <a:pt x="2209370" y="1723533"/>
                  <a:pt x="2201784" y="1722214"/>
                </a:cubicBezTo>
                <a:cubicBezTo>
                  <a:pt x="2184965" y="1725512"/>
                  <a:pt x="2162208" y="1706053"/>
                  <a:pt x="2157921" y="1691212"/>
                </a:cubicBezTo>
                <a:cubicBezTo>
                  <a:pt x="2155942" y="1684287"/>
                  <a:pt x="2153304" y="1677361"/>
                  <a:pt x="2150006" y="1670765"/>
                </a:cubicBezTo>
                <a:cubicBezTo>
                  <a:pt x="2149347" y="1669116"/>
                  <a:pt x="2145718" y="1667797"/>
                  <a:pt x="2148357" y="1664499"/>
                </a:cubicBezTo>
                <a:cubicBezTo>
                  <a:pt x="2150665" y="1661860"/>
                  <a:pt x="2153634" y="1660871"/>
                  <a:pt x="2155942" y="1661860"/>
                </a:cubicBezTo>
                <a:close/>
                <a:moveTo>
                  <a:pt x="1496796" y="1837808"/>
                </a:moveTo>
                <a:cubicBezTo>
                  <a:pt x="1497909" y="1836901"/>
                  <a:pt x="1500135" y="1836983"/>
                  <a:pt x="1503928" y="1837313"/>
                </a:cubicBezTo>
                <a:cubicBezTo>
                  <a:pt x="1517450" y="1838633"/>
                  <a:pt x="1527673" y="1842590"/>
                  <a:pt x="1533940" y="1855123"/>
                </a:cubicBezTo>
                <a:cubicBezTo>
                  <a:pt x="1540536" y="1867985"/>
                  <a:pt x="1533610" y="1879528"/>
                  <a:pt x="1519429" y="1879528"/>
                </a:cubicBezTo>
                <a:cubicBezTo>
                  <a:pt x="1511843" y="1879528"/>
                  <a:pt x="1500630" y="1869963"/>
                  <a:pt x="1499970" y="1861389"/>
                </a:cubicBezTo>
                <a:cubicBezTo>
                  <a:pt x="1499311" y="1855452"/>
                  <a:pt x="1497332" y="1849846"/>
                  <a:pt x="1496342" y="1844239"/>
                </a:cubicBezTo>
                <a:cubicBezTo>
                  <a:pt x="1495683" y="1840611"/>
                  <a:pt x="1495683" y="1838715"/>
                  <a:pt x="1496796" y="1837808"/>
                </a:cubicBezTo>
                <a:close/>
                <a:moveTo>
                  <a:pt x="1109488" y="1946478"/>
                </a:moveTo>
                <a:cubicBezTo>
                  <a:pt x="1115094" y="1946807"/>
                  <a:pt x="1119712" y="1948127"/>
                  <a:pt x="1118722" y="1955383"/>
                </a:cubicBezTo>
                <a:cubicBezTo>
                  <a:pt x="1118392" y="1960989"/>
                  <a:pt x="1117403" y="1966266"/>
                  <a:pt x="1109818" y="1966266"/>
                </a:cubicBezTo>
                <a:cubicBezTo>
                  <a:pt x="1103222" y="1966266"/>
                  <a:pt x="1099924" y="1962308"/>
                  <a:pt x="1099594" y="1956372"/>
                </a:cubicBezTo>
                <a:cubicBezTo>
                  <a:pt x="1099264" y="1950105"/>
                  <a:pt x="1102232" y="1946478"/>
                  <a:pt x="1109488" y="1946478"/>
                </a:cubicBezTo>
                <a:close/>
                <a:moveTo>
                  <a:pt x="2225200" y="1603156"/>
                </a:moveTo>
                <a:cubicBezTo>
                  <a:pt x="2228168" y="1602826"/>
                  <a:pt x="2229817" y="1603815"/>
                  <a:pt x="2230147" y="1607114"/>
                </a:cubicBezTo>
                <a:cubicBezTo>
                  <a:pt x="2230147" y="1609422"/>
                  <a:pt x="2230147" y="1611731"/>
                  <a:pt x="2227179" y="1611731"/>
                </a:cubicBezTo>
                <a:cubicBezTo>
                  <a:pt x="2224870" y="1611731"/>
                  <a:pt x="2221902" y="1611401"/>
                  <a:pt x="2221902" y="1607773"/>
                </a:cubicBezTo>
                <a:cubicBezTo>
                  <a:pt x="2221902" y="1605465"/>
                  <a:pt x="2222232" y="1603486"/>
                  <a:pt x="2225200" y="1603156"/>
                </a:cubicBezTo>
                <a:close/>
                <a:moveTo>
                  <a:pt x="1051113" y="1949775"/>
                </a:moveTo>
                <a:cubicBezTo>
                  <a:pt x="1053422" y="1949445"/>
                  <a:pt x="1055401" y="1950435"/>
                  <a:pt x="1056060" y="1952743"/>
                </a:cubicBezTo>
                <a:cubicBezTo>
                  <a:pt x="1056060" y="1954722"/>
                  <a:pt x="1054741" y="1956371"/>
                  <a:pt x="1053092" y="1956371"/>
                </a:cubicBezTo>
                <a:cubicBezTo>
                  <a:pt x="1050784" y="1956701"/>
                  <a:pt x="1049134" y="1955382"/>
                  <a:pt x="1048804" y="1952743"/>
                </a:cubicBezTo>
                <a:cubicBezTo>
                  <a:pt x="1048804" y="1951094"/>
                  <a:pt x="1049464" y="1949775"/>
                  <a:pt x="1051113" y="1949775"/>
                </a:cubicBezTo>
                <a:close/>
                <a:moveTo>
                  <a:pt x="1166543" y="1907891"/>
                </a:moveTo>
                <a:cubicBezTo>
                  <a:pt x="1168192" y="1908221"/>
                  <a:pt x="1169512" y="1909540"/>
                  <a:pt x="1169511" y="1911519"/>
                </a:cubicBezTo>
                <a:cubicBezTo>
                  <a:pt x="1168851" y="1913497"/>
                  <a:pt x="1167862" y="1915147"/>
                  <a:pt x="1165884" y="1914816"/>
                </a:cubicBezTo>
                <a:cubicBezTo>
                  <a:pt x="1163575" y="1914487"/>
                  <a:pt x="1163575" y="1912508"/>
                  <a:pt x="1163905" y="1910529"/>
                </a:cubicBezTo>
                <a:cubicBezTo>
                  <a:pt x="1163905" y="1908880"/>
                  <a:pt x="1164894" y="1907561"/>
                  <a:pt x="1166543" y="1907891"/>
                </a:cubicBezTo>
                <a:close/>
                <a:moveTo>
                  <a:pt x="1273398" y="1871942"/>
                </a:moveTo>
                <a:cubicBezTo>
                  <a:pt x="1287580" y="1865676"/>
                  <a:pt x="1306049" y="1873921"/>
                  <a:pt x="1306708" y="1890081"/>
                </a:cubicBezTo>
                <a:cubicBezTo>
                  <a:pt x="1307698" y="1911188"/>
                  <a:pt x="1296155" y="1925040"/>
                  <a:pt x="1275707" y="1930317"/>
                </a:cubicBezTo>
                <a:cubicBezTo>
                  <a:pt x="1267462" y="1932295"/>
                  <a:pt x="1260866" y="1927678"/>
                  <a:pt x="1256908" y="1920423"/>
                </a:cubicBezTo>
                <a:lnTo>
                  <a:pt x="1256908" y="1911571"/>
                </a:lnTo>
                <a:lnTo>
                  <a:pt x="1254562" y="1907066"/>
                </a:lnTo>
                <a:lnTo>
                  <a:pt x="1256908" y="1902561"/>
                </a:lnTo>
                <a:lnTo>
                  <a:pt x="1256908" y="1894039"/>
                </a:lnTo>
                <a:cubicBezTo>
                  <a:pt x="1259876" y="1884804"/>
                  <a:pt x="1262845" y="1876559"/>
                  <a:pt x="1273398" y="1871942"/>
                </a:cubicBezTo>
                <a:close/>
                <a:moveTo>
                  <a:pt x="1688945" y="1726830"/>
                </a:moveTo>
                <a:cubicBezTo>
                  <a:pt x="1692243" y="1726830"/>
                  <a:pt x="1693562" y="1728150"/>
                  <a:pt x="1693233" y="1731448"/>
                </a:cubicBezTo>
                <a:cubicBezTo>
                  <a:pt x="1692903" y="1736065"/>
                  <a:pt x="1690594" y="1739033"/>
                  <a:pt x="1686307" y="1739693"/>
                </a:cubicBezTo>
                <a:cubicBezTo>
                  <a:pt x="1681690" y="1740352"/>
                  <a:pt x="1683009" y="1736395"/>
                  <a:pt x="1683009" y="1733756"/>
                </a:cubicBezTo>
                <a:cubicBezTo>
                  <a:pt x="1682679" y="1729469"/>
                  <a:pt x="1684328" y="1726830"/>
                  <a:pt x="1688945" y="1726830"/>
                </a:cubicBezTo>
                <a:close/>
                <a:moveTo>
                  <a:pt x="2056013" y="1589964"/>
                </a:moveTo>
                <a:cubicBezTo>
                  <a:pt x="2069864" y="1597879"/>
                  <a:pt x="2085365" y="1595900"/>
                  <a:pt x="2100206" y="1598868"/>
                </a:cubicBezTo>
                <a:cubicBezTo>
                  <a:pt x="2106802" y="1600188"/>
                  <a:pt x="2110760" y="1605464"/>
                  <a:pt x="2110760" y="1612060"/>
                </a:cubicBezTo>
                <a:cubicBezTo>
                  <a:pt x="2109770" y="1620635"/>
                  <a:pt x="2114388" y="1626572"/>
                  <a:pt x="2117685" y="1633828"/>
                </a:cubicBezTo>
                <a:cubicBezTo>
                  <a:pt x="2109440" y="1626901"/>
                  <a:pt x="2100536" y="1626572"/>
                  <a:pt x="2090971" y="1626242"/>
                </a:cubicBezTo>
                <a:cubicBezTo>
                  <a:pt x="2083057" y="1625912"/>
                  <a:pt x="2081408" y="1617337"/>
                  <a:pt x="2079429" y="1611401"/>
                </a:cubicBezTo>
                <a:cubicBezTo>
                  <a:pt x="2076130" y="1603156"/>
                  <a:pt x="2073493" y="1599858"/>
                  <a:pt x="2064588" y="1605464"/>
                </a:cubicBezTo>
                <a:cubicBezTo>
                  <a:pt x="2059971" y="1608433"/>
                  <a:pt x="2053375" y="1609092"/>
                  <a:pt x="2049417" y="1603156"/>
                </a:cubicBezTo>
                <a:cubicBezTo>
                  <a:pt x="2047768" y="1600847"/>
                  <a:pt x="2044140" y="1598209"/>
                  <a:pt x="2046119" y="1595241"/>
                </a:cubicBezTo>
                <a:cubicBezTo>
                  <a:pt x="2048098" y="1591943"/>
                  <a:pt x="2052385" y="1587985"/>
                  <a:pt x="2056013" y="1589964"/>
                </a:cubicBezTo>
                <a:close/>
                <a:moveTo>
                  <a:pt x="1110807" y="1876889"/>
                </a:moveTo>
                <a:cubicBezTo>
                  <a:pt x="1115094" y="1876230"/>
                  <a:pt x="1116743" y="1878208"/>
                  <a:pt x="1117403" y="1880847"/>
                </a:cubicBezTo>
                <a:cubicBezTo>
                  <a:pt x="1117732" y="1883156"/>
                  <a:pt x="1116084" y="1884804"/>
                  <a:pt x="1113775" y="1885464"/>
                </a:cubicBezTo>
                <a:cubicBezTo>
                  <a:pt x="1109817" y="1886453"/>
                  <a:pt x="1108828" y="1882496"/>
                  <a:pt x="1108168" y="1880517"/>
                </a:cubicBezTo>
                <a:cubicBezTo>
                  <a:pt x="1106849" y="1877879"/>
                  <a:pt x="1110147" y="1877219"/>
                  <a:pt x="1110807" y="1876889"/>
                </a:cubicBezTo>
                <a:close/>
                <a:moveTo>
                  <a:pt x="1441596" y="1773992"/>
                </a:moveTo>
                <a:cubicBezTo>
                  <a:pt x="1441596" y="1774322"/>
                  <a:pt x="1443575" y="1772673"/>
                  <a:pt x="1446213" y="1773333"/>
                </a:cubicBezTo>
                <a:cubicBezTo>
                  <a:pt x="1448521" y="1773992"/>
                  <a:pt x="1450500" y="1775971"/>
                  <a:pt x="1449841" y="1778939"/>
                </a:cubicBezTo>
                <a:cubicBezTo>
                  <a:pt x="1449181" y="1781578"/>
                  <a:pt x="1447532" y="1782567"/>
                  <a:pt x="1445223" y="1782237"/>
                </a:cubicBezTo>
                <a:cubicBezTo>
                  <a:pt x="1442585" y="1781907"/>
                  <a:pt x="1440606" y="1780588"/>
                  <a:pt x="1441596" y="1773992"/>
                </a:cubicBezTo>
                <a:close/>
                <a:moveTo>
                  <a:pt x="1905294" y="1621294"/>
                </a:moveTo>
                <a:cubicBezTo>
                  <a:pt x="1908922" y="1621295"/>
                  <a:pt x="1909911" y="1623603"/>
                  <a:pt x="1909911" y="1624263"/>
                </a:cubicBezTo>
                <a:cubicBezTo>
                  <a:pt x="1910241" y="1631189"/>
                  <a:pt x="1907603" y="1633497"/>
                  <a:pt x="1903645" y="1634157"/>
                </a:cubicBezTo>
                <a:cubicBezTo>
                  <a:pt x="1899688" y="1634817"/>
                  <a:pt x="1897049" y="1630859"/>
                  <a:pt x="1897709" y="1628880"/>
                </a:cubicBezTo>
                <a:cubicBezTo>
                  <a:pt x="1898698" y="1625912"/>
                  <a:pt x="1900017" y="1621295"/>
                  <a:pt x="1905294" y="1621294"/>
                </a:cubicBezTo>
                <a:close/>
                <a:moveTo>
                  <a:pt x="1371679" y="1784216"/>
                </a:moveTo>
                <a:cubicBezTo>
                  <a:pt x="1374647" y="1784875"/>
                  <a:pt x="1377285" y="1785865"/>
                  <a:pt x="1377286" y="1788833"/>
                </a:cubicBezTo>
                <a:cubicBezTo>
                  <a:pt x="1376955" y="1791471"/>
                  <a:pt x="1374647" y="1792791"/>
                  <a:pt x="1371678" y="1792461"/>
                </a:cubicBezTo>
                <a:cubicBezTo>
                  <a:pt x="1369370" y="1792131"/>
                  <a:pt x="1367392" y="1790812"/>
                  <a:pt x="1367062" y="1788503"/>
                </a:cubicBezTo>
                <a:cubicBezTo>
                  <a:pt x="1367061" y="1785535"/>
                  <a:pt x="1369370" y="1784216"/>
                  <a:pt x="1371679" y="1784216"/>
                </a:cubicBezTo>
                <a:close/>
                <a:moveTo>
                  <a:pt x="2034576" y="1548740"/>
                </a:moveTo>
                <a:cubicBezTo>
                  <a:pt x="2044799" y="1549399"/>
                  <a:pt x="2053704" y="1558304"/>
                  <a:pt x="2053704" y="1567868"/>
                </a:cubicBezTo>
                <a:cubicBezTo>
                  <a:pt x="2053374" y="1576113"/>
                  <a:pt x="2049416" y="1579741"/>
                  <a:pt x="2041171" y="1579081"/>
                </a:cubicBezTo>
                <a:cubicBezTo>
                  <a:pt x="2031607" y="1578751"/>
                  <a:pt x="2022703" y="1567868"/>
                  <a:pt x="2023033" y="1557974"/>
                </a:cubicBezTo>
                <a:cubicBezTo>
                  <a:pt x="2023362" y="1550388"/>
                  <a:pt x="2027649" y="1548409"/>
                  <a:pt x="2034576" y="1548740"/>
                </a:cubicBezTo>
                <a:close/>
                <a:moveTo>
                  <a:pt x="1154671" y="1784216"/>
                </a:moveTo>
                <a:cubicBezTo>
                  <a:pt x="1156649" y="1784216"/>
                  <a:pt x="1158298" y="1785535"/>
                  <a:pt x="1158298" y="1787184"/>
                </a:cubicBezTo>
                <a:cubicBezTo>
                  <a:pt x="1158298" y="1788833"/>
                  <a:pt x="1156649" y="1790152"/>
                  <a:pt x="1154671" y="1790152"/>
                </a:cubicBezTo>
                <a:cubicBezTo>
                  <a:pt x="1152691" y="1790152"/>
                  <a:pt x="1151372" y="1789163"/>
                  <a:pt x="1151372" y="1787184"/>
                </a:cubicBezTo>
                <a:cubicBezTo>
                  <a:pt x="1151373" y="1785205"/>
                  <a:pt x="1152692" y="1784216"/>
                  <a:pt x="1154671" y="1784216"/>
                </a:cubicBezTo>
                <a:close/>
                <a:moveTo>
                  <a:pt x="1883527" y="1551378"/>
                </a:moveTo>
                <a:cubicBezTo>
                  <a:pt x="1888474" y="1551048"/>
                  <a:pt x="1890783" y="1553686"/>
                  <a:pt x="1891113" y="1557974"/>
                </a:cubicBezTo>
                <a:cubicBezTo>
                  <a:pt x="1891113" y="1563580"/>
                  <a:pt x="1887485" y="1563910"/>
                  <a:pt x="1883527" y="1563910"/>
                </a:cubicBezTo>
                <a:cubicBezTo>
                  <a:pt x="1878251" y="1563910"/>
                  <a:pt x="1877261" y="1558633"/>
                  <a:pt x="1876601" y="1555995"/>
                </a:cubicBezTo>
                <a:cubicBezTo>
                  <a:pt x="1875612" y="1552367"/>
                  <a:pt x="1879899" y="1551708"/>
                  <a:pt x="1883527" y="1551378"/>
                </a:cubicBezTo>
                <a:close/>
                <a:moveTo>
                  <a:pt x="1220630" y="1747608"/>
                </a:moveTo>
                <a:cubicBezTo>
                  <a:pt x="1223269" y="1753874"/>
                  <a:pt x="1222279" y="1757502"/>
                  <a:pt x="1220960" y="1761130"/>
                </a:cubicBezTo>
                <a:cubicBezTo>
                  <a:pt x="1220630" y="1762119"/>
                  <a:pt x="1217992" y="1761789"/>
                  <a:pt x="1217332" y="1760470"/>
                </a:cubicBezTo>
                <a:cubicBezTo>
                  <a:pt x="1215683" y="1756183"/>
                  <a:pt x="1218651" y="1753215"/>
                  <a:pt x="1220630" y="1747608"/>
                </a:cubicBezTo>
                <a:close/>
                <a:moveTo>
                  <a:pt x="1799758" y="1562590"/>
                </a:moveTo>
                <a:cubicBezTo>
                  <a:pt x="1802397" y="1562920"/>
                  <a:pt x="1804045" y="1563910"/>
                  <a:pt x="1804375" y="1566548"/>
                </a:cubicBezTo>
                <a:cubicBezTo>
                  <a:pt x="1804375" y="1569516"/>
                  <a:pt x="1803056" y="1571165"/>
                  <a:pt x="1799758" y="1571165"/>
                </a:cubicBezTo>
                <a:cubicBezTo>
                  <a:pt x="1797449" y="1571165"/>
                  <a:pt x="1795141" y="1570835"/>
                  <a:pt x="1795470" y="1567867"/>
                </a:cubicBezTo>
                <a:cubicBezTo>
                  <a:pt x="1795471" y="1564569"/>
                  <a:pt x="1797120" y="1563250"/>
                  <a:pt x="1799758" y="1562590"/>
                </a:cubicBezTo>
                <a:close/>
                <a:moveTo>
                  <a:pt x="1015825" y="1795099"/>
                </a:moveTo>
                <a:cubicBezTo>
                  <a:pt x="1019123" y="1794770"/>
                  <a:pt x="1020442" y="1796089"/>
                  <a:pt x="1020442" y="1799057"/>
                </a:cubicBezTo>
                <a:cubicBezTo>
                  <a:pt x="1020442" y="1801695"/>
                  <a:pt x="1020772" y="1804664"/>
                  <a:pt x="1016814" y="1805653"/>
                </a:cubicBezTo>
                <a:cubicBezTo>
                  <a:pt x="1013516" y="1805653"/>
                  <a:pt x="1012527" y="1803344"/>
                  <a:pt x="1012197" y="1801036"/>
                </a:cubicBezTo>
                <a:cubicBezTo>
                  <a:pt x="1011867" y="1798068"/>
                  <a:pt x="1011538" y="1795429"/>
                  <a:pt x="1015825" y="1795099"/>
                </a:cubicBezTo>
                <a:close/>
                <a:moveTo>
                  <a:pt x="1160607" y="1731778"/>
                </a:moveTo>
                <a:cubicBezTo>
                  <a:pt x="1162915" y="1731778"/>
                  <a:pt x="1163905" y="1733097"/>
                  <a:pt x="1163905" y="1735076"/>
                </a:cubicBezTo>
                <a:cubicBezTo>
                  <a:pt x="1163905" y="1737055"/>
                  <a:pt x="1162915" y="1738704"/>
                  <a:pt x="1160936" y="1738704"/>
                </a:cubicBezTo>
                <a:cubicBezTo>
                  <a:pt x="1158628" y="1738704"/>
                  <a:pt x="1156979" y="1736725"/>
                  <a:pt x="1156979" y="1734416"/>
                </a:cubicBezTo>
                <a:cubicBezTo>
                  <a:pt x="1156979" y="1732768"/>
                  <a:pt x="1158628" y="1731778"/>
                  <a:pt x="1160607" y="1731778"/>
                </a:cubicBezTo>
                <a:close/>
                <a:moveTo>
                  <a:pt x="1009228" y="1773003"/>
                </a:moveTo>
                <a:cubicBezTo>
                  <a:pt x="1013846" y="1773992"/>
                  <a:pt x="1017144" y="1775311"/>
                  <a:pt x="1017474" y="1779598"/>
                </a:cubicBezTo>
                <a:cubicBezTo>
                  <a:pt x="1017804" y="1782237"/>
                  <a:pt x="1015165" y="1783556"/>
                  <a:pt x="1012197" y="1783886"/>
                </a:cubicBezTo>
                <a:cubicBezTo>
                  <a:pt x="1007580" y="1784546"/>
                  <a:pt x="1006590" y="1780588"/>
                  <a:pt x="1005601" y="1778279"/>
                </a:cubicBezTo>
                <a:cubicBezTo>
                  <a:pt x="1004282" y="1775311"/>
                  <a:pt x="1007910" y="1774322"/>
                  <a:pt x="1009228" y="1773003"/>
                </a:cubicBezTo>
                <a:close/>
                <a:moveTo>
                  <a:pt x="1437968" y="1637785"/>
                </a:moveTo>
                <a:cubicBezTo>
                  <a:pt x="1438298" y="1637456"/>
                  <a:pt x="1439947" y="1637126"/>
                  <a:pt x="1440607" y="1637456"/>
                </a:cubicBezTo>
                <a:cubicBezTo>
                  <a:pt x="1444894" y="1640424"/>
                  <a:pt x="1444564" y="1644381"/>
                  <a:pt x="1441266" y="1648999"/>
                </a:cubicBezTo>
                <a:cubicBezTo>
                  <a:pt x="1441266" y="1644711"/>
                  <a:pt x="1434670" y="1642732"/>
                  <a:pt x="1437968" y="1637785"/>
                </a:cubicBezTo>
                <a:close/>
                <a:moveTo>
                  <a:pt x="1089040" y="1721224"/>
                </a:moveTo>
                <a:cubicBezTo>
                  <a:pt x="1092997" y="1721554"/>
                  <a:pt x="1092008" y="1725182"/>
                  <a:pt x="1093987" y="1726501"/>
                </a:cubicBezTo>
                <a:cubicBezTo>
                  <a:pt x="1093327" y="1729139"/>
                  <a:pt x="1091348" y="1731448"/>
                  <a:pt x="1090689" y="1731118"/>
                </a:cubicBezTo>
                <a:cubicBezTo>
                  <a:pt x="1088710" y="1729139"/>
                  <a:pt x="1086731" y="1726501"/>
                  <a:pt x="1085742" y="1723863"/>
                </a:cubicBezTo>
                <a:cubicBezTo>
                  <a:pt x="1085082" y="1721883"/>
                  <a:pt x="1087061" y="1720894"/>
                  <a:pt x="1089040" y="1721224"/>
                </a:cubicBezTo>
                <a:close/>
                <a:moveTo>
                  <a:pt x="1469299" y="1604145"/>
                </a:moveTo>
                <a:cubicBezTo>
                  <a:pt x="1472267" y="1603815"/>
                  <a:pt x="1475235" y="1604145"/>
                  <a:pt x="1477873" y="1604145"/>
                </a:cubicBezTo>
                <a:cubicBezTo>
                  <a:pt x="1485129" y="1606124"/>
                  <a:pt x="1491066" y="1601507"/>
                  <a:pt x="1498321" y="1601507"/>
                </a:cubicBezTo>
                <a:cubicBezTo>
                  <a:pt x="1504917" y="1601507"/>
                  <a:pt x="1508875" y="1604805"/>
                  <a:pt x="1510524" y="1610081"/>
                </a:cubicBezTo>
                <a:cubicBezTo>
                  <a:pt x="1512502" y="1616018"/>
                  <a:pt x="1508545" y="1619975"/>
                  <a:pt x="1503268" y="1622944"/>
                </a:cubicBezTo>
                <a:cubicBezTo>
                  <a:pt x="1493044" y="1628221"/>
                  <a:pt x="1470618" y="1620305"/>
                  <a:pt x="1466331" y="1609752"/>
                </a:cubicBezTo>
                <a:cubicBezTo>
                  <a:pt x="1465012" y="1606454"/>
                  <a:pt x="1466990" y="1604805"/>
                  <a:pt x="1469299" y="1604145"/>
                </a:cubicBezTo>
                <a:close/>
                <a:moveTo>
                  <a:pt x="1099388" y="1693273"/>
                </a:moveTo>
                <a:cubicBezTo>
                  <a:pt x="1102068" y="1691295"/>
                  <a:pt x="1105695" y="1690388"/>
                  <a:pt x="1109488" y="1690553"/>
                </a:cubicBezTo>
                <a:cubicBezTo>
                  <a:pt x="1116414" y="1690883"/>
                  <a:pt x="1120042" y="1696159"/>
                  <a:pt x="1120701" y="1701106"/>
                </a:cubicBezTo>
                <a:cubicBezTo>
                  <a:pt x="1120701" y="1710341"/>
                  <a:pt x="1114765" y="1715947"/>
                  <a:pt x="1106520" y="1715287"/>
                </a:cubicBezTo>
                <a:cubicBezTo>
                  <a:pt x="1098935" y="1714628"/>
                  <a:pt x="1094977" y="1708362"/>
                  <a:pt x="1094977" y="1702426"/>
                </a:cubicBezTo>
                <a:cubicBezTo>
                  <a:pt x="1094977" y="1698303"/>
                  <a:pt x="1096709" y="1695252"/>
                  <a:pt x="1099388" y="1693273"/>
                </a:cubicBezTo>
                <a:close/>
                <a:moveTo>
                  <a:pt x="1162255" y="1651637"/>
                </a:moveTo>
                <a:cubicBezTo>
                  <a:pt x="1164894" y="1651307"/>
                  <a:pt x="1165883" y="1652626"/>
                  <a:pt x="1166213" y="1654605"/>
                </a:cubicBezTo>
                <a:cubicBezTo>
                  <a:pt x="1166543" y="1656254"/>
                  <a:pt x="1166543" y="1658233"/>
                  <a:pt x="1164564" y="1658893"/>
                </a:cubicBezTo>
                <a:cubicBezTo>
                  <a:pt x="1161925" y="1659552"/>
                  <a:pt x="1160936" y="1657573"/>
                  <a:pt x="1160276" y="1655595"/>
                </a:cubicBezTo>
                <a:cubicBezTo>
                  <a:pt x="1159617" y="1653286"/>
                  <a:pt x="1160606" y="1651967"/>
                  <a:pt x="1162255" y="1651637"/>
                </a:cubicBezTo>
                <a:close/>
                <a:moveTo>
                  <a:pt x="1431702" y="1551708"/>
                </a:moveTo>
                <a:cubicBezTo>
                  <a:pt x="1433681" y="1552037"/>
                  <a:pt x="1434670" y="1553027"/>
                  <a:pt x="1434670" y="1555006"/>
                </a:cubicBezTo>
                <a:cubicBezTo>
                  <a:pt x="1434670" y="1556984"/>
                  <a:pt x="1433021" y="1558633"/>
                  <a:pt x="1431702" y="1558633"/>
                </a:cubicBezTo>
                <a:cubicBezTo>
                  <a:pt x="1430383" y="1558633"/>
                  <a:pt x="1429064" y="1556325"/>
                  <a:pt x="1428734" y="1555005"/>
                </a:cubicBezTo>
                <a:cubicBezTo>
                  <a:pt x="1428074" y="1552697"/>
                  <a:pt x="1430053" y="1552037"/>
                  <a:pt x="1431702" y="1551708"/>
                </a:cubicBezTo>
                <a:close/>
                <a:moveTo>
                  <a:pt x="1192267" y="1599528"/>
                </a:moveTo>
                <a:cubicBezTo>
                  <a:pt x="1196555" y="1599858"/>
                  <a:pt x="1195236" y="1603815"/>
                  <a:pt x="1195565" y="1605794"/>
                </a:cubicBezTo>
                <a:cubicBezTo>
                  <a:pt x="1195895" y="1609422"/>
                  <a:pt x="1195565" y="1613380"/>
                  <a:pt x="1191278" y="1613050"/>
                </a:cubicBezTo>
                <a:cubicBezTo>
                  <a:pt x="1187650" y="1613050"/>
                  <a:pt x="1188640" y="1609422"/>
                  <a:pt x="1188969" y="1607113"/>
                </a:cubicBezTo>
                <a:cubicBezTo>
                  <a:pt x="1189299" y="1604475"/>
                  <a:pt x="1186991" y="1599858"/>
                  <a:pt x="1192267" y="1599528"/>
                </a:cubicBezTo>
                <a:close/>
                <a:moveTo>
                  <a:pt x="1143786" y="1590953"/>
                </a:moveTo>
                <a:cubicBezTo>
                  <a:pt x="1148404" y="1589964"/>
                  <a:pt x="1149394" y="1594251"/>
                  <a:pt x="1151702" y="1596560"/>
                </a:cubicBezTo>
                <a:cubicBezTo>
                  <a:pt x="1150053" y="1600517"/>
                  <a:pt x="1148074" y="1603485"/>
                  <a:pt x="1144116" y="1603485"/>
                </a:cubicBezTo>
                <a:cubicBezTo>
                  <a:pt x="1140819" y="1603485"/>
                  <a:pt x="1136861" y="1602826"/>
                  <a:pt x="1136861" y="1598868"/>
                </a:cubicBezTo>
                <a:cubicBezTo>
                  <a:pt x="1136531" y="1594911"/>
                  <a:pt x="1139169" y="1591613"/>
                  <a:pt x="1143786" y="1590953"/>
                </a:cubicBezTo>
                <a:close/>
                <a:moveTo>
                  <a:pt x="1222609" y="1552697"/>
                </a:moveTo>
                <a:cubicBezTo>
                  <a:pt x="1225578" y="1546761"/>
                  <a:pt x="1229535" y="1545771"/>
                  <a:pt x="1234482" y="1550388"/>
                </a:cubicBezTo>
                <a:cubicBezTo>
                  <a:pt x="1236791" y="1552697"/>
                  <a:pt x="1240089" y="1555006"/>
                  <a:pt x="1240749" y="1557974"/>
                </a:cubicBezTo>
                <a:cubicBezTo>
                  <a:pt x="1244706" y="1577762"/>
                  <a:pt x="1253611" y="1596560"/>
                  <a:pt x="1248004" y="1617667"/>
                </a:cubicBezTo>
                <a:cubicBezTo>
                  <a:pt x="1246025" y="1625583"/>
                  <a:pt x="1240089" y="1628881"/>
                  <a:pt x="1234153" y="1631519"/>
                </a:cubicBezTo>
                <a:cubicBezTo>
                  <a:pt x="1227227" y="1634817"/>
                  <a:pt x="1220961" y="1628881"/>
                  <a:pt x="1214694" y="1626242"/>
                </a:cubicBezTo>
                <a:cubicBezTo>
                  <a:pt x="1214035" y="1625913"/>
                  <a:pt x="1213375" y="1623604"/>
                  <a:pt x="1213705" y="1622285"/>
                </a:cubicBezTo>
                <a:cubicBezTo>
                  <a:pt x="1214694" y="1612721"/>
                  <a:pt x="1209088" y="1603816"/>
                  <a:pt x="1211396" y="1594581"/>
                </a:cubicBezTo>
                <a:cubicBezTo>
                  <a:pt x="1210407" y="1579081"/>
                  <a:pt x="1215684" y="1565889"/>
                  <a:pt x="1222609" y="1552697"/>
                </a:cubicBezTo>
                <a:close/>
                <a:moveTo>
                  <a:pt x="1409935" y="1494982"/>
                </a:moveTo>
                <a:cubicBezTo>
                  <a:pt x="1414552" y="1494982"/>
                  <a:pt x="1417850" y="1496960"/>
                  <a:pt x="1417191" y="1502237"/>
                </a:cubicBezTo>
                <a:cubicBezTo>
                  <a:pt x="1416861" y="1507514"/>
                  <a:pt x="1413233" y="1509822"/>
                  <a:pt x="1406967" y="1509493"/>
                </a:cubicBezTo>
                <a:cubicBezTo>
                  <a:pt x="1403339" y="1509822"/>
                  <a:pt x="1399712" y="1508503"/>
                  <a:pt x="1400041" y="1503886"/>
                </a:cubicBezTo>
                <a:cubicBezTo>
                  <a:pt x="1400371" y="1498280"/>
                  <a:pt x="1403999" y="1494652"/>
                  <a:pt x="1409935" y="1494982"/>
                </a:cubicBezTo>
                <a:close/>
                <a:moveTo>
                  <a:pt x="1468969" y="1476184"/>
                </a:moveTo>
                <a:cubicBezTo>
                  <a:pt x="1472927" y="1475854"/>
                  <a:pt x="1474246" y="1478822"/>
                  <a:pt x="1474246" y="1483110"/>
                </a:cubicBezTo>
                <a:cubicBezTo>
                  <a:pt x="1473586" y="1485089"/>
                  <a:pt x="1472597" y="1488057"/>
                  <a:pt x="1471608" y="1490365"/>
                </a:cubicBezTo>
                <a:cubicBezTo>
                  <a:pt x="1470288" y="1493004"/>
                  <a:pt x="1470948" y="1497950"/>
                  <a:pt x="1466001" y="1496631"/>
                </a:cubicBezTo>
                <a:cubicBezTo>
                  <a:pt x="1459735" y="1494983"/>
                  <a:pt x="1467320" y="1491685"/>
                  <a:pt x="1465671" y="1489046"/>
                </a:cubicBezTo>
                <a:cubicBezTo>
                  <a:pt x="1464682" y="1487067"/>
                  <a:pt x="1468310" y="1485418"/>
                  <a:pt x="1466661" y="1482450"/>
                </a:cubicBezTo>
                <a:cubicBezTo>
                  <a:pt x="1465671" y="1480471"/>
                  <a:pt x="1464022" y="1476184"/>
                  <a:pt x="1468969" y="1476184"/>
                </a:cubicBezTo>
                <a:close/>
                <a:moveTo>
                  <a:pt x="1113446" y="1573144"/>
                </a:moveTo>
                <a:cubicBezTo>
                  <a:pt x="1115094" y="1573144"/>
                  <a:pt x="1116743" y="1573804"/>
                  <a:pt x="1116744" y="1576772"/>
                </a:cubicBezTo>
                <a:cubicBezTo>
                  <a:pt x="1116743" y="1578421"/>
                  <a:pt x="1115424" y="1579081"/>
                  <a:pt x="1114105" y="1579410"/>
                </a:cubicBezTo>
                <a:cubicBezTo>
                  <a:pt x="1111797" y="1579411"/>
                  <a:pt x="1109818" y="1578421"/>
                  <a:pt x="1109488" y="1576112"/>
                </a:cubicBezTo>
                <a:cubicBezTo>
                  <a:pt x="1108828" y="1574134"/>
                  <a:pt x="1110807" y="1573145"/>
                  <a:pt x="1113446" y="1573144"/>
                </a:cubicBezTo>
                <a:close/>
                <a:moveTo>
                  <a:pt x="566968" y="1739033"/>
                </a:moveTo>
                <a:cubicBezTo>
                  <a:pt x="568947" y="1739033"/>
                  <a:pt x="569277" y="1740352"/>
                  <a:pt x="569276" y="1741671"/>
                </a:cubicBezTo>
                <a:cubicBezTo>
                  <a:pt x="569277" y="1743980"/>
                  <a:pt x="567957" y="1745629"/>
                  <a:pt x="565648" y="1745959"/>
                </a:cubicBezTo>
                <a:cubicBezTo>
                  <a:pt x="563670" y="1746289"/>
                  <a:pt x="563340" y="1744640"/>
                  <a:pt x="563340" y="1743320"/>
                </a:cubicBezTo>
                <a:cubicBezTo>
                  <a:pt x="563670" y="1741012"/>
                  <a:pt x="564659" y="1739363"/>
                  <a:pt x="566968" y="1739033"/>
                </a:cubicBezTo>
                <a:close/>
                <a:moveTo>
                  <a:pt x="972951" y="1605794"/>
                </a:moveTo>
                <a:cubicBezTo>
                  <a:pt x="971302" y="1611071"/>
                  <a:pt x="971961" y="1617337"/>
                  <a:pt x="964376" y="1621295"/>
                </a:cubicBezTo>
                <a:cubicBezTo>
                  <a:pt x="965365" y="1613379"/>
                  <a:pt x="968004" y="1609092"/>
                  <a:pt x="972951" y="1605794"/>
                </a:cubicBezTo>
                <a:close/>
                <a:moveTo>
                  <a:pt x="1410595" y="1460353"/>
                </a:moveTo>
                <a:cubicBezTo>
                  <a:pt x="1416861" y="1463651"/>
                  <a:pt x="1419169" y="1467938"/>
                  <a:pt x="1417191" y="1473875"/>
                </a:cubicBezTo>
                <a:cubicBezTo>
                  <a:pt x="1416531" y="1475853"/>
                  <a:pt x="1414552" y="1475194"/>
                  <a:pt x="1413563" y="1474534"/>
                </a:cubicBezTo>
                <a:cubicBezTo>
                  <a:pt x="1408616" y="1471236"/>
                  <a:pt x="1407956" y="1466289"/>
                  <a:pt x="1410595" y="1460353"/>
                </a:cubicBezTo>
                <a:close/>
                <a:moveTo>
                  <a:pt x="1452480" y="1434628"/>
                </a:moveTo>
                <a:cubicBezTo>
                  <a:pt x="1454788" y="1434298"/>
                  <a:pt x="1457426" y="1436607"/>
                  <a:pt x="1457756" y="1439575"/>
                </a:cubicBezTo>
                <a:cubicBezTo>
                  <a:pt x="1455448" y="1443203"/>
                  <a:pt x="1452480" y="1446171"/>
                  <a:pt x="1447532" y="1446171"/>
                </a:cubicBezTo>
                <a:cubicBezTo>
                  <a:pt x="1444564" y="1446171"/>
                  <a:pt x="1440277" y="1445511"/>
                  <a:pt x="1441926" y="1441884"/>
                </a:cubicBezTo>
                <a:cubicBezTo>
                  <a:pt x="1443575" y="1437926"/>
                  <a:pt x="1448192" y="1435617"/>
                  <a:pt x="1452480" y="1434628"/>
                </a:cubicBezTo>
                <a:close/>
                <a:moveTo>
                  <a:pt x="1070901" y="1549398"/>
                </a:moveTo>
                <a:cubicBezTo>
                  <a:pt x="1070241" y="1553026"/>
                  <a:pt x="1074859" y="1551377"/>
                  <a:pt x="1075189" y="1553686"/>
                </a:cubicBezTo>
                <a:cubicBezTo>
                  <a:pt x="1066943" y="1555665"/>
                  <a:pt x="1063976" y="1564240"/>
                  <a:pt x="1057380" y="1568527"/>
                </a:cubicBezTo>
                <a:cubicBezTo>
                  <a:pt x="1056720" y="1571165"/>
                  <a:pt x="1055731" y="1573804"/>
                  <a:pt x="1055071" y="1576442"/>
                </a:cubicBezTo>
                <a:cubicBezTo>
                  <a:pt x="1054411" y="1579080"/>
                  <a:pt x="1054081" y="1582708"/>
                  <a:pt x="1050124" y="1581719"/>
                </a:cubicBezTo>
                <a:cubicBezTo>
                  <a:pt x="1045837" y="1580729"/>
                  <a:pt x="1047815" y="1577431"/>
                  <a:pt x="1047815" y="1574793"/>
                </a:cubicBezTo>
                <a:cubicBezTo>
                  <a:pt x="1048145" y="1569846"/>
                  <a:pt x="1051773" y="1567537"/>
                  <a:pt x="1056060" y="1566218"/>
                </a:cubicBezTo>
                <a:close/>
                <a:moveTo>
                  <a:pt x="1405318" y="1426713"/>
                </a:moveTo>
                <a:cubicBezTo>
                  <a:pt x="1412903" y="1434299"/>
                  <a:pt x="1413233" y="1444523"/>
                  <a:pt x="1418180" y="1452768"/>
                </a:cubicBezTo>
                <a:cubicBezTo>
                  <a:pt x="1419170" y="1454747"/>
                  <a:pt x="1418510" y="1456396"/>
                  <a:pt x="1416531" y="1457055"/>
                </a:cubicBezTo>
                <a:cubicBezTo>
                  <a:pt x="1413893" y="1457715"/>
                  <a:pt x="1412574" y="1457055"/>
                  <a:pt x="1411914" y="1453428"/>
                </a:cubicBezTo>
                <a:cubicBezTo>
                  <a:pt x="1409935" y="1444193"/>
                  <a:pt x="1407297" y="1435618"/>
                  <a:pt x="1405318" y="1426713"/>
                </a:cubicBezTo>
                <a:close/>
                <a:moveTo>
                  <a:pt x="1164234" y="1486077"/>
                </a:moveTo>
                <a:lnTo>
                  <a:pt x="1166993" y="1488042"/>
                </a:lnTo>
                <a:lnTo>
                  <a:pt x="1167403" y="1486077"/>
                </a:lnTo>
                <a:lnTo>
                  <a:pt x="1167612" y="1488483"/>
                </a:lnTo>
                <a:lnTo>
                  <a:pt x="1169676" y="1489953"/>
                </a:lnTo>
                <a:cubicBezTo>
                  <a:pt x="1169429" y="1492179"/>
                  <a:pt x="1168192" y="1494817"/>
                  <a:pt x="1169181" y="1496302"/>
                </a:cubicBezTo>
                <a:lnTo>
                  <a:pt x="1168831" y="1502553"/>
                </a:lnTo>
                <a:lnTo>
                  <a:pt x="1169312" y="1508110"/>
                </a:lnTo>
                <a:lnTo>
                  <a:pt x="1173056" y="1496631"/>
                </a:lnTo>
                <a:cubicBezTo>
                  <a:pt x="1170198" y="1508174"/>
                  <a:pt x="1180676" y="1520377"/>
                  <a:pt x="1167341" y="1531920"/>
                </a:cubicBezTo>
                <a:lnTo>
                  <a:pt x="1167341" y="1529114"/>
                </a:lnTo>
                <a:lnTo>
                  <a:pt x="1167202" y="1531590"/>
                </a:lnTo>
                <a:lnTo>
                  <a:pt x="1166873" y="1531716"/>
                </a:lnTo>
                <a:lnTo>
                  <a:pt x="1166873" y="1532579"/>
                </a:lnTo>
                <a:cubicBezTo>
                  <a:pt x="1167533" y="1536537"/>
                  <a:pt x="1170831" y="1540495"/>
                  <a:pt x="1167532" y="1544782"/>
                </a:cubicBezTo>
                <a:cubicBezTo>
                  <a:pt x="1166543" y="1546101"/>
                  <a:pt x="1164564" y="1546761"/>
                  <a:pt x="1163905" y="1545441"/>
                </a:cubicBezTo>
                <a:cubicBezTo>
                  <a:pt x="1161266" y="1541814"/>
                  <a:pt x="1162915" y="1537526"/>
                  <a:pt x="1162915" y="1533239"/>
                </a:cubicBezTo>
                <a:lnTo>
                  <a:pt x="1162933" y="1533232"/>
                </a:lnTo>
                <a:lnTo>
                  <a:pt x="1162915" y="1533239"/>
                </a:lnTo>
                <a:cubicBezTo>
                  <a:pt x="1162915" y="1532249"/>
                  <a:pt x="1162915" y="1531260"/>
                  <a:pt x="1162915" y="1530271"/>
                </a:cubicBezTo>
                <a:lnTo>
                  <a:pt x="1163353" y="1515593"/>
                </a:lnTo>
                <a:lnTo>
                  <a:pt x="1162760" y="1508297"/>
                </a:lnTo>
                <a:lnTo>
                  <a:pt x="1163706" y="1503770"/>
                </a:lnTo>
                <a:close/>
                <a:moveTo>
                  <a:pt x="1453798" y="1364711"/>
                </a:moveTo>
                <a:cubicBezTo>
                  <a:pt x="1456437" y="1365041"/>
                  <a:pt x="1458745" y="1366690"/>
                  <a:pt x="1458745" y="1369988"/>
                </a:cubicBezTo>
                <a:cubicBezTo>
                  <a:pt x="1458745" y="1372297"/>
                  <a:pt x="1457096" y="1374605"/>
                  <a:pt x="1455447" y="1373946"/>
                </a:cubicBezTo>
                <a:cubicBezTo>
                  <a:pt x="1453139" y="1372957"/>
                  <a:pt x="1450500" y="1370978"/>
                  <a:pt x="1450170" y="1367680"/>
                </a:cubicBezTo>
                <a:cubicBezTo>
                  <a:pt x="1450171" y="1365701"/>
                  <a:pt x="1451160" y="1364711"/>
                  <a:pt x="1453798" y="1364711"/>
                </a:cubicBezTo>
                <a:close/>
                <a:moveTo>
                  <a:pt x="1368051" y="1355146"/>
                </a:moveTo>
                <a:cubicBezTo>
                  <a:pt x="1372997" y="1359763"/>
                  <a:pt x="1378274" y="1364381"/>
                  <a:pt x="1380583" y="1370976"/>
                </a:cubicBezTo>
                <a:lnTo>
                  <a:pt x="1380576" y="1370988"/>
                </a:lnTo>
                <a:lnTo>
                  <a:pt x="1380583" y="1370977"/>
                </a:lnTo>
                <a:cubicBezTo>
                  <a:pt x="1388168" y="1384499"/>
                  <a:pt x="1397732" y="1397032"/>
                  <a:pt x="1399711" y="1413192"/>
                </a:cubicBezTo>
                <a:cubicBezTo>
                  <a:pt x="1390807" y="1401319"/>
                  <a:pt x="1387179" y="1386478"/>
                  <a:pt x="1377944" y="1374935"/>
                </a:cubicBezTo>
                <a:lnTo>
                  <a:pt x="1378131" y="1374656"/>
                </a:lnTo>
                <a:close/>
                <a:moveTo>
                  <a:pt x="1037096" y="1434505"/>
                </a:moveTo>
                <a:cubicBezTo>
                  <a:pt x="1038663" y="1433804"/>
                  <a:pt x="1040889" y="1433804"/>
                  <a:pt x="1043198" y="1433639"/>
                </a:cubicBezTo>
                <a:cubicBezTo>
                  <a:pt x="1048474" y="1432649"/>
                  <a:pt x="1050783" y="1436277"/>
                  <a:pt x="1051113" y="1440895"/>
                </a:cubicBezTo>
                <a:cubicBezTo>
                  <a:pt x="1051772" y="1446831"/>
                  <a:pt x="1046166" y="1447820"/>
                  <a:pt x="1042209" y="1448150"/>
                </a:cubicBezTo>
                <a:cubicBezTo>
                  <a:pt x="1036272" y="1448810"/>
                  <a:pt x="1035613" y="1443863"/>
                  <a:pt x="1034953" y="1439575"/>
                </a:cubicBezTo>
                <a:cubicBezTo>
                  <a:pt x="1034623" y="1436607"/>
                  <a:pt x="1035530" y="1435205"/>
                  <a:pt x="1037096" y="1434505"/>
                </a:cubicBezTo>
                <a:close/>
                <a:moveTo>
                  <a:pt x="702845" y="1535547"/>
                </a:moveTo>
                <a:cubicBezTo>
                  <a:pt x="704494" y="1533238"/>
                  <a:pt x="706472" y="1533568"/>
                  <a:pt x="708781" y="1534557"/>
                </a:cubicBezTo>
                <a:cubicBezTo>
                  <a:pt x="710760" y="1536536"/>
                  <a:pt x="710760" y="1538845"/>
                  <a:pt x="709111" y="1541153"/>
                </a:cubicBezTo>
                <a:cubicBezTo>
                  <a:pt x="707462" y="1543132"/>
                  <a:pt x="705153" y="1543462"/>
                  <a:pt x="703504" y="1542473"/>
                </a:cubicBezTo>
                <a:cubicBezTo>
                  <a:pt x="701196" y="1540823"/>
                  <a:pt x="701525" y="1537855"/>
                  <a:pt x="702845" y="1535547"/>
                </a:cubicBezTo>
                <a:close/>
                <a:moveTo>
                  <a:pt x="1219970" y="1369988"/>
                </a:moveTo>
                <a:cubicBezTo>
                  <a:pt x="1230524" y="1370977"/>
                  <a:pt x="1235471" y="1380211"/>
                  <a:pt x="1243056" y="1385158"/>
                </a:cubicBezTo>
                <a:cubicBezTo>
                  <a:pt x="1244046" y="1385818"/>
                  <a:pt x="1245695" y="1388786"/>
                  <a:pt x="1243386" y="1390765"/>
                </a:cubicBezTo>
                <a:cubicBezTo>
                  <a:pt x="1241077" y="1393074"/>
                  <a:pt x="1239428" y="1391095"/>
                  <a:pt x="1238109" y="1389116"/>
                </a:cubicBezTo>
                <a:cubicBezTo>
                  <a:pt x="1234811" y="1384499"/>
                  <a:pt x="1234811" y="1376254"/>
                  <a:pt x="1224587" y="1380541"/>
                </a:cubicBezTo>
                <a:cubicBezTo>
                  <a:pt x="1222279" y="1381861"/>
                  <a:pt x="1222609" y="1373616"/>
                  <a:pt x="1219970" y="1369988"/>
                </a:cubicBezTo>
                <a:close/>
                <a:moveTo>
                  <a:pt x="1347933" y="1326125"/>
                </a:moveTo>
                <a:cubicBezTo>
                  <a:pt x="1359476" y="1330082"/>
                  <a:pt x="1360135" y="1339976"/>
                  <a:pt x="1366072" y="1348551"/>
                </a:cubicBezTo>
                <a:cubicBezTo>
                  <a:pt x="1353539" y="1344923"/>
                  <a:pt x="1353539" y="1334699"/>
                  <a:pt x="1347933" y="1326125"/>
                </a:cubicBezTo>
                <a:close/>
                <a:moveTo>
                  <a:pt x="1158958" y="1379552"/>
                </a:moveTo>
                <a:cubicBezTo>
                  <a:pt x="1173139" y="1395053"/>
                  <a:pt x="1165554" y="1412532"/>
                  <a:pt x="1166873" y="1428362"/>
                </a:cubicBezTo>
                <a:lnTo>
                  <a:pt x="1166803" y="1428891"/>
                </a:lnTo>
                <a:lnTo>
                  <a:pt x="1166873" y="1428692"/>
                </a:lnTo>
                <a:cubicBezTo>
                  <a:pt x="1167532" y="1437927"/>
                  <a:pt x="1167862" y="1447161"/>
                  <a:pt x="1168521" y="1456396"/>
                </a:cubicBezTo>
                <a:cubicBezTo>
                  <a:pt x="1168522" y="1458374"/>
                  <a:pt x="1168522" y="1460353"/>
                  <a:pt x="1166543" y="1460683"/>
                </a:cubicBezTo>
                <a:cubicBezTo>
                  <a:pt x="1163575" y="1461013"/>
                  <a:pt x="1163575" y="1458704"/>
                  <a:pt x="1163245" y="1456395"/>
                </a:cubicBezTo>
                <a:cubicBezTo>
                  <a:pt x="1163245" y="1449469"/>
                  <a:pt x="1162915" y="1442873"/>
                  <a:pt x="1162915" y="1435948"/>
                </a:cubicBezTo>
                <a:lnTo>
                  <a:pt x="1162915" y="1435947"/>
                </a:lnTo>
                <a:lnTo>
                  <a:pt x="1161308" y="1429269"/>
                </a:lnTo>
                <a:cubicBezTo>
                  <a:pt x="1160772" y="1427043"/>
                  <a:pt x="1160772" y="1424735"/>
                  <a:pt x="1162915" y="1422096"/>
                </a:cubicBezTo>
                <a:cubicBezTo>
                  <a:pt x="1164894" y="1419788"/>
                  <a:pt x="1164564" y="1413192"/>
                  <a:pt x="1162586" y="1410553"/>
                </a:cubicBezTo>
                <a:cubicBezTo>
                  <a:pt x="1155000" y="1400989"/>
                  <a:pt x="1159617" y="1390765"/>
                  <a:pt x="1158958" y="1379552"/>
                </a:cubicBezTo>
                <a:close/>
                <a:moveTo>
                  <a:pt x="1048401" y="1383180"/>
                </a:moveTo>
                <a:lnTo>
                  <a:pt x="1048681" y="1383738"/>
                </a:lnTo>
                <a:lnTo>
                  <a:pt x="1050013" y="1382849"/>
                </a:lnTo>
                <a:lnTo>
                  <a:pt x="1048998" y="1384373"/>
                </a:lnTo>
                <a:lnTo>
                  <a:pt x="1049354" y="1385085"/>
                </a:lnTo>
                <a:cubicBezTo>
                  <a:pt x="1048401" y="1386038"/>
                  <a:pt x="1047449" y="1386990"/>
                  <a:pt x="1046496" y="1386990"/>
                </a:cubicBezTo>
                <a:lnTo>
                  <a:pt x="1047461" y="1385059"/>
                </a:lnTo>
                <a:lnTo>
                  <a:pt x="1047156" y="1384754"/>
                </a:lnTo>
                <a:lnTo>
                  <a:pt x="1047843" y="1384296"/>
                </a:lnTo>
                <a:close/>
                <a:moveTo>
                  <a:pt x="723953" y="1476843"/>
                </a:moveTo>
                <a:cubicBezTo>
                  <a:pt x="726261" y="1472555"/>
                  <a:pt x="730549" y="1472555"/>
                  <a:pt x="735496" y="1476513"/>
                </a:cubicBezTo>
                <a:cubicBezTo>
                  <a:pt x="740113" y="1480140"/>
                  <a:pt x="740772" y="1484758"/>
                  <a:pt x="737804" y="1488386"/>
                </a:cubicBezTo>
                <a:cubicBezTo>
                  <a:pt x="733847" y="1493003"/>
                  <a:pt x="727910" y="1491354"/>
                  <a:pt x="723293" y="1488386"/>
                </a:cubicBezTo>
                <a:cubicBezTo>
                  <a:pt x="718016" y="1485088"/>
                  <a:pt x="720325" y="1481790"/>
                  <a:pt x="723953" y="1476843"/>
                </a:cubicBezTo>
                <a:close/>
                <a:moveTo>
                  <a:pt x="1155330" y="1341624"/>
                </a:moveTo>
                <a:cubicBezTo>
                  <a:pt x="1156319" y="1348550"/>
                  <a:pt x="1156649" y="1353497"/>
                  <a:pt x="1157309" y="1358444"/>
                </a:cubicBezTo>
                <a:cubicBezTo>
                  <a:pt x="1148734" y="1352508"/>
                  <a:pt x="1148734" y="1352508"/>
                  <a:pt x="1155330" y="1341624"/>
                </a:cubicBezTo>
                <a:close/>
                <a:moveTo>
                  <a:pt x="923811" y="1379882"/>
                </a:moveTo>
                <a:cubicBezTo>
                  <a:pt x="928758" y="1380212"/>
                  <a:pt x="933045" y="1382850"/>
                  <a:pt x="933045" y="1388127"/>
                </a:cubicBezTo>
                <a:cubicBezTo>
                  <a:pt x="933045" y="1392085"/>
                  <a:pt x="931726" y="1396702"/>
                  <a:pt x="925460" y="1396702"/>
                </a:cubicBezTo>
                <a:cubicBezTo>
                  <a:pt x="920183" y="1396372"/>
                  <a:pt x="917545" y="1393404"/>
                  <a:pt x="916555" y="1388457"/>
                </a:cubicBezTo>
                <a:cubicBezTo>
                  <a:pt x="915566" y="1382520"/>
                  <a:pt x="919523" y="1381201"/>
                  <a:pt x="923811" y="1379882"/>
                </a:cubicBezTo>
                <a:close/>
                <a:moveTo>
                  <a:pt x="1057709" y="1325794"/>
                </a:moveTo>
                <a:cubicBezTo>
                  <a:pt x="1070571" y="1321507"/>
                  <a:pt x="1085412" y="1327773"/>
                  <a:pt x="1096625" y="1313921"/>
                </a:cubicBezTo>
                <a:cubicBezTo>
                  <a:pt x="1094317" y="1326124"/>
                  <a:pt x="1090359" y="1329092"/>
                  <a:pt x="1072880" y="1333710"/>
                </a:cubicBezTo>
                <a:cubicBezTo>
                  <a:pt x="1065954" y="1335688"/>
                  <a:pt x="1065954" y="1335688"/>
                  <a:pt x="1057709" y="1325794"/>
                </a:cubicBezTo>
                <a:close/>
                <a:moveTo>
                  <a:pt x="964705" y="1332720"/>
                </a:moveTo>
                <a:cubicBezTo>
                  <a:pt x="965365" y="1333380"/>
                  <a:pt x="966684" y="1334699"/>
                  <a:pt x="966024" y="1336348"/>
                </a:cubicBezTo>
                <a:cubicBezTo>
                  <a:pt x="965035" y="1338327"/>
                  <a:pt x="963056" y="1338327"/>
                  <a:pt x="961407" y="1337667"/>
                </a:cubicBezTo>
                <a:cubicBezTo>
                  <a:pt x="959758" y="1337337"/>
                  <a:pt x="958769" y="1336018"/>
                  <a:pt x="959429" y="1334700"/>
                </a:cubicBezTo>
                <a:cubicBezTo>
                  <a:pt x="960418" y="1332391"/>
                  <a:pt x="962067" y="1331402"/>
                  <a:pt x="964705" y="1332720"/>
                </a:cubicBezTo>
                <a:close/>
                <a:moveTo>
                  <a:pt x="1083104" y="1293804"/>
                </a:moveTo>
                <a:cubicBezTo>
                  <a:pt x="1087061" y="1293474"/>
                  <a:pt x="1089040" y="1298751"/>
                  <a:pt x="1091019" y="1301720"/>
                </a:cubicBezTo>
                <a:cubicBezTo>
                  <a:pt x="1094647" y="1306666"/>
                  <a:pt x="1088710" y="1306996"/>
                  <a:pt x="1086401" y="1309305"/>
                </a:cubicBezTo>
                <a:cubicBezTo>
                  <a:pt x="1084423" y="1310954"/>
                  <a:pt x="1082114" y="1312603"/>
                  <a:pt x="1077827" y="1312603"/>
                </a:cubicBezTo>
                <a:cubicBezTo>
                  <a:pt x="1078816" y="1308316"/>
                  <a:pt x="1079146" y="1305347"/>
                  <a:pt x="1080136" y="1302379"/>
                </a:cubicBezTo>
                <a:cubicBezTo>
                  <a:pt x="1080795" y="1299411"/>
                  <a:pt x="1077827" y="1294134"/>
                  <a:pt x="1083104" y="1293804"/>
                </a:cubicBezTo>
                <a:close/>
                <a:moveTo>
                  <a:pt x="1579782" y="1136819"/>
                </a:moveTo>
                <a:cubicBezTo>
                  <a:pt x="1586048" y="1140447"/>
                  <a:pt x="1592314" y="1144405"/>
                  <a:pt x="1598580" y="1148033"/>
                </a:cubicBezTo>
                <a:cubicBezTo>
                  <a:pt x="1601219" y="1149682"/>
                  <a:pt x="1603528" y="1152320"/>
                  <a:pt x="1601219" y="1154959"/>
                </a:cubicBezTo>
                <a:cubicBezTo>
                  <a:pt x="1597921" y="1158916"/>
                  <a:pt x="1597261" y="1154299"/>
                  <a:pt x="1595283" y="1152650"/>
                </a:cubicBezTo>
                <a:cubicBezTo>
                  <a:pt x="1590006" y="1147703"/>
                  <a:pt x="1584069" y="1143416"/>
                  <a:pt x="1578133" y="1138798"/>
                </a:cubicBezTo>
                <a:cubicBezTo>
                  <a:pt x="1578793" y="1138139"/>
                  <a:pt x="1579122" y="1137479"/>
                  <a:pt x="1579782" y="1136819"/>
                </a:cubicBezTo>
                <a:close/>
                <a:moveTo>
                  <a:pt x="1107180" y="1270058"/>
                </a:moveTo>
                <a:cubicBezTo>
                  <a:pt x="1110148" y="1270718"/>
                  <a:pt x="1112786" y="1271377"/>
                  <a:pt x="1112457" y="1275335"/>
                </a:cubicBezTo>
                <a:cubicBezTo>
                  <a:pt x="1112126" y="1277314"/>
                  <a:pt x="1111467" y="1279293"/>
                  <a:pt x="1109159" y="1278303"/>
                </a:cubicBezTo>
                <a:cubicBezTo>
                  <a:pt x="1106520" y="1277314"/>
                  <a:pt x="1104211" y="1275335"/>
                  <a:pt x="1104211" y="1272037"/>
                </a:cubicBezTo>
                <a:cubicBezTo>
                  <a:pt x="1104211" y="1270058"/>
                  <a:pt x="1105530" y="1269728"/>
                  <a:pt x="1107180" y="1270058"/>
                </a:cubicBezTo>
                <a:close/>
                <a:moveTo>
                  <a:pt x="1730170" y="1037550"/>
                </a:moveTo>
                <a:cubicBezTo>
                  <a:pt x="1731160" y="1037550"/>
                  <a:pt x="1732149" y="1037550"/>
                  <a:pt x="1733139" y="1037550"/>
                </a:cubicBezTo>
                <a:cubicBezTo>
                  <a:pt x="1746991" y="1049093"/>
                  <a:pt x="1758204" y="1062944"/>
                  <a:pt x="1774364" y="1072179"/>
                </a:cubicBezTo>
                <a:cubicBezTo>
                  <a:pt x="1788546" y="1080424"/>
                  <a:pt x="1792833" y="1097244"/>
                  <a:pt x="1800418" y="1111095"/>
                </a:cubicBezTo>
                <a:cubicBezTo>
                  <a:pt x="1802397" y="1114723"/>
                  <a:pt x="1804376" y="1118681"/>
                  <a:pt x="1807014" y="1121979"/>
                </a:cubicBezTo>
                <a:cubicBezTo>
                  <a:pt x="1808333" y="1123957"/>
                  <a:pt x="1810972" y="1126266"/>
                  <a:pt x="1807674" y="1128245"/>
                </a:cubicBezTo>
                <a:cubicBezTo>
                  <a:pt x="1805035" y="1130224"/>
                  <a:pt x="1802397" y="1128575"/>
                  <a:pt x="1801407" y="1126266"/>
                </a:cubicBezTo>
                <a:cubicBezTo>
                  <a:pt x="1797450" y="1118021"/>
                  <a:pt x="1791843" y="1110436"/>
                  <a:pt x="1788216" y="1102191"/>
                </a:cubicBezTo>
                <a:cubicBezTo>
                  <a:pt x="1783268" y="1090648"/>
                  <a:pt x="1775353" y="1083062"/>
                  <a:pt x="1766119" y="1075147"/>
                </a:cubicBezTo>
                <a:cubicBezTo>
                  <a:pt x="1753257" y="1063604"/>
                  <a:pt x="1742043" y="1050082"/>
                  <a:pt x="1730170" y="1037550"/>
                </a:cubicBezTo>
                <a:close/>
                <a:moveTo>
                  <a:pt x="370407" y="1443533"/>
                </a:moveTo>
                <a:cubicBezTo>
                  <a:pt x="372386" y="1443532"/>
                  <a:pt x="373705" y="1445182"/>
                  <a:pt x="373705" y="1446831"/>
                </a:cubicBezTo>
                <a:cubicBezTo>
                  <a:pt x="374035" y="1448809"/>
                  <a:pt x="372386" y="1450459"/>
                  <a:pt x="370737" y="1450788"/>
                </a:cubicBezTo>
                <a:cubicBezTo>
                  <a:pt x="368428" y="1451118"/>
                  <a:pt x="367109" y="1449469"/>
                  <a:pt x="366450" y="1447161"/>
                </a:cubicBezTo>
                <a:cubicBezTo>
                  <a:pt x="366779" y="1444852"/>
                  <a:pt x="368099" y="1443203"/>
                  <a:pt x="370407" y="1443533"/>
                </a:cubicBezTo>
                <a:close/>
                <a:moveTo>
                  <a:pt x="1103881" y="1189917"/>
                </a:moveTo>
                <a:cubicBezTo>
                  <a:pt x="1108169" y="1197832"/>
                  <a:pt x="1111467" y="1203439"/>
                  <a:pt x="1120701" y="1203109"/>
                </a:cubicBezTo>
                <a:cubicBezTo>
                  <a:pt x="1108498" y="1210365"/>
                  <a:pt x="1107509" y="1213663"/>
                  <a:pt x="1115754" y="1223557"/>
                </a:cubicBezTo>
                <a:cubicBezTo>
                  <a:pt x="1118392" y="1226855"/>
                  <a:pt x="1116744" y="1227844"/>
                  <a:pt x="1115094" y="1229163"/>
                </a:cubicBezTo>
                <a:cubicBezTo>
                  <a:pt x="1110807" y="1232462"/>
                  <a:pt x="1106850" y="1229823"/>
                  <a:pt x="1102892" y="1228504"/>
                </a:cubicBezTo>
                <a:cubicBezTo>
                  <a:pt x="1098605" y="1226855"/>
                  <a:pt x="1099924" y="1223557"/>
                  <a:pt x="1100583" y="1220259"/>
                </a:cubicBezTo>
                <a:cubicBezTo>
                  <a:pt x="1102232" y="1211354"/>
                  <a:pt x="1104541" y="1202120"/>
                  <a:pt x="1103881" y="1189917"/>
                </a:cubicBezTo>
                <a:close/>
                <a:moveTo>
                  <a:pt x="985153" y="1222568"/>
                </a:moveTo>
                <a:cubicBezTo>
                  <a:pt x="987792" y="1222568"/>
                  <a:pt x="988781" y="1223887"/>
                  <a:pt x="988781" y="1226855"/>
                </a:cubicBezTo>
                <a:cubicBezTo>
                  <a:pt x="988121" y="1228834"/>
                  <a:pt x="986802" y="1231472"/>
                  <a:pt x="983834" y="1230483"/>
                </a:cubicBezTo>
                <a:cubicBezTo>
                  <a:pt x="981855" y="1229823"/>
                  <a:pt x="979217" y="1229164"/>
                  <a:pt x="980206" y="1226195"/>
                </a:cubicBezTo>
                <a:cubicBezTo>
                  <a:pt x="980866" y="1224217"/>
                  <a:pt x="982515" y="1222568"/>
                  <a:pt x="985153" y="1222568"/>
                </a:cubicBezTo>
                <a:close/>
                <a:moveTo>
                  <a:pt x="1523716" y="1053710"/>
                </a:moveTo>
                <a:cubicBezTo>
                  <a:pt x="1529652" y="1054699"/>
                  <a:pt x="1533939" y="1052720"/>
                  <a:pt x="1538887" y="1050742"/>
                </a:cubicBezTo>
                <a:cubicBezTo>
                  <a:pt x="1546802" y="1047773"/>
                  <a:pt x="1550430" y="1056018"/>
                  <a:pt x="1556036" y="1058986"/>
                </a:cubicBezTo>
                <a:cubicBezTo>
                  <a:pt x="1562302" y="1061954"/>
                  <a:pt x="1556036" y="1067561"/>
                  <a:pt x="1556366" y="1072178"/>
                </a:cubicBezTo>
                <a:cubicBezTo>
                  <a:pt x="1543504" y="1070859"/>
                  <a:pt x="1532950" y="1063274"/>
                  <a:pt x="1520418" y="1065912"/>
                </a:cubicBezTo>
                <a:cubicBezTo>
                  <a:pt x="1518109" y="1066242"/>
                  <a:pt x="1513492" y="1067231"/>
                  <a:pt x="1514481" y="1062615"/>
                </a:cubicBezTo>
                <a:cubicBezTo>
                  <a:pt x="1515471" y="1057997"/>
                  <a:pt x="1518109" y="1052721"/>
                  <a:pt x="1523716" y="1053710"/>
                </a:cubicBezTo>
                <a:close/>
                <a:moveTo>
                  <a:pt x="679347" y="1289970"/>
                </a:moveTo>
                <a:cubicBezTo>
                  <a:pt x="682150" y="1288775"/>
                  <a:pt x="685531" y="1288528"/>
                  <a:pt x="688664" y="1287868"/>
                </a:cubicBezTo>
                <a:cubicBezTo>
                  <a:pt x="689323" y="1288198"/>
                  <a:pt x="689653" y="1288528"/>
                  <a:pt x="689983" y="1288528"/>
                </a:cubicBezTo>
                <a:cubicBezTo>
                  <a:pt x="683717" y="1289847"/>
                  <a:pt x="682068" y="1298751"/>
                  <a:pt x="673493" y="1297762"/>
                </a:cubicBezTo>
                <a:cubicBezTo>
                  <a:pt x="674318" y="1293310"/>
                  <a:pt x="676544" y="1291166"/>
                  <a:pt x="679347" y="1289970"/>
                </a:cubicBezTo>
                <a:close/>
                <a:moveTo>
                  <a:pt x="694971" y="1283085"/>
                </a:moveTo>
                <a:cubicBezTo>
                  <a:pt x="697486" y="1283002"/>
                  <a:pt x="700372" y="1283910"/>
                  <a:pt x="703505" y="1284239"/>
                </a:cubicBezTo>
                <a:cubicBezTo>
                  <a:pt x="699547" y="1290176"/>
                  <a:pt x="695260" y="1291165"/>
                  <a:pt x="689983" y="1288527"/>
                </a:cubicBezTo>
                <a:lnTo>
                  <a:pt x="689324" y="1287867"/>
                </a:lnTo>
                <a:cubicBezTo>
                  <a:pt x="689324" y="1287867"/>
                  <a:pt x="688664" y="1287867"/>
                  <a:pt x="688664" y="1287867"/>
                </a:cubicBezTo>
                <a:cubicBezTo>
                  <a:pt x="690313" y="1284239"/>
                  <a:pt x="692456" y="1283167"/>
                  <a:pt x="694971" y="1283085"/>
                </a:cubicBezTo>
                <a:close/>
                <a:moveTo>
                  <a:pt x="991419" y="1173427"/>
                </a:moveTo>
                <a:cubicBezTo>
                  <a:pt x="993398" y="1173757"/>
                  <a:pt x="994387" y="1175076"/>
                  <a:pt x="994387" y="1177055"/>
                </a:cubicBezTo>
                <a:cubicBezTo>
                  <a:pt x="993398" y="1179364"/>
                  <a:pt x="991419" y="1180353"/>
                  <a:pt x="989110" y="1180024"/>
                </a:cubicBezTo>
                <a:cubicBezTo>
                  <a:pt x="987132" y="1179694"/>
                  <a:pt x="986472" y="1177715"/>
                  <a:pt x="987132" y="1176066"/>
                </a:cubicBezTo>
                <a:cubicBezTo>
                  <a:pt x="987792" y="1174417"/>
                  <a:pt x="989441" y="1173098"/>
                  <a:pt x="991419" y="1173427"/>
                </a:cubicBezTo>
                <a:close/>
                <a:moveTo>
                  <a:pt x="583127" y="1261484"/>
                </a:moveTo>
                <a:cubicBezTo>
                  <a:pt x="584776" y="1261814"/>
                  <a:pt x="586425" y="1262143"/>
                  <a:pt x="587415" y="1263462"/>
                </a:cubicBezTo>
                <a:cubicBezTo>
                  <a:pt x="587085" y="1266101"/>
                  <a:pt x="586096" y="1267420"/>
                  <a:pt x="583787" y="1267420"/>
                </a:cubicBezTo>
                <a:cubicBezTo>
                  <a:pt x="581808" y="1267420"/>
                  <a:pt x="580489" y="1266101"/>
                  <a:pt x="580159" y="1264122"/>
                </a:cubicBezTo>
                <a:cubicBezTo>
                  <a:pt x="580159" y="1262473"/>
                  <a:pt x="581478" y="1261814"/>
                  <a:pt x="583127" y="1261484"/>
                </a:cubicBezTo>
                <a:close/>
                <a:moveTo>
                  <a:pt x="1745341" y="903321"/>
                </a:moveTo>
                <a:cubicBezTo>
                  <a:pt x="1748639" y="903321"/>
                  <a:pt x="1749958" y="905300"/>
                  <a:pt x="1750618" y="907938"/>
                </a:cubicBezTo>
                <a:cubicBezTo>
                  <a:pt x="1749628" y="910577"/>
                  <a:pt x="1747979" y="912226"/>
                  <a:pt x="1745011" y="911896"/>
                </a:cubicBezTo>
                <a:cubicBezTo>
                  <a:pt x="1742043" y="911896"/>
                  <a:pt x="1740394" y="910577"/>
                  <a:pt x="1740394" y="907279"/>
                </a:cubicBezTo>
                <a:cubicBezTo>
                  <a:pt x="1740394" y="903651"/>
                  <a:pt x="1742703" y="903321"/>
                  <a:pt x="1745341" y="903321"/>
                </a:cubicBezTo>
                <a:close/>
                <a:moveTo>
                  <a:pt x="604565" y="1240047"/>
                </a:moveTo>
                <a:cubicBezTo>
                  <a:pt x="607203" y="1240047"/>
                  <a:pt x="610171" y="1239387"/>
                  <a:pt x="609512" y="1244334"/>
                </a:cubicBezTo>
                <a:cubicBezTo>
                  <a:pt x="608522" y="1248621"/>
                  <a:pt x="604895" y="1250600"/>
                  <a:pt x="600607" y="1251260"/>
                </a:cubicBezTo>
                <a:cubicBezTo>
                  <a:pt x="599288" y="1251590"/>
                  <a:pt x="596320" y="1248292"/>
                  <a:pt x="596649" y="1245323"/>
                </a:cubicBezTo>
                <a:cubicBezTo>
                  <a:pt x="597309" y="1241036"/>
                  <a:pt x="600607" y="1239717"/>
                  <a:pt x="604565" y="1240047"/>
                </a:cubicBezTo>
                <a:close/>
                <a:moveTo>
                  <a:pt x="1445554" y="956749"/>
                </a:moveTo>
                <a:cubicBezTo>
                  <a:pt x="1449841" y="957079"/>
                  <a:pt x="1452809" y="958068"/>
                  <a:pt x="1452479" y="960707"/>
                </a:cubicBezTo>
                <a:cubicBezTo>
                  <a:pt x="1451820" y="968292"/>
                  <a:pt x="1448852" y="971590"/>
                  <a:pt x="1443904" y="970601"/>
                </a:cubicBezTo>
                <a:cubicBezTo>
                  <a:pt x="1440277" y="969941"/>
                  <a:pt x="1433681" y="968952"/>
                  <a:pt x="1434670" y="963675"/>
                </a:cubicBezTo>
                <a:cubicBezTo>
                  <a:pt x="1435330" y="959387"/>
                  <a:pt x="1440276" y="956420"/>
                  <a:pt x="1445554" y="956749"/>
                </a:cubicBezTo>
                <a:close/>
                <a:moveTo>
                  <a:pt x="814318" y="1062614"/>
                </a:moveTo>
                <a:cubicBezTo>
                  <a:pt x="814977" y="1062614"/>
                  <a:pt x="815966" y="1063933"/>
                  <a:pt x="816296" y="1064593"/>
                </a:cubicBezTo>
                <a:cubicBezTo>
                  <a:pt x="817286" y="1070199"/>
                  <a:pt x="813328" y="1072838"/>
                  <a:pt x="809041" y="1075147"/>
                </a:cubicBezTo>
                <a:cubicBezTo>
                  <a:pt x="808051" y="1075476"/>
                  <a:pt x="807062" y="1075806"/>
                  <a:pt x="804094" y="1076795"/>
                </a:cubicBezTo>
                <a:cubicBezTo>
                  <a:pt x="805083" y="1073827"/>
                  <a:pt x="805413" y="1072508"/>
                  <a:pt x="806073" y="1071519"/>
                </a:cubicBezTo>
                <a:cubicBezTo>
                  <a:pt x="808051" y="1067891"/>
                  <a:pt x="809041" y="1063274"/>
                  <a:pt x="814318" y="1062614"/>
                </a:cubicBezTo>
                <a:close/>
                <a:moveTo>
                  <a:pt x="659641" y="1109776"/>
                </a:moveTo>
                <a:cubicBezTo>
                  <a:pt x="668546" y="1109776"/>
                  <a:pt x="666237" y="1119340"/>
                  <a:pt x="670525" y="1123628"/>
                </a:cubicBezTo>
                <a:cubicBezTo>
                  <a:pt x="673823" y="1126926"/>
                  <a:pt x="669535" y="1127915"/>
                  <a:pt x="666897" y="1128905"/>
                </a:cubicBezTo>
                <a:cubicBezTo>
                  <a:pt x="653705" y="1133851"/>
                  <a:pt x="640843" y="1138799"/>
                  <a:pt x="632928" y="1151991"/>
                </a:cubicBezTo>
                <a:cubicBezTo>
                  <a:pt x="630619" y="1155618"/>
                  <a:pt x="626332" y="1157597"/>
                  <a:pt x="621714" y="1157597"/>
                </a:cubicBezTo>
                <a:cubicBezTo>
                  <a:pt x="618087" y="1157268"/>
                  <a:pt x="615118" y="1156278"/>
                  <a:pt x="615778" y="1153970"/>
                </a:cubicBezTo>
                <a:cubicBezTo>
                  <a:pt x="616438" y="1149022"/>
                  <a:pt x="616108" y="1146054"/>
                  <a:pt x="617427" y="1145065"/>
                </a:cubicBezTo>
                <a:cubicBezTo>
                  <a:pt x="627651" y="1136820"/>
                  <a:pt x="633257" y="1121649"/>
                  <a:pt x="649747" y="1122968"/>
                </a:cubicBezTo>
                <a:cubicBezTo>
                  <a:pt x="656014" y="1123628"/>
                  <a:pt x="657003" y="1119011"/>
                  <a:pt x="658322" y="1114723"/>
                </a:cubicBezTo>
                <a:cubicBezTo>
                  <a:pt x="658652" y="1113074"/>
                  <a:pt x="656673" y="1109776"/>
                  <a:pt x="659641" y="1109776"/>
                </a:cubicBezTo>
                <a:close/>
                <a:moveTo>
                  <a:pt x="1786896" y="742380"/>
                </a:moveTo>
                <a:cubicBezTo>
                  <a:pt x="1793822" y="742709"/>
                  <a:pt x="1798439" y="746667"/>
                  <a:pt x="1798769" y="753593"/>
                </a:cubicBezTo>
                <a:cubicBezTo>
                  <a:pt x="1799099" y="760519"/>
                  <a:pt x="1795471" y="765466"/>
                  <a:pt x="1788215" y="765136"/>
                </a:cubicBezTo>
                <a:cubicBezTo>
                  <a:pt x="1782279" y="765136"/>
                  <a:pt x="1776672" y="763157"/>
                  <a:pt x="1777332" y="757550"/>
                </a:cubicBezTo>
                <a:cubicBezTo>
                  <a:pt x="1777992" y="748976"/>
                  <a:pt x="1777662" y="742380"/>
                  <a:pt x="1786896" y="742380"/>
                </a:cubicBezTo>
                <a:close/>
                <a:moveTo>
                  <a:pt x="470006" y="1129894"/>
                </a:moveTo>
                <a:cubicBezTo>
                  <a:pt x="470666" y="1129234"/>
                  <a:pt x="472974" y="1129564"/>
                  <a:pt x="473964" y="1130224"/>
                </a:cubicBezTo>
                <a:cubicBezTo>
                  <a:pt x="475943" y="1131213"/>
                  <a:pt x="476437" y="1132368"/>
                  <a:pt x="476272" y="1133604"/>
                </a:cubicBezTo>
                <a:lnTo>
                  <a:pt x="474624" y="1137479"/>
                </a:lnTo>
                <a:cubicBezTo>
                  <a:pt x="474624" y="1137809"/>
                  <a:pt x="474953" y="1138138"/>
                  <a:pt x="474623" y="1138468"/>
                </a:cubicBezTo>
                <a:cubicBezTo>
                  <a:pt x="473305" y="1141766"/>
                  <a:pt x="479901" y="1147373"/>
                  <a:pt x="473305" y="1147703"/>
                </a:cubicBezTo>
                <a:cubicBezTo>
                  <a:pt x="470831" y="1147868"/>
                  <a:pt x="470336" y="1146301"/>
                  <a:pt x="470336" y="1144281"/>
                </a:cubicBezTo>
                <a:lnTo>
                  <a:pt x="470336" y="1138139"/>
                </a:lnTo>
                <a:cubicBezTo>
                  <a:pt x="467698" y="1135501"/>
                  <a:pt x="467698" y="1132532"/>
                  <a:pt x="470006" y="1129894"/>
                </a:cubicBezTo>
                <a:close/>
                <a:moveTo>
                  <a:pt x="460772" y="1054039"/>
                </a:moveTo>
                <a:cubicBezTo>
                  <a:pt x="467039" y="1055029"/>
                  <a:pt x="469677" y="1060306"/>
                  <a:pt x="470666" y="1066572"/>
                </a:cubicBezTo>
                <a:cubicBezTo>
                  <a:pt x="470007" y="1071519"/>
                  <a:pt x="468028" y="1077125"/>
                  <a:pt x="463081" y="1076136"/>
                </a:cubicBezTo>
                <a:cubicBezTo>
                  <a:pt x="456485" y="1075147"/>
                  <a:pt x="456815" y="1067561"/>
                  <a:pt x="455496" y="1062284"/>
                </a:cubicBezTo>
                <a:cubicBezTo>
                  <a:pt x="454506" y="1058656"/>
                  <a:pt x="456815" y="1053710"/>
                  <a:pt x="460772" y="1054039"/>
                </a:cubicBezTo>
                <a:close/>
                <a:moveTo>
                  <a:pt x="1789204" y="623981"/>
                </a:moveTo>
                <a:cubicBezTo>
                  <a:pt x="1791183" y="624311"/>
                  <a:pt x="1792832" y="625301"/>
                  <a:pt x="1792502" y="627279"/>
                </a:cubicBezTo>
                <a:cubicBezTo>
                  <a:pt x="1792502" y="629258"/>
                  <a:pt x="1790523" y="630248"/>
                  <a:pt x="1788875" y="630248"/>
                </a:cubicBezTo>
                <a:cubicBezTo>
                  <a:pt x="1786896" y="630248"/>
                  <a:pt x="1785576" y="629258"/>
                  <a:pt x="1785577" y="626950"/>
                </a:cubicBezTo>
                <a:cubicBezTo>
                  <a:pt x="1785906" y="624971"/>
                  <a:pt x="1787226" y="623981"/>
                  <a:pt x="1789204" y="623981"/>
                </a:cubicBezTo>
                <a:close/>
                <a:moveTo>
                  <a:pt x="1654976" y="660919"/>
                </a:moveTo>
                <a:lnTo>
                  <a:pt x="1661243" y="677079"/>
                </a:lnTo>
                <a:cubicBezTo>
                  <a:pt x="1653328" y="677079"/>
                  <a:pt x="1646072" y="671802"/>
                  <a:pt x="1647392" y="667844"/>
                </a:cubicBezTo>
                <a:cubicBezTo>
                  <a:pt x="1648380" y="664876"/>
                  <a:pt x="1652009" y="661248"/>
                  <a:pt x="1654976" y="660919"/>
                </a:cubicBezTo>
                <a:close/>
                <a:moveTo>
                  <a:pt x="1720936" y="562969"/>
                </a:moveTo>
                <a:cubicBezTo>
                  <a:pt x="1722915" y="562969"/>
                  <a:pt x="1724565" y="564288"/>
                  <a:pt x="1724234" y="566267"/>
                </a:cubicBezTo>
                <a:cubicBezTo>
                  <a:pt x="1724235" y="568905"/>
                  <a:pt x="1722256" y="569894"/>
                  <a:pt x="1719947" y="569564"/>
                </a:cubicBezTo>
                <a:cubicBezTo>
                  <a:pt x="1717639" y="569564"/>
                  <a:pt x="1716319" y="568245"/>
                  <a:pt x="1716320" y="565607"/>
                </a:cubicBezTo>
                <a:cubicBezTo>
                  <a:pt x="1716649" y="562309"/>
                  <a:pt x="1719287" y="562968"/>
                  <a:pt x="1720936" y="562969"/>
                </a:cubicBezTo>
                <a:close/>
                <a:moveTo>
                  <a:pt x="563011" y="883533"/>
                </a:moveTo>
                <a:cubicBezTo>
                  <a:pt x="547180" y="895406"/>
                  <a:pt x="535967" y="913875"/>
                  <a:pt x="515849" y="919811"/>
                </a:cubicBezTo>
                <a:cubicBezTo>
                  <a:pt x="521126" y="893757"/>
                  <a:pt x="544871" y="892438"/>
                  <a:pt x="563011" y="883533"/>
                </a:cubicBezTo>
                <a:close/>
                <a:moveTo>
                  <a:pt x="1534599" y="540212"/>
                </a:moveTo>
                <a:cubicBezTo>
                  <a:pt x="1538227" y="539223"/>
                  <a:pt x="1539875" y="542850"/>
                  <a:pt x="1541525" y="545489"/>
                </a:cubicBezTo>
                <a:cubicBezTo>
                  <a:pt x="1540206" y="549117"/>
                  <a:pt x="1537897" y="549776"/>
                  <a:pt x="1534929" y="550106"/>
                </a:cubicBezTo>
                <a:cubicBezTo>
                  <a:pt x="1530971" y="550436"/>
                  <a:pt x="1529982" y="546478"/>
                  <a:pt x="1529322" y="544829"/>
                </a:cubicBezTo>
                <a:cubicBezTo>
                  <a:pt x="1528003" y="540871"/>
                  <a:pt x="1532950" y="540542"/>
                  <a:pt x="1534599" y="540212"/>
                </a:cubicBezTo>
                <a:close/>
                <a:moveTo>
                  <a:pt x="688334" y="777998"/>
                </a:moveTo>
                <a:cubicBezTo>
                  <a:pt x="683717" y="776679"/>
                  <a:pt x="682068" y="778328"/>
                  <a:pt x="683387" y="782945"/>
                </a:cubicBezTo>
                <a:cubicBezTo>
                  <a:pt x="692292" y="792509"/>
                  <a:pt x="699877" y="802733"/>
                  <a:pt x="705483" y="814606"/>
                </a:cubicBezTo>
                <a:cubicBezTo>
                  <a:pt x="708452" y="821202"/>
                  <a:pt x="724942" y="828128"/>
                  <a:pt x="732527" y="827138"/>
                </a:cubicBezTo>
                <a:cubicBezTo>
                  <a:pt x="728570" y="823181"/>
                  <a:pt x="724942" y="819553"/>
                  <a:pt x="721644" y="815265"/>
                </a:cubicBezTo>
                <a:cubicBezTo>
                  <a:pt x="717356" y="809659"/>
                  <a:pt x="717026" y="800754"/>
                  <a:pt x="707133" y="799765"/>
                </a:cubicBezTo>
                <a:cubicBezTo>
                  <a:pt x="705484" y="799765"/>
                  <a:pt x="701856" y="794818"/>
                  <a:pt x="707133" y="791520"/>
                </a:cubicBezTo>
                <a:cubicBezTo>
                  <a:pt x="711420" y="788552"/>
                  <a:pt x="709771" y="784594"/>
                  <a:pt x="705814" y="785583"/>
                </a:cubicBezTo>
                <a:cubicBezTo>
                  <a:pt x="697569" y="787562"/>
                  <a:pt x="694270" y="780637"/>
                  <a:pt x="688334" y="777998"/>
                </a:cubicBezTo>
                <a:close/>
                <a:moveTo>
                  <a:pt x="933128" y="632309"/>
                </a:moveTo>
                <a:cubicBezTo>
                  <a:pt x="931314" y="632309"/>
                  <a:pt x="929747" y="633711"/>
                  <a:pt x="928099" y="636844"/>
                </a:cubicBezTo>
                <a:cubicBezTo>
                  <a:pt x="922822" y="647727"/>
                  <a:pt x="920183" y="657951"/>
                  <a:pt x="923481" y="670483"/>
                </a:cubicBezTo>
                <a:cubicBezTo>
                  <a:pt x="929088" y="690271"/>
                  <a:pt x="938322" y="706761"/>
                  <a:pt x="956461" y="717645"/>
                </a:cubicBezTo>
                <a:cubicBezTo>
                  <a:pt x="962727" y="721273"/>
                  <a:pt x="963057" y="718634"/>
                  <a:pt x="964706" y="713687"/>
                </a:cubicBezTo>
                <a:cubicBezTo>
                  <a:pt x="967674" y="705112"/>
                  <a:pt x="957450" y="705112"/>
                  <a:pt x="956461" y="699176"/>
                </a:cubicBezTo>
                <a:cubicBezTo>
                  <a:pt x="960748" y="700495"/>
                  <a:pt x="965366" y="701485"/>
                  <a:pt x="969323" y="703793"/>
                </a:cubicBezTo>
                <a:cubicBezTo>
                  <a:pt x="976579" y="708410"/>
                  <a:pt x="980866" y="701814"/>
                  <a:pt x="984824" y="698846"/>
                </a:cubicBezTo>
                <a:cubicBezTo>
                  <a:pt x="989441" y="695218"/>
                  <a:pt x="993728" y="687633"/>
                  <a:pt x="990430" y="682356"/>
                </a:cubicBezTo>
                <a:cubicBezTo>
                  <a:pt x="983505" y="671803"/>
                  <a:pt x="977898" y="659930"/>
                  <a:pt x="964706" y="653993"/>
                </a:cubicBezTo>
                <a:cubicBezTo>
                  <a:pt x="955801" y="649706"/>
                  <a:pt x="947227" y="643110"/>
                  <a:pt x="939641" y="636184"/>
                </a:cubicBezTo>
                <a:cubicBezTo>
                  <a:pt x="937003" y="633711"/>
                  <a:pt x="934942" y="632309"/>
                  <a:pt x="933128" y="632309"/>
                </a:cubicBezTo>
                <a:close/>
                <a:moveTo>
                  <a:pt x="791231" y="663228"/>
                </a:moveTo>
                <a:cubicBezTo>
                  <a:pt x="797827" y="663887"/>
                  <a:pt x="803103" y="669164"/>
                  <a:pt x="803763" y="677739"/>
                </a:cubicBezTo>
                <a:cubicBezTo>
                  <a:pt x="802774" y="684005"/>
                  <a:pt x="799146" y="688622"/>
                  <a:pt x="792220" y="688952"/>
                </a:cubicBezTo>
                <a:cubicBezTo>
                  <a:pt x="786284" y="689612"/>
                  <a:pt x="776720" y="681037"/>
                  <a:pt x="778039" y="675430"/>
                </a:cubicBezTo>
                <a:cubicBezTo>
                  <a:pt x="779688" y="668834"/>
                  <a:pt x="784305" y="662898"/>
                  <a:pt x="791231" y="663228"/>
                </a:cubicBezTo>
                <a:close/>
                <a:moveTo>
                  <a:pt x="867415" y="621673"/>
                </a:moveTo>
                <a:cubicBezTo>
                  <a:pt x="866756" y="622333"/>
                  <a:pt x="865766" y="622662"/>
                  <a:pt x="865766" y="623322"/>
                </a:cubicBezTo>
                <a:cubicBezTo>
                  <a:pt x="864777" y="626290"/>
                  <a:pt x="860819" y="628929"/>
                  <a:pt x="862798" y="631897"/>
                </a:cubicBezTo>
                <a:cubicBezTo>
                  <a:pt x="865766" y="636514"/>
                  <a:pt x="871373" y="636514"/>
                  <a:pt x="878299" y="637173"/>
                </a:cubicBezTo>
                <a:cubicBezTo>
                  <a:pt x="883575" y="636514"/>
                  <a:pt x="888522" y="628929"/>
                  <a:pt x="896767" y="630908"/>
                </a:cubicBezTo>
                <a:cubicBezTo>
                  <a:pt x="898416" y="631567"/>
                  <a:pt x="899076" y="626950"/>
                  <a:pt x="896767" y="624311"/>
                </a:cubicBezTo>
                <a:cubicBezTo>
                  <a:pt x="892810" y="620354"/>
                  <a:pt x="871702" y="618375"/>
                  <a:pt x="867415" y="621673"/>
                </a:cubicBezTo>
                <a:close/>
                <a:moveTo>
                  <a:pt x="308075" y="782945"/>
                </a:moveTo>
                <a:cubicBezTo>
                  <a:pt x="317969" y="782615"/>
                  <a:pt x="323905" y="788222"/>
                  <a:pt x="323905" y="797786"/>
                </a:cubicBezTo>
                <a:cubicBezTo>
                  <a:pt x="323905" y="807350"/>
                  <a:pt x="315661" y="816914"/>
                  <a:pt x="307086" y="816914"/>
                </a:cubicBezTo>
                <a:cubicBezTo>
                  <a:pt x="298511" y="816914"/>
                  <a:pt x="291915" y="809659"/>
                  <a:pt x="291915" y="800424"/>
                </a:cubicBezTo>
                <a:cubicBezTo>
                  <a:pt x="291915" y="791190"/>
                  <a:pt x="299501" y="782945"/>
                  <a:pt x="308075" y="782945"/>
                </a:cubicBezTo>
                <a:close/>
                <a:moveTo>
                  <a:pt x="159005" y="828456"/>
                </a:moveTo>
                <a:cubicBezTo>
                  <a:pt x="160984" y="828456"/>
                  <a:pt x="162633" y="829116"/>
                  <a:pt x="162633" y="831425"/>
                </a:cubicBezTo>
                <a:cubicBezTo>
                  <a:pt x="161973" y="833073"/>
                  <a:pt x="160654" y="834723"/>
                  <a:pt x="158675" y="834063"/>
                </a:cubicBezTo>
                <a:cubicBezTo>
                  <a:pt x="156697" y="833733"/>
                  <a:pt x="155377" y="832414"/>
                  <a:pt x="155707" y="830435"/>
                </a:cubicBezTo>
                <a:cubicBezTo>
                  <a:pt x="156037" y="828786"/>
                  <a:pt x="157686" y="828456"/>
                  <a:pt x="159005" y="828456"/>
                </a:cubicBezTo>
                <a:close/>
                <a:moveTo>
                  <a:pt x="758911" y="619364"/>
                </a:moveTo>
                <a:cubicBezTo>
                  <a:pt x="766166" y="619034"/>
                  <a:pt x="768475" y="622662"/>
                  <a:pt x="768805" y="628928"/>
                </a:cubicBezTo>
                <a:cubicBezTo>
                  <a:pt x="769134" y="634205"/>
                  <a:pt x="766496" y="636514"/>
                  <a:pt x="760889" y="636843"/>
                </a:cubicBezTo>
                <a:cubicBezTo>
                  <a:pt x="754953" y="637173"/>
                  <a:pt x="750995" y="635524"/>
                  <a:pt x="751325" y="628928"/>
                </a:cubicBezTo>
                <a:cubicBezTo>
                  <a:pt x="750995" y="623322"/>
                  <a:pt x="752644" y="619694"/>
                  <a:pt x="758911" y="619364"/>
                </a:cubicBezTo>
                <a:close/>
                <a:moveTo>
                  <a:pt x="1393115" y="395429"/>
                </a:moveTo>
                <a:cubicBezTo>
                  <a:pt x="1397732" y="394110"/>
                  <a:pt x="1398722" y="398398"/>
                  <a:pt x="1399051" y="401036"/>
                </a:cubicBezTo>
                <a:cubicBezTo>
                  <a:pt x="1399711" y="405654"/>
                  <a:pt x="1396413" y="407962"/>
                  <a:pt x="1391796" y="408292"/>
                </a:cubicBezTo>
                <a:cubicBezTo>
                  <a:pt x="1387178" y="408621"/>
                  <a:pt x="1384870" y="404664"/>
                  <a:pt x="1384870" y="402025"/>
                </a:cubicBezTo>
                <a:cubicBezTo>
                  <a:pt x="1385530" y="398398"/>
                  <a:pt x="1388498" y="395100"/>
                  <a:pt x="1393115" y="395429"/>
                </a:cubicBezTo>
                <a:close/>
                <a:moveTo>
                  <a:pt x="914906" y="538564"/>
                </a:moveTo>
                <a:cubicBezTo>
                  <a:pt x="917874" y="543841"/>
                  <a:pt x="914906" y="549117"/>
                  <a:pt x="917215" y="553075"/>
                </a:cubicBezTo>
                <a:cubicBezTo>
                  <a:pt x="914906" y="548787"/>
                  <a:pt x="908970" y="545160"/>
                  <a:pt x="914906" y="538564"/>
                </a:cubicBezTo>
                <a:close/>
                <a:moveTo>
                  <a:pt x="656673" y="615077"/>
                </a:moveTo>
                <a:cubicBezTo>
                  <a:pt x="662280" y="615407"/>
                  <a:pt x="665578" y="618045"/>
                  <a:pt x="666237" y="622992"/>
                </a:cubicBezTo>
                <a:cubicBezTo>
                  <a:pt x="666897" y="627939"/>
                  <a:pt x="663929" y="631567"/>
                  <a:pt x="658982" y="632227"/>
                </a:cubicBezTo>
                <a:cubicBezTo>
                  <a:pt x="654364" y="632886"/>
                  <a:pt x="649747" y="632886"/>
                  <a:pt x="645790" y="635855"/>
                </a:cubicBezTo>
                <a:cubicBezTo>
                  <a:pt x="644141" y="637173"/>
                  <a:pt x="641503" y="636514"/>
                  <a:pt x="639853" y="634865"/>
                </a:cubicBezTo>
                <a:cubicBezTo>
                  <a:pt x="637874" y="632886"/>
                  <a:pt x="636885" y="629259"/>
                  <a:pt x="638535" y="627939"/>
                </a:cubicBezTo>
                <a:cubicBezTo>
                  <a:pt x="644470" y="623322"/>
                  <a:pt x="650737" y="619365"/>
                  <a:pt x="656673" y="615077"/>
                </a:cubicBezTo>
                <a:close/>
                <a:moveTo>
                  <a:pt x="712409" y="578799"/>
                </a:moveTo>
                <a:cubicBezTo>
                  <a:pt x="716037" y="580118"/>
                  <a:pt x="719334" y="581107"/>
                  <a:pt x="722632" y="582427"/>
                </a:cubicBezTo>
                <a:cubicBezTo>
                  <a:pt x="731207" y="585725"/>
                  <a:pt x="736155" y="594299"/>
                  <a:pt x="745059" y="597597"/>
                </a:cubicBezTo>
                <a:cubicBezTo>
                  <a:pt x="748687" y="598917"/>
                  <a:pt x="748027" y="605513"/>
                  <a:pt x="745059" y="609140"/>
                </a:cubicBezTo>
                <a:cubicBezTo>
                  <a:pt x="741431" y="613757"/>
                  <a:pt x="736154" y="614417"/>
                  <a:pt x="732856" y="610460"/>
                </a:cubicBezTo>
                <a:cubicBezTo>
                  <a:pt x="725930" y="602215"/>
                  <a:pt x="715377" y="599246"/>
                  <a:pt x="708121" y="591661"/>
                </a:cubicBezTo>
                <a:cubicBezTo>
                  <a:pt x="705813" y="589352"/>
                  <a:pt x="705153" y="586714"/>
                  <a:pt x="706473" y="583746"/>
                </a:cubicBezTo>
                <a:cubicBezTo>
                  <a:pt x="707132" y="581437"/>
                  <a:pt x="709111" y="579129"/>
                  <a:pt x="712409" y="578799"/>
                </a:cubicBezTo>
                <a:close/>
                <a:moveTo>
                  <a:pt x="668216" y="589022"/>
                </a:moveTo>
                <a:cubicBezTo>
                  <a:pt x="673492" y="589022"/>
                  <a:pt x="677450" y="590342"/>
                  <a:pt x="677120" y="596938"/>
                </a:cubicBezTo>
                <a:cubicBezTo>
                  <a:pt x="676790" y="602214"/>
                  <a:pt x="674152" y="606172"/>
                  <a:pt x="668875" y="606172"/>
                </a:cubicBezTo>
                <a:cubicBezTo>
                  <a:pt x="662939" y="606502"/>
                  <a:pt x="659971" y="602214"/>
                  <a:pt x="659971" y="596608"/>
                </a:cubicBezTo>
                <a:cubicBezTo>
                  <a:pt x="659971" y="591001"/>
                  <a:pt x="663269" y="589352"/>
                  <a:pt x="668216" y="589022"/>
                </a:cubicBezTo>
                <a:close/>
                <a:moveTo>
                  <a:pt x="647108" y="575500"/>
                </a:moveTo>
                <a:cubicBezTo>
                  <a:pt x="654034" y="576490"/>
                  <a:pt x="657332" y="579458"/>
                  <a:pt x="657662" y="586054"/>
                </a:cubicBezTo>
                <a:cubicBezTo>
                  <a:pt x="657002" y="591990"/>
                  <a:pt x="654034" y="595618"/>
                  <a:pt x="647768" y="595288"/>
                </a:cubicBezTo>
                <a:cubicBezTo>
                  <a:pt x="641172" y="595289"/>
                  <a:pt x="636225" y="591331"/>
                  <a:pt x="636225" y="584735"/>
                </a:cubicBezTo>
                <a:cubicBezTo>
                  <a:pt x="636225" y="578798"/>
                  <a:pt x="640182" y="575171"/>
                  <a:pt x="647108" y="575500"/>
                </a:cubicBezTo>
                <a:close/>
                <a:moveTo>
                  <a:pt x="685036" y="563298"/>
                </a:moveTo>
                <a:cubicBezTo>
                  <a:pt x="688993" y="563958"/>
                  <a:pt x="690313" y="566596"/>
                  <a:pt x="689983" y="570224"/>
                </a:cubicBezTo>
                <a:cubicBezTo>
                  <a:pt x="689653" y="573522"/>
                  <a:pt x="688004" y="575830"/>
                  <a:pt x="684376" y="575501"/>
                </a:cubicBezTo>
                <a:cubicBezTo>
                  <a:pt x="680419" y="575171"/>
                  <a:pt x="679099" y="572202"/>
                  <a:pt x="679429" y="568575"/>
                </a:cubicBezTo>
                <a:cubicBezTo>
                  <a:pt x="679759" y="565277"/>
                  <a:pt x="681738" y="563298"/>
                  <a:pt x="685036" y="563298"/>
                </a:cubicBezTo>
                <a:close/>
                <a:moveTo>
                  <a:pt x="526402" y="604193"/>
                </a:moveTo>
                <a:cubicBezTo>
                  <a:pt x="534317" y="604853"/>
                  <a:pt x="543221" y="614417"/>
                  <a:pt x="542892" y="622332"/>
                </a:cubicBezTo>
                <a:cubicBezTo>
                  <a:pt x="542232" y="635194"/>
                  <a:pt x="537945" y="641460"/>
                  <a:pt x="529700" y="641131"/>
                </a:cubicBezTo>
                <a:cubicBezTo>
                  <a:pt x="520465" y="640801"/>
                  <a:pt x="508922" y="628598"/>
                  <a:pt x="509582" y="619364"/>
                </a:cubicBezTo>
                <a:cubicBezTo>
                  <a:pt x="509912" y="611119"/>
                  <a:pt x="518157" y="603863"/>
                  <a:pt x="526402" y="604193"/>
                </a:cubicBezTo>
                <a:close/>
                <a:moveTo>
                  <a:pt x="827509" y="510200"/>
                </a:moveTo>
                <a:cubicBezTo>
                  <a:pt x="828498" y="507892"/>
                  <a:pt x="830477" y="508881"/>
                  <a:pt x="831796" y="510200"/>
                </a:cubicBezTo>
                <a:cubicBezTo>
                  <a:pt x="838062" y="515807"/>
                  <a:pt x="844329" y="521743"/>
                  <a:pt x="851914" y="528339"/>
                </a:cubicBezTo>
                <a:cubicBezTo>
                  <a:pt x="839711" y="527679"/>
                  <a:pt x="837073" y="516466"/>
                  <a:pt x="828828" y="513828"/>
                </a:cubicBezTo>
                <a:cubicBezTo>
                  <a:pt x="828168" y="513498"/>
                  <a:pt x="827179" y="511190"/>
                  <a:pt x="827509" y="510200"/>
                </a:cubicBezTo>
                <a:close/>
                <a:moveTo>
                  <a:pt x="750089" y="525866"/>
                </a:moveTo>
                <a:cubicBezTo>
                  <a:pt x="754871" y="523969"/>
                  <a:pt x="760395" y="523722"/>
                  <a:pt x="763528" y="526360"/>
                </a:cubicBezTo>
                <a:cubicBezTo>
                  <a:pt x="767486" y="529658"/>
                  <a:pt x="771773" y="531967"/>
                  <a:pt x="776390" y="534276"/>
                </a:cubicBezTo>
                <a:cubicBezTo>
                  <a:pt x="786614" y="539223"/>
                  <a:pt x="788923" y="546808"/>
                  <a:pt x="781337" y="555713"/>
                </a:cubicBezTo>
                <a:cubicBezTo>
                  <a:pt x="777709" y="560330"/>
                  <a:pt x="778039" y="562968"/>
                  <a:pt x="781997" y="566266"/>
                </a:cubicBezTo>
                <a:cubicBezTo>
                  <a:pt x="787274" y="570883"/>
                  <a:pt x="788593" y="577479"/>
                  <a:pt x="783976" y="582426"/>
                </a:cubicBezTo>
                <a:cubicBezTo>
                  <a:pt x="779688" y="587043"/>
                  <a:pt x="773752" y="592980"/>
                  <a:pt x="766167" y="588363"/>
                </a:cubicBezTo>
                <a:cubicBezTo>
                  <a:pt x="759900" y="584735"/>
                  <a:pt x="753964" y="580118"/>
                  <a:pt x="756272" y="571213"/>
                </a:cubicBezTo>
                <a:cubicBezTo>
                  <a:pt x="756932" y="568245"/>
                  <a:pt x="757921" y="564947"/>
                  <a:pt x="758911" y="561979"/>
                </a:cubicBezTo>
                <a:cubicBezTo>
                  <a:pt x="753964" y="558681"/>
                  <a:pt x="746049" y="563628"/>
                  <a:pt x="744070" y="557362"/>
                </a:cubicBezTo>
                <a:cubicBezTo>
                  <a:pt x="741761" y="550436"/>
                  <a:pt x="740772" y="542521"/>
                  <a:pt x="741101" y="535265"/>
                </a:cubicBezTo>
                <a:cubicBezTo>
                  <a:pt x="741267" y="531307"/>
                  <a:pt x="745306" y="527762"/>
                  <a:pt x="750089" y="525866"/>
                </a:cubicBezTo>
                <a:close/>
                <a:moveTo>
                  <a:pt x="773752" y="502615"/>
                </a:moveTo>
                <a:cubicBezTo>
                  <a:pt x="776061" y="503275"/>
                  <a:pt x="781337" y="504264"/>
                  <a:pt x="786285" y="506573"/>
                </a:cubicBezTo>
                <a:cubicBezTo>
                  <a:pt x="791231" y="508551"/>
                  <a:pt x="794859" y="512839"/>
                  <a:pt x="794200" y="518445"/>
                </a:cubicBezTo>
                <a:cubicBezTo>
                  <a:pt x="793540" y="523722"/>
                  <a:pt x="789583" y="527020"/>
                  <a:pt x="784635" y="529329"/>
                </a:cubicBezTo>
                <a:cubicBezTo>
                  <a:pt x="779359" y="531637"/>
                  <a:pt x="775401" y="528669"/>
                  <a:pt x="772103" y="525701"/>
                </a:cubicBezTo>
                <a:cubicBezTo>
                  <a:pt x="769465" y="523392"/>
                  <a:pt x="767816" y="519765"/>
                  <a:pt x="764848" y="517786"/>
                </a:cubicBezTo>
                <a:cubicBezTo>
                  <a:pt x="760890" y="515147"/>
                  <a:pt x="759241" y="512179"/>
                  <a:pt x="761220" y="507892"/>
                </a:cubicBezTo>
                <a:cubicBezTo>
                  <a:pt x="762539" y="503604"/>
                  <a:pt x="766166" y="501626"/>
                  <a:pt x="773752" y="502615"/>
                </a:cubicBezTo>
                <a:close/>
                <a:moveTo>
                  <a:pt x="473964" y="586713"/>
                </a:moveTo>
                <a:cubicBezTo>
                  <a:pt x="480230" y="586384"/>
                  <a:pt x="482539" y="589682"/>
                  <a:pt x="483528" y="595288"/>
                </a:cubicBezTo>
                <a:cubicBezTo>
                  <a:pt x="483199" y="600235"/>
                  <a:pt x="480560" y="603863"/>
                  <a:pt x="474954" y="604193"/>
                </a:cubicBezTo>
                <a:cubicBezTo>
                  <a:pt x="470007" y="604522"/>
                  <a:pt x="466709" y="601224"/>
                  <a:pt x="466379" y="596278"/>
                </a:cubicBezTo>
                <a:cubicBezTo>
                  <a:pt x="466049" y="591330"/>
                  <a:pt x="467698" y="587043"/>
                  <a:pt x="473964" y="586713"/>
                </a:cubicBezTo>
                <a:close/>
                <a:moveTo>
                  <a:pt x="532999" y="558681"/>
                </a:moveTo>
                <a:cubicBezTo>
                  <a:pt x="539265" y="558021"/>
                  <a:pt x="541573" y="563298"/>
                  <a:pt x="541244" y="567915"/>
                </a:cubicBezTo>
                <a:cubicBezTo>
                  <a:pt x="541573" y="574182"/>
                  <a:pt x="536626" y="576161"/>
                  <a:pt x="531350" y="575831"/>
                </a:cubicBezTo>
                <a:cubicBezTo>
                  <a:pt x="526402" y="575831"/>
                  <a:pt x="522445" y="574511"/>
                  <a:pt x="522775" y="569235"/>
                </a:cubicBezTo>
                <a:cubicBezTo>
                  <a:pt x="523105" y="563298"/>
                  <a:pt x="527062" y="559011"/>
                  <a:pt x="532999" y="558681"/>
                </a:cubicBezTo>
                <a:close/>
                <a:moveTo>
                  <a:pt x="766207" y="479693"/>
                </a:moveTo>
                <a:cubicBezTo>
                  <a:pt x="769134" y="478127"/>
                  <a:pt x="772927" y="477549"/>
                  <a:pt x="776720" y="477220"/>
                </a:cubicBezTo>
                <a:cubicBezTo>
                  <a:pt x="782986" y="477550"/>
                  <a:pt x="785954" y="481177"/>
                  <a:pt x="786284" y="487773"/>
                </a:cubicBezTo>
                <a:cubicBezTo>
                  <a:pt x="786284" y="494369"/>
                  <a:pt x="779028" y="500636"/>
                  <a:pt x="772432" y="499976"/>
                </a:cubicBezTo>
                <a:cubicBezTo>
                  <a:pt x="765506" y="498987"/>
                  <a:pt x="760229" y="494699"/>
                  <a:pt x="760889" y="488103"/>
                </a:cubicBezTo>
                <a:cubicBezTo>
                  <a:pt x="761219" y="483816"/>
                  <a:pt x="763280" y="481260"/>
                  <a:pt x="766207" y="479693"/>
                </a:cubicBezTo>
                <a:close/>
                <a:moveTo>
                  <a:pt x="320278" y="615076"/>
                </a:moveTo>
                <a:lnTo>
                  <a:pt x="320281" y="615078"/>
                </a:lnTo>
                <a:lnTo>
                  <a:pt x="337427" y="619035"/>
                </a:lnTo>
                <a:lnTo>
                  <a:pt x="323905" y="621343"/>
                </a:lnTo>
                <a:lnTo>
                  <a:pt x="322916" y="622002"/>
                </a:lnTo>
                <a:cubicBezTo>
                  <a:pt x="319948" y="625630"/>
                  <a:pt x="316320" y="627609"/>
                  <a:pt x="312033" y="624971"/>
                </a:cubicBezTo>
                <a:cubicBezTo>
                  <a:pt x="310714" y="624311"/>
                  <a:pt x="308735" y="622662"/>
                  <a:pt x="310054" y="620683"/>
                </a:cubicBezTo>
                <a:cubicBezTo>
                  <a:pt x="312693" y="617385"/>
                  <a:pt x="315001" y="613757"/>
                  <a:pt x="320278" y="615076"/>
                </a:cubicBezTo>
                <a:close/>
                <a:moveTo>
                  <a:pt x="817863" y="453721"/>
                </a:moveTo>
                <a:cubicBezTo>
                  <a:pt x="819677" y="451743"/>
                  <a:pt x="822068" y="450671"/>
                  <a:pt x="825860" y="452155"/>
                </a:cubicBezTo>
                <a:cubicBezTo>
                  <a:pt x="833116" y="454793"/>
                  <a:pt x="836414" y="461719"/>
                  <a:pt x="835754" y="468645"/>
                </a:cubicBezTo>
                <a:cubicBezTo>
                  <a:pt x="834765" y="477550"/>
                  <a:pt x="830477" y="486454"/>
                  <a:pt x="823552" y="492061"/>
                </a:cubicBezTo>
                <a:cubicBezTo>
                  <a:pt x="815307" y="498657"/>
                  <a:pt x="815637" y="488103"/>
                  <a:pt x="812668" y="484475"/>
                </a:cubicBezTo>
                <a:cubicBezTo>
                  <a:pt x="812668" y="484475"/>
                  <a:pt x="812998" y="483486"/>
                  <a:pt x="812998" y="483486"/>
                </a:cubicBezTo>
                <a:lnTo>
                  <a:pt x="812338" y="482496"/>
                </a:lnTo>
                <a:cubicBezTo>
                  <a:pt x="811019" y="475241"/>
                  <a:pt x="808381" y="467656"/>
                  <a:pt x="813328" y="460730"/>
                </a:cubicBezTo>
                <a:cubicBezTo>
                  <a:pt x="814812" y="458586"/>
                  <a:pt x="816049" y="455700"/>
                  <a:pt x="817863" y="453721"/>
                </a:cubicBezTo>
                <a:close/>
                <a:moveTo>
                  <a:pt x="712409" y="467326"/>
                </a:moveTo>
                <a:cubicBezTo>
                  <a:pt x="718345" y="467326"/>
                  <a:pt x="720654" y="471614"/>
                  <a:pt x="720984" y="476890"/>
                </a:cubicBezTo>
                <a:cubicBezTo>
                  <a:pt x="720324" y="482827"/>
                  <a:pt x="717686" y="486784"/>
                  <a:pt x="712409" y="486454"/>
                </a:cubicBezTo>
                <a:cubicBezTo>
                  <a:pt x="706472" y="486454"/>
                  <a:pt x="703504" y="482497"/>
                  <a:pt x="703834" y="476560"/>
                </a:cubicBezTo>
                <a:cubicBezTo>
                  <a:pt x="703834" y="471284"/>
                  <a:pt x="706802" y="467656"/>
                  <a:pt x="712409" y="467326"/>
                </a:cubicBezTo>
                <a:close/>
                <a:moveTo>
                  <a:pt x="420536" y="551755"/>
                </a:moveTo>
                <a:cubicBezTo>
                  <a:pt x="426803" y="551755"/>
                  <a:pt x="429771" y="555053"/>
                  <a:pt x="429111" y="560660"/>
                </a:cubicBezTo>
                <a:cubicBezTo>
                  <a:pt x="429441" y="568245"/>
                  <a:pt x="425154" y="569565"/>
                  <a:pt x="419547" y="569235"/>
                </a:cubicBezTo>
                <a:cubicBezTo>
                  <a:pt x="413611" y="568905"/>
                  <a:pt x="409653" y="565937"/>
                  <a:pt x="409983" y="560001"/>
                </a:cubicBezTo>
                <a:cubicBezTo>
                  <a:pt x="410313" y="554064"/>
                  <a:pt x="414930" y="551755"/>
                  <a:pt x="420536" y="551755"/>
                </a:cubicBezTo>
                <a:close/>
                <a:moveTo>
                  <a:pt x="566638" y="504594"/>
                </a:moveTo>
                <a:cubicBezTo>
                  <a:pt x="568617" y="503110"/>
                  <a:pt x="571420" y="502450"/>
                  <a:pt x="573894" y="502615"/>
                </a:cubicBezTo>
                <a:cubicBezTo>
                  <a:pt x="582139" y="503275"/>
                  <a:pt x="590384" y="504924"/>
                  <a:pt x="594012" y="514488"/>
                </a:cubicBezTo>
                <a:cubicBezTo>
                  <a:pt x="596650" y="521414"/>
                  <a:pt x="600278" y="528339"/>
                  <a:pt x="602916" y="535265"/>
                </a:cubicBezTo>
                <a:cubicBezTo>
                  <a:pt x="605555" y="542191"/>
                  <a:pt x="608853" y="542851"/>
                  <a:pt x="614130" y="538233"/>
                </a:cubicBezTo>
                <a:cubicBezTo>
                  <a:pt x="618417" y="534606"/>
                  <a:pt x="622375" y="531637"/>
                  <a:pt x="628640" y="534276"/>
                </a:cubicBezTo>
                <a:cubicBezTo>
                  <a:pt x="633588" y="536255"/>
                  <a:pt x="638534" y="538234"/>
                  <a:pt x="637875" y="544500"/>
                </a:cubicBezTo>
                <a:cubicBezTo>
                  <a:pt x="637215" y="549777"/>
                  <a:pt x="633258" y="554064"/>
                  <a:pt x="627651" y="554394"/>
                </a:cubicBezTo>
                <a:cubicBezTo>
                  <a:pt x="621715" y="554724"/>
                  <a:pt x="618087" y="557032"/>
                  <a:pt x="614130" y="561319"/>
                </a:cubicBezTo>
                <a:cubicBezTo>
                  <a:pt x="607863" y="568575"/>
                  <a:pt x="598959" y="566597"/>
                  <a:pt x="596320" y="556373"/>
                </a:cubicBezTo>
                <a:cubicBezTo>
                  <a:pt x="594012" y="547468"/>
                  <a:pt x="585107" y="547138"/>
                  <a:pt x="581150" y="540872"/>
                </a:cubicBezTo>
                <a:cubicBezTo>
                  <a:pt x="579170" y="537574"/>
                  <a:pt x="576202" y="541862"/>
                  <a:pt x="573564" y="542851"/>
                </a:cubicBezTo>
                <a:cubicBezTo>
                  <a:pt x="564659" y="545819"/>
                  <a:pt x="557734" y="541531"/>
                  <a:pt x="557404" y="532957"/>
                </a:cubicBezTo>
                <a:cubicBezTo>
                  <a:pt x="557404" y="529989"/>
                  <a:pt x="557074" y="526691"/>
                  <a:pt x="559712" y="525042"/>
                </a:cubicBezTo>
                <a:cubicBezTo>
                  <a:pt x="564990" y="521414"/>
                  <a:pt x="565979" y="517786"/>
                  <a:pt x="564330" y="511520"/>
                </a:cubicBezTo>
                <a:cubicBezTo>
                  <a:pt x="563506" y="508387"/>
                  <a:pt x="564660" y="506078"/>
                  <a:pt x="566638" y="504594"/>
                </a:cubicBezTo>
                <a:close/>
                <a:moveTo>
                  <a:pt x="547180" y="509540"/>
                </a:moveTo>
                <a:cubicBezTo>
                  <a:pt x="551797" y="509870"/>
                  <a:pt x="555754" y="512508"/>
                  <a:pt x="555424" y="518445"/>
                </a:cubicBezTo>
                <a:cubicBezTo>
                  <a:pt x="555424" y="524381"/>
                  <a:pt x="552126" y="526030"/>
                  <a:pt x="546850" y="526030"/>
                </a:cubicBezTo>
                <a:cubicBezTo>
                  <a:pt x="541243" y="525700"/>
                  <a:pt x="538935" y="521743"/>
                  <a:pt x="538934" y="517456"/>
                </a:cubicBezTo>
                <a:cubicBezTo>
                  <a:pt x="538605" y="512508"/>
                  <a:pt x="542232" y="508881"/>
                  <a:pt x="547180" y="509540"/>
                </a:cubicBezTo>
                <a:close/>
                <a:moveTo>
                  <a:pt x="272127" y="573192"/>
                </a:moveTo>
                <a:cubicBezTo>
                  <a:pt x="272127" y="573852"/>
                  <a:pt x="271797" y="574842"/>
                  <a:pt x="271797" y="575831"/>
                </a:cubicBezTo>
                <a:cubicBezTo>
                  <a:pt x="273776" y="576820"/>
                  <a:pt x="275425" y="578140"/>
                  <a:pt x="277404" y="578799"/>
                </a:cubicBezTo>
                <a:cubicBezTo>
                  <a:pt x="295543" y="584736"/>
                  <a:pt x="313352" y="590672"/>
                  <a:pt x="331491" y="596278"/>
                </a:cubicBezTo>
                <a:cubicBezTo>
                  <a:pt x="335119" y="597268"/>
                  <a:pt x="339736" y="602545"/>
                  <a:pt x="342044" y="598257"/>
                </a:cubicBezTo>
                <a:cubicBezTo>
                  <a:pt x="344683" y="593310"/>
                  <a:pt x="339736" y="588693"/>
                  <a:pt x="335448" y="586384"/>
                </a:cubicBezTo>
                <a:cubicBezTo>
                  <a:pt x="333140" y="584736"/>
                  <a:pt x="330172" y="583746"/>
                  <a:pt x="327533" y="583086"/>
                </a:cubicBezTo>
                <a:cubicBezTo>
                  <a:pt x="319288" y="580448"/>
                  <a:pt x="311043" y="578140"/>
                  <a:pt x="302469" y="576161"/>
                </a:cubicBezTo>
                <a:cubicBezTo>
                  <a:pt x="292575" y="573852"/>
                  <a:pt x="282351" y="572203"/>
                  <a:pt x="272127" y="573192"/>
                </a:cubicBezTo>
                <a:close/>
                <a:moveTo>
                  <a:pt x="518817" y="487114"/>
                </a:moveTo>
                <a:cubicBezTo>
                  <a:pt x="525413" y="488104"/>
                  <a:pt x="530690" y="493051"/>
                  <a:pt x="532998" y="498987"/>
                </a:cubicBezTo>
                <a:cubicBezTo>
                  <a:pt x="532669" y="505583"/>
                  <a:pt x="524424" y="513169"/>
                  <a:pt x="518817" y="512839"/>
                </a:cubicBezTo>
                <a:cubicBezTo>
                  <a:pt x="513211" y="512509"/>
                  <a:pt x="504636" y="502945"/>
                  <a:pt x="505955" y="497668"/>
                </a:cubicBezTo>
                <a:cubicBezTo>
                  <a:pt x="507274" y="490742"/>
                  <a:pt x="512221" y="486125"/>
                  <a:pt x="518817" y="487114"/>
                </a:cubicBezTo>
                <a:close/>
                <a:moveTo>
                  <a:pt x="720324" y="402356"/>
                </a:moveTo>
                <a:cubicBezTo>
                  <a:pt x="720984" y="402356"/>
                  <a:pt x="722303" y="403346"/>
                  <a:pt x="722633" y="404335"/>
                </a:cubicBezTo>
                <a:cubicBezTo>
                  <a:pt x="723623" y="407962"/>
                  <a:pt x="720654" y="409612"/>
                  <a:pt x="718675" y="411261"/>
                </a:cubicBezTo>
                <a:cubicBezTo>
                  <a:pt x="716697" y="413240"/>
                  <a:pt x="713729" y="414558"/>
                  <a:pt x="709771" y="417197"/>
                </a:cubicBezTo>
                <a:cubicBezTo>
                  <a:pt x="710431" y="411260"/>
                  <a:pt x="714059" y="410271"/>
                  <a:pt x="715377" y="407303"/>
                </a:cubicBezTo>
                <a:cubicBezTo>
                  <a:pt x="716367" y="404994"/>
                  <a:pt x="717357" y="402356"/>
                  <a:pt x="720324" y="402356"/>
                </a:cubicBezTo>
                <a:close/>
                <a:moveTo>
                  <a:pt x="227603" y="529328"/>
                </a:moveTo>
                <a:cubicBezTo>
                  <a:pt x="231231" y="527020"/>
                  <a:pt x="234199" y="527679"/>
                  <a:pt x="236178" y="530647"/>
                </a:cubicBezTo>
                <a:cubicBezTo>
                  <a:pt x="237168" y="531966"/>
                  <a:pt x="236508" y="533616"/>
                  <a:pt x="234859" y="533945"/>
                </a:cubicBezTo>
                <a:cubicBezTo>
                  <a:pt x="231231" y="534935"/>
                  <a:pt x="229582" y="532296"/>
                  <a:pt x="227603" y="529328"/>
                </a:cubicBezTo>
                <a:close/>
                <a:moveTo>
                  <a:pt x="402398" y="473922"/>
                </a:moveTo>
                <a:cubicBezTo>
                  <a:pt x="408994" y="474252"/>
                  <a:pt x="411962" y="478210"/>
                  <a:pt x="411633" y="484476"/>
                </a:cubicBezTo>
                <a:cubicBezTo>
                  <a:pt x="411303" y="490412"/>
                  <a:pt x="407345" y="493051"/>
                  <a:pt x="402068" y="493380"/>
                </a:cubicBezTo>
                <a:cubicBezTo>
                  <a:pt x="395802" y="492721"/>
                  <a:pt x="392174" y="489753"/>
                  <a:pt x="392174" y="483816"/>
                </a:cubicBezTo>
                <a:cubicBezTo>
                  <a:pt x="392174" y="477220"/>
                  <a:pt x="395802" y="473592"/>
                  <a:pt x="402398" y="473922"/>
                </a:cubicBezTo>
                <a:close/>
                <a:moveTo>
                  <a:pt x="639523" y="368387"/>
                </a:moveTo>
                <a:cubicBezTo>
                  <a:pt x="648098" y="371355"/>
                  <a:pt x="652386" y="379270"/>
                  <a:pt x="658652" y="385207"/>
                </a:cubicBezTo>
                <a:cubicBezTo>
                  <a:pt x="651726" y="380259"/>
                  <a:pt x="642821" y="377291"/>
                  <a:pt x="639523" y="368387"/>
                </a:cubicBezTo>
                <a:close/>
                <a:moveTo>
                  <a:pt x="624023" y="344970"/>
                </a:moveTo>
                <a:cubicBezTo>
                  <a:pt x="627651" y="344970"/>
                  <a:pt x="631279" y="345630"/>
                  <a:pt x="631279" y="349588"/>
                </a:cubicBezTo>
                <a:cubicBezTo>
                  <a:pt x="631279" y="354535"/>
                  <a:pt x="634577" y="358492"/>
                  <a:pt x="635896" y="364099"/>
                </a:cubicBezTo>
                <a:cubicBezTo>
                  <a:pt x="630949" y="362450"/>
                  <a:pt x="629300" y="352226"/>
                  <a:pt x="622374" y="359811"/>
                </a:cubicBezTo>
                <a:cubicBezTo>
                  <a:pt x="622045" y="360141"/>
                  <a:pt x="621385" y="353545"/>
                  <a:pt x="620725" y="350247"/>
                </a:cubicBezTo>
                <a:cubicBezTo>
                  <a:pt x="620395" y="347939"/>
                  <a:pt x="620065" y="345300"/>
                  <a:pt x="624023" y="344970"/>
                </a:cubicBezTo>
                <a:close/>
                <a:moveTo>
                  <a:pt x="558063" y="354205"/>
                </a:moveTo>
                <a:cubicBezTo>
                  <a:pt x="565319" y="353875"/>
                  <a:pt x="568947" y="358822"/>
                  <a:pt x="569276" y="364758"/>
                </a:cubicBezTo>
                <a:cubicBezTo>
                  <a:pt x="569936" y="369705"/>
                  <a:pt x="566308" y="373993"/>
                  <a:pt x="560701" y="373663"/>
                </a:cubicBezTo>
                <a:cubicBezTo>
                  <a:pt x="553117" y="373663"/>
                  <a:pt x="548829" y="371025"/>
                  <a:pt x="548829" y="363769"/>
                </a:cubicBezTo>
                <a:cubicBezTo>
                  <a:pt x="548829" y="357833"/>
                  <a:pt x="552127" y="354535"/>
                  <a:pt x="558063" y="354205"/>
                </a:cubicBezTo>
                <a:close/>
                <a:moveTo>
                  <a:pt x="647439" y="318917"/>
                </a:moveTo>
                <a:cubicBezTo>
                  <a:pt x="653705" y="318917"/>
                  <a:pt x="655684" y="322215"/>
                  <a:pt x="655354" y="327821"/>
                </a:cubicBezTo>
                <a:cubicBezTo>
                  <a:pt x="655684" y="333758"/>
                  <a:pt x="653046" y="336726"/>
                  <a:pt x="647109" y="336396"/>
                </a:cubicBezTo>
                <a:cubicBezTo>
                  <a:pt x="641833" y="336066"/>
                  <a:pt x="638204" y="333098"/>
                  <a:pt x="638204" y="327491"/>
                </a:cubicBezTo>
                <a:cubicBezTo>
                  <a:pt x="638204" y="321885"/>
                  <a:pt x="641833" y="319246"/>
                  <a:pt x="647439" y="318917"/>
                </a:cubicBezTo>
                <a:close/>
                <a:moveTo>
                  <a:pt x="376343" y="397739"/>
                </a:moveTo>
                <a:cubicBezTo>
                  <a:pt x="381950" y="398398"/>
                  <a:pt x="388546" y="398728"/>
                  <a:pt x="389865" y="405654"/>
                </a:cubicBezTo>
                <a:cubicBezTo>
                  <a:pt x="388876" y="411590"/>
                  <a:pt x="385908" y="414888"/>
                  <a:pt x="380301" y="414559"/>
                </a:cubicBezTo>
                <a:cubicBezTo>
                  <a:pt x="374365" y="413899"/>
                  <a:pt x="369747" y="410601"/>
                  <a:pt x="368758" y="404665"/>
                </a:cubicBezTo>
                <a:cubicBezTo>
                  <a:pt x="368098" y="400048"/>
                  <a:pt x="372056" y="397079"/>
                  <a:pt x="376343" y="397739"/>
                </a:cubicBezTo>
                <a:close/>
                <a:moveTo>
                  <a:pt x="546850" y="329799"/>
                </a:moveTo>
                <a:cubicBezTo>
                  <a:pt x="553116" y="329470"/>
                  <a:pt x="555754" y="332438"/>
                  <a:pt x="555425" y="337055"/>
                </a:cubicBezTo>
                <a:cubicBezTo>
                  <a:pt x="555425" y="344641"/>
                  <a:pt x="552786" y="348928"/>
                  <a:pt x="546190" y="349258"/>
                </a:cubicBezTo>
                <a:cubicBezTo>
                  <a:pt x="539594" y="349917"/>
                  <a:pt x="536626" y="345300"/>
                  <a:pt x="536297" y="340023"/>
                </a:cubicBezTo>
                <a:cubicBezTo>
                  <a:pt x="536296" y="334087"/>
                  <a:pt x="540913" y="330459"/>
                  <a:pt x="546850" y="329799"/>
                </a:cubicBezTo>
                <a:close/>
                <a:moveTo>
                  <a:pt x="469347" y="288905"/>
                </a:moveTo>
                <a:cubicBezTo>
                  <a:pt x="473963" y="288905"/>
                  <a:pt x="475943" y="291873"/>
                  <a:pt x="475943" y="295830"/>
                </a:cubicBezTo>
                <a:cubicBezTo>
                  <a:pt x="475943" y="299458"/>
                  <a:pt x="473304" y="302097"/>
                  <a:pt x="469347" y="301767"/>
                </a:cubicBezTo>
                <a:cubicBezTo>
                  <a:pt x="464729" y="301767"/>
                  <a:pt x="462091" y="299788"/>
                  <a:pt x="461761" y="295501"/>
                </a:cubicBezTo>
                <a:cubicBezTo>
                  <a:pt x="461761" y="290224"/>
                  <a:pt x="464729" y="288905"/>
                  <a:pt x="469347" y="288905"/>
                </a:cubicBezTo>
                <a:close/>
                <a:moveTo>
                  <a:pt x="930407" y="133899"/>
                </a:moveTo>
                <a:cubicBezTo>
                  <a:pt x="933705" y="133898"/>
                  <a:pt x="935024" y="135548"/>
                  <a:pt x="935354" y="138186"/>
                </a:cubicBezTo>
                <a:cubicBezTo>
                  <a:pt x="935024" y="141814"/>
                  <a:pt x="932386" y="143463"/>
                  <a:pt x="929417" y="143133"/>
                </a:cubicBezTo>
                <a:cubicBezTo>
                  <a:pt x="927109" y="143133"/>
                  <a:pt x="926449" y="140165"/>
                  <a:pt x="925790" y="137856"/>
                </a:cubicBezTo>
                <a:cubicBezTo>
                  <a:pt x="925130" y="134229"/>
                  <a:pt x="927769" y="133898"/>
                  <a:pt x="930407" y="133899"/>
                </a:cubicBezTo>
                <a:close/>
                <a:moveTo>
                  <a:pt x="934694" y="90365"/>
                </a:moveTo>
                <a:cubicBezTo>
                  <a:pt x="939971" y="90365"/>
                  <a:pt x="937992" y="95642"/>
                  <a:pt x="940631" y="97291"/>
                </a:cubicBezTo>
                <a:cubicBezTo>
                  <a:pt x="939311" y="101578"/>
                  <a:pt x="937332" y="103227"/>
                  <a:pt x="933375" y="103227"/>
                </a:cubicBezTo>
                <a:cubicBezTo>
                  <a:pt x="927768" y="103227"/>
                  <a:pt x="928097" y="99270"/>
                  <a:pt x="928428" y="95972"/>
                </a:cubicBezTo>
                <a:cubicBezTo>
                  <a:pt x="928428" y="92014"/>
                  <a:pt x="930406" y="90365"/>
                  <a:pt x="934694" y="90365"/>
                </a:cubicBezTo>
                <a:close/>
                <a:moveTo>
                  <a:pt x="467368" y="225583"/>
                </a:moveTo>
                <a:cubicBezTo>
                  <a:pt x="473964" y="224594"/>
                  <a:pt x="477921" y="228551"/>
                  <a:pt x="478581" y="234488"/>
                </a:cubicBezTo>
                <a:cubicBezTo>
                  <a:pt x="479241" y="240754"/>
                  <a:pt x="474294" y="243062"/>
                  <a:pt x="468357" y="243062"/>
                </a:cubicBezTo>
                <a:cubicBezTo>
                  <a:pt x="463080" y="243062"/>
                  <a:pt x="457474" y="242733"/>
                  <a:pt x="457474" y="235477"/>
                </a:cubicBezTo>
                <a:cubicBezTo>
                  <a:pt x="457474" y="228881"/>
                  <a:pt x="459783" y="224594"/>
                  <a:pt x="467368" y="225583"/>
                </a:cubicBezTo>
                <a:close/>
                <a:moveTo>
                  <a:pt x="522444" y="207774"/>
                </a:moveTo>
                <a:cubicBezTo>
                  <a:pt x="529040" y="207774"/>
                  <a:pt x="532008" y="210742"/>
                  <a:pt x="531349" y="217008"/>
                </a:cubicBezTo>
                <a:cubicBezTo>
                  <a:pt x="531678" y="222945"/>
                  <a:pt x="528710" y="225583"/>
                  <a:pt x="522774" y="225583"/>
                </a:cubicBezTo>
                <a:cubicBezTo>
                  <a:pt x="516178" y="225583"/>
                  <a:pt x="513539" y="222945"/>
                  <a:pt x="513869" y="216349"/>
                </a:cubicBezTo>
                <a:cubicBezTo>
                  <a:pt x="513869" y="210412"/>
                  <a:pt x="516507" y="208104"/>
                  <a:pt x="522444" y="207774"/>
                </a:cubicBezTo>
                <a:close/>
                <a:moveTo>
                  <a:pt x="601597" y="170837"/>
                </a:moveTo>
                <a:cubicBezTo>
                  <a:pt x="604565" y="170507"/>
                  <a:pt x="606544" y="172485"/>
                  <a:pt x="606873" y="175124"/>
                </a:cubicBezTo>
                <a:cubicBezTo>
                  <a:pt x="607533" y="178752"/>
                  <a:pt x="605884" y="181720"/>
                  <a:pt x="603245" y="181720"/>
                </a:cubicBezTo>
                <a:cubicBezTo>
                  <a:pt x="598958" y="181720"/>
                  <a:pt x="596649" y="181390"/>
                  <a:pt x="596320" y="177762"/>
                </a:cubicBezTo>
                <a:cubicBezTo>
                  <a:pt x="596320" y="173805"/>
                  <a:pt x="598299" y="171496"/>
                  <a:pt x="601597" y="170837"/>
                </a:cubicBezTo>
                <a:close/>
                <a:moveTo>
                  <a:pt x="334129" y="177762"/>
                </a:moveTo>
                <a:cubicBezTo>
                  <a:pt x="339406" y="179411"/>
                  <a:pt x="346661" y="178092"/>
                  <a:pt x="348640" y="185348"/>
                </a:cubicBezTo>
                <a:cubicBezTo>
                  <a:pt x="348310" y="190954"/>
                  <a:pt x="345672" y="194582"/>
                  <a:pt x="340725" y="194582"/>
                </a:cubicBezTo>
                <a:cubicBezTo>
                  <a:pt x="334129" y="194582"/>
                  <a:pt x="328852" y="190954"/>
                  <a:pt x="327533" y="184029"/>
                </a:cubicBezTo>
                <a:cubicBezTo>
                  <a:pt x="326873" y="180401"/>
                  <a:pt x="329841" y="176113"/>
                  <a:pt x="334129" y="177762"/>
                </a:cubicBezTo>
                <a:close/>
                <a:moveTo>
                  <a:pt x="139218" y="202828"/>
                </a:moveTo>
                <a:cubicBezTo>
                  <a:pt x="133611" y="203817"/>
                  <a:pt x="128334" y="206785"/>
                  <a:pt x="128334" y="212062"/>
                </a:cubicBezTo>
                <a:cubicBezTo>
                  <a:pt x="128664" y="223935"/>
                  <a:pt x="126026" y="237127"/>
                  <a:pt x="134271" y="246361"/>
                </a:cubicBezTo>
                <a:cubicBezTo>
                  <a:pt x="145154" y="257904"/>
                  <a:pt x="150761" y="272085"/>
                  <a:pt x="157357" y="285937"/>
                </a:cubicBezTo>
                <a:cubicBezTo>
                  <a:pt x="162633" y="297810"/>
                  <a:pt x="169559" y="308034"/>
                  <a:pt x="180113" y="316279"/>
                </a:cubicBezTo>
                <a:cubicBezTo>
                  <a:pt x="198582" y="291544"/>
                  <a:pt x="196933" y="248670"/>
                  <a:pt x="186049" y="225584"/>
                </a:cubicBezTo>
                <a:cubicBezTo>
                  <a:pt x="178794" y="210413"/>
                  <a:pt x="155378" y="199530"/>
                  <a:pt x="139218" y="202828"/>
                </a:cubicBezTo>
                <a:close/>
                <a:moveTo>
                  <a:pt x="585436" y="49800"/>
                </a:moveTo>
                <a:cubicBezTo>
                  <a:pt x="587745" y="49470"/>
                  <a:pt x="589394" y="51119"/>
                  <a:pt x="589394" y="53428"/>
                </a:cubicBezTo>
                <a:cubicBezTo>
                  <a:pt x="589394" y="55406"/>
                  <a:pt x="588075" y="56396"/>
                  <a:pt x="586425" y="57055"/>
                </a:cubicBezTo>
                <a:cubicBezTo>
                  <a:pt x="584447" y="57055"/>
                  <a:pt x="582798" y="56066"/>
                  <a:pt x="582468" y="54417"/>
                </a:cubicBezTo>
                <a:cubicBezTo>
                  <a:pt x="581808" y="52108"/>
                  <a:pt x="583128" y="50130"/>
                  <a:pt x="585436" y="49800"/>
                </a:cubicBezTo>
                <a:close/>
                <a:moveTo>
                  <a:pt x="191326" y="0"/>
                </a:moveTo>
                <a:cubicBezTo>
                  <a:pt x="197922" y="330"/>
                  <a:pt x="199901" y="5607"/>
                  <a:pt x="200560" y="11213"/>
                </a:cubicBezTo>
                <a:cubicBezTo>
                  <a:pt x="201549" y="16820"/>
                  <a:pt x="196932" y="13192"/>
                  <a:pt x="194954" y="14181"/>
                </a:cubicBezTo>
                <a:cubicBezTo>
                  <a:pt x="188357" y="14841"/>
                  <a:pt x="186709" y="10553"/>
                  <a:pt x="186049" y="4947"/>
                </a:cubicBezTo>
                <a:cubicBezTo>
                  <a:pt x="185389" y="989"/>
                  <a:pt x="189347" y="0"/>
                  <a:pt x="191326" y="0"/>
                </a:cubicBezTo>
                <a:close/>
                <a:moveTo>
                  <a:pt x="35001" y="6267"/>
                </a:moveTo>
                <a:cubicBezTo>
                  <a:pt x="47863" y="3299"/>
                  <a:pt x="60726" y="-1648"/>
                  <a:pt x="74247" y="4948"/>
                </a:cubicBezTo>
                <a:cubicBezTo>
                  <a:pt x="76556" y="5937"/>
                  <a:pt x="79195" y="6267"/>
                  <a:pt x="81833" y="6267"/>
                </a:cubicBezTo>
                <a:cubicBezTo>
                  <a:pt x="99972" y="6267"/>
                  <a:pt x="115802" y="11214"/>
                  <a:pt x="129654" y="23417"/>
                </a:cubicBezTo>
                <a:cubicBezTo>
                  <a:pt x="134271" y="27704"/>
                  <a:pt x="141197" y="27704"/>
                  <a:pt x="146803" y="30013"/>
                </a:cubicBezTo>
                <a:cubicBezTo>
                  <a:pt x="153070" y="32651"/>
                  <a:pt x="158346" y="35619"/>
                  <a:pt x="154059" y="43865"/>
                </a:cubicBezTo>
                <a:cubicBezTo>
                  <a:pt x="152080" y="47822"/>
                  <a:pt x="153729" y="50790"/>
                  <a:pt x="156697" y="53429"/>
                </a:cubicBezTo>
                <a:cubicBezTo>
                  <a:pt x="166262" y="62003"/>
                  <a:pt x="170219" y="72557"/>
                  <a:pt x="172857" y="85419"/>
                </a:cubicBezTo>
                <a:cubicBezTo>
                  <a:pt x="176485" y="105207"/>
                  <a:pt x="185390" y="124005"/>
                  <a:pt x="194294" y="142144"/>
                </a:cubicBezTo>
                <a:cubicBezTo>
                  <a:pt x="200231" y="153687"/>
                  <a:pt x="212763" y="160613"/>
                  <a:pt x="222987" y="168199"/>
                </a:cubicBezTo>
                <a:cubicBezTo>
                  <a:pt x="253988" y="190955"/>
                  <a:pt x="279383" y="218988"/>
                  <a:pt x="301479" y="251638"/>
                </a:cubicBezTo>
                <a:cubicBezTo>
                  <a:pt x="318959" y="276043"/>
                  <a:pt x="326874" y="305066"/>
                  <a:pt x="338087" y="332769"/>
                </a:cubicBezTo>
                <a:cubicBezTo>
                  <a:pt x="342704" y="344641"/>
                  <a:pt x="346992" y="357174"/>
                  <a:pt x="355566" y="367397"/>
                </a:cubicBezTo>
                <a:cubicBezTo>
                  <a:pt x="363482" y="376962"/>
                  <a:pt x="357545" y="397739"/>
                  <a:pt x="346662" y="403675"/>
                </a:cubicBezTo>
                <a:cubicBezTo>
                  <a:pt x="345013" y="404335"/>
                  <a:pt x="343364" y="404995"/>
                  <a:pt x="341715" y="405654"/>
                </a:cubicBezTo>
                <a:cubicBezTo>
                  <a:pt x="335448" y="408293"/>
                  <a:pt x="326214" y="407303"/>
                  <a:pt x="323906" y="415878"/>
                </a:cubicBezTo>
                <a:cubicBezTo>
                  <a:pt x="321267" y="425772"/>
                  <a:pt x="323576" y="435336"/>
                  <a:pt x="328523" y="444241"/>
                </a:cubicBezTo>
                <a:cubicBezTo>
                  <a:pt x="343364" y="471285"/>
                  <a:pt x="357545" y="498988"/>
                  <a:pt x="369088" y="527680"/>
                </a:cubicBezTo>
                <a:cubicBezTo>
                  <a:pt x="377993" y="550106"/>
                  <a:pt x="386238" y="572533"/>
                  <a:pt x="401079" y="591661"/>
                </a:cubicBezTo>
                <a:cubicBezTo>
                  <a:pt x="404377" y="595619"/>
                  <a:pt x="407675" y="599576"/>
                  <a:pt x="411962" y="602215"/>
                </a:cubicBezTo>
                <a:cubicBezTo>
                  <a:pt x="434718" y="616066"/>
                  <a:pt x="455826" y="631897"/>
                  <a:pt x="476273" y="648717"/>
                </a:cubicBezTo>
                <a:cubicBezTo>
                  <a:pt x="492104" y="661579"/>
                  <a:pt x="509253" y="670813"/>
                  <a:pt x="529041" y="675760"/>
                </a:cubicBezTo>
                <a:lnTo>
                  <a:pt x="552046" y="685214"/>
                </a:lnTo>
                <a:lnTo>
                  <a:pt x="552456" y="684994"/>
                </a:lnTo>
                <a:lnTo>
                  <a:pt x="576860" y="691260"/>
                </a:lnTo>
                <a:lnTo>
                  <a:pt x="576862" y="691260"/>
                </a:lnTo>
                <a:cubicBezTo>
                  <a:pt x="589064" y="694558"/>
                  <a:pt x="600936" y="700164"/>
                  <a:pt x="613799" y="696537"/>
                </a:cubicBezTo>
                <a:cubicBezTo>
                  <a:pt x="620065" y="694887"/>
                  <a:pt x="624023" y="697856"/>
                  <a:pt x="626661" y="703462"/>
                </a:cubicBezTo>
                <a:cubicBezTo>
                  <a:pt x="630948" y="712037"/>
                  <a:pt x="623034" y="713686"/>
                  <a:pt x="618746" y="716984"/>
                </a:cubicBezTo>
                <a:cubicBezTo>
                  <a:pt x="613139" y="721601"/>
                  <a:pt x="610171" y="715006"/>
                  <a:pt x="608852" y="712367"/>
                </a:cubicBezTo>
                <a:cubicBezTo>
                  <a:pt x="602916" y="698516"/>
                  <a:pt x="588734" y="699835"/>
                  <a:pt x="577521" y="695547"/>
                </a:cubicBezTo>
                <a:lnTo>
                  <a:pt x="577503" y="695541"/>
                </a:lnTo>
                <a:lnTo>
                  <a:pt x="577521" y="695548"/>
                </a:lnTo>
                <a:lnTo>
                  <a:pt x="571031" y="697908"/>
                </a:lnTo>
                <a:lnTo>
                  <a:pt x="591373" y="707751"/>
                </a:lnTo>
                <a:cubicBezTo>
                  <a:pt x="594011" y="708410"/>
                  <a:pt x="596980" y="708740"/>
                  <a:pt x="598299" y="710719"/>
                </a:cubicBezTo>
                <a:cubicBezTo>
                  <a:pt x="605554" y="721273"/>
                  <a:pt x="618087" y="724571"/>
                  <a:pt x="626991" y="732815"/>
                </a:cubicBezTo>
                <a:cubicBezTo>
                  <a:pt x="638204" y="743039"/>
                  <a:pt x="653375" y="747327"/>
                  <a:pt x="663599" y="759199"/>
                </a:cubicBezTo>
                <a:cubicBezTo>
                  <a:pt x="665248" y="761178"/>
                  <a:pt x="668216" y="761178"/>
                  <a:pt x="670855" y="760849"/>
                </a:cubicBezTo>
                <a:cubicBezTo>
                  <a:pt x="673163" y="760189"/>
                  <a:pt x="676132" y="759859"/>
                  <a:pt x="676791" y="756891"/>
                </a:cubicBezTo>
                <a:cubicBezTo>
                  <a:pt x="677451" y="754582"/>
                  <a:pt x="675472" y="752933"/>
                  <a:pt x="673823" y="751614"/>
                </a:cubicBezTo>
                <a:cubicBezTo>
                  <a:pt x="670525" y="749305"/>
                  <a:pt x="666897" y="747657"/>
                  <a:pt x="663929" y="745018"/>
                </a:cubicBezTo>
                <a:cubicBezTo>
                  <a:pt x="658982" y="740401"/>
                  <a:pt x="654035" y="735784"/>
                  <a:pt x="657663" y="728199"/>
                </a:cubicBezTo>
                <a:cubicBezTo>
                  <a:pt x="660301" y="722921"/>
                  <a:pt x="669536" y="720943"/>
                  <a:pt x="677121" y="724241"/>
                </a:cubicBezTo>
                <a:cubicBezTo>
                  <a:pt x="679100" y="725230"/>
                  <a:pt x="680749" y="726549"/>
                  <a:pt x="682398" y="728199"/>
                </a:cubicBezTo>
                <a:lnTo>
                  <a:pt x="682627" y="728632"/>
                </a:lnTo>
                <a:lnTo>
                  <a:pt x="700990" y="725230"/>
                </a:lnTo>
                <a:cubicBezTo>
                  <a:pt x="707545" y="723745"/>
                  <a:pt x="714223" y="722921"/>
                  <a:pt x="721314" y="725559"/>
                </a:cubicBezTo>
                <a:cubicBezTo>
                  <a:pt x="715378" y="729022"/>
                  <a:pt x="709112" y="730589"/>
                  <a:pt x="702763" y="731413"/>
                </a:cubicBezTo>
                <a:lnTo>
                  <a:pt x="684799" y="732735"/>
                </a:lnTo>
                <a:lnTo>
                  <a:pt x="685366" y="733805"/>
                </a:lnTo>
                <a:cubicBezTo>
                  <a:pt x="687345" y="747327"/>
                  <a:pt x="690972" y="750955"/>
                  <a:pt x="704494" y="750955"/>
                </a:cubicBezTo>
                <a:cubicBezTo>
                  <a:pt x="716697" y="750955"/>
                  <a:pt x="728900" y="752274"/>
                  <a:pt x="741102" y="753923"/>
                </a:cubicBezTo>
                <a:cubicBezTo>
                  <a:pt x="756273" y="755901"/>
                  <a:pt x="770124" y="749635"/>
                  <a:pt x="782987" y="741720"/>
                </a:cubicBezTo>
                <a:cubicBezTo>
                  <a:pt x="790572" y="737103"/>
                  <a:pt x="797498" y="730507"/>
                  <a:pt x="807721" y="733475"/>
                </a:cubicBezTo>
                <a:cubicBezTo>
                  <a:pt x="811020" y="734464"/>
                  <a:pt x="811679" y="732156"/>
                  <a:pt x="811679" y="728858"/>
                </a:cubicBezTo>
                <a:cubicBezTo>
                  <a:pt x="811349" y="715996"/>
                  <a:pt x="817615" y="704123"/>
                  <a:pt x="817946" y="690931"/>
                </a:cubicBezTo>
                <a:cubicBezTo>
                  <a:pt x="817945" y="684995"/>
                  <a:pt x="823552" y="682356"/>
                  <a:pt x="829159" y="680707"/>
                </a:cubicBezTo>
                <a:cubicBezTo>
                  <a:pt x="848616" y="674441"/>
                  <a:pt x="849276" y="674111"/>
                  <a:pt x="845648" y="654653"/>
                </a:cubicBezTo>
                <a:cubicBezTo>
                  <a:pt x="843999" y="645089"/>
                  <a:pt x="846308" y="634206"/>
                  <a:pt x="840042" y="625301"/>
                </a:cubicBezTo>
                <a:cubicBezTo>
                  <a:pt x="837403" y="621343"/>
                  <a:pt x="835425" y="617385"/>
                  <a:pt x="830148" y="616066"/>
                </a:cubicBezTo>
                <a:cubicBezTo>
                  <a:pt x="822232" y="614088"/>
                  <a:pt x="823222" y="608151"/>
                  <a:pt x="826190" y="603204"/>
                </a:cubicBezTo>
                <a:cubicBezTo>
                  <a:pt x="827839" y="600236"/>
                  <a:pt x="829818" y="598257"/>
                  <a:pt x="828499" y="594629"/>
                </a:cubicBezTo>
                <a:cubicBezTo>
                  <a:pt x="827510" y="592651"/>
                  <a:pt x="828499" y="590342"/>
                  <a:pt x="831137" y="589682"/>
                </a:cubicBezTo>
                <a:cubicBezTo>
                  <a:pt x="833446" y="589353"/>
                  <a:pt x="835425" y="590672"/>
                  <a:pt x="836414" y="592651"/>
                </a:cubicBezTo>
                <a:cubicBezTo>
                  <a:pt x="839052" y="597928"/>
                  <a:pt x="840372" y="603534"/>
                  <a:pt x="842680" y="608811"/>
                </a:cubicBezTo>
                <a:cubicBezTo>
                  <a:pt x="847297" y="619364"/>
                  <a:pt x="849936" y="620354"/>
                  <a:pt x="859830" y="615407"/>
                </a:cubicBezTo>
                <a:cubicBezTo>
                  <a:pt x="865107" y="613098"/>
                  <a:pt x="865107" y="613098"/>
                  <a:pt x="875331" y="613098"/>
                </a:cubicBezTo>
                <a:cubicBezTo>
                  <a:pt x="875990" y="609141"/>
                  <a:pt x="873681" y="606172"/>
                  <a:pt x="871373" y="603534"/>
                </a:cubicBezTo>
                <a:cubicBezTo>
                  <a:pt x="867085" y="598587"/>
                  <a:pt x="867415" y="593640"/>
                  <a:pt x="870054" y="588363"/>
                </a:cubicBezTo>
                <a:cubicBezTo>
                  <a:pt x="873022" y="582757"/>
                  <a:pt x="876979" y="578140"/>
                  <a:pt x="883905" y="580778"/>
                </a:cubicBezTo>
                <a:cubicBezTo>
                  <a:pt x="890171" y="583086"/>
                  <a:pt x="892150" y="589682"/>
                  <a:pt x="889512" y="594300"/>
                </a:cubicBezTo>
                <a:cubicBezTo>
                  <a:pt x="884894" y="603204"/>
                  <a:pt x="892480" y="607492"/>
                  <a:pt x="894788" y="613758"/>
                </a:cubicBezTo>
                <a:cubicBezTo>
                  <a:pt x="896438" y="618375"/>
                  <a:pt x="899736" y="614417"/>
                  <a:pt x="902704" y="613428"/>
                </a:cubicBezTo>
                <a:cubicBezTo>
                  <a:pt x="907980" y="611449"/>
                  <a:pt x="909630" y="603864"/>
                  <a:pt x="916555" y="605183"/>
                </a:cubicBezTo>
                <a:cubicBezTo>
                  <a:pt x="907980" y="596938"/>
                  <a:pt x="902704" y="585725"/>
                  <a:pt x="893469" y="577810"/>
                </a:cubicBezTo>
                <a:cubicBezTo>
                  <a:pt x="891161" y="575831"/>
                  <a:pt x="890171" y="572533"/>
                  <a:pt x="890831" y="568905"/>
                </a:cubicBezTo>
                <a:lnTo>
                  <a:pt x="892203" y="567670"/>
                </a:lnTo>
                <a:lnTo>
                  <a:pt x="854883" y="534605"/>
                </a:lnTo>
                <a:cubicBezTo>
                  <a:pt x="864777" y="536255"/>
                  <a:pt x="869394" y="542521"/>
                  <a:pt x="874341" y="547467"/>
                </a:cubicBezTo>
                <a:cubicBezTo>
                  <a:pt x="880607" y="554063"/>
                  <a:pt x="891490" y="555713"/>
                  <a:pt x="895118" y="565277"/>
                </a:cubicBezTo>
                <a:lnTo>
                  <a:pt x="894319" y="566076"/>
                </a:lnTo>
                <a:lnTo>
                  <a:pt x="915896" y="581767"/>
                </a:lnTo>
                <a:cubicBezTo>
                  <a:pt x="918204" y="583416"/>
                  <a:pt x="920183" y="585395"/>
                  <a:pt x="922821" y="583746"/>
                </a:cubicBezTo>
                <a:cubicBezTo>
                  <a:pt x="925790" y="581767"/>
                  <a:pt x="925790" y="578799"/>
                  <a:pt x="925130" y="575831"/>
                </a:cubicBezTo>
                <a:cubicBezTo>
                  <a:pt x="924141" y="571873"/>
                  <a:pt x="921172" y="568905"/>
                  <a:pt x="920183" y="564948"/>
                </a:cubicBezTo>
                <a:cubicBezTo>
                  <a:pt x="919524" y="562309"/>
                  <a:pt x="919853" y="558681"/>
                  <a:pt x="923151" y="560330"/>
                </a:cubicBezTo>
                <a:cubicBezTo>
                  <a:pt x="929417" y="563628"/>
                  <a:pt x="937003" y="559671"/>
                  <a:pt x="942610" y="565277"/>
                </a:cubicBezTo>
                <a:cubicBezTo>
                  <a:pt x="947887" y="570554"/>
                  <a:pt x="953493" y="565937"/>
                  <a:pt x="959100" y="564948"/>
                </a:cubicBezTo>
                <a:cubicBezTo>
                  <a:pt x="972292" y="562639"/>
                  <a:pt x="972621" y="562639"/>
                  <a:pt x="967674" y="550107"/>
                </a:cubicBezTo>
                <a:cubicBezTo>
                  <a:pt x="964377" y="542191"/>
                  <a:pt x="962068" y="534276"/>
                  <a:pt x="959759" y="526361"/>
                </a:cubicBezTo>
                <a:cubicBezTo>
                  <a:pt x="958770" y="522733"/>
                  <a:pt x="956131" y="518446"/>
                  <a:pt x="960419" y="516467"/>
                </a:cubicBezTo>
                <a:lnTo>
                  <a:pt x="965206" y="516978"/>
                </a:lnTo>
                <a:lnTo>
                  <a:pt x="968667" y="521556"/>
                </a:lnTo>
                <a:lnTo>
                  <a:pt x="968993" y="522074"/>
                </a:lnTo>
                <a:cubicBezTo>
                  <a:pt x="969653" y="523063"/>
                  <a:pt x="970642" y="524382"/>
                  <a:pt x="971302" y="525042"/>
                </a:cubicBezTo>
                <a:lnTo>
                  <a:pt x="968667" y="521556"/>
                </a:lnTo>
                <a:lnTo>
                  <a:pt x="965819" y="517044"/>
                </a:lnTo>
                <a:lnTo>
                  <a:pt x="965206" y="516978"/>
                </a:lnTo>
                <a:lnTo>
                  <a:pt x="961079" y="511520"/>
                </a:lnTo>
                <a:cubicBezTo>
                  <a:pt x="953823" y="504924"/>
                  <a:pt x="948216" y="497338"/>
                  <a:pt x="943929" y="488104"/>
                </a:cubicBezTo>
                <a:cubicBezTo>
                  <a:pt x="933705" y="466008"/>
                  <a:pt x="917874" y="448858"/>
                  <a:pt x="892480" y="443911"/>
                </a:cubicBezTo>
                <a:cubicBezTo>
                  <a:pt x="881926" y="441932"/>
                  <a:pt x="871043" y="440613"/>
                  <a:pt x="860160" y="440943"/>
                </a:cubicBezTo>
                <a:cubicBezTo>
                  <a:pt x="853234" y="440943"/>
                  <a:pt x="851585" y="435007"/>
                  <a:pt x="846308" y="433357"/>
                </a:cubicBezTo>
                <a:cubicBezTo>
                  <a:pt x="835754" y="429730"/>
                  <a:pt x="824871" y="426761"/>
                  <a:pt x="814977" y="421155"/>
                </a:cubicBezTo>
                <a:cubicBezTo>
                  <a:pt x="797168" y="410931"/>
                  <a:pt x="782657" y="396420"/>
                  <a:pt x="765178" y="386196"/>
                </a:cubicBezTo>
                <a:cubicBezTo>
                  <a:pt x="739453" y="371355"/>
                  <a:pt x="716367" y="353876"/>
                  <a:pt x="696909" y="331779"/>
                </a:cubicBezTo>
                <a:cubicBezTo>
                  <a:pt x="684376" y="317268"/>
                  <a:pt x="670525" y="304076"/>
                  <a:pt x="657663" y="289895"/>
                </a:cubicBezTo>
                <a:cubicBezTo>
                  <a:pt x="632928" y="262192"/>
                  <a:pt x="613800" y="228552"/>
                  <a:pt x="579170" y="211072"/>
                </a:cubicBezTo>
                <a:cubicBezTo>
                  <a:pt x="548829" y="195902"/>
                  <a:pt x="520796" y="176114"/>
                  <a:pt x="489465" y="162262"/>
                </a:cubicBezTo>
                <a:cubicBezTo>
                  <a:pt x="478252" y="157315"/>
                  <a:pt x="468028" y="149730"/>
                  <a:pt x="457145" y="144123"/>
                </a:cubicBezTo>
                <a:cubicBezTo>
                  <a:pt x="454506" y="142474"/>
                  <a:pt x="451538" y="140495"/>
                  <a:pt x="451209" y="136868"/>
                </a:cubicBezTo>
                <a:lnTo>
                  <a:pt x="452280" y="135558"/>
                </a:lnTo>
                <a:lnTo>
                  <a:pt x="393493" y="114771"/>
                </a:lnTo>
                <a:cubicBezTo>
                  <a:pt x="395802" y="111473"/>
                  <a:pt x="397781" y="109824"/>
                  <a:pt x="399759" y="110813"/>
                </a:cubicBezTo>
                <a:cubicBezTo>
                  <a:pt x="417239" y="117409"/>
                  <a:pt x="435048" y="124005"/>
                  <a:pt x="452527" y="130931"/>
                </a:cubicBezTo>
                <a:lnTo>
                  <a:pt x="454676" y="133319"/>
                </a:lnTo>
                <a:lnTo>
                  <a:pt x="466709" y="135219"/>
                </a:lnTo>
                <a:cubicBezTo>
                  <a:pt x="496721" y="151379"/>
                  <a:pt x="527392" y="166220"/>
                  <a:pt x="556744" y="183369"/>
                </a:cubicBezTo>
                <a:cubicBezTo>
                  <a:pt x="563670" y="187327"/>
                  <a:pt x="570925" y="193593"/>
                  <a:pt x="578841" y="188316"/>
                </a:cubicBezTo>
                <a:cubicBezTo>
                  <a:pt x="586756" y="183040"/>
                  <a:pt x="580820" y="174465"/>
                  <a:pt x="579830" y="167209"/>
                </a:cubicBezTo>
                <a:cubicBezTo>
                  <a:pt x="577521" y="151379"/>
                  <a:pt x="571915" y="136538"/>
                  <a:pt x="563340" y="122686"/>
                </a:cubicBezTo>
                <a:cubicBezTo>
                  <a:pt x="560702" y="118069"/>
                  <a:pt x="558063" y="113452"/>
                  <a:pt x="557074" y="107845"/>
                </a:cubicBezTo>
                <a:cubicBezTo>
                  <a:pt x="555755" y="99930"/>
                  <a:pt x="558393" y="93994"/>
                  <a:pt x="565649" y="90696"/>
                </a:cubicBezTo>
                <a:cubicBezTo>
                  <a:pt x="572574" y="87398"/>
                  <a:pt x="578841" y="88717"/>
                  <a:pt x="583458" y="94323"/>
                </a:cubicBezTo>
                <a:cubicBezTo>
                  <a:pt x="590054" y="101909"/>
                  <a:pt x="595990" y="110154"/>
                  <a:pt x="600608" y="119388"/>
                </a:cubicBezTo>
                <a:cubicBezTo>
                  <a:pt x="605884" y="129942"/>
                  <a:pt x="602586" y="135218"/>
                  <a:pt x="590384" y="134559"/>
                </a:cubicBezTo>
                <a:cubicBezTo>
                  <a:pt x="587085" y="134559"/>
                  <a:pt x="585107" y="135218"/>
                  <a:pt x="585766" y="138517"/>
                </a:cubicBezTo>
                <a:cubicBezTo>
                  <a:pt x="591043" y="161602"/>
                  <a:pt x="589394" y="187986"/>
                  <a:pt x="605224" y="206455"/>
                </a:cubicBezTo>
                <a:cubicBezTo>
                  <a:pt x="628641" y="233829"/>
                  <a:pt x="649418" y="264170"/>
                  <a:pt x="675801" y="288905"/>
                </a:cubicBezTo>
                <a:cubicBezTo>
                  <a:pt x="691962" y="304076"/>
                  <a:pt x="709771" y="317598"/>
                  <a:pt x="728899" y="328481"/>
                </a:cubicBezTo>
                <a:cubicBezTo>
                  <a:pt x="742751" y="336396"/>
                  <a:pt x="754624" y="346290"/>
                  <a:pt x="765178" y="357833"/>
                </a:cubicBezTo>
                <a:cubicBezTo>
                  <a:pt x="791891" y="387515"/>
                  <a:pt x="824212" y="407633"/>
                  <a:pt x="862139" y="419176"/>
                </a:cubicBezTo>
                <a:cubicBezTo>
                  <a:pt x="872692" y="422474"/>
                  <a:pt x="883905" y="422474"/>
                  <a:pt x="894459" y="423463"/>
                </a:cubicBezTo>
                <a:cubicBezTo>
                  <a:pt x="920183" y="425442"/>
                  <a:pt x="937333" y="439624"/>
                  <a:pt x="950195" y="460071"/>
                </a:cubicBezTo>
                <a:cubicBezTo>
                  <a:pt x="956131" y="469635"/>
                  <a:pt x="961408" y="479529"/>
                  <a:pt x="970313" y="486785"/>
                </a:cubicBezTo>
                <a:cubicBezTo>
                  <a:pt x="973611" y="489423"/>
                  <a:pt x="975590" y="492721"/>
                  <a:pt x="977238" y="496349"/>
                </a:cubicBezTo>
                <a:cubicBezTo>
                  <a:pt x="986473" y="515807"/>
                  <a:pt x="999994" y="531308"/>
                  <a:pt x="1018134" y="543181"/>
                </a:cubicBezTo>
                <a:cubicBezTo>
                  <a:pt x="1031326" y="551756"/>
                  <a:pt x="1043528" y="561650"/>
                  <a:pt x="1052763" y="574182"/>
                </a:cubicBezTo>
                <a:cubicBezTo>
                  <a:pt x="1060348" y="584406"/>
                  <a:pt x="1071231" y="590342"/>
                  <a:pt x="1080466" y="598257"/>
                </a:cubicBezTo>
                <a:cubicBezTo>
                  <a:pt x="1091679" y="608151"/>
                  <a:pt x="1098935" y="620354"/>
                  <a:pt x="1103882" y="634205"/>
                </a:cubicBezTo>
                <a:cubicBezTo>
                  <a:pt x="1104871" y="636844"/>
                  <a:pt x="1105530" y="639812"/>
                  <a:pt x="1106850" y="642450"/>
                </a:cubicBezTo>
                <a:cubicBezTo>
                  <a:pt x="1111467" y="652015"/>
                  <a:pt x="1115095" y="653334"/>
                  <a:pt x="1124659" y="648387"/>
                </a:cubicBezTo>
                <a:cubicBezTo>
                  <a:pt x="1138511" y="641131"/>
                  <a:pt x="1152032" y="633216"/>
                  <a:pt x="1167203" y="628929"/>
                </a:cubicBezTo>
                <a:cubicBezTo>
                  <a:pt x="1205790" y="618375"/>
                  <a:pt x="1254600" y="642780"/>
                  <a:pt x="1256578" y="690271"/>
                </a:cubicBezTo>
                <a:cubicBezTo>
                  <a:pt x="1257898" y="715006"/>
                  <a:pt x="1270100" y="728528"/>
                  <a:pt x="1290878" y="736773"/>
                </a:cubicBezTo>
                <a:cubicBezTo>
                  <a:pt x="1311985" y="745018"/>
                  <a:pt x="1330784" y="756561"/>
                  <a:pt x="1344305" y="774700"/>
                </a:cubicBezTo>
                <a:cubicBezTo>
                  <a:pt x="1358157" y="792839"/>
                  <a:pt x="1373987" y="809329"/>
                  <a:pt x="1382562" y="831096"/>
                </a:cubicBezTo>
                <a:cubicBezTo>
                  <a:pt x="1386849" y="841979"/>
                  <a:pt x="1396414" y="848575"/>
                  <a:pt x="1406967" y="853192"/>
                </a:cubicBezTo>
                <a:cubicBezTo>
                  <a:pt x="1415542" y="855171"/>
                  <a:pt x="1424117" y="854842"/>
                  <a:pt x="1432692" y="854182"/>
                </a:cubicBezTo>
                <a:cubicBezTo>
                  <a:pt x="1450501" y="853852"/>
                  <a:pt x="1468640" y="855831"/>
                  <a:pt x="1486779" y="852533"/>
                </a:cubicBezTo>
                <a:cubicBezTo>
                  <a:pt x="1490407" y="851873"/>
                  <a:pt x="1494034" y="852533"/>
                  <a:pt x="1497662" y="853192"/>
                </a:cubicBezTo>
                <a:cubicBezTo>
                  <a:pt x="1520088" y="857150"/>
                  <a:pt x="1525695" y="869353"/>
                  <a:pt x="1514812" y="889470"/>
                </a:cubicBezTo>
                <a:cubicBezTo>
                  <a:pt x="1508215" y="901343"/>
                  <a:pt x="1501619" y="912556"/>
                  <a:pt x="1490737" y="921131"/>
                </a:cubicBezTo>
                <a:cubicBezTo>
                  <a:pt x="1487768" y="923439"/>
                  <a:pt x="1485130" y="926408"/>
                  <a:pt x="1485790" y="930365"/>
                </a:cubicBezTo>
                <a:cubicBezTo>
                  <a:pt x="1486449" y="934653"/>
                  <a:pt x="1491066" y="934983"/>
                  <a:pt x="1494364" y="935313"/>
                </a:cubicBezTo>
                <a:cubicBezTo>
                  <a:pt x="1513492" y="937951"/>
                  <a:pt x="1531962" y="941909"/>
                  <a:pt x="1550760" y="945866"/>
                </a:cubicBezTo>
                <a:cubicBezTo>
                  <a:pt x="1579452" y="952132"/>
                  <a:pt x="1606826" y="962686"/>
                  <a:pt x="1634529" y="971591"/>
                </a:cubicBezTo>
                <a:cubicBezTo>
                  <a:pt x="1651678" y="977197"/>
                  <a:pt x="1669158" y="982474"/>
                  <a:pt x="1685318" y="991049"/>
                </a:cubicBezTo>
                <a:cubicBezTo>
                  <a:pt x="1691584" y="994347"/>
                  <a:pt x="1699169" y="996326"/>
                  <a:pt x="1701148" y="1004571"/>
                </a:cubicBezTo>
                <a:lnTo>
                  <a:pt x="1700537" y="1004900"/>
                </a:lnTo>
                <a:lnTo>
                  <a:pt x="1700818" y="1004900"/>
                </a:lnTo>
                <a:cubicBezTo>
                  <a:pt x="1712361" y="1015123"/>
                  <a:pt x="1723574" y="1025677"/>
                  <a:pt x="1733468" y="1037550"/>
                </a:cubicBezTo>
                <a:cubicBezTo>
                  <a:pt x="1732478" y="1038540"/>
                  <a:pt x="1731489" y="1038539"/>
                  <a:pt x="1730500" y="1037550"/>
                </a:cubicBezTo>
                <a:cubicBezTo>
                  <a:pt x="1721595" y="1031943"/>
                  <a:pt x="1716319" y="1022379"/>
                  <a:pt x="1708403" y="1015453"/>
                </a:cubicBezTo>
                <a:lnTo>
                  <a:pt x="1697864" y="1006339"/>
                </a:lnTo>
                <a:lnTo>
                  <a:pt x="1696861" y="1006879"/>
                </a:lnTo>
                <a:cubicBezTo>
                  <a:pt x="1687627" y="1004571"/>
                  <a:pt x="1680041" y="998304"/>
                  <a:pt x="1671137" y="995006"/>
                </a:cubicBezTo>
                <a:cubicBezTo>
                  <a:pt x="1632880" y="981155"/>
                  <a:pt x="1594293" y="968952"/>
                  <a:pt x="1554717" y="959388"/>
                </a:cubicBezTo>
                <a:cubicBezTo>
                  <a:pt x="1533610" y="954441"/>
                  <a:pt x="1511514" y="953451"/>
                  <a:pt x="1490077" y="951473"/>
                </a:cubicBezTo>
                <a:cubicBezTo>
                  <a:pt x="1485460" y="951143"/>
                  <a:pt x="1480842" y="949824"/>
                  <a:pt x="1476555" y="947515"/>
                </a:cubicBezTo>
                <a:cubicBezTo>
                  <a:pt x="1462374" y="939600"/>
                  <a:pt x="1446213" y="940589"/>
                  <a:pt x="1431042" y="938611"/>
                </a:cubicBezTo>
                <a:cubicBezTo>
                  <a:pt x="1417850" y="936632"/>
                  <a:pt x="1413563" y="945207"/>
                  <a:pt x="1417191" y="957739"/>
                </a:cubicBezTo>
                <a:cubicBezTo>
                  <a:pt x="1420489" y="969611"/>
                  <a:pt x="1427745" y="976207"/>
                  <a:pt x="1437968" y="981155"/>
                </a:cubicBezTo>
                <a:cubicBezTo>
                  <a:pt x="1444234" y="984123"/>
                  <a:pt x="1450501" y="987091"/>
                  <a:pt x="1456767" y="990060"/>
                </a:cubicBezTo>
                <a:cubicBezTo>
                  <a:pt x="1465342" y="993687"/>
                  <a:pt x="1472597" y="998304"/>
                  <a:pt x="1476225" y="1007869"/>
                </a:cubicBezTo>
                <a:cubicBezTo>
                  <a:pt x="1478533" y="1014135"/>
                  <a:pt x="1483481" y="1017433"/>
                  <a:pt x="1490406" y="1018092"/>
                </a:cubicBezTo>
                <a:cubicBezTo>
                  <a:pt x="1495684" y="1018752"/>
                  <a:pt x="1500960" y="1020401"/>
                  <a:pt x="1505907" y="1022709"/>
                </a:cubicBezTo>
                <a:cubicBezTo>
                  <a:pt x="1507886" y="1023699"/>
                  <a:pt x="1510524" y="1025348"/>
                  <a:pt x="1512174" y="1024029"/>
                </a:cubicBezTo>
                <a:cubicBezTo>
                  <a:pt x="1520418" y="1018422"/>
                  <a:pt x="1524705" y="1025018"/>
                  <a:pt x="1530312" y="1028975"/>
                </a:cubicBezTo>
                <a:cubicBezTo>
                  <a:pt x="1533940" y="1031284"/>
                  <a:pt x="1534930" y="1034252"/>
                  <a:pt x="1533280" y="1038210"/>
                </a:cubicBezTo>
                <a:cubicBezTo>
                  <a:pt x="1531962" y="1041838"/>
                  <a:pt x="1528334" y="1042167"/>
                  <a:pt x="1525036" y="1041838"/>
                </a:cubicBezTo>
                <a:cubicBezTo>
                  <a:pt x="1519429" y="1041508"/>
                  <a:pt x="1514811" y="1038210"/>
                  <a:pt x="1510194" y="1035571"/>
                </a:cubicBezTo>
                <a:cubicBezTo>
                  <a:pt x="1487768" y="1022709"/>
                  <a:pt x="1485460" y="1024029"/>
                  <a:pt x="1485459" y="1049093"/>
                </a:cubicBezTo>
                <a:cubicBezTo>
                  <a:pt x="1485459" y="1067892"/>
                  <a:pt x="1491726" y="1074488"/>
                  <a:pt x="1511184" y="1076137"/>
                </a:cubicBezTo>
                <a:cubicBezTo>
                  <a:pt x="1515142" y="1076466"/>
                  <a:pt x="1519759" y="1076467"/>
                  <a:pt x="1521737" y="1080425"/>
                </a:cubicBezTo>
                <a:cubicBezTo>
                  <a:pt x="1528664" y="1094606"/>
                  <a:pt x="1542515" y="1101202"/>
                  <a:pt x="1553398" y="1111096"/>
                </a:cubicBezTo>
                <a:cubicBezTo>
                  <a:pt x="1559005" y="1115713"/>
                  <a:pt x="1564281" y="1120660"/>
                  <a:pt x="1568899" y="1126267"/>
                </a:cubicBezTo>
                <a:cubicBezTo>
                  <a:pt x="1570548" y="1127915"/>
                  <a:pt x="1572526" y="1130554"/>
                  <a:pt x="1570877" y="1132862"/>
                </a:cubicBezTo>
                <a:cubicBezTo>
                  <a:pt x="1568569" y="1135831"/>
                  <a:pt x="1565601" y="1134182"/>
                  <a:pt x="1562962" y="1132862"/>
                </a:cubicBezTo>
                <a:cubicBezTo>
                  <a:pt x="1558675" y="1130554"/>
                  <a:pt x="1554717" y="1127256"/>
                  <a:pt x="1551089" y="1123628"/>
                </a:cubicBezTo>
                <a:cubicBezTo>
                  <a:pt x="1547462" y="1119670"/>
                  <a:pt x="1543174" y="1116373"/>
                  <a:pt x="1538887" y="1113075"/>
                </a:cubicBezTo>
                <a:cubicBezTo>
                  <a:pt x="1532950" y="1108127"/>
                  <a:pt x="1526684" y="1103840"/>
                  <a:pt x="1521078" y="1113405"/>
                </a:cubicBezTo>
                <a:cubicBezTo>
                  <a:pt x="1520418" y="1114394"/>
                  <a:pt x="1518770" y="1115053"/>
                  <a:pt x="1517450" y="1115713"/>
                </a:cubicBezTo>
                <a:cubicBezTo>
                  <a:pt x="1507886" y="1121319"/>
                  <a:pt x="1506896" y="1125277"/>
                  <a:pt x="1512174" y="1134841"/>
                </a:cubicBezTo>
                <a:cubicBezTo>
                  <a:pt x="1518110" y="1146055"/>
                  <a:pt x="1528333" y="1153640"/>
                  <a:pt x="1537568" y="1161225"/>
                </a:cubicBezTo>
                <a:cubicBezTo>
                  <a:pt x="1553398" y="1174417"/>
                  <a:pt x="1567909" y="1189258"/>
                  <a:pt x="1585059" y="1201131"/>
                </a:cubicBezTo>
                <a:cubicBezTo>
                  <a:pt x="1588687" y="1203769"/>
                  <a:pt x="1591985" y="1206408"/>
                  <a:pt x="1596272" y="1207727"/>
                </a:cubicBezTo>
                <a:cubicBezTo>
                  <a:pt x="1604517" y="1210365"/>
                  <a:pt x="1611113" y="1215642"/>
                  <a:pt x="1616390" y="1222238"/>
                </a:cubicBezTo>
                <a:cubicBezTo>
                  <a:pt x="1634529" y="1244664"/>
                  <a:pt x="1658274" y="1260825"/>
                  <a:pt x="1679052" y="1280613"/>
                </a:cubicBezTo>
                <a:cubicBezTo>
                  <a:pt x="1689276" y="1290507"/>
                  <a:pt x="1701478" y="1298752"/>
                  <a:pt x="1710053" y="1310624"/>
                </a:cubicBezTo>
                <a:cubicBezTo>
                  <a:pt x="1717639" y="1320518"/>
                  <a:pt x="1729511" y="1325465"/>
                  <a:pt x="1738745" y="1333710"/>
                </a:cubicBezTo>
                <a:cubicBezTo>
                  <a:pt x="1760512" y="1352509"/>
                  <a:pt x="1783928" y="1369329"/>
                  <a:pt x="1804046" y="1390436"/>
                </a:cubicBezTo>
                <a:cubicBezTo>
                  <a:pt x="1812291" y="1399011"/>
                  <a:pt x="1823834" y="1403958"/>
                  <a:pt x="1834057" y="1410224"/>
                </a:cubicBezTo>
                <a:cubicBezTo>
                  <a:pt x="1841313" y="1414511"/>
                  <a:pt x="1848239" y="1419128"/>
                  <a:pt x="1853845" y="1425395"/>
                </a:cubicBezTo>
                <a:cubicBezTo>
                  <a:pt x="1872644" y="1446832"/>
                  <a:pt x="1896719" y="1459694"/>
                  <a:pt x="1923433" y="1467939"/>
                </a:cubicBezTo>
                <a:cubicBezTo>
                  <a:pt x="1929040" y="1469588"/>
                  <a:pt x="1934646" y="1471567"/>
                  <a:pt x="1937945" y="1476844"/>
                </a:cubicBezTo>
                <a:cubicBezTo>
                  <a:pt x="1951136" y="1483110"/>
                  <a:pt x="1963009" y="1491685"/>
                  <a:pt x="1972903" y="1502898"/>
                </a:cubicBezTo>
                <a:cubicBezTo>
                  <a:pt x="1982467" y="1513781"/>
                  <a:pt x="1980489" y="1524664"/>
                  <a:pt x="1966637" y="1526973"/>
                </a:cubicBezTo>
                <a:cubicBezTo>
                  <a:pt x="1958062" y="1529612"/>
                  <a:pt x="1948168" y="1530271"/>
                  <a:pt x="1940583" y="1524994"/>
                </a:cubicBezTo>
                <a:cubicBezTo>
                  <a:pt x="1930029" y="1517739"/>
                  <a:pt x="1919805" y="1510153"/>
                  <a:pt x="1911231" y="1499270"/>
                </a:cubicBezTo>
                <a:cubicBezTo>
                  <a:pt x="1899028" y="1483440"/>
                  <a:pt x="1885506" y="1469258"/>
                  <a:pt x="1867697" y="1458705"/>
                </a:cubicBezTo>
                <a:cubicBezTo>
                  <a:pt x="1852197" y="1449800"/>
                  <a:pt x="1839994" y="1435619"/>
                  <a:pt x="1825153" y="1425065"/>
                </a:cubicBezTo>
                <a:cubicBezTo>
                  <a:pt x="1817897" y="1419788"/>
                  <a:pt x="1810972" y="1416160"/>
                  <a:pt x="1802397" y="1422427"/>
                </a:cubicBezTo>
                <a:cubicBezTo>
                  <a:pt x="1799429" y="1424735"/>
                  <a:pt x="1795471" y="1423416"/>
                  <a:pt x="1791843" y="1423746"/>
                </a:cubicBezTo>
                <a:cubicBezTo>
                  <a:pt x="1783928" y="1424405"/>
                  <a:pt x="1775353" y="1421767"/>
                  <a:pt x="1767768" y="1426714"/>
                </a:cubicBezTo>
                <a:cubicBezTo>
                  <a:pt x="1763481" y="1429352"/>
                  <a:pt x="1760183" y="1426054"/>
                  <a:pt x="1758863" y="1423416"/>
                </a:cubicBezTo>
                <a:cubicBezTo>
                  <a:pt x="1757544" y="1420778"/>
                  <a:pt x="1759523" y="1416820"/>
                  <a:pt x="1763151" y="1415501"/>
                </a:cubicBezTo>
                <a:cubicBezTo>
                  <a:pt x="1767768" y="1413852"/>
                  <a:pt x="1772715" y="1412533"/>
                  <a:pt x="1777992" y="1413192"/>
                </a:cubicBezTo>
                <a:cubicBezTo>
                  <a:pt x="1782939" y="1413852"/>
                  <a:pt x="1786566" y="1411873"/>
                  <a:pt x="1789205" y="1407585"/>
                </a:cubicBezTo>
                <a:cubicBezTo>
                  <a:pt x="1792833" y="1402639"/>
                  <a:pt x="1789535" y="1399341"/>
                  <a:pt x="1786237" y="1396702"/>
                </a:cubicBezTo>
                <a:cubicBezTo>
                  <a:pt x="1771066" y="1383840"/>
                  <a:pt x="1758534" y="1368339"/>
                  <a:pt x="1738086" y="1362403"/>
                </a:cubicBezTo>
                <a:cubicBezTo>
                  <a:pt x="1724234" y="1358445"/>
                  <a:pt x="1712362" y="1348551"/>
                  <a:pt x="1701149" y="1338987"/>
                </a:cubicBezTo>
                <a:cubicBezTo>
                  <a:pt x="1684988" y="1325466"/>
                  <a:pt x="1664870" y="1317880"/>
                  <a:pt x="1649040" y="1304358"/>
                </a:cubicBezTo>
                <a:cubicBezTo>
                  <a:pt x="1629252" y="1287538"/>
                  <a:pt x="1604847" y="1276655"/>
                  <a:pt x="1587038" y="1256867"/>
                </a:cubicBezTo>
                <a:cubicBezTo>
                  <a:pt x="1578793" y="1247633"/>
                  <a:pt x="1574175" y="1236090"/>
                  <a:pt x="1565601" y="1226855"/>
                </a:cubicBezTo>
                <a:cubicBezTo>
                  <a:pt x="1549111" y="1209046"/>
                  <a:pt x="1533610" y="1190577"/>
                  <a:pt x="1513492" y="1176396"/>
                </a:cubicBezTo>
                <a:cubicBezTo>
                  <a:pt x="1507226" y="1172109"/>
                  <a:pt x="1500300" y="1169800"/>
                  <a:pt x="1494034" y="1169800"/>
                </a:cubicBezTo>
                <a:cubicBezTo>
                  <a:pt x="1484140" y="1169800"/>
                  <a:pt x="1477214" y="1164523"/>
                  <a:pt x="1469629" y="1159577"/>
                </a:cubicBezTo>
                <a:cubicBezTo>
                  <a:pt x="1465012" y="1156608"/>
                  <a:pt x="1461055" y="1151001"/>
                  <a:pt x="1454458" y="1155289"/>
                </a:cubicBezTo>
                <a:cubicBezTo>
                  <a:pt x="1448192" y="1159247"/>
                  <a:pt x="1449182" y="1165842"/>
                  <a:pt x="1448851" y="1171779"/>
                </a:cubicBezTo>
                <a:cubicBezTo>
                  <a:pt x="1448852" y="1175406"/>
                  <a:pt x="1450171" y="1178705"/>
                  <a:pt x="1450830" y="1182332"/>
                </a:cubicBezTo>
                <a:cubicBezTo>
                  <a:pt x="1454128" y="1197503"/>
                  <a:pt x="1451820" y="1200471"/>
                  <a:pt x="1435990" y="1199811"/>
                </a:cubicBezTo>
                <a:lnTo>
                  <a:pt x="1425840" y="1199278"/>
                </a:lnTo>
                <a:lnTo>
                  <a:pt x="1435989" y="1200800"/>
                </a:lnTo>
                <a:cubicBezTo>
                  <a:pt x="1432856" y="1201789"/>
                  <a:pt x="1428816" y="1200635"/>
                  <a:pt x="1425229" y="1200718"/>
                </a:cubicBezTo>
                <a:lnTo>
                  <a:pt x="1417613" y="1207670"/>
                </a:lnTo>
                <a:lnTo>
                  <a:pt x="1430713" y="1246643"/>
                </a:lnTo>
                <a:cubicBezTo>
                  <a:pt x="1436649" y="1270719"/>
                  <a:pt x="1424447" y="1285890"/>
                  <a:pt x="1402350" y="1291166"/>
                </a:cubicBezTo>
                <a:lnTo>
                  <a:pt x="1400975" y="1291666"/>
                </a:lnTo>
                <a:lnTo>
                  <a:pt x="1402350" y="1291825"/>
                </a:lnTo>
                <a:cubicBezTo>
                  <a:pt x="1402020" y="1311943"/>
                  <a:pt x="1408616" y="1329752"/>
                  <a:pt x="1422798" y="1344263"/>
                </a:cubicBezTo>
                <a:cubicBezTo>
                  <a:pt x="1426096" y="1347561"/>
                  <a:pt x="1427415" y="1350199"/>
                  <a:pt x="1426425" y="1354487"/>
                </a:cubicBezTo>
                <a:cubicBezTo>
                  <a:pt x="1425766" y="1357455"/>
                  <a:pt x="1424117" y="1357785"/>
                  <a:pt x="1421808" y="1357455"/>
                </a:cubicBezTo>
                <a:cubicBezTo>
                  <a:pt x="1420159" y="1357125"/>
                  <a:pt x="1417851" y="1357455"/>
                  <a:pt x="1418181" y="1354817"/>
                </a:cubicBezTo>
                <a:cubicBezTo>
                  <a:pt x="1418840" y="1344923"/>
                  <a:pt x="1411914" y="1338986"/>
                  <a:pt x="1407297" y="1331731"/>
                </a:cubicBezTo>
                <a:cubicBezTo>
                  <a:pt x="1402350" y="1323486"/>
                  <a:pt x="1396414" y="1315241"/>
                  <a:pt x="1398062" y="1304358"/>
                </a:cubicBezTo>
                <a:cubicBezTo>
                  <a:pt x="1398722" y="1299410"/>
                  <a:pt x="1397403" y="1295783"/>
                  <a:pt x="1391467" y="1295783"/>
                </a:cubicBezTo>
                <a:lnTo>
                  <a:pt x="1392419" y="1294778"/>
                </a:lnTo>
                <a:lnTo>
                  <a:pt x="1391466" y="1295124"/>
                </a:lnTo>
                <a:cubicBezTo>
                  <a:pt x="1378934" y="1298092"/>
                  <a:pt x="1369370" y="1294464"/>
                  <a:pt x="1361784" y="1283911"/>
                </a:cubicBezTo>
                <a:cubicBezTo>
                  <a:pt x="1356508" y="1276655"/>
                  <a:pt x="1351561" y="1266761"/>
                  <a:pt x="1344305" y="1264452"/>
                </a:cubicBezTo>
                <a:cubicBezTo>
                  <a:pt x="1339688" y="1262804"/>
                  <a:pt x="1331444" y="1273027"/>
                  <a:pt x="1324517" y="1277644"/>
                </a:cubicBezTo>
                <a:cubicBezTo>
                  <a:pt x="1321879" y="1279293"/>
                  <a:pt x="1318910" y="1280613"/>
                  <a:pt x="1315943" y="1281932"/>
                </a:cubicBezTo>
                <a:cubicBezTo>
                  <a:pt x="1307368" y="1285560"/>
                  <a:pt x="1305389" y="1292485"/>
                  <a:pt x="1309016" y="1300071"/>
                </a:cubicBezTo>
                <a:cubicBezTo>
                  <a:pt x="1311985" y="1306337"/>
                  <a:pt x="1311985" y="1311943"/>
                  <a:pt x="1311325" y="1318540"/>
                </a:cubicBezTo>
                <a:cubicBezTo>
                  <a:pt x="1310995" y="1322497"/>
                  <a:pt x="1309676" y="1325135"/>
                  <a:pt x="1306049" y="1326785"/>
                </a:cubicBezTo>
                <a:cubicBezTo>
                  <a:pt x="1302421" y="1328434"/>
                  <a:pt x="1300442" y="1326455"/>
                  <a:pt x="1297474" y="1324476"/>
                </a:cubicBezTo>
                <a:cubicBezTo>
                  <a:pt x="1288239" y="1318539"/>
                  <a:pt x="1283292" y="1310954"/>
                  <a:pt x="1285601" y="1299741"/>
                </a:cubicBezTo>
                <a:cubicBezTo>
                  <a:pt x="1286920" y="1293475"/>
                  <a:pt x="1282963" y="1289187"/>
                  <a:pt x="1278675" y="1286549"/>
                </a:cubicBezTo>
                <a:cubicBezTo>
                  <a:pt x="1275707" y="1284900"/>
                  <a:pt x="1270430" y="1285230"/>
                  <a:pt x="1266802" y="1288858"/>
                </a:cubicBezTo>
                <a:cubicBezTo>
                  <a:pt x="1261856" y="1293805"/>
                  <a:pt x="1263834" y="1299081"/>
                  <a:pt x="1266143" y="1303699"/>
                </a:cubicBezTo>
                <a:cubicBezTo>
                  <a:pt x="1271750" y="1315571"/>
                  <a:pt x="1274388" y="1328764"/>
                  <a:pt x="1278015" y="1341296"/>
                </a:cubicBezTo>
                <a:cubicBezTo>
                  <a:pt x="1279335" y="1345583"/>
                  <a:pt x="1279664" y="1349871"/>
                  <a:pt x="1279005" y="1354818"/>
                </a:cubicBezTo>
                <a:cubicBezTo>
                  <a:pt x="1277686" y="1361743"/>
                  <a:pt x="1277026" y="1369659"/>
                  <a:pt x="1282303" y="1375595"/>
                </a:cubicBezTo>
                <a:cubicBezTo>
                  <a:pt x="1290218" y="1384499"/>
                  <a:pt x="1282303" y="1394064"/>
                  <a:pt x="1283622" y="1403628"/>
                </a:cubicBezTo>
                <a:cubicBezTo>
                  <a:pt x="1285271" y="1417479"/>
                  <a:pt x="1287910" y="1431661"/>
                  <a:pt x="1287250" y="1445842"/>
                </a:cubicBezTo>
                <a:lnTo>
                  <a:pt x="1287250" y="1447418"/>
                </a:lnTo>
                <a:lnTo>
                  <a:pt x="1290630" y="1453427"/>
                </a:lnTo>
                <a:lnTo>
                  <a:pt x="1287250" y="1459435"/>
                </a:lnTo>
                <a:lnTo>
                  <a:pt x="1287250" y="1523675"/>
                </a:lnTo>
                <a:cubicBezTo>
                  <a:pt x="1287580" y="1529282"/>
                  <a:pt x="1292856" y="1533569"/>
                  <a:pt x="1297144" y="1537197"/>
                </a:cubicBezTo>
                <a:cubicBezTo>
                  <a:pt x="1314953" y="1552698"/>
                  <a:pt x="1326166" y="1570177"/>
                  <a:pt x="1320230" y="1595242"/>
                </a:cubicBezTo>
                <a:cubicBezTo>
                  <a:pt x="1318581" y="1602168"/>
                  <a:pt x="1318251" y="1609423"/>
                  <a:pt x="1315612" y="1616019"/>
                </a:cubicBezTo>
                <a:cubicBezTo>
                  <a:pt x="1312645" y="1623604"/>
                  <a:pt x="1307368" y="1627892"/>
                  <a:pt x="1299782" y="1628881"/>
                </a:cubicBezTo>
                <a:lnTo>
                  <a:pt x="1293189" y="1636973"/>
                </a:lnTo>
                <a:lnTo>
                  <a:pt x="1294898" y="1639269"/>
                </a:lnTo>
                <a:lnTo>
                  <a:pt x="1292419" y="1643052"/>
                </a:lnTo>
                <a:lnTo>
                  <a:pt x="1292197" y="1653863"/>
                </a:lnTo>
                <a:cubicBezTo>
                  <a:pt x="1292362" y="1659140"/>
                  <a:pt x="1293186" y="1664335"/>
                  <a:pt x="1295825" y="1669447"/>
                </a:cubicBezTo>
                <a:cubicBezTo>
                  <a:pt x="1297474" y="1672745"/>
                  <a:pt x="1297144" y="1677691"/>
                  <a:pt x="1291867" y="1678681"/>
                </a:cubicBezTo>
                <a:cubicBezTo>
                  <a:pt x="1286590" y="1679670"/>
                  <a:pt x="1283952" y="1675383"/>
                  <a:pt x="1283622" y="1671095"/>
                </a:cubicBezTo>
                <a:lnTo>
                  <a:pt x="1287844" y="1649338"/>
                </a:lnTo>
                <a:lnTo>
                  <a:pt x="1286920" y="1628551"/>
                </a:lnTo>
                <a:lnTo>
                  <a:pt x="1287609" y="1629476"/>
                </a:lnTo>
                <a:lnTo>
                  <a:pt x="1287580" y="1627562"/>
                </a:lnTo>
                <a:cubicBezTo>
                  <a:pt x="1263504" y="1613381"/>
                  <a:pt x="1258228" y="1591614"/>
                  <a:pt x="1259547" y="1565560"/>
                </a:cubicBezTo>
                <a:cubicBezTo>
                  <a:pt x="1260206" y="1555006"/>
                  <a:pt x="1262845" y="1546431"/>
                  <a:pt x="1267792" y="1536867"/>
                </a:cubicBezTo>
                <a:cubicBezTo>
                  <a:pt x="1275707" y="1521366"/>
                  <a:pt x="1276696" y="1503557"/>
                  <a:pt x="1275377" y="1486078"/>
                </a:cubicBezTo>
                <a:cubicBezTo>
                  <a:pt x="1274717" y="1478823"/>
                  <a:pt x="1275048" y="1471567"/>
                  <a:pt x="1274718" y="1464311"/>
                </a:cubicBezTo>
                <a:lnTo>
                  <a:pt x="1274962" y="1459728"/>
                </a:lnTo>
                <a:lnTo>
                  <a:pt x="1273633" y="1452685"/>
                </a:lnTo>
                <a:lnTo>
                  <a:pt x="1275536" y="1448958"/>
                </a:lnTo>
                <a:lnTo>
                  <a:pt x="1276037" y="1439576"/>
                </a:lnTo>
                <a:cubicBezTo>
                  <a:pt x="1274058" y="1426714"/>
                  <a:pt x="1274058" y="1413522"/>
                  <a:pt x="1270430" y="1400989"/>
                </a:cubicBezTo>
                <a:cubicBezTo>
                  <a:pt x="1269441" y="1397691"/>
                  <a:pt x="1269441" y="1394723"/>
                  <a:pt x="1266143" y="1393074"/>
                </a:cubicBezTo>
                <a:cubicBezTo>
                  <a:pt x="1264164" y="1392415"/>
                  <a:pt x="1262845" y="1390766"/>
                  <a:pt x="1263834" y="1389117"/>
                </a:cubicBezTo>
                <a:cubicBezTo>
                  <a:pt x="1275047" y="1372297"/>
                  <a:pt x="1261196" y="1358446"/>
                  <a:pt x="1257898" y="1343604"/>
                </a:cubicBezTo>
                <a:cubicBezTo>
                  <a:pt x="1255259" y="1331072"/>
                  <a:pt x="1249323" y="1319199"/>
                  <a:pt x="1248994" y="1306007"/>
                </a:cubicBezTo>
                <a:cubicBezTo>
                  <a:pt x="1248993" y="1303369"/>
                  <a:pt x="1247014" y="1301060"/>
                  <a:pt x="1245695" y="1298422"/>
                </a:cubicBezTo>
                <a:cubicBezTo>
                  <a:pt x="1242068" y="1298422"/>
                  <a:pt x="1241738" y="1303039"/>
                  <a:pt x="1238440" y="1304028"/>
                </a:cubicBezTo>
                <a:cubicBezTo>
                  <a:pt x="1235141" y="1305018"/>
                  <a:pt x="1232503" y="1303699"/>
                  <a:pt x="1231514" y="1300730"/>
                </a:cubicBezTo>
                <a:cubicBezTo>
                  <a:pt x="1230524" y="1298422"/>
                  <a:pt x="1230195" y="1295453"/>
                  <a:pt x="1234482" y="1295784"/>
                </a:cubicBezTo>
                <a:cubicBezTo>
                  <a:pt x="1238769" y="1296113"/>
                  <a:pt x="1241737" y="1292815"/>
                  <a:pt x="1241078" y="1289517"/>
                </a:cubicBezTo>
                <a:cubicBezTo>
                  <a:pt x="1240418" y="1285889"/>
                  <a:pt x="1236461" y="1284240"/>
                  <a:pt x="1231843" y="1284570"/>
                </a:cubicBezTo>
                <a:cubicBezTo>
                  <a:pt x="1217662" y="1285230"/>
                  <a:pt x="1203481" y="1281932"/>
                  <a:pt x="1196225" y="1269400"/>
                </a:cubicBezTo>
                <a:cubicBezTo>
                  <a:pt x="1188970" y="1256867"/>
                  <a:pt x="1179075" y="1245324"/>
                  <a:pt x="1175118" y="1229824"/>
                </a:cubicBezTo>
                <a:cubicBezTo>
                  <a:pt x="1171491" y="1233451"/>
                  <a:pt x="1168192" y="1237409"/>
                  <a:pt x="1163905" y="1241696"/>
                </a:cubicBezTo>
                <a:cubicBezTo>
                  <a:pt x="1159948" y="1233451"/>
                  <a:pt x="1166544" y="1231143"/>
                  <a:pt x="1170171" y="1227845"/>
                </a:cubicBezTo>
                <a:cubicBezTo>
                  <a:pt x="1176108" y="1222568"/>
                  <a:pt x="1175448" y="1217291"/>
                  <a:pt x="1171160" y="1211684"/>
                </a:cubicBezTo>
                <a:cubicBezTo>
                  <a:pt x="1166873" y="1206407"/>
                  <a:pt x="1162915" y="1200801"/>
                  <a:pt x="1155001" y="1206408"/>
                </a:cubicBezTo>
                <a:lnTo>
                  <a:pt x="1154294" y="1214753"/>
                </a:lnTo>
                <a:lnTo>
                  <a:pt x="1154505" y="1220465"/>
                </a:lnTo>
                <a:lnTo>
                  <a:pt x="1152928" y="1226227"/>
                </a:lnTo>
                <a:lnTo>
                  <a:pt x="1152032" y="1232462"/>
                </a:lnTo>
                <a:cubicBezTo>
                  <a:pt x="1145106" y="1244335"/>
                  <a:pt x="1149394" y="1258516"/>
                  <a:pt x="1144776" y="1271048"/>
                </a:cubicBezTo>
                <a:cubicBezTo>
                  <a:pt x="1143458" y="1275006"/>
                  <a:pt x="1147085" y="1283251"/>
                  <a:pt x="1155330" y="1283251"/>
                </a:cubicBezTo>
                <a:cubicBezTo>
                  <a:pt x="1157639" y="1283251"/>
                  <a:pt x="1159288" y="1283251"/>
                  <a:pt x="1159287" y="1285559"/>
                </a:cubicBezTo>
                <a:cubicBezTo>
                  <a:pt x="1158628" y="1297433"/>
                  <a:pt x="1165884" y="1307656"/>
                  <a:pt x="1166214" y="1319529"/>
                </a:cubicBezTo>
                <a:cubicBezTo>
                  <a:pt x="1166214" y="1327774"/>
                  <a:pt x="1159948" y="1335689"/>
                  <a:pt x="1151703" y="1337008"/>
                </a:cubicBezTo>
                <a:cubicBezTo>
                  <a:pt x="1148734" y="1337338"/>
                  <a:pt x="1145766" y="1337998"/>
                  <a:pt x="1143128" y="1337338"/>
                </a:cubicBezTo>
                <a:cubicBezTo>
                  <a:pt x="1131915" y="1334700"/>
                  <a:pt x="1129606" y="1340306"/>
                  <a:pt x="1128617" y="1350200"/>
                </a:cubicBezTo>
                <a:cubicBezTo>
                  <a:pt x="1127957" y="1358446"/>
                  <a:pt x="1123999" y="1366690"/>
                  <a:pt x="1121361" y="1374605"/>
                </a:cubicBezTo>
                <a:cubicBezTo>
                  <a:pt x="1119382" y="1381201"/>
                  <a:pt x="1113776" y="1388457"/>
                  <a:pt x="1126638" y="1393404"/>
                </a:cubicBezTo>
                <a:cubicBezTo>
                  <a:pt x="1111137" y="1387797"/>
                  <a:pt x="1111467" y="1400660"/>
                  <a:pt x="1110148" y="1406266"/>
                </a:cubicBezTo>
                <a:cubicBezTo>
                  <a:pt x="1105860" y="1425065"/>
                  <a:pt x="1096626" y="1442874"/>
                  <a:pt x="1096296" y="1462992"/>
                </a:cubicBezTo>
                <a:cubicBezTo>
                  <a:pt x="1096296" y="1470248"/>
                  <a:pt x="1086732" y="1476184"/>
                  <a:pt x="1092008" y="1484759"/>
                </a:cubicBezTo>
                <a:cubicBezTo>
                  <a:pt x="1090360" y="1489376"/>
                  <a:pt x="1090772" y="1494241"/>
                  <a:pt x="1091060" y="1499105"/>
                </a:cubicBezTo>
                <a:lnTo>
                  <a:pt x="1090797" y="1501344"/>
                </a:lnTo>
                <a:lnTo>
                  <a:pt x="1091119" y="1499640"/>
                </a:lnTo>
                <a:cubicBezTo>
                  <a:pt x="1090762" y="1494816"/>
                  <a:pt x="1090762" y="1490034"/>
                  <a:pt x="1096001" y="1485417"/>
                </a:cubicBezTo>
                <a:cubicBezTo>
                  <a:pt x="1093858" y="1492590"/>
                  <a:pt x="1099751" y="1499949"/>
                  <a:pt x="1096001" y="1507076"/>
                </a:cubicBezTo>
                <a:lnTo>
                  <a:pt x="1089404" y="1513165"/>
                </a:lnTo>
                <a:lnTo>
                  <a:pt x="1089370" y="1513451"/>
                </a:lnTo>
                <a:cubicBezTo>
                  <a:pt x="1081126" y="1533239"/>
                  <a:pt x="1085743" y="1552698"/>
                  <a:pt x="1092668" y="1571826"/>
                </a:cubicBezTo>
                <a:cubicBezTo>
                  <a:pt x="1094317" y="1577103"/>
                  <a:pt x="1093328" y="1581390"/>
                  <a:pt x="1092668" y="1586667"/>
                </a:cubicBezTo>
                <a:cubicBezTo>
                  <a:pt x="1087721" y="1575124"/>
                  <a:pt x="1082774" y="1563581"/>
                  <a:pt x="1076508" y="1552697"/>
                </a:cubicBezTo>
                <a:cubicBezTo>
                  <a:pt x="1075519" y="1550719"/>
                  <a:pt x="1071561" y="1552038"/>
                  <a:pt x="1072221" y="1548410"/>
                </a:cubicBezTo>
                <a:cubicBezTo>
                  <a:pt x="1075518" y="1537527"/>
                  <a:pt x="1083764" y="1528292"/>
                  <a:pt x="1081125" y="1515760"/>
                </a:cubicBezTo>
                <a:cubicBezTo>
                  <a:pt x="1077498" y="1510813"/>
                  <a:pt x="1080466" y="1505536"/>
                  <a:pt x="1080466" y="1500259"/>
                </a:cubicBezTo>
                <a:cubicBezTo>
                  <a:pt x="1080465" y="1493334"/>
                  <a:pt x="1081785" y="1486078"/>
                  <a:pt x="1078817" y="1479482"/>
                </a:cubicBezTo>
                <a:cubicBezTo>
                  <a:pt x="1075189" y="1469918"/>
                  <a:pt x="1078157" y="1460354"/>
                  <a:pt x="1082114" y="1452108"/>
                </a:cubicBezTo>
                <a:cubicBezTo>
                  <a:pt x="1093988" y="1427373"/>
                  <a:pt x="1101903" y="1401319"/>
                  <a:pt x="1110807" y="1375925"/>
                </a:cubicBezTo>
                <a:cubicBezTo>
                  <a:pt x="1119052" y="1352509"/>
                  <a:pt x="1121690" y="1328434"/>
                  <a:pt x="1116744" y="1303699"/>
                </a:cubicBezTo>
                <a:cubicBezTo>
                  <a:pt x="1115425" y="1296443"/>
                  <a:pt x="1115754" y="1289517"/>
                  <a:pt x="1118723" y="1282592"/>
                </a:cubicBezTo>
                <a:cubicBezTo>
                  <a:pt x="1122021" y="1275006"/>
                  <a:pt x="1122350" y="1266431"/>
                  <a:pt x="1122680" y="1258186"/>
                </a:cubicBezTo>
                <a:cubicBezTo>
                  <a:pt x="1123670" y="1240707"/>
                  <a:pt x="1129276" y="1224217"/>
                  <a:pt x="1130595" y="1206738"/>
                </a:cubicBezTo>
                <a:lnTo>
                  <a:pt x="1130053" y="1200385"/>
                </a:lnTo>
                <a:lnTo>
                  <a:pt x="1126308" y="1192349"/>
                </a:lnTo>
                <a:lnTo>
                  <a:pt x="1122173" y="1181496"/>
                </a:lnTo>
                <a:lnTo>
                  <a:pt x="1120372" y="1179694"/>
                </a:lnTo>
                <a:lnTo>
                  <a:pt x="1119719" y="1179282"/>
                </a:lnTo>
                <a:lnTo>
                  <a:pt x="1107056" y="1178497"/>
                </a:lnTo>
                <a:lnTo>
                  <a:pt x="1097465" y="1180484"/>
                </a:lnTo>
                <a:lnTo>
                  <a:pt x="1096626" y="1181673"/>
                </a:lnTo>
                <a:lnTo>
                  <a:pt x="1094525" y="1187712"/>
                </a:lnTo>
                <a:lnTo>
                  <a:pt x="1096212" y="1200594"/>
                </a:lnTo>
                <a:cubicBezTo>
                  <a:pt x="1096509" y="1202882"/>
                  <a:pt x="1096420" y="1205160"/>
                  <a:pt x="1095364" y="1207402"/>
                </a:cubicBezTo>
                <a:lnTo>
                  <a:pt x="1092824" y="1209918"/>
                </a:lnTo>
                <a:lnTo>
                  <a:pt x="1092668" y="1212674"/>
                </a:lnTo>
                <a:cubicBezTo>
                  <a:pt x="1089700" y="1224547"/>
                  <a:pt x="1089700" y="1236749"/>
                  <a:pt x="1086732" y="1248622"/>
                </a:cubicBezTo>
                <a:lnTo>
                  <a:pt x="1084986" y="1255452"/>
                </a:lnTo>
                <a:lnTo>
                  <a:pt x="1088050" y="1259835"/>
                </a:lnTo>
                <a:lnTo>
                  <a:pt x="1088050" y="1259837"/>
                </a:lnTo>
                <a:lnTo>
                  <a:pt x="1088051" y="1259835"/>
                </a:lnTo>
                <a:cubicBezTo>
                  <a:pt x="1089700" y="1257527"/>
                  <a:pt x="1088381" y="1251590"/>
                  <a:pt x="1092998" y="1253569"/>
                </a:cubicBezTo>
                <a:cubicBezTo>
                  <a:pt x="1097945" y="1255548"/>
                  <a:pt x="1093328" y="1259175"/>
                  <a:pt x="1092009" y="1261154"/>
                </a:cubicBezTo>
                <a:cubicBezTo>
                  <a:pt x="1089041" y="1265112"/>
                  <a:pt x="1090359" y="1270389"/>
                  <a:pt x="1088711" y="1275006"/>
                </a:cubicBezTo>
                <a:lnTo>
                  <a:pt x="1088710" y="1275006"/>
                </a:lnTo>
                <a:cubicBezTo>
                  <a:pt x="1086566" y="1276160"/>
                  <a:pt x="1084670" y="1278221"/>
                  <a:pt x="1082526" y="1279458"/>
                </a:cubicBezTo>
                <a:lnTo>
                  <a:pt x="1078407" y="1279192"/>
                </a:lnTo>
                <a:lnTo>
                  <a:pt x="1075848" y="1282261"/>
                </a:lnTo>
                <a:lnTo>
                  <a:pt x="1073539" y="1282608"/>
                </a:lnTo>
                <a:lnTo>
                  <a:pt x="1073539" y="1296442"/>
                </a:lnTo>
                <a:cubicBezTo>
                  <a:pt x="1073539" y="1298751"/>
                  <a:pt x="1073539" y="1302049"/>
                  <a:pt x="1069911" y="1301719"/>
                </a:cubicBezTo>
                <a:cubicBezTo>
                  <a:pt x="1067273" y="1301389"/>
                  <a:pt x="1067932" y="1298751"/>
                  <a:pt x="1068262" y="1296442"/>
                </a:cubicBezTo>
                <a:cubicBezTo>
                  <a:pt x="1068922" y="1292155"/>
                  <a:pt x="1068922" y="1287867"/>
                  <a:pt x="1069252" y="1283580"/>
                </a:cubicBezTo>
                <a:lnTo>
                  <a:pt x="1070098" y="1283124"/>
                </a:lnTo>
                <a:lnTo>
                  <a:pt x="1069252" y="1283251"/>
                </a:lnTo>
                <a:cubicBezTo>
                  <a:pt x="1059358" y="1268080"/>
                  <a:pt x="1053422" y="1252909"/>
                  <a:pt x="1054412" y="1233781"/>
                </a:cubicBezTo>
                <a:cubicBezTo>
                  <a:pt x="1055401" y="1218281"/>
                  <a:pt x="1056061" y="1203769"/>
                  <a:pt x="1064635" y="1190577"/>
                </a:cubicBezTo>
                <a:cubicBezTo>
                  <a:pt x="1066284" y="1187609"/>
                  <a:pt x="1066284" y="1184311"/>
                  <a:pt x="1066284" y="1181013"/>
                </a:cubicBezTo>
                <a:lnTo>
                  <a:pt x="1073135" y="1169922"/>
                </a:lnTo>
                <a:lnTo>
                  <a:pt x="1070489" y="1167862"/>
                </a:lnTo>
                <a:cubicBezTo>
                  <a:pt x="1068098" y="1167161"/>
                  <a:pt x="1065954" y="1166172"/>
                  <a:pt x="1066943" y="1162214"/>
                </a:cubicBezTo>
                <a:lnTo>
                  <a:pt x="1066946" y="1162214"/>
                </a:lnTo>
                <a:lnTo>
                  <a:pt x="1066944" y="1162214"/>
                </a:lnTo>
                <a:cubicBezTo>
                  <a:pt x="1063976" y="1154958"/>
                  <a:pt x="1057380" y="1164522"/>
                  <a:pt x="1053752" y="1159245"/>
                </a:cubicBezTo>
                <a:lnTo>
                  <a:pt x="1053167" y="1159141"/>
                </a:lnTo>
                <a:lnTo>
                  <a:pt x="1053422" y="1159246"/>
                </a:lnTo>
                <a:lnTo>
                  <a:pt x="1040871" y="1159076"/>
                </a:lnTo>
                <a:lnTo>
                  <a:pt x="1030336" y="1161555"/>
                </a:lnTo>
                <a:cubicBezTo>
                  <a:pt x="979877" y="1169470"/>
                  <a:pt x="929417" y="1177715"/>
                  <a:pt x="881267" y="1194865"/>
                </a:cubicBezTo>
                <a:lnTo>
                  <a:pt x="873577" y="1195270"/>
                </a:lnTo>
                <a:lnTo>
                  <a:pt x="866384" y="1198893"/>
                </a:lnTo>
                <a:cubicBezTo>
                  <a:pt x="861891" y="1198417"/>
                  <a:pt x="857356" y="1196513"/>
                  <a:pt x="852904" y="1196989"/>
                </a:cubicBezTo>
                <a:lnTo>
                  <a:pt x="855862" y="1196145"/>
                </a:lnTo>
                <a:lnTo>
                  <a:pt x="815472" y="1191484"/>
                </a:lnTo>
                <a:cubicBezTo>
                  <a:pt x="802857" y="1187032"/>
                  <a:pt x="791231" y="1179859"/>
                  <a:pt x="780678" y="1170460"/>
                </a:cubicBezTo>
                <a:cubicBezTo>
                  <a:pt x="762868" y="1154629"/>
                  <a:pt x="769135" y="1132533"/>
                  <a:pt x="792221" y="1126267"/>
                </a:cubicBezTo>
                <a:cubicBezTo>
                  <a:pt x="798487" y="1124617"/>
                  <a:pt x="804753" y="1122309"/>
                  <a:pt x="810360" y="1119341"/>
                </a:cubicBezTo>
                <a:cubicBezTo>
                  <a:pt x="823882" y="1111755"/>
                  <a:pt x="826190" y="1103840"/>
                  <a:pt x="818935" y="1089989"/>
                </a:cubicBezTo>
                <a:lnTo>
                  <a:pt x="817911" y="1088088"/>
                </a:lnTo>
                <a:lnTo>
                  <a:pt x="804093" y="1093616"/>
                </a:lnTo>
                <a:cubicBezTo>
                  <a:pt x="807061" y="1087679"/>
                  <a:pt x="812008" y="1086360"/>
                  <a:pt x="816625" y="1085371"/>
                </a:cubicBezTo>
                <a:lnTo>
                  <a:pt x="816752" y="1085497"/>
                </a:lnTo>
                <a:lnTo>
                  <a:pt x="835755" y="1054700"/>
                </a:lnTo>
                <a:cubicBezTo>
                  <a:pt x="837733" y="1050412"/>
                  <a:pt x="840701" y="1045795"/>
                  <a:pt x="836084" y="1041178"/>
                </a:cubicBezTo>
                <a:lnTo>
                  <a:pt x="832640" y="1042741"/>
                </a:lnTo>
                <a:lnTo>
                  <a:pt x="830972" y="1045094"/>
                </a:lnTo>
                <a:cubicBezTo>
                  <a:pt x="831137" y="1048021"/>
                  <a:pt x="832621" y="1051402"/>
                  <a:pt x="833775" y="1055029"/>
                </a:cubicBezTo>
                <a:lnTo>
                  <a:pt x="820843" y="1049641"/>
                </a:lnTo>
                <a:lnTo>
                  <a:pt x="819265" y="1050742"/>
                </a:lnTo>
                <a:cubicBezTo>
                  <a:pt x="808051" y="1056679"/>
                  <a:pt x="799146" y="1065583"/>
                  <a:pt x="791231" y="1074818"/>
                </a:cubicBezTo>
                <a:cubicBezTo>
                  <a:pt x="780018" y="1088010"/>
                  <a:pt x="764188" y="1095265"/>
                  <a:pt x="753964" y="1109446"/>
                </a:cubicBezTo>
                <a:cubicBezTo>
                  <a:pt x="750336" y="1114394"/>
                  <a:pt x="744070" y="1116043"/>
                  <a:pt x="738134" y="1112415"/>
                </a:cubicBezTo>
                <a:cubicBezTo>
                  <a:pt x="732197" y="1108787"/>
                  <a:pt x="729889" y="1103181"/>
                  <a:pt x="730219" y="1096584"/>
                </a:cubicBezTo>
                <a:cubicBezTo>
                  <a:pt x="730549" y="1089988"/>
                  <a:pt x="735825" y="1087680"/>
                  <a:pt x="741432" y="1086690"/>
                </a:cubicBezTo>
                <a:cubicBezTo>
                  <a:pt x="759571" y="1083063"/>
                  <a:pt x="773422" y="1073498"/>
                  <a:pt x="785625" y="1059317"/>
                </a:cubicBezTo>
                <a:cubicBezTo>
                  <a:pt x="795189" y="1048434"/>
                  <a:pt x="805413" y="1038210"/>
                  <a:pt x="814977" y="1027327"/>
                </a:cubicBezTo>
                <a:lnTo>
                  <a:pt x="817650" y="1025501"/>
                </a:lnTo>
                <a:lnTo>
                  <a:pt x="821243" y="1014464"/>
                </a:lnTo>
                <a:cubicBezTo>
                  <a:pt x="824541" y="1009517"/>
                  <a:pt x="823882" y="1004240"/>
                  <a:pt x="822233" y="998963"/>
                </a:cubicBezTo>
                <a:cubicBezTo>
                  <a:pt x="821573" y="995995"/>
                  <a:pt x="820584" y="993357"/>
                  <a:pt x="823222" y="991048"/>
                </a:cubicBezTo>
                <a:cubicBezTo>
                  <a:pt x="826520" y="988410"/>
                  <a:pt x="828499" y="991378"/>
                  <a:pt x="830478" y="993027"/>
                </a:cubicBezTo>
                <a:lnTo>
                  <a:pt x="835884" y="991946"/>
                </a:lnTo>
                <a:lnTo>
                  <a:pt x="834436" y="984123"/>
                </a:lnTo>
                <a:lnTo>
                  <a:pt x="833692" y="982387"/>
                </a:lnTo>
                <a:lnTo>
                  <a:pt x="826025" y="979999"/>
                </a:lnTo>
                <a:lnTo>
                  <a:pt x="822956" y="970144"/>
                </a:lnTo>
                <a:lnTo>
                  <a:pt x="822892" y="970271"/>
                </a:lnTo>
                <a:cubicBezTo>
                  <a:pt x="818935" y="967962"/>
                  <a:pt x="815389" y="965489"/>
                  <a:pt x="813823" y="962356"/>
                </a:cubicBezTo>
                <a:lnTo>
                  <a:pt x="816057" y="952892"/>
                </a:lnTo>
                <a:lnTo>
                  <a:pt x="815966" y="952792"/>
                </a:lnTo>
                <a:cubicBezTo>
                  <a:pt x="811349" y="947845"/>
                  <a:pt x="806732" y="942898"/>
                  <a:pt x="802115" y="937621"/>
                </a:cubicBezTo>
                <a:lnTo>
                  <a:pt x="800037" y="935958"/>
                </a:lnTo>
                <a:lnTo>
                  <a:pt x="796838" y="936632"/>
                </a:lnTo>
                <a:cubicBezTo>
                  <a:pt x="788592" y="941909"/>
                  <a:pt x="785295" y="936632"/>
                  <a:pt x="782656" y="930036"/>
                </a:cubicBezTo>
                <a:lnTo>
                  <a:pt x="779128" y="919232"/>
                </a:lnTo>
                <a:lnTo>
                  <a:pt x="775731" y="916514"/>
                </a:lnTo>
                <a:cubicBezTo>
                  <a:pt x="759241" y="908929"/>
                  <a:pt x="744070" y="898045"/>
                  <a:pt x="726591" y="892439"/>
                </a:cubicBezTo>
                <a:lnTo>
                  <a:pt x="721869" y="891022"/>
                </a:lnTo>
                <a:lnTo>
                  <a:pt x="719005" y="891902"/>
                </a:lnTo>
                <a:lnTo>
                  <a:pt x="717362" y="889670"/>
                </a:lnTo>
                <a:lnTo>
                  <a:pt x="713399" y="888481"/>
                </a:lnTo>
                <a:cubicBezTo>
                  <a:pt x="703505" y="884853"/>
                  <a:pt x="693281" y="889141"/>
                  <a:pt x="683387" y="886172"/>
                </a:cubicBezTo>
                <a:lnTo>
                  <a:pt x="681899" y="886148"/>
                </a:lnTo>
                <a:lnTo>
                  <a:pt x="683387" y="886979"/>
                </a:lnTo>
                <a:cubicBezTo>
                  <a:pt x="675802" y="886979"/>
                  <a:pt x="668546" y="886026"/>
                  <a:pt x="660961" y="886026"/>
                </a:cubicBezTo>
                <a:lnTo>
                  <a:pt x="661219" y="885907"/>
                </a:lnTo>
                <a:lnTo>
                  <a:pt x="624147" y="887285"/>
                </a:lnTo>
                <a:cubicBezTo>
                  <a:pt x="611244" y="887657"/>
                  <a:pt x="598299" y="886997"/>
                  <a:pt x="585107" y="882545"/>
                </a:cubicBezTo>
                <a:cubicBezTo>
                  <a:pt x="559382" y="873970"/>
                  <a:pt x="539265" y="859788"/>
                  <a:pt x="522115" y="839671"/>
                </a:cubicBezTo>
                <a:lnTo>
                  <a:pt x="513633" y="831361"/>
                </a:lnTo>
                <a:lnTo>
                  <a:pt x="513416" y="831219"/>
                </a:lnTo>
                <a:lnTo>
                  <a:pt x="513287" y="831023"/>
                </a:lnTo>
                <a:lnTo>
                  <a:pt x="505955" y="823840"/>
                </a:lnTo>
                <a:cubicBezTo>
                  <a:pt x="491114" y="806031"/>
                  <a:pt x="475284" y="789211"/>
                  <a:pt x="464070" y="768764"/>
                </a:cubicBezTo>
                <a:cubicBezTo>
                  <a:pt x="459124" y="759199"/>
                  <a:pt x="460113" y="747657"/>
                  <a:pt x="458793" y="736773"/>
                </a:cubicBezTo>
                <a:cubicBezTo>
                  <a:pt x="454176" y="696537"/>
                  <a:pt x="433069" y="666855"/>
                  <a:pt x="398770" y="647397"/>
                </a:cubicBezTo>
                <a:cubicBezTo>
                  <a:pt x="383929" y="638823"/>
                  <a:pt x="368099" y="631567"/>
                  <a:pt x="354247" y="622662"/>
                </a:cubicBezTo>
                <a:cubicBezTo>
                  <a:pt x="319948" y="600566"/>
                  <a:pt x="280042" y="596608"/>
                  <a:pt x="244094" y="581438"/>
                </a:cubicBezTo>
                <a:cubicBezTo>
                  <a:pt x="239807" y="579459"/>
                  <a:pt x="234860" y="578469"/>
                  <a:pt x="231232" y="575501"/>
                </a:cubicBezTo>
                <a:cubicBezTo>
                  <a:pt x="216721" y="562639"/>
                  <a:pt x="198911" y="559671"/>
                  <a:pt x="181102" y="557032"/>
                </a:cubicBezTo>
                <a:cubicBezTo>
                  <a:pt x="173847" y="555713"/>
                  <a:pt x="167251" y="552745"/>
                  <a:pt x="160325" y="550436"/>
                </a:cubicBezTo>
                <a:cubicBezTo>
                  <a:pt x="118111" y="536585"/>
                  <a:pt x="75237" y="524382"/>
                  <a:pt x="33022" y="510201"/>
                </a:cubicBezTo>
                <a:cubicBezTo>
                  <a:pt x="23788" y="507232"/>
                  <a:pt x="15213" y="501626"/>
                  <a:pt x="6309" y="497998"/>
                </a:cubicBezTo>
                <a:cubicBezTo>
                  <a:pt x="1032" y="496019"/>
                  <a:pt x="-1277" y="491072"/>
                  <a:pt x="702" y="485466"/>
                </a:cubicBezTo>
                <a:cubicBezTo>
                  <a:pt x="3011" y="478870"/>
                  <a:pt x="7958" y="481178"/>
                  <a:pt x="12575" y="482498"/>
                </a:cubicBezTo>
                <a:cubicBezTo>
                  <a:pt x="24448" y="485796"/>
                  <a:pt x="36321" y="489094"/>
                  <a:pt x="47204" y="495360"/>
                </a:cubicBezTo>
                <a:cubicBezTo>
                  <a:pt x="49183" y="496679"/>
                  <a:pt x="51161" y="497998"/>
                  <a:pt x="53140" y="497998"/>
                </a:cubicBezTo>
                <a:cubicBezTo>
                  <a:pt x="80184" y="499977"/>
                  <a:pt x="103600" y="514158"/>
                  <a:pt x="128994" y="521744"/>
                </a:cubicBezTo>
                <a:cubicBezTo>
                  <a:pt x="153399" y="528999"/>
                  <a:pt x="178464" y="532957"/>
                  <a:pt x="201880" y="541202"/>
                </a:cubicBezTo>
                <a:cubicBezTo>
                  <a:pt x="196603" y="535925"/>
                  <a:pt x="189017" y="532297"/>
                  <a:pt x="186049" y="524382"/>
                </a:cubicBezTo>
                <a:lnTo>
                  <a:pt x="186722" y="522952"/>
                </a:lnTo>
                <a:lnTo>
                  <a:pt x="149112" y="497338"/>
                </a:lnTo>
                <a:cubicBezTo>
                  <a:pt x="157687" y="497503"/>
                  <a:pt x="164530" y="500966"/>
                  <a:pt x="170837" y="505377"/>
                </a:cubicBezTo>
                <a:lnTo>
                  <a:pt x="189199" y="518995"/>
                </a:lnTo>
                <a:lnTo>
                  <a:pt x="221008" y="532627"/>
                </a:lnTo>
                <a:cubicBezTo>
                  <a:pt x="226285" y="535266"/>
                  <a:pt x="231562" y="537904"/>
                  <a:pt x="236179" y="541202"/>
                </a:cubicBezTo>
                <a:cubicBezTo>
                  <a:pt x="259265" y="558022"/>
                  <a:pt x="285649" y="554724"/>
                  <a:pt x="311703" y="554064"/>
                </a:cubicBezTo>
                <a:cubicBezTo>
                  <a:pt x="324235" y="553734"/>
                  <a:pt x="329512" y="544500"/>
                  <a:pt x="325555" y="532627"/>
                </a:cubicBezTo>
                <a:cubicBezTo>
                  <a:pt x="321927" y="521744"/>
                  <a:pt x="316650" y="511850"/>
                  <a:pt x="312033" y="501626"/>
                </a:cubicBezTo>
                <a:cubicBezTo>
                  <a:pt x="296532" y="468646"/>
                  <a:pt x="280042" y="435996"/>
                  <a:pt x="261574" y="404665"/>
                </a:cubicBezTo>
                <a:cubicBezTo>
                  <a:pt x="253988" y="392133"/>
                  <a:pt x="247392" y="389494"/>
                  <a:pt x="235520" y="396750"/>
                </a:cubicBezTo>
                <a:cubicBezTo>
                  <a:pt x="213423" y="410271"/>
                  <a:pt x="185720" y="400707"/>
                  <a:pt x="169559" y="375313"/>
                </a:cubicBezTo>
                <a:cubicBezTo>
                  <a:pt x="161314" y="362121"/>
                  <a:pt x="158676" y="348599"/>
                  <a:pt x="166591" y="334417"/>
                </a:cubicBezTo>
                <a:cubicBezTo>
                  <a:pt x="171208" y="326173"/>
                  <a:pt x="169230" y="319906"/>
                  <a:pt x="162634" y="313310"/>
                </a:cubicBezTo>
                <a:cubicBezTo>
                  <a:pt x="153070" y="304076"/>
                  <a:pt x="146143" y="293193"/>
                  <a:pt x="141526" y="280660"/>
                </a:cubicBezTo>
                <a:cubicBezTo>
                  <a:pt x="137239" y="268458"/>
                  <a:pt x="128334" y="259883"/>
                  <a:pt x="117121" y="253946"/>
                </a:cubicBezTo>
                <a:cubicBezTo>
                  <a:pt x="100631" y="244712"/>
                  <a:pt x="90078" y="222945"/>
                  <a:pt x="96674" y="205466"/>
                </a:cubicBezTo>
                <a:cubicBezTo>
                  <a:pt x="103929" y="187327"/>
                  <a:pt x="95355" y="175784"/>
                  <a:pt x="83812" y="164571"/>
                </a:cubicBezTo>
                <a:cubicBezTo>
                  <a:pt x="79524" y="160283"/>
                  <a:pt x="74247" y="156656"/>
                  <a:pt x="69630" y="152698"/>
                </a:cubicBezTo>
                <a:cubicBezTo>
                  <a:pt x="61715" y="145772"/>
                  <a:pt x="57098" y="137527"/>
                  <a:pt x="57757" y="126974"/>
                </a:cubicBezTo>
                <a:cubicBezTo>
                  <a:pt x="57428" y="119059"/>
                  <a:pt x="59076" y="111143"/>
                  <a:pt x="56438" y="103558"/>
                </a:cubicBezTo>
                <a:cubicBezTo>
                  <a:pt x="50502" y="90037"/>
                  <a:pt x="47204" y="76185"/>
                  <a:pt x="48853" y="61344"/>
                </a:cubicBezTo>
                <a:cubicBezTo>
                  <a:pt x="50172" y="50790"/>
                  <a:pt x="41597" y="44524"/>
                  <a:pt x="35991" y="37269"/>
                </a:cubicBezTo>
                <a:cubicBezTo>
                  <a:pt x="33352" y="33971"/>
                  <a:pt x="29725" y="31992"/>
                  <a:pt x="27416" y="28694"/>
                </a:cubicBezTo>
                <a:cubicBezTo>
                  <a:pt x="20160" y="19459"/>
                  <a:pt x="23458" y="8906"/>
                  <a:pt x="35001" y="6267"/>
                </a:cubicBezTo>
                <a:close/>
              </a:path>
            </a:pathLst>
          </a:custGeom>
          <a:solidFill>
            <a:schemeClr val="accent1"/>
          </a:solidFill>
          <a:ln w="9525" cap="flat">
            <a:noFill/>
            <a:prstDash val="solid"/>
            <a:miter/>
          </a:ln>
        </p:spPr>
        <p:txBody>
          <a:bodyPr wrap="square" rtlCol="0" anchor="ctr">
            <a:noAutofit/>
          </a:bodyPr>
          <a:lstStyle/>
          <a:p>
            <a:endParaRPr lang="en-US"/>
          </a:p>
        </p:txBody>
      </p:sp>
      <p:grpSp>
        <p:nvGrpSpPr>
          <p:cNvPr id="50" name="Group 49">
            <a:extLst>
              <a:ext uri="{FF2B5EF4-FFF2-40B4-BE49-F238E27FC236}">
                <a16:creationId xmlns:a16="http://schemas.microsoft.com/office/drawing/2014/main" id="{B8F8AB90-01C5-49D0-B4D7-B0C63F2DAB52}"/>
              </a:ext>
            </a:extLst>
          </p:cNvPr>
          <p:cNvGrpSpPr/>
          <p:nvPr/>
        </p:nvGrpSpPr>
        <p:grpSpPr>
          <a:xfrm>
            <a:off x="779169" y="4257975"/>
            <a:ext cx="8191256" cy="164146"/>
            <a:chOff x="4328160" y="4227334"/>
            <a:chExt cx="7863840" cy="253524"/>
          </a:xfrm>
        </p:grpSpPr>
        <p:sp>
          <p:nvSpPr>
            <p:cNvPr id="51" name="Rectangle 50">
              <a:extLst>
                <a:ext uri="{FF2B5EF4-FFF2-40B4-BE49-F238E27FC236}">
                  <a16:creationId xmlns:a16="http://schemas.microsoft.com/office/drawing/2014/main" id="{6E721FD8-D917-45BF-BF2C-335784473BC9}"/>
                </a:ext>
              </a:extLst>
            </p:cNvPr>
            <p:cNvSpPr/>
            <p:nvPr/>
          </p:nvSpPr>
          <p:spPr>
            <a:xfrm>
              <a:off x="4328160" y="4227334"/>
              <a:ext cx="7863840" cy="64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2B1DDCD-DFB5-4F99-ACF7-ED5F3C58A5F4}"/>
                </a:ext>
              </a:extLst>
            </p:cNvPr>
            <p:cNvSpPr/>
            <p:nvPr/>
          </p:nvSpPr>
          <p:spPr>
            <a:xfrm>
              <a:off x="4328160" y="4290506"/>
              <a:ext cx="7863840" cy="64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A16A91E-D322-4905-9D4B-428B11B7443F}"/>
                </a:ext>
              </a:extLst>
            </p:cNvPr>
            <p:cNvSpPr/>
            <p:nvPr/>
          </p:nvSpPr>
          <p:spPr>
            <a:xfrm>
              <a:off x="4328160" y="4353678"/>
              <a:ext cx="7863840"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61F5177-B2DE-4A2A-B875-69ED59675518}"/>
                </a:ext>
              </a:extLst>
            </p:cNvPr>
            <p:cNvSpPr/>
            <p:nvPr/>
          </p:nvSpPr>
          <p:spPr>
            <a:xfrm>
              <a:off x="4328160" y="4416850"/>
              <a:ext cx="7863840"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aphic 17">
            <a:extLst>
              <a:ext uri="{FF2B5EF4-FFF2-40B4-BE49-F238E27FC236}">
                <a16:creationId xmlns:a16="http://schemas.microsoft.com/office/drawing/2014/main" id="{7B39B17C-8CAB-4015-9037-D593C3F98A92}"/>
              </a:ext>
            </a:extLst>
          </p:cNvPr>
          <p:cNvGrpSpPr/>
          <p:nvPr/>
        </p:nvGrpSpPr>
        <p:grpSpPr>
          <a:xfrm>
            <a:off x="8941730" y="4198029"/>
            <a:ext cx="2157577" cy="1419916"/>
            <a:chOff x="885527" y="453"/>
            <a:chExt cx="10414694" cy="6853975"/>
          </a:xfrm>
          <a:solidFill>
            <a:schemeClr val="accent5">
              <a:lumMod val="60000"/>
              <a:lumOff val="40000"/>
            </a:schemeClr>
          </a:solidFill>
        </p:grpSpPr>
        <p:sp>
          <p:nvSpPr>
            <p:cNvPr id="56" name="Freeform: Shape 55">
              <a:extLst>
                <a:ext uri="{FF2B5EF4-FFF2-40B4-BE49-F238E27FC236}">
                  <a16:creationId xmlns:a16="http://schemas.microsoft.com/office/drawing/2014/main" id="{E4F36C83-EB82-4741-8FA4-44273B29163E}"/>
                </a:ext>
              </a:extLst>
            </p:cNvPr>
            <p:cNvSpPr/>
            <p:nvPr/>
          </p:nvSpPr>
          <p:spPr>
            <a:xfrm>
              <a:off x="885527" y="273248"/>
              <a:ext cx="375047" cy="696516"/>
            </a:xfrm>
            <a:custGeom>
              <a:avLst/>
              <a:gdLst>
                <a:gd name="connsiteX0" fmla="*/ 375047 w 375046"/>
                <a:gd name="connsiteY0" fmla="*/ 700980 h 696515"/>
                <a:gd name="connsiteX1" fmla="*/ 94655 w 375046"/>
                <a:gd name="connsiteY1" fmla="*/ 700980 h 696515"/>
                <a:gd name="connsiteX2" fmla="*/ 0 w 375046"/>
                <a:gd name="connsiteY2" fmla="*/ 605433 h 696515"/>
                <a:gd name="connsiteX3" fmla="*/ 0 w 375046"/>
                <a:gd name="connsiteY3" fmla="*/ 94655 h 696515"/>
                <a:gd name="connsiteX4" fmla="*/ 94655 w 375046"/>
                <a:gd name="connsiteY4" fmla="*/ 0 h 696515"/>
                <a:gd name="connsiteX5" fmla="*/ 375047 w 375046"/>
                <a:gd name="connsiteY5" fmla="*/ 0 h 696515"/>
                <a:gd name="connsiteX6" fmla="*/ 375047 w 375046"/>
                <a:gd name="connsiteY6" fmla="*/ 700980 h 696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046" h="696515">
                  <a:moveTo>
                    <a:pt x="375047" y="700980"/>
                  </a:moveTo>
                  <a:lnTo>
                    <a:pt x="94655" y="700980"/>
                  </a:lnTo>
                  <a:cubicBezTo>
                    <a:pt x="42863" y="700980"/>
                    <a:pt x="0" y="658118"/>
                    <a:pt x="0" y="605433"/>
                  </a:cubicBezTo>
                  <a:lnTo>
                    <a:pt x="0" y="94655"/>
                  </a:lnTo>
                  <a:cubicBezTo>
                    <a:pt x="0" y="42863"/>
                    <a:pt x="42863" y="0"/>
                    <a:pt x="94655" y="0"/>
                  </a:cubicBezTo>
                  <a:lnTo>
                    <a:pt x="375047" y="0"/>
                  </a:lnTo>
                  <a:lnTo>
                    <a:pt x="375047" y="700980"/>
                  </a:lnTo>
                  <a:close/>
                </a:path>
              </a:pathLst>
            </a:custGeom>
            <a:grpFill/>
            <a:ln w="892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1F8E8CC-BE0B-4C50-8FA1-7708F4BE96C9}"/>
                </a:ext>
              </a:extLst>
            </p:cNvPr>
            <p:cNvSpPr/>
            <p:nvPr/>
          </p:nvSpPr>
          <p:spPr>
            <a:xfrm>
              <a:off x="1289149" y="1415355"/>
              <a:ext cx="741164" cy="562570"/>
            </a:xfrm>
            <a:custGeom>
              <a:avLst/>
              <a:gdLst>
                <a:gd name="connsiteX0" fmla="*/ 744736 w 741164"/>
                <a:gd name="connsiteY0" fmla="*/ 563463 h 562570"/>
                <a:gd name="connsiteX1" fmla="*/ 82153 w 741164"/>
                <a:gd name="connsiteY1" fmla="*/ 563463 h 562570"/>
                <a:gd name="connsiteX2" fmla="*/ 0 w 741164"/>
                <a:gd name="connsiteY2" fmla="*/ 481310 h 562570"/>
                <a:gd name="connsiteX3" fmla="*/ 0 w 741164"/>
                <a:gd name="connsiteY3" fmla="*/ 0 h 562570"/>
                <a:gd name="connsiteX4" fmla="*/ 743843 w 741164"/>
                <a:gd name="connsiteY4" fmla="*/ 0 h 562570"/>
                <a:gd name="connsiteX5" fmla="*/ 743843 w 741164"/>
                <a:gd name="connsiteY5" fmla="*/ 563463 h 56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1164" h="562570">
                  <a:moveTo>
                    <a:pt x="744736" y="563463"/>
                  </a:moveTo>
                  <a:lnTo>
                    <a:pt x="82153" y="563463"/>
                  </a:lnTo>
                  <a:cubicBezTo>
                    <a:pt x="36612" y="563463"/>
                    <a:pt x="0" y="526852"/>
                    <a:pt x="0" y="481310"/>
                  </a:cubicBezTo>
                  <a:lnTo>
                    <a:pt x="0" y="0"/>
                  </a:lnTo>
                  <a:lnTo>
                    <a:pt x="743843" y="0"/>
                  </a:lnTo>
                  <a:lnTo>
                    <a:pt x="743843" y="563463"/>
                  </a:lnTo>
                  <a:close/>
                </a:path>
              </a:pathLst>
            </a:custGeom>
            <a:grpFill/>
            <a:ln w="892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519CFC1-3E0A-456D-94EA-2209E28A4017}"/>
                </a:ext>
              </a:extLst>
            </p:cNvPr>
            <p:cNvSpPr/>
            <p:nvPr/>
          </p:nvSpPr>
          <p:spPr>
            <a:xfrm>
              <a:off x="9320509" y="1168003"/>
              <a:ext cx="142875" cy="151805"/>
            </a:xfrm>
            <a:custGeom>
              <a:avLst/>
              <a:gdLst>
                <a:gd name="connsiteX0" fmla="*/ 75902 w 142874"/>
                <a:gd name="connsiteY0" fmla="*/ 0 h 151804"/>
                <a:gd name="connsiteX1" fmla="*/ 0 w 142874"/>
                <a:gd name="connsiteY1" fmla="*/ 76795 h 151804"/>
                <a:gd name="connsiteX2" fmla="*/ 75010 w 142874"/>
                <a:gd name="connsiteY2" fmla="*/ 151805 h 151804"/>
                <a:gd name="connsiteX3" fmla="*/ 150912 w 142874"/>
                <a:gd name="connsiteY3" fmla="*/ 75902 h 151804"/>
                <a:gd name="connsiteX4" fmla="*/ 75902 w 142874"/>
                <a:gd name="connsiteY4" fmla="*/ 0 h 151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4" h="151804">
                  <a:moveTo>
                    <a:pt x="75902" y="0"/>
                  </a:moveTo>
                  <a:cubicBezTo>
                    <a:pt x="35719" y="0"/>
                    <a:pt x="0" y="36612"/>
                    <a:pt x="0" y="76795"/>
                  </a:cubicBezTo>
                  <a:cubicBezTo>
                    <a:pt x="893" y="115193"/>
                    <a:pt x="36612" y="150912"/>
                    <a:pt x="75010" y="151805"/>
                  </a:cubicBezTo>
                  <a:cubicBezTo>
                    <a:pt x="114300" y="152698"/>
                    <a:pt x="150912" y="116086"/>
                    <a:pt x="150912" y="75902"/>
                  </a:cubicBezTo>
                  <a:cubicBezTo>
                    <a:pt x="151805" y="33933"/>
                    <a:pt x="117872" y="0"/>
                    <a:pt x="75902" y="0"/>
                  </a:cubicBezTo>
                  <a:close/>
                </a:path>
              </a:pathLst>
            </a:custGeom>
            <a:grpFill/>
            <a:ln w="8929"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4415349-C440-494D-A7FA-A8534516AD37}"/>
                </a:ext>
              </a:extLst>
            </p:cNvPr>
            <p:cNvSpPr/>
            <p:nvPr/>
          </p:nvSpPr>
          <p:spPr>
            <a:xfrm>
              <a:off x="2029420" y="237686"/>
              <a:ext cx="4768451" cy="419694"/>
            </a:xfrm>
            <a:custGeom>
              <a:avLst/>
              <a:gdLst>
                <a:gd name="connsiteX0" fmla="*/ 0 w 4768452"/>
                <a:gd name="connsiteY0" fmla="*/ 0 h 419695"/>
                <a:gd name="connsiteX1" fmla="*/ 4772918 w 4768452"/>
                <a:gd name="connsiteY1" fmla="*/ 57150 h 419695"/>
                <a:gd name="connsiteX2" fmla="*/ 4772918 w 4768452"/>
                <a:gd name="connsiteY2" fmla="*/ 108049 h 419695"/>
                <a:gd name="connsiteX3" fmla="*/ 4763095 w 4768452"/>
                <a:gd name="connsiteY3" fmla="*/ 294680 h 419695"/>
                <a:gd name="connsiteX4" fmla="*/ 4697015 w 4768452"/>
                <a:gd name="connsiteY4" fmla="*/ 411659 h 419695"/>
                <a:gd name="connsiteX5" fmla="*/ 4670226 w 4768452"/>
                <a:gd name="connsiteY5" fmla="*/ 420588 h 419695"/>
                <a:gd name="connsiteX6" fmla="*/ 3810298 w 4768452"/>
                <a:gd name="connsiteY6" fmla="*/ 417016 h 419695"/>
                <a:gd name="connsiteX7" fmla="*/ 3615630 w 4768452"/>
                <a:gd name="connsiteY7" fmla="*/ 356295 h 419695"/>
                <a:gd name="connsiteX8" fmla="*/ 3529012 w 4768452"/>
                <a:gd name="connsiteY8" fmla="*/ 324148 h 419695"/>
                <a:gd name="connsiteX9" fmla="*/ 2316361 w 4768452"/>
                <a:gd name="connsiteY9" fmla="*/ 303609 h 419695"/>
                <a:gd name="connsiteX10" fmla="*/ 504527 w 4768452"/>
                <a:gd name="connsiteY10" fmla="*/ 275927 h 419695"/>
                <a:gd name="connsiteX11" fmla="*/ 307181 w 4768452"/>
                <a:gd name="connsiteY11" fmla="*/ 260747 h 419695"/>
                <a:gd name="connsiteX12" fmla="*/ 197346 w 4768452"/>
                <a:gd name="connsiteY12" fmla="*/ 205383 h 419695"/>
                <a:gd name="connsiteX13" fmla="*/ 0 w 4768452"/>
                <a:gd name="connsiteY13" fmla="*/ 0 h 41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8452" h="419695">
                  <a:moveTo>
                    <a:pt x="0" y="0"/>
                  </a:moveTo>
                  <a:cubicBezTo>
                    <a:pt x="1595735" y="893"/>
                    <a:pt x="3182541" y="50006"/>
                    <a:pt x="4772918" y="57150"/>
                  </a:cubicBezTo>
                  <a:cubicBezTo>
                    <a:pt x="4772918" y="75902"/>
                    <a:pt x="4773811" y="91976"/>
                    <a:pt x="4772918" y="108049"/>
                  </a:cubicBezTo>
                  <a:cubicBezTo>
                    <a:pt x="4770239" y="170557"/>
                    <a:pt x="4768453" y="233065"/>
                    <a:pt x="4763095" y="294680"/>
                  </a:cubicBezTo>
                  <a:cubicBezTo>
                    <a:pt x="4759523" y="342900"/>
                    <a:pt x="4733628" y="381298"/>
                    <a:pt x="4697015" y="411659"/>
                  </a:cubicBezTo>
                  <a:cubicBezTo>
                    <a:pt x="4689872" y="417016"/>
                    <a:pt x="4679156" y="420588"/>
                    <a:pt x="4670226" y="420588"/>
                  </a:cubicBezTo>
                  <a:cubicBezTo>
                    <a:pt x="4383584" y="419695"/>
                    <a:pt x="4096941" y="416123"/>
                    <a:pt x="3810298" y="417016"/>
                  </a:cubicBezTo>
                  <a:cubicBezTo>
                    <a:pt x="3737074" y="417016"/>
                    <a:pt x="3673673" y="397371"/>
                    <a:pt x="3615630" y="356295"/>
                  </a:cubicBezTo>
                  <a:cubicBezTo>
                    <a:pt x="3589734" y="338435"/>
                    <a:pt x="3563838" y="324148"/>
                    <a:pt x="3529012" y="324148"/>
                  </a:cubicBezTo>
                  <a:cubicBezTo>
                    <a:pt x="3124498" y="318790"/>
                    <a:pt x="2720876" y="310753"/>
                    <a:pt x="2316361" y="303609"/>
                  </a:cubicBezTo>
                  <a:cubicBezTo>
                    <a:pt x="1712714" y="293787"/>
                    <a:pt x="1108174" y="285750"/>
                    <a:pt x="504527" y="275927"/>
                  </a:cubicBezTo>
                  <a:cubicBezTo>
                    <a:pt x="438448" y="275034"/>
                    <a:pt x="373261" y="267891"/>
                    <a:pt x="307181" y="260747"/>
                  </a:cubicBezTo>
                  <a:cubicBezTo>
                    <a:pt x="265212" y="256282"/>
                    <a:pt x="227707" y="235744"/>
                    <a:pt x="197346" y="205383"/>
                  </a:cubicBezTo>
                  <a:cubicBezTo>
                    <a:pt x="133052" y="140196"/>
                    <a:pt x="69651" y="73223"/>
                    <a:pt x="0" y="0"/>
                  </a:cubicBezTo>
                  <a:close/>
                </a:path>
              </a:pathLst>
            </a:custGeom>
            <a:grpFill/>
            <a:ln w="892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DF87D68-BAC6-4653-856D-1DEAC42BB272}"/>
                </a:ext>
              </a:extLst>
            </p:cNvPr>
            <p:cNvSpPr/>
            <p:nvPr/>
          </p:nvSpPr>
          <p:spPr>
            <a:xfrm>
              <a:off x="5513978" y="1500875"/>
              <a:ext cx="526852" cy="526852"/>
            </a:xfrm>
            <a:custGeom>
              <a:avLst/>
              <a:gdLst>
                <a:gd name="connsiteX0" fmla="*/ 535587 w 526851"/>
                <a:gd name="connsiteY0" fmla="*/ 205 h 526851"/>
                <a:gd name="connsiteX1" fmla="*/ 515942 w 526851"/>
                <a:gd name="connsiteY1" fmla="*/ 299350 h 526851"/>
                <a:gd name="connsiteX2" fmla="*/ 371281 w 526851"/>
                <a:gd name="connsiteY2" fmla="*/ 478836 h 526851"/>
                <a:gd name="connsiteX3" fmla="*/ 192688 w 526851"/>
                <a:gd name="connsiteY3" fmla="*/ 530629 h 526851"/>
                <a:gd name="connsiteX4" fmla="*/ 173935 w 526851"/>
                <a:gd name="connsiteY4" fmla="*/ 521699 h 526851"/>
                <a:gd name="connsiteX5" fmla="*/ 25702 w 526851"/>
                <a:gd name="connsiteY5" fmla="*/ 441332 h 526851"/>
                <a:gd name="connsiteX6" fmla="*/ 4271 w 526851"/>
                <a:gd name="connsiteY6" fmla="*/ 424365 h 526851"/>
                <a:gd name="connsiteX7" fmla="*/ 1592 w 526851"/>
                <a:gd name="connsiteY7" fmla="*/ 145759 h 526851"/>
                <a:gd name="connsiteX8" fmla="*/ 120357 w 526851"/>
                <a:gd name="connsiteY8" fmla="*/ 17172 h 526851"/>
                <a:gd name="connsiteX9" fmla="*/ 535587 w 526851"/>
                <a:gd name="connsiteY9" fmla="*/ 205 h 526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851" h="526851">
                  <a:moveTo>
                    <a:pt x="535587" y="205"/>
                  </a:moveTo>
                  <a:cubicBezTo>
                    <a:pt x="529336" y="102897"/>
                    <a:pt x="527551" y="202016"/>
                    <a:pt x="515942" y="299350"/>
                  </a:cubicBezTo>
                  <a:cubicBezTo>
                    <a:pt x="506119" y="385968"/>
                    <a:pt x="449862" y="445797"/>
                    <a:pt x="371281" y="478836"/>
                  </a:cubicBezTo>
                  <a:cubicBezTo>
                    <a:pt x="314131" y="502054"/>
                    <a:pt x="252516" y="514555"/>
                    <a:pt x="192688" y="530629"/>
                  </a:cubicBezTo>
                  <a:cubicBezTo>
                    <a:pt x="187329" y="532415"/>
                    <a:pt x="176614" y="527057"/>
                    <a:pt x="173935" y="521699"/>
                  </a:cubicBezTo>
                  <a:cubicBezTo>
                    <a:pt x="141788" y="462763"/>
                    <a:pt x="91782" y="438653"/>
                    <a:pt x="25702" y="441332"/>
                  </a:cubicBezTo>
                  <a:cubicBezTo>
                    <a:pt x="13200" y="442225"/>
                    <a:pt x="4271" y="440439"/>
                    <a:pt x="4271" y="424365"/>
                  </a:cubicBezTo>
                  <a:cubicBezTo>
                    <a:pt x="3378" y="331497"/>
                    <a:pt x="-2873" y="238628"/>
                    <a:pt x="1592" y="145759"/>
                  </a:cubicBezTo>
                  <a:cubicBezTo>
                    <a:pt x="6057" y="67178"/>
                    <a:pt x="42668" y="30566"/>
                    <a:pt x="120357" y="17172"/>
                  </a:cubicBezTo>
                  <a:cubicBezTo>
                    <a:pt x="256088" y="-6938"/>
                    <a:pt x="392712" y="1991"/>
                    <a:pt x="535587" y="205"/>
                  </a:cubicBezTo>
                  <a:close/>
                </a:path>
              </a:pathLst>
            </a:custGeom>
            <a:grpFill/>
            <a:ln w="892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D37C476-75D7-41F6-9D82-092E1A3446F3}"/>
                </a:ext>
              </a:extLst>
            </p:cNvPr>
            <p:cNvSpPr/>
            <p:nvPr/>
          </p:nvSpPr>
          <p:spPr>
            <a:xfrm>
              <a:off x="10005416" y="406960"/>
              <a:ext cx="634008" cy="642938"/>
            </a:xfrm>
            <a:custGeom>
              <a:avLst/>
              <a:gdLst>
                <a:gd name="connsiteX0" fmla="*/ 501849 w 634007"/>
                <a:gd name="connsiteY0" fmla="*/ 648529 h 642937"/>
                <a:gd name="connsiteX1" fmla="*/ 0 w 634007"/>
                <a:gd name="connsiteY1" fmla="*/ 21665 h 642937"/>
                <a:gd name="connsiteX2" fmla="*/ 5358 w 634007"/>
                <a:gd name="connsiteY2" fmla="*/ 15414 h 642937"/>
                <a:gd name="connsiteX3" fmla="*/ 67866 w 634007"/>
                <a:gd name="connsiteY3" fmla="*/ 39524 h 642937"/>
                <a:gd name="connsiteX4" fmla="*/ 317004 w 634007"/>
                <a:gd name="connsiteY4" fmla="*/ 40417 h 642937"/>
                <a:gd name="connsiteX5" fmla="*/ 376833 w 634007"/>
                <a:gd name="connsiteY5" fmla="*/ 15414 h 642937"/>
                <a:gd name="connsiteX6" fmla="*/ 634901 w 634007"/>
                <a:gd name="connsiteY6" fmla="*/ 211867 h 642937"/>
                <a:gd name="connsiteX7" fmla="*/ 611684 w 634007"/>
                <a:gd name="connsiteY7" fmla="*/ 323488 h 642937"/>
                <a:gd name="connsiteX8" fmla="*/ 514350 w 634007"/>
                <a:gd name="connsiteY8" fmla="*/ 630669 h 642937"/>
                <a:gd name="connsiteX9" fmla="*/ 508993 w 634007"/>
                <a:gd name="connsiteY9" fmla="*/ 644957 h 642937"/>
                <a:gd name="connsiteX10" fmla="*/ 501849 w 634007"/>
                <a:gd name="connsiteY10" fmla="*/ 648529 h 642937"/>
                <a:gd name="connsiteX11" fmla="*/ 555427 w 634007"/>
                <a:gd name="connsiteY11" fmla="*/ 181506 h 642937"/>
                <a:gd name="connsiteX12" fmla="*/ 451843 w 634007"/>
                <a:gd name="connsiteY12" fmla="*/ 76136 h 642937"/>
                <a:gd name="connsiteX13" fmla="*/ 350044 w 634007"/>
                <a:gd name="connsiteY13" fmla="*/ 184185 h 642937"/>
                <a:gd name="connsiteX14" fmla="*/ 453628 w 634007"/>
                <a:gd name="connsiteY14" fmla="*/ 287769 h 642937"/>
                <a:gd name="connsiteX15" fmla="*/ 555427 w 634007"/>
                <a:gd name="connsiteY15" fmla="*/ 181506 h 64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4007" h="642937">
                  <a:moveTo>
                    <a:pt x="501849" y="648529"/>
                  </a:moveTo>
                  <a:cubicBezTo>
                    <a:pt x="386655" y="398498"/>
                    <a:pt x="191989" y="210974"/>
                    <a:pt x="0" y="21665"/>
                  </a:cubicBezTo>
                  <a:cubicBezTo>
                    <a:pt x="1786" y="19879"/>
                    <a:pt x="3572" y="17200"/>
                    <a:pt x="5358" y="15414"/>
                  </a:cubicBezTo>
                  <a:cubicBezTo>
                    <a:pt x="25896" y="23451"/>
                    <a:pt x="47327" y="29701"/>
                    <a:pt x="67866" y="39524"/>
                  </a:cubicBezTo>
                  <a:cubicBezTo>
                    <a:pt x="150911" y="81494"/>
                    <a:pt x="233958" y="71671"/>
                    <a:pt x="317004" y="40417"/>
                  </a:cubicBezTo>
                  <a:cubicBezTo>
                    <a:pt x="337542" y="32380"/>
                    <a:pt x="357188" y="25237"/>
                    <a:pt x="376833" y="15414"/>
                  </a:cubicBezTo>
                  <a:cubicBezTo>
                    <a:pt x="503634" y="-43522"/>
                    <a:pt x="651868" y="76136"/>
                    <a:pt x="634901" y="211867"/>
                  </a:cubicBezTo>
                  <a:cubicBezTo>
                    <a:pt x="630436" y="249372"/>
                    <a:pt x="622399" y="286876"/>
                    <a:pt x="611684" y="323488"/>
                  </a:cubicBezTo>
                  <a:cubicBezTo>
                    <a:pt x="580430" y="426180"/>
                    <a:pt x="547390" y="528871"/>
                    <a:pt x="514350" y="630669"/>
                  </a:cubicBezTo>
                  <a:cubicBezTo>
                    <a:pt x="512564" y="636027"/>
                    <a:pt x="510778" y="640492"/>
                    <a:pt x="508993" y="644957"/>
                  </a:cubicBezTo>
                  <a:cubicBezTo>
                    <a:pt x="507206" y="645850"/>
                    <a:pt x="504528" y="647636"/>
                    <a:pt x="501849" y="648529"/>
                  </a:cubicBezTo>
                  <a:close/>
                  <a:moveTo>
                    <a:pt x="555427" y="181506"/>
                  </a:moveTo>
                  <a:cubicBezTo>
                    <a:pt x="555427" y="121677"/>
                    <a:pt x="509885" y="76136"/>
                    <a:pt x="451843" y="76136"/>
                  </a:cubicBezTo>
                  <a:cubicBezTo>
                    <a:pt x="393800" y="76136"/>
                    <a:pt x="350044" y="123463"/>
                    <a:pt x="350044" y="184185"/>
                  </a:cubicBezTo>
                  <a:cubicBezTo>
                    <a:pt x="350044" y="240442"/>
                    <a:pt x="397372" y="286876"/>
                    <a:pt x="453628" y="287769"/>
                  </a:cubicBezTo>
                  <a:cubicBezTo>
                    <a:pt x="515243" y="286876"/>
                    <a:pt x="556319" y="244907"/>
                    <a:pt x="555427" y="181506"/>
                  </a:cubicBezTo>
                  <a:close/>
                </a:path>
              </a:pathLst>
            </a:custGeom>
            <a:grpFill/>
            <a:ln w="892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3207EF0-F690-4577-A198-E81E863D33D1}"/>
                </a:ext>
              </a:extLst>
            </p:cNvPr>
            <p:cNvSpPr/>
            <p:nvPr/>
          </p:nvSpPr>
          <p:spPr>
            <a:xfrm>
              <a:off x="9206669" y="76914"/>
              <a:ext cx="339328" cy="285750"/>
            </a:xfrm>
            <a:custGeom>
              <a:avLst/>
              <a:gdLst>
                <a:gd name="connsiteX0" fmla="*/ 339762 w 339328"/>
                <a:gd name="connsiteY0" fmla="*/ 219552 h 285750"/>
                <a:gd name="connsiteX1" fmla="*/ 281719 w 339328"/>
                <a:gd name="connsiteY1" fmla="*/ 236518 h 285750"/>
                <a:gd name="connsiteX2" fmla="*/ 39724 w 339328"/>
                <a:gd name="connsiteY2" fmla="*/ 283846 h 285750"/>
                <a:gd name="connsiteX3" fmla="*/ 2219 w 339328"/>
                <a:gd name="connsiteY3" fmla="*/ 247234 h 285750"/>
                <a:gd name="connsiteX4" fmla="*/ 80801 w 339328"/>
                <a:gd name="connsiteY4" fmla="*/ 29349 h 285750"/>
                <a:gd name="connsiteX5" fmla="*/ 237963 w 339328"/>
                <a:gd name="connsiteY5" fmla="*/ 16848 h 285750"/>
                <a:gd name="connsiteX6" fmla="*/ 339762 w 339328"/>
                <a:gd name="connsiteY6" fmla="*/ 219552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328" h="285750">
                  <a:moveTo>
                    <a:pt x="339762" y="219552"/>
                  </a:moveTo>
                  <a:cubicBezTo>
                    <a:pt x="317437" y="225803"/>
                    <a:pt x="300471" y="232946"/>
                    <a:pt x="281719" y="236518"/>
                  </a:cubicBezTo>
                  <a:cubicBezTo>
                    <a:pt x="201352" y="252592"/>
                    <a:pt x="120984" y="268665"/>
                    <a:pt x="39724" y="283846"/>
                  </a:cubicBezTo>
                  <a:cubicBezTo>
                    <a:pt x="434" y="290989"/>
                    <a:pt x="2219" y="288310"/>
                    <a:pt x="2219" y="247234"/>
                  </a:cubicBezTo>
                  <a:cubicBezTo>
                    <a:pt x="-12068" y="132934"/>
                    <a:pt x="45975" y="99001"/>
                    <a:pt x="80801" y="29349"/>
                  </a:cubicBezTo>
                  <a:cubicBezTo>
                    <a:pt x="90623" y="2560"/>
                    <a:pt x="215639" y="-14406"/>
                    <a:pt x="237963" y="16848"/>
                  </a:cubicBezTo>
                  <a:cubicBezTo>
                    <a:pt x="285290" y="76677"/>
                    <a:pt x="311187" y="146328"/>
                    <a:pt x="339762" y="219552"/>
                  </a:cubicBezTo>
                  <a:close/>
                </a:path>
              </a:pathLst>
            </a:custGeom>
            <a:grpFill/>
            <a:ln w="892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1308F30E-8703-47B0-8AB8-32A8B4150B6F}"/>
                </a:ext>
              </a:extLst>
            </p:cNvPr>
            <p:cNvSpPr/>
            <p:nvPr/>
          </p:nvSpPr>
          <p:spPr>
            <a:xfrm>
              <a:off x="1386479" y="453"/>
              <a:ext cx="419695" cy="125016"/>
            </a:xfrm>
            <a:custGeom>
              <a:avLst/>
              <a:gdLst>
                <a:gd name="connsiteX0" fmla="*/ 421485 w 419695"/>
                <a:gd name="connsiteY0" fmla="*/ 129028 h 125015"/>
                <a:gd name="connsiteX1" fmla="*/ 4 w 419695"/>
                <a:gd name="connsiteY1" fmla="*/ 129028 h 125015"/>
                <a:gd name="connsiteX2" fmla="*/ 237533 w 419695"/>
                <a:gd name="connsiteY2" fmla="*/ 5798 h 125015"/>
                <a:gd name="connsiteX3" fmla="*/ 320580 w 419695"/>
                <a:gd name="connsiteY3" fmla="*/ 20979 h 125015"/>
                <a:gd name="connsiteX4" fmla="*/ 401840 w 419695"/>
                <a:gd name="connsiteY4" fmla="*/ 79022 h 125015"/>
                <a:gd name="connsiteX5" fmla="*/ 421485 w 419695"/>
                <a:gd name="connsiteY5" fmla="*/ 129028 h 125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695" h="125015">
                  <a:moveTo>
                    <a:pt x="421485" y="129028"/>
                  </a:moveTo>
                  <a:cubicBezTo>
                    <a:pt x="280396" y="129028"/>
                    <a:pt x="140200" y="129028"/>
                    <a:pt x="4" y="129028"/>
                  </a:cubicBezTo>
                  <a:cubicBezTo>
                    <a:pt x="-889" y="126349"/>
                    <a:pt x="155380" y="39731"/>
                    <a:pt x="237533" y="5798"/>
                  </a:cubicBezTo>
                  <a:cubicBezTo>
                    <a:pt x="267894" y="-6703"/>
                    <a:pt x="295576" y="2226"/>
                    <a:pt x="320580" y="20979"/>
                  </a:cubicBezTo>
                  <a:cubicBezTo>
                    <a:pt x="347369" y="40624"/>
                    <a:pt x="375051" y="59376"/>
                    <a:pt x="401840" y="79022"/>
                  </a:cubicBezTo>
                  <a:cubicBezTo>
                    <a:pt x="420592" y="91523"/>
                    <a:pt x="427736" y="108490"/>
                    <a:pt x="421485" y="129028"/>
                  </a:cubicBezTo>
                  <a:close/>
                </a:path>
              </a:pathLst>
            </a:custGeom>
            <a:grpFill/>
            <a:ln w="892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80E7D021-76C2-4525-B8E2-C91B1D84F410}"/>
                </a:ext>
              </a:extLst>
            </p:cNvPr>
            <p:cNvSpPr/>
            <p:nvPr/>
          </p:nvSpPr>
          <p:spPr>
            <a:xfrm>
              <a:off x="8308776" y="2243857"/>
              <a:ext cx="2607469" cy="3857625"/>
            </a:xfrm>
            <a:custGeom>
              <a:avLst/>
              <a:gdLst>
                <a:gd name="connsiteX0" fmla="*/ 0 w 2607468"/>
                <a:gd name="connsiteY0" fmla="*/ 14461 h 3857625"/>
                <a:gd name="connsiteX1" fmla="*/ 32147 w 2607468"/>
                <a:gd name="connsiteY1" fmla="*/ 10889 h 3857625"/>
                <a:gd name="connsiteX2" fmla="*/ 456307 w 2607468"/>
                <a:gd name="connsiteY2" fmla="*/ 9996 h 3857625"/>
                <a:gd name="connsiteX3" fmla="*/ 487561 w 2607468"/>
                <a:gd name="connsiteY3" fmla="*/ 35892 h 3857625"/>
                <a:gd name="connsiteX4" fmla="*/ 723305 w 2607468"/>
                <a:gd name="connsiteY4" fmla="*/ 201091 h 3857625"/>
                <a:gd name="connsiteX5" fmla="*/ 902792 w 2607468"/>
                <a:gd name="connsiteY5" fmla="*/ 27855 h 3857625"/>
                <a:gd name="connsiteX6" fmla="*/ 934938 w 2607468"/>
                <a:gd name="connsiteY6" fmla="*/ 1959 h 3857625"/>
                <a:gd name="connsiteX7" fmla="*/ 1134070 w 2607468"/>
                <a:gd name="connsiteY7" fmla="*/ 86791 h 3857625"/>
                <a:gd name="connsiteX8" fmla="*/ 1437680 w 2607468"/>
                <a:gd name="connsiteY8" fmla="*/ 353789 h 3857625"/>
                <a:gd name="connsiteX9" fmla="*/ 1558230 w 2607468"/>
                <a:gd name="connsiteY9" fmla="*/ 490413 h 3857625"/>
                <a:gd name="connsiteX10" fmla="*/ 1584127 w 2607468"/>
                <a:gd name="connsiteY10" fmla="*/ 561851 h 3857625"/>
                <a:gd name="connsiteX11" fmla="*/ 1593056 w 2607468"/>
                <a:gd name="connsiteY11" fmla="*/ 797594 h 3857625"/>
                <a:gd name="connsiteX12" fmla="*/ 1695748 w 2607468"/>
                <a:gd name="connsiteY12" fmla="*/ 1136923 h 3857625"/>
                <a:gd name="connsiteX13" fmla="*/ 1980605 w 2607468"/>
                <a:gd name="connsiteY13" fmla="*/ 1848619 h 3857625"/>
                <a:gd name="connsiteX14" fmla="*/ 2304753 w 2607468"/>
                <a:gd name="connsiteY14" fmla="*/ 2646933 h 3857625"/>
                <a:gd name="connsiteX15" fmla="*/ 2541389 w 2607468"/>
                <a:gd name="connsiteY15" fmla="*/ 3281833 h 3857625"/>
                <a:gd name="connsiteX16" fmla="*/ 2611040 w 2607468"/>
                <a:gd name="connsiteY16" fmla="*/ 3748856 h 3857625"/>
                <a:gd name="connsiteX17" fmla="*/ 2603004 w 2607468"/>
                <a:gd name="connsiteY17" fmla="*/ 3821187 h 3857625"/>
                <a:gd name="connsiteX18" fmla="*/ 2561034 w 2607468"/>
                <a:gd name="connsiteY18" fmla="*/ 3856905 h 3857625"/>
                <a:gd name="connsiteX19" fmla="*/ 1033165 w 2607468"/>
                <a:gd name="connsiteY19" fmla="*/ 3858692 h 3857625"/>
                <a:gd name="connsiteX20" fmla="*/ 987624 w 2607468"/>
                <a:gd name="connsiteY20" fmla="*/ 3820293 h 3857625"/>
                <a:gd name="connsiteX21" fmla="*/ 607219 w 2607468"/>
                <a:gd name="connsiteY21" fmla="*/ 2377256 h 3857625"/>
                <a:gd name="connsiteX22" fmla="*/ 373261 w 2607468"/>
                <a:gd name="connsiteY22" fmla="*/ 1539652 h 3857625"/>
                <a:gd name="connsiteX23" fmla="*/ 378619 w 2607468"/>
                <a:gd name="connsiteY23" fmla="*/ 1485180 h 3857625"/>
                <a:gd name="connsiteX24" fmla="*/ 450056 w 2607468"/>
                <a:gd name="connsiteY24" fmla="*/ 1276226 h 3857625"/>
                <a:gd name="connsiteX25" fmla="*/ 274142 w 2607468"/>
                <a:gd name="connsiteY25" fmla="*/ 863674 h 3857625"/>
                <a:gd name="connsiteX26" fmla="*/ 199132 w 2607468"/>
                <a:gd name="connsiteY26" fmla="*/ 760983 h 3857625"/>
                <a:gd name="connsiteX27" fmla="*/ 1786 w 2607468"/>
                <a:gd name="connsiteY27" fmla="*/ 26962 h 3857625"/>
                <a:gd name="connsiteX28" fmla="*/ 0 w 2607468"/>
                <a:gd name="connsiteY28" fmla="*/ 14461 h 3857625"/>
                <a:gd name="connsiteX29" fmla="*/ 1121569 w 2607468"/>
                <a:gd name="connsiteY29" fmla="*/ 2041500 h 3857625"/>
                <a:gd name="connsiteX30" fmla="*/ 1625203 w 2607468"/>
                <a:gd name="connsiteY30" fmla="*/ 1554832 h 3857625"/>
                <a:gd name="connsiteX31" fmla="*/ 1130499 w 2607468"/>
                <a:gd name="connsiteY31" fmla="*/ 1046733 h 3857625"/>
                <a:gd name="connsiteX32" fmla="*/ 628650 w 2607468"/>
                <a:gd name="connsiteY32" fmla="*/ 1541437 h 3857625"/>
                <a:gd name="connsiteX33" fmla="*/ 1121569 w 2607468"/>
                <a:gd name="connsiteY33" fmla="*/ 2041500 h 3857625"/>
                <a:gd name="connsiteX34" fmla="*/ 1567160 w 2607468"/>
                <a:gd name="connsiteY34" fmla="*/ 3241650 h 3857625"/>
                <a:gd name="connsiteX35" fmla="*/ 1376065 w 2607468"/>
                <a:gd name="connsiteY35" fmla="*/ 3430067 h 3857625"/>
                <a:gd name="connsiteX36" fmla="*/ 1570732 w 2607468"/>
                <a:gd name="connsiteY36" fmla="*/ 3622055 h 3857625"/>
                <a:gd name="connsiteX37" fmla="*/ 1756470 w 2607468"/>
                <a:gd name="connsiteY37" fmla="*/ 3428280 h 3857625"/>
                <a:gd name="connsiteX38" fmla="*/ 1567160 w 2607468"/>
                <a:gd name="connsiteY38" fmla="*/ 3241650 h 385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607468" h="3857625">
                  <a:moveTo>
                    <a:pt x="0" y="14461"/>
                  </a:moveTo>
                  <a:cubicBezTo>
                    <a:pt x="11608" y="12675"/>
                    <a:pt x="21431" y="10889"/>
                    <a:pt x="32147" y="10889"/>
                  </a:cubicBezTo>
                  <a:cubicBezTo>
                    <a:pt x="179487" y="7317"/>
                    <a:pt x="308968" y="13568"/>
                    <a:pt x="456307" y="9996"/>
                  </a:cubicBezTo>
                  <a:cubicBezTo>
                    <a:pt x="476846" y="9103"/>
                    <a:pt x="483096" y="15354"/>
                    <a:pt x="487561" y="35892"/>
                  </a:cubicBezTo>
                  <a:cubicBezTo>
                    <a:pt x="511671" y="148406"/>
                    <a:pt x="614362" y="215379"/>
                    <a:pt x="723305" y="201091"/>
                  </a:cubicBezTo>
                  <a:cubicBezTo>
                    <a:pt x="808137" y="190376"/>
                    <a:pt x="885825" y="117152"/>
                    <a:pt x="902792" y="27855"/>
                  </a:cubicBezTo>
                  <a:cubicBezTo>
                    <a:pt x="907257" y="7317"/>
                    <a:pt x="916186" y="4638"/>
                    <a:pt x="934938" y="1959"/>
                  </a:cubicBezTo>
                  <a:cubicBezTo>
                    <a:pt x="1017984" y="-8756"/>
                    <a:pt x="1072456" y="25176"/>
                    <a:pt x="1134070" y="86791"/>
                  </a:cubicBezTo>
                  <a:cubicBezTo>
                    <a:pt x="1228725" y="181446"/>
                    <a:pt x="1337667" y="262706"/>
                    <a:pt x="1437680" y="353789"/>
                  </a:cubicBezTo>
                  <a:cubicBezTo>
                    <a:pt x="1485900" y="397544"/>
                    <a:pt x="1518047" y="439514"/>
                    <a:pt x="1558230" y="490413"/>
                  </a:cubicBezTo>
                  <a:cubicBezTo>
                    <a:pt x="1573411" y="509165"/>
                    <a:pt x="1582341" y="537740"/>
                    <a:pt x="1584127" y="561851"/>
                  </a:cubicBezTo>
                  <a:cubicBezTo>
                    <a:pt x="1591270" y="646683"/>
                    <a:pt x="1575197" y="715441"/>
                    <a:pt x="1593056" y="797594"/>
                  </a:cubicBezTo>
                  <a:cubicBezTo>
                    <a:pt x="1618059" y="912787"/>
                    <a:pt x="1653778" y="1026194"/>
                    <a:pt x="1695748" y="1136923"/>
                  </a:cubicBezTo>
                  <a:cubicBezTo>
                    <a:pt x="1786831" y="1375345"/>
                    <a:pt x="1884165" y="1611982"/>
                    <a:pt x="1980605" y="1848619"/>
                  </a:cubicBezTo>
                  <a:cubicBezTo>
                    <a:pt x="2088654" y="2114723"/>
                    <a:pt x="2201169" y="2379042"/>
                    <a:pt x="2304753" y="2646933"/>
                  </a:cubicBezTo>
                  <a:cubicBezTo>
                    <a:pt x="2386013" y="2856780"/>
                    <a:pt x="2470845" y="3068414"/>
                    <a:pt x="2541389" y="3281833"/>
                  </a:cubicBezTo>
                  <a:cubicBezTo>
                    <a:pt x="2591395" y="3432745"/>
                    <a:pt x="2620864" y="3588122"/>
                    <a:pt x="2611040" y="3748856"/>
                  </a:cubicBezTo>
                  <a:cubicBezTo>
                    <a:pt x="2609255" y="3772966"/>
                    <a:pt x="2605683" y="3797076"/>
                    <a:pt x="2603004" y="3821187"/>
                  </a:cubicBezTo>
                  <a:cubicBezTo>
                    <a:pt x="2600325" y="3846190"/>
                    <a:pt x="2586038" y="3856012"/>
                    <a:pt x="2561034" y="3856905"/>
                  </a:cubicBezTo>
                  <a:cubicBezTo>
                    <a:pt x="2486025" y="3857798"/>
                    <a:pt x="1067991" y="3858692"/>
                    <a:pt x="1033165" y="3858692"/>
                  </a:cubicBezTo>
                  <a:cubicBezTo>
                    <a:pt x="1005483" y="3858692"/>
                    <a:pt x="994767" y="3847083"/>
                    <a:pt x="987624" y="3820293"/>
                  </a:cubicBezTo>
                  <a:cubicBezTo>
                    <a:pt x="861715" y="3333625"/>
                    <a:pt x="734020" y="2863924"/>
                    <a:pt x="607219" y="2377256"/>
                  </a:cubicBezTo>
                  <a:cubicBezTo>
                    <a:pt x="534889" y="2101329"/>
                    <a:pt x="445592" y="1815579"/>
                    <a:pt x="373261" y="1539652"/>
                  </a:cubicBezTo>
                  <a:cubicBezTo>
                    <a:pt x="367903" y="1520006"/>
                    <a:pt x="369689" y="1503933"/>
                    <a:pt x="378619" y="1485180"/>
                  </a:cubicBezTo>
                  <a:cubicBezTo>
                    <a:pt x="410766" y="1418208"/>
                    <a:pt x="444698" y="1351235"/>
                    <a:pt x="450056" y="1276226"/>
                  </a:cubicBezTo>
                  <a:cubicBezTo>
                    <a:pt x="461665" y="1113705"/>
                    <a:pt x="416124" y="956543"/>
                    <a:pt x="274142" y="863674"/>
                  </a:cubicBezTo>
                  <a:cubicBezTo>
                    <a:pt x="227707" y="833313"/>
                    <a:pt x="211634" y="813668"/>
                    <a:pt x="199132" y="760983"/>
                  </a:cubicBezTo>
                  <a:cubicBezTo>
                    <a:pt x="137517" y="510058"/>
                    <a:pt x="65187" y="277886"/>
                    <a:pt x="1786" y="26962"/>
                  </a:cubicBezTo>
                  <a:cubicBezTo>
                    <a:pt x="893" y="24283"/>
                    <a:pt x="893" y="20712"/>
                    <a:pt x="0" y="14461"/>
                  </a:cubicBezTo>
                  <a:close/>
                  <a:moveTo>
                    <a:pt x="1121569" y="2041500"/>
                  </a:moveTo>
                  <a:cubicBezTo>
                    <a:pt x="1386780" y="2047751"/>
                    <a:pt x="1618059" y="1824509"/>
                    <a:pt x="1625203" y="1554832"/>
                  </a:cubicBezTo>
                  <a:cubicBezTo>
                    <a:pt x="1632347" y="1285155"/>
                    <a:pt x="1406426" y="1052984"/>
                    <a:pt x="1130499" y="1046733"/>
                  </a:cubicBezTo>
                  <a:cubicBezTo>
                    <a:pt x="865287" y="1041375"/>
                    <a:pt x="632222" y="1268189"/>
                    <a:pt x="628650" y="1541437"/>
                  </a:cubicBezTo>
                  <a:cubicBezTo>
                    <a:pt x="625971" y="1809328"/>
                    <a:pt x="851892" y="2043286"/>
                    <a:pt x="1121569" y="2041500"/>
                  </a:cubicBezTo>
                  <a:close/>
                  <a:moveTo>
                    <a:pt x="1567160" y="3241650"/>
                  </a:moveTo>
                  <a:cubicBezTo>
                    <a:pt x="1461790" y="3243436"/>
                    <a:pt x="1375172" y="3329161"/>
                    <a:pt x="1376065" y="3430067"/>
                  </a:cubicBezTo>
                  <a:cubicBezTo>
                    <a:pt x="1377851" y="3537223"/>
                    <a:pt x="1465362" y="3623840"/>
                    <a:pt x="1570732" y="3622055"/>
                  </a:cubicBezTo>
                  <a:cubicBezTo>
                    <a:pt x="1674316" y="3620269"/>
                    <a:pt x="1758255" y="3532758"/>
                    <a:pt x="1756470" y="3428280"/>
                  </a:cubicBezTo>
                  <a:cubicBezTo>
                    <a:pt x="1755577" y="3324696"/>
                    <a:pt x="1669852" y="3239864"/>
                    <a:pt x="1567160" y="3241650"/>
                  </a:cubicBezTo>
                  <a:close/>
                </a:path>
              </a:pathLst>
            </a:custGeom>
            <a:grpFill/>
            <a:ln w="892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0903891-3F41-49A4-B937-7652C59493E1}"/>
                </a:ext>
              </a:extLst>
            </p:cNvPr>
            <p:cNvSpPr/>
            <p:nvPr/>
          </p:nvSpPr>
          <p:spPr>
            <a:xfrm>
              <a:off x="1267657" y="168696"/>
              <a:ext cx="9367242" cy="1330523"/>
            </a:xfrm>
            <a:custGeom>
              <a:avLst/>
              <a:gdLst>
                <a:gd name="connsiteX0" fmla="*/ 7273291 w 9367241"/>
                <a:gd name="connsiteY0" fmla="*/ 666229 h 1330523"/>
                <a:gd name="connsiteX1" fmla="*/ 7291150 w 9367241"/>
                <a:gd name="connsiteY1" fmla="*/ 637654 h 1330523"/>
                <a:gd name="connsiteX2" fmla="*/ 7338477 w 9367241"/>
                <a:gd name="connsiteY2" fmla="*/ 626939 h 1330523"/>
                <a:gd name="connsiteX3" fmla="*/ 7365266 w 9367241"/>
                <a:gd name="connsiteY3" fmla="*/ 645691 h 1330523"/>
                <a:gd name="connsiteX4" fmla="*/ 7492068 w 9367241"/>
                <a:gd name="connsiteY4" fmla="*/ 1298451 h 1330523"/>
                <a:gd name="connsiteX5" fmla="*/ 7492961 w 9367241"/>
                <a:gd name="connsiteY5" fmla="*/ 1298451 h 1330523"/>
                <a:gd name="connsiteX6" fmla="*/ 7492961 w 9367241"/>
                <a:gd name="connsiteY6" fmla="*/ 1301130 h 1330523"/>
                <a:gd name="connsiteX7" fmla="*/ 9371767 w 9367241"/>
                <a:gd name="connsiteY7" fmla="*/ 1334170 h 1330523"/>
                <a:gd name="connsiteX8" fmla="*/ 9370874 w 9367241"/>
                <a:gd name="connsiteY8" fmla="*/ 1313632 h 1330523"/>
                <a:gd name="connsiteX9" fmla="*/ 9241393 w 9367241"/>
                <a:gd name="connsiteY9" fmla="*/ 945729 h 1330523"/>
                <a:gd name="connsiteX10" fmla="*/ 9225320 w 9367241"/>
                <a:gd name="connsiteY10" fmla="*/ 924297 h 1330523"/>
                <a:gd name="connsiteX11" fmla="*/ 9165491 w 9367241"/>
                <a:gd name="connsiteY11" fmla="*/ 856432 h 1330523"/>
                <a:gd name="connsiteX12" fmla="*/ 8847594 w 9367241"/>
                <a:gd name="connsiteY12" fmla="*/ 442987 h 1330523"/>
                <a:gd name="connsiteX13" fmla="*/ 8660071 w 9367241"/>
                <a:gd name="connsiteY13" fmla="*/ 261715 h 1330523"/>
                <a:gd name="connsiteX14" fmla="*/ 8549343 w 9367241"/>
                <a:gd name="connsiteY14" fmla="*/ 162595 h 1330523"/>
                <a:gd name="connsiteX15" fmla="*/ 8519875 w 9367241"/>
                <a:gd name="connsiteY15" fmla="*/ 150986 h 1330523"/>
                <a:gd name="connsiteX16" fmla="*/ 8346639 w 9367241"/>
                <a:gd name="connsiteY16" fmla="*/ 147415 h 1330523"/>
                <a:gd name="connsiteX17" fmla="*/ 8287703 w 9367241"/>
                <a:gd name="connsiteY17" fmla="*/ 171525 h 1330523"/>
                <a:gd name="connsiteX18" fmla="*/ 8264486 w 9367241"/>
                <a:gd name="connsiteY18" fmla="*/ 183133 h 1330523"/>
                <a:gd name="connsiteX19" fmla="*/ 7960876 w 9367241"/>
                <a:gd name="connsiteY19" fmla="*/ 240283 h 1330523"/>
                <a:gd name="connsiteX20" fmla="*/ 7903727 w 9367241"/>
                <a:gd name="connsiteY20" fmla="*/ 193849 h 1330523"/>
                <a:gd name="connsiteX21" fmla="*/ 7900155 w 9367241"/>
                <a:gd name="connsiteY21" fmla="*/ 164381 h 1330523"/>
                <a:gd name="connsiteX22" fmla="*/ 7870687 w 9367241"/>
                <a:gd name="connsiteY22" fmla="*/ 139378 h 1330523"/>
                <a:gd name="connsiteX23" fmla="*/ 7382233 w 9367241"/>
                <a:gd name="connsiteY23" fmla="*/ 128662 h 1330523"/>
                <a:gd name="connsiteX24" fmla="*/ 6169581 w 9367241"/>
                <a:gd name="connsiteY24" fmla="*/ 109017 h 1330523"/>
                <a:gd name="connsiteX25" fmla="*/ 5591831 w 9367241"/>
                <a:gd name="connsiteY25" fmla="*/ 105445 h 1330523"/>
                <a:gd name="connsiteX26" fmla="*/ 5558791 w 9367241"/>
                <a:gd name="connsiteY26" fmla="*/ 119733 h 1330523"/>
                <a:gd name="connsiteX27" fmla="*/ 5559684 w 9367241"/>
                <a:gd name="connsiteY27" fmla="*/ 167060 h 1330523"/>
                <a:gd name="connsiteX28" fmla="*/ 5577543 w 9367241"/>
                <a:gd name="connsiteY28" fmla="*/ 228675 h 1330523"/>
                <a:gd name="connsiteX29" fmla="*/ 5569506 w 9367241"/>
                <a:gd name="connsiteY29" fmla="*/ 336724 h 1330523"/>
                <a:gd name="connsiteX30" fmla="*/ 5544503 w 9367241"/>
                <a:gd name="connsiteY30" fmla="*/ 491208 h 1330523"/>
                <a:gd name="connsiteX31" fmla="*/ 5404307 w 9367241"/>
                <a:gd name="connsiteY31" fmla="*/ 590327 h 1330523"/>
                <a:gd name="connsiteX32" fmla="*/ 4579204 w 9367241"/>
                <a:gd name="connsiteY32" fmla="*/ 586755 h 1330523"/>
                <a:gd name="connsiteX33" fmla="*/ 4361320 w 9367241"/>
                <a:gd name="connsiteY33" fmla="*/ 522461 h 1330523"/>
                <a:gd name="connsiteX34" fmla="*/ 4275594 w 9367241"/>
                <a:gd name="connsiteY34" fmla="*/ 495672 h 1330523"/>
                <a:gd name="connsiteX35" fmla="*/ 4069319 w 9367241"/>
                <a:gd name="connsiteY35" fmla="*/ 488529 h 1330523"/>
                <a:gd name="connsiteX36" fmla="*/ 1134131 w 9367241"/>
                <a:gd name="connsiteY36" fmla="*/ 436736 h 1330523"/>
                <a:gd name="connsiteX37" fmla="*/ 930534 w 9367241"/>
                <a:gd name="connsiteY37" fmla="*/ 357262 h 1330523"/>
                <a:gd name="connsiteX38" fmla="*/ 725151 w 9367241"/>
                <a:gd name="connsiteY38" fmla="*/ 137592 h 1330523"/>
                <a:gd name="connsiteX39" fmla="*/ 676930 w 9367241"/>
                <a:gd name="connsiteY39" fmla="*/ 34901 h 1330523"/>
                <a:gd name="connsiteX40" fmla="*/ 620673 w 9367241"/>
                <a:gd name="connsiteY40" fmla="*/ 3647 h 1330523"/>
                <a:gd name="connsiteX41" fmla="*/ 94715 w 9367241"/>
                <a:gd name="connsiteY41" fmla="*/ 75 h 1330523"/>
                <a:gd name="connsiteX42" fmla="*/ 64354 w 9367241"/>
                <a:gd name="connsiteY42" fmla="*/ 19720 h 1330523"/>
                <a:gd name="connsiteX43" fmla="*/ 57210 w 9367241"/>
                <a:gd name="connsiteY43" fmla="*/ 822499 h 1330523"/>
                <a:gd name="connsiteX44" fmla="*/ 6311 w 9367241"/>
                <a:gd name="connsiteY44" fmla="*/ 880542 h 1330523"/>
                <a:gd name="connsiteX45" fmla="*/ 60 w 9367241"/>
                <a:gd name="connsiteY45" fmla="*/ 1138610 h 1330523"/>
                <a:gd name="connsiteX46" fmla="*/ 34886 w 9367241"/>
                <a:gd name="connsiteY46" fmla="*/ 1174329 h 1330523"/>
                <a:gd name="connsiteX47" fmla="*/ 357248 w 9367241"/>
                <a:gd name="connsiteY47" fmla="*/ 1176115 h 1330523"/>
                <a:gd name="connsiteX48" fmla="*/ 1000185 w 9367241"/>
                <a:gd name="connsiteY48" fmla="*/ 1193974 h 1330523"/>
                <a:gd name="connsiteX49" fmla="*/ 2261057 w 9367241"/>
                <a:gd name="connsiteY49" fmla="*/ 1219870 h 1330523"/>
                <a:gd name="connsiteX50" fmla="*/ 4597063 w 9367241"/>
                <a:gd name="connsiteY50" fmla="*/ 1252017 h 1330523"/>
                <a:gd name="connsiteX51" fmla="*/ 5782033 w 9367241"/>
                <a:gd name="connsiteY51" fmla="*/ 1269876 h 1330523"/>
                <a:gd name="connsiteX52" fmla="*/ 5664161 w 9367241"/>
                <a:gd name="connsiteY52" fmla="*/ 664444 h 1330523"/>
                <a:gd name="connsiteX53" fmla="*/ 5682020 w 9367241"/>
                <a:gd name="connsiteY53" fmla="*/ 635868 h 1330523"/>
                <a:gd name="connsiteX54" fmla="*/ 5729348 w 9367241"/>
                <a:gd name="connsiteY54" fmla="*/ 625153 h 1330523"/>
                <a:gd name="connsiteX55" fmla="*/ 5756137 w 9367241"/>
                <a:gd name="connsiteY55" fmla="*/ 643905 h 1330523"/>
                <a:gd name="connsiteX56" fmla="*/ 5878473 w 9367241"/>
                <a:gd name="connsiteY56" fmla="*/ 1271662 h 1330523"/>
                <a:gd name="connsiteX57" fmla="*/ 5950804 w 9367241"/>
                <a:gd name="connsiteY57" fmla="*/ 1272555 h 1330523"/>
                <a:gd name="connsiteX58" fmla="*/ 5832039 w 9367241"/>
                <a:gd name="connsiteY58" fmla="*/ 664444 h 1330523"/>
                <a:gd name="connsiteX59" fmla="*/ 5849899 w 9367241"/>
                <a:gd name="connsiteY59" fmla="*/ 635868 h 1330523"/>
                <a:gd name="connsiteX60" fmla="*/ 5897226 w 9367241"/>
                <a:gd name="connsiteY60" fmla="*/ 625153 h 1330523"/>
                <a:gd name="connsiteX61" fmla="*/ 5924015 w 9367241"/>
                <a:gd name="connsiteY61" fmla="*/ 643905 h 1330523"/>
                <a:gd name="connsiteX62" fmla="*/ 6047245 w 9367241"/>
                <a:gd name="connsiteY62" fmla="*/ 1274341 h 1330523"/>
                <a:gd name="connsiteX63" fmla="*/ 6132969 w 9367241"/>
                <a:gd name="connsiteY63" fmla="*/ 1275234 h 1330523"/>
                <a:gd name="connsiteX64" fmla="*/ 6014205 w 9367241"/>
                <a:gd name="connsiteY64" fmla="*/ 664444 h 1330523"/>
                <a:gd name="connsiteX65" fmla="*/ 6032064 w 9367241"/>
                <a:gd name="connsiteY65" fmla="*/ 635868 h 1330523"/>
                <a:gd name="connsiteX66" fmla="*/ 6079391 w 9367241"/>
                <a:gd name="connsiteY66" fmla="*/ 625153 h 1330523"/>
                <a:gd name="connsiteX67" fmla="*/ 6106180 w 9367241"/>
                <a:gd name="connsiteY67" fmla="*/ 643905 h 1330523"/>
                <a:gd name="connsiteX68" fmla="*/ 6229410 w 9367241"/>
                <a:gd name="connsiteY68" fmla="*/ 1277020 h 1330523"/>
                <a:gd name="connsiteX69" fmla="*/ 6299955 w 9367241"/>
                <a:gd name="connsiteY69" fmla="*/ 1277913 h 1330523"/>
                <a:gd name="connsiteX70" fmla="*/ 6314242 w 9367241"/>
                <a:gd name="connsiteY70" fmla="*/ 1274341 h 1330523"/>
                <a:gd name="connsiteX71" fmla="*/ 6195477 w 9367241"/>
                <a:gd name="connsiteY71" fmla="*/ 665336 h 1330523"/>
                <a:gd name="connsiteX72" fmla="*/ 6213337 w 9367241"/>
                <a:gd name="connsiteY72" fmla="*/ 636761 h 1330523"/>
                <a:gd name="connsiteX73" fmla="*/ 6260664 w 9367241"/>
                <a:gd name="connsiteY73" fmla="*/ 626046 h 1330523"/>
                <a:gd name="connsiteX74" fmla="*/ 6287453 w 9367241"/>
                <a:gd name="connsiteY74" fmla="*/ 644798 h 1330523"/>
                <a:gd name="connsiteX75" fmla="*/ 6400860 w 9367241"/>
                <a:gd name="connsiteY75" fmla="*/ 1228800 h 1330523"/>
                <a:gd name="connsiteX76" fmla="*/ 6481227 w 9367241"/>
                <a:gd name="connsiteY76" fmla="*/ 1228800 h 1330523"/>
                <a:gd name="connsiteX77" fmla="*/ 6371392 w 9367241"/>
                <a:gd name="connsiteY77" fmla="*/ 665336 h 1330523"/>
                <a:gd name="connsiteX78" fmla="*/ 6389252 w 9367241"/>
                <a:gd name="connsiteY78" fmla="*/ 636761 h 1330523"/>
                <a:gd name="connsiteX79" fmla="*/ 6436579 w 9367241"/>
                <a:gd name="connsiteY79" fmla="*/ 626046 h 1330523"/>
                <a:gd name="connsiteX80" fmla="*/ 6463368 w 9367241"/>
                <a:gd name="connsiteY80" fmla="*/ 644798 h 1330523"/>
                <a:gd name="connsiteX81" fmla="*/ 6576775 w 9367241"/>
                <a:gd name="connsiteY81" fmla="*/ 1228800 h 1330523"/>
                <a:gd name="connsiteX82" fmla="*/ 6666072 w 9367241"/>
                <a:gd name="connsiteY82" fmla="*/ 1228800 h 1330523"/>
                <a:gd name="connsiteX83" fmla="*/ 6556237 w 9367241"/>
                <a:gd name="connsiteY83" fmla="*/ 665336 h 1330523"/>
                <a:gd name="connsiteX84" fmla="*/ 6574096 w 9367241"/>
                <a:gd name="connsiteY84" fmla="*/ 636761 h 1330523"/>
                <a:gd name="connsiteX85" fmla="*/ 6621423 w 9367241"/>
                <a:gd name="connsiteY85" fmla="*/ 626046 h 1330523"/>
                <a:gd name="connsiteX86" fmla="*/ 6648212 w 9367241"/>
                <a:gd name="connsiteY86" fmla="*/ 644798 h 1330523"/>
                <a:gd name="connsiteX87" fmla="*/ 6761620 w 9367241"/>
                <a:gd name="connsiteY87" fmla="*/ 1228800 h 1330523"/>
                <a:gd name="connsiteX88" fmla="*/ 6839308 w 9367241"/>
                <a:gd name="connsiteY88" fmla="*/ 1228800 h 1330523"/>
                <a:gd name="connsiteX89" fmla="*/ 6729473 w 9367241"/>
                <a:gd name="connsiteY89" fmla="*/ 665336 h 1330523"/>
                <a:gd name="connsiteX90" fmla="*/ 6747332 w 9367241"/>
                <a:gd name="connsiteY90" fmla="*/ 636761 h 1330523"/>
                <a:gd name="connsiteX91" fmla="*/ 6794660 w 9367241"/>
                <a:gd name="connsiteY91" fmla="*/ 626046 h 1330523"/>
                <a:gd name="connsiteX92" fmla="*/ 6821449 w 9367241"/>
                <a:gd name="connsiteY92" fmla="*/ 644798 h 1330523"/>
                <a:gd name="connsiteX93" fmla="*/ 6934856 w 9367241"/>
                <a:gd name="connsiteY93" fmla="*/ 1228800 h 1330523"/>
                <a:gd name="connsiteX94" fmla="*/ 7018794 w 9367241"/>
                <a:gd name="connsiteY94" fmla="*/ 1228800 h 1330523"/>
                <a:gd name="connsiteX95" fmla="*/ 6908959 w 9367241"/>
                <a:gd name="connsiteY95" fmla="*/ 665336 h 1330523"/>
                <a:gd name="connsiteX96" fmla="*/ 6926819 w 9367241"/>
                <a:gd name="connsiteY96" fmla="*/ 636761 h 1330523"/>
                <a:gd name="connsiteX97" fmla="*/ 6974146 w 9367241"/>
                <a:gd name="connsiteY97" fmla="*/ 626046 h 1330523"/>
                <a:gd name="connsiteX98" fmla="*/ 7000935 w 9367241"/>
                <a:gd name="connsiteY98" fmla="*/ 644798 h 1330523"/>
                <a:gd name="connsiteX99" fmla="*/ 7114342 w 9367241"/>
                <a:gd name="connsiteY99" fmla="*/ 1228800 h 1330523"/>
                <a:gd name="connsiteX100" fmla="*/ 7217034 w 9367241"/>
                <a:gd name="connsiteY100" fmla="*/ 1228800 h 1330523"/>
                <a:gd name="connsiteX101" fmla="*/ 7107199 w 9367241"/>
                <a:gd name="connsiteY101" fmla="*/ 665336 h 1330523"/>
                <a:gd name="connsiteX102" fmla="*/ 7125058 w 9367241"/>
                <a:gd name="connsiteY102" fmla="*/ 636761 h 1330523"/>
                <a:gd name="connsiteX103" fmla="*/ 7172385 w 9367241"/>
                <a:gd name="connsiteY103" fmla="*/ 626046 h 1330523"/>
                <a:gd name="connsiteX104" fmla="*/ 7199174 w 9367241"/>
                <a:gd name="connsiteY104" fmla="*/ 644798 h 1330523"/>
                <a:gd name="connsiteX105" fmla="*/ 7322404 w 9367241"/>
                <a:gd name="connsiteY105" fmla="*/ 1277913 h 1330523"/>
                <a:gd name="connsiteX106" fmla="*/ 7367052 w 9367241"/>
                <a:gd name="connsiteY106" fmla="*/ 1297558 h 1330523"/>
                <a:gd name="connsiteX107" fmla="*/ 7395627 w 9367241"/>
                <a:gd name="connsiteY107" fmla="*/ 1297558 h 1330523"/>
                <a:gd name="connsiteX108" fmla="*/ 7273291 w 9367241"/>
                <a:gd name="connsiteY108" fmla="*/ 666229 h 1330523"/>
                <a:gd name="connsiteX109" fmla="*/ 8128754 w 9367241"/>
                <a:gd name="connsiteY109" fmla="*/ 999307 h 1330523"/>
                <a:gd name="connsiteX110" fmla="*/ 8204657 w 9367241"/>
                <a:gd name="connsiteY110" fmla="*/ 1075209 h 1330523"/>
                <a:gd name="connsiteX111" fmla="*/ 8128754 w 9367241"/>
                <a:gd name="connsiteY111" fmla="*/ 1151112 h 1330523"/>
                <a:gd name="connsiteX112" fmla="*/ 8053745 w 9367241"/>
                <a:gd name="connsiteY112" fmla="*/ 1076102 h 1330523"/>
                <a:gd name="connsiteX113" fmla="*/ 8128754 w 9367241"/>
                <a:gd name="connsiteY113" fmla="*/ 999307 h 133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9367241" h="1330523">
                  <a:moveTo>
                    <a:pt x="7273291" y="666229"/>
                  </a:moveTo>
                  <a:cubicBezTo>
                    <a:pt x="7270612" y="652835"/>
                    <a:pt x="7278649" y="640333"/>
                    <a:pt x="7291150" y="637654"/>
                  </a:cubicBezTo>
                  <a:lnTo>
                    <a:pt x="7338477" y="626939"/>
                  </a:lnTo>
                  <a:cubicBezTo>
                    <a:pt x="7350979" y="624260"/>
                    <a:pt x="7362587" y="632297"/>
                    <a:pt x="7365266" y="645691"/>
                  </a:cubicBezTo>
                  <a:lnTo>
                    <a:pt x="7492068" y="1298451"/>
                  </a:lnTo>
                  <a:lnTo>
                    <a:pt x="7492961" y="1298451"/>
                  </a:lnTo>
                  <a:cubicBezTo>
                    <a:pt x="7492961" y="1299344"/>
                    <a:pt x="7492961" y="1300237"/>
                    <a:pt x="7492961" y="1301130"/>
                  </a:cubicBezTo>
                  <a:cubicBezTo>
                    <a:pt x="8116253" y="1311846"/>
                    <a:pt x="8742224" y="1322562"/>
                    <a:pt x="9371767" y="1334170"/>
                  </a:cubicBezTo>
                  <a:cubicBezTo>
                    <a:pt x="9370874" y="1320776"/>
                    <a:pt x="9370874" y="1317204"/>
                    <a:pt x="9370874" y="1313632"/>
                  </a:cubicBezTo>
                  <a:cubicBezTo>
                    <a:pt x="9337834" y="1187723"/>
                    <a:pt x="9295865" y="1064494"/>
                    <a:pt x="9241393" y="945729"/>
                  </a:cubicBezTo>
                  <a:cubicBezTo>
                    <a:pt x="9237822" y="937692"/>
                    <a:pt x="9232463" y="926976"/>
                    <a:pt x="9225320" y="924297"/>
                  </a:cubicBezTo>
                  <a:cubicBezTo>
                    <a:pt x="9194066" y="910903"/>
                    <a:pt x="9180672" y="883221"/>
                    <a:pt x="9165491" y="856432"/>
                  </a:cubicBezTo>
                  <a:cubicBezTo>
                    <a:pt x="9079766" y="702841"/>
                    <a:pt x="8971717" y="566217"/>
                    <a:pt x="8847594" y="442987"/>
                  </a:cubicBezTo>
                  <a:cubicBezTo>
                    <a:pt x="8785979" y="381372"/>
                    <a:pt x="8723472" y="321544"/>
                    <a:pt x="8660071" y="261715"/>
                  </a:cubicBezTo>
                  <a:cubicBezTo>
                    <a:pt x="8624352" y="227782"/>
                    <a:pt x="8586848" y="194742"/>
                    <a:pt x="8549343" y="162595"/>
                  </a:cubicBezTo>
                  <a:cubicBezTo>
                    <a:pt x="8542199" y="156344"/>
                    <a:pt x="8530590" y="151879"/>
                    <a:pt x="8519875" y="150986"/>
                  </a:cubicBezTo>
                  <a:cubicBezTo>
                    <a:pt x="8461832" y="149201"/>
                    <a:pt x="8403789" y="148308"/>
                    <a:pt x="8346639" y="147415"/>
                  </a:cubicBezTo>
                  <a:cubicBezTo>
                    <a:pt x="8324315" y="147415"/>
                    <a:pt x="8301991" y="147415"/>
                    <a:pt x="8287703" y="171525"/>
                  </a:cubicBezTo>
                  <a:cubicBezTo>
                    <a:pt x="8284131" y="177776"/>
                    <a:pt x="8272523" y="182240"/>
                    <a:pt x="8264486" y="183133"/>
                  </a:cubicBezTo>
                  <a:cubicBezTo>
                    <a:pt x="8163580" y="202779"/>
                    <a:pt x="8062675" y="222424"/>
                    <a:pt x="7960876" y="240283"/>
                  </a:cubicBezTo>
                  <a:cubicBezTo>
                    <a:pt x="7918014" y="247427"/>
                    <a:pt x="7909084" y="237604"/>
                    <a:pt x="7903727" y="193849"/>
                  </a:cubicBezTo>
                  <a:cubicBezTo>
                    <a:pt x="7902833" y="184026"/>
                    <a:pt x="7901047" y="174204"/>
                    <a:pt x="7900155" y="164381"/>
                  </a:cubicBezTo>
                  <a:cubicBezTo>
                    <a:pt x="7899262" y="145629"/>
                    <a:pt x="7889439" y="139378"/>
                    <a:pt x="7870687" y="139378"/>
                  </a:cubicBezTo>
                  <a:cubicBezTo>
                    <a:pt x="7708166" y="136699"/>
                    <a:pt x="7545646" y="132234"/>
                    <a:pt x="7382233" y="128662"/>
                  </a:cubicBezTo>
                  <a:cubicBezTo>
                    <a:pt x="6977718" y="121518"/>
                    <a:pt x="6574096" y="114375"/>
                    <a:pt x="6169581" y="109017"/>
                  </a:cubicBezTo>
                  <a:cubicBezTo>
                    <a:pt x="5976700" y="106338"/>
                    <a:pt x="5784712" y="106338"/>
                    <a:pt x="5591831" y="105445"/>
                  </a:cubicBezTo>
                  <a:cubicBezTo>
                    <a:pt x="5580222" y="105445"/>
                    <a:pt x="5561469" y="111696"/>
                    <a:pt x="5558791" y="119733"/>
                  </a:cubicBezTo>
                  <a:cubicBezTo>
                    <a:pt x="5553433" y="134020"/>
                    <a:pt x="5551647" y="160809"/>
                    <a:pt x="5559684" y="167060"/>
                  </a:cubicBezTo>
                  <a:cubicBezTo>
                    <a:pt x="5582008" y="184919"/>
                    <a:pt x="5578436" y="206351"/>
                    <a:pt x="5577543" y="228675"/>
                  </a:cubicBezTo>
                  <a:cubicBezTo>
                    <a:pt x="5575757" y="264393"/>
                    <a:pt x="5573971" y="301005"/>
                    <a:pt x="5569506" y="336724"/>
                  </a:cubicBezTo>
                  <a:cubicBezTo>
                    <a:pt x="5563255" y="388516"/>
                    <a:pt x="5557898" y="441201"/>
                    <a:pt x="5544503" y="491208"/>
                  </a:cubicBezTo>
                  <a:cubicBezTo>
                    <a:pt x="5527537" y="552822"/>
                    <a:pt x="5466815" y="591220"/>
                    <a:pt x="5404307" y="590327"/>
                  </a:cubicBezTo>
                  <a:cubicBezTo>
                    <a:pt x="5129273" y="588541"/>
                    <a:pt x="4854239" y="584076"/>
                    <a:pt x="4579204" y="586755"/>
                  </a:cubicBezTo>
                  <a:cubicBezTo>
                    <a:pt x="4497051" y="587648"/>
                    <a:pt x="4424720" y="576040"/>
                    <a:pt x="4361320" y="522461"/>
                  </a:cubicBezTo>
                  <a:cubicBezTo>
                    <a:pt x="4336317" y="501923"/>
                    <a:pt x="4306848" y="496565"/>
                    <a:pt x="4275594" y="495672"/>
                  </a:cubicBezTo>
                  <a:cubicBezTo>
                    <a:pt x="4206836" y="493886"/>
                    <a:pt x="4138077" y="489422"/>
                    <a:pt x="4069319" y="488529"/>
                  </a:cubicBezTo>
                  <a:cubicBezTo>
                    <a:pt x="3470137" y="478706"/>
                    <a:pt x="1513642" y="443880"/>
                    <a:pt x="1134131" y="436736"/>
                  </a:cubicBezTo>
                  <a:cubicBezTo>
                    <a:pt x="1055549" y="434951"/>
                    <a:pt x="986791" y="415305"/>
                    <a:pt x="930534" y="357262"/>
                  </a:cubicBezTo>
                  <a:cubicBezTo>
                    <a:pt x="872491" y="296540"/>
                    <a:pt x="733188" y="151879"/>
                    <a:pt x="725151" y="137592"/>
                  </a:cubicBezTo>
                  <a:cubicBezTo>
                    <a:pt x="708184" y="109910"/>
                    <a:pt x="693897" y="63476"/>
                    <a:pt x="676930" y="34901"/>
                  </a:cubicBezTo>
                  <a:cubicBezTo>
                    <a:pt x="664429" y="13469"/>
                    <a:pt x="645677" y="4540"/>
                    <a:pt x="620673" y="3647"/>
                  </a:cubicBezTo>
                  <a:cubicBezTo>
                    <a:pt x="445652" y="-2604"/>
                    <a:pt x="269737" y="8111"/>
                    <a:pt x="94715" y="75"/>
                  </a:cubicBezTo>
                  <a:cubicBezTo>
                    <a:pt x="77748" y="-818"/>
                    <a:pt x="71498" y="6326"/>
                    <a:pt x="64354" y="19720"/>
                  </a:cubicBezTo>
                  <a:cubicBezTo>
                    <a:pt x="47387" y="56332"/>
                    <a:pt x="65247" y="709092"/>
                    <a:pt x="57210" y="822499"/>
                  </a:cubicBezTo>
                  <a:cubicBezTo>
                    <a:pt x="55424" y="844823"/>
                    <a:pt x="7204" y="858218"/>
                    <a:pt x="6311" y="880542"/>
                  </a:cubicBezTo>
                  <a:cubicBezTo>
                    <a:pt x="1846" y="976090"/>
                    <a:pt x="1846" y="1043062"/>
                    <a:pt x="60" y="1138610"/>
                  </a:cubicBezTo>
                  <a:cubicBezTo>
                    <a:pt x="-833" y="1161827"/>
                    <a:pt x="8097" y="1174329"/>
                    <a:pt x="34886" y="1174329"/>
                  </a:cubicBezTo>
                  <a:cubicBezTo>
                    <a:pt x="142042" y="1174329"/>
                    <a:pt x="250091" y="1173436"/>
                    <a:pt x="357248" y="1176115"/>
                  </a:cubicBezTo>
                  <a:cubicBezTo>
                    <a:pt x="571560" y="1181472"/>
                    <a:pt x="785873" y="1189509"/>
                    <a:pt x="1000185" y="1193974"/>
                  </a:cubicBezTo>
                  <a:cubicBezTo>
                    <a:pt x="1420773" y="1203797"/>
                    <a:pt x="1841362" y="1213619"/>
                    <a:pt x="2261057" y="1219870"/>
                  </a:cubicBezTo>
                  <a:cubicBezTo>
                    <a:pt x="3039726" y="1231479"/>
                    <a:pt x="3818394" y="1241301"/>
                    <a:pt x="4597063" y="1252017"/>
                  </a:cubicBezTo>
                  <a:cubicBezTo>
                    <a:pt x="4820305" y="1254696"/>
                    <a:pt x="5367696" y="1263626"/>
                    <a:pt x="5782033" y="1269876"/>
                  </a:cubicBezTo>
                  <a:lnTo>
                    <a:pt x="5664161" y="664444"/>
                  </a:lnTo>
                  <a:cubicBezTo>
                    <a:pt x="5661482" y="651049"/>
                    <a:pt x="5669519" y="638547"/>
                    <a:pt x="5682020" y="635868"/>
                  </a:cubicBezTo>
                  <a:lnTo>
                    <a:pt x="5729348" y="625153"/>
                  </a:lnTo>
                  <a:cubicBezTo>
                    <a:pt x="5741849" y="622474"/>
                    <a:pt x="5753458" y="630511"/>
                    <a:pt x="5756137" y="643905"/>
                  </a:cubicBezTo>
                  <a:lnTo>
                    <a:pt x="5878473" y="1271662"/>
                  </a:lnTo>
                  <a:cubicBezTo>
                    <a:pt x="5903477" y="1271662"/>
                    <a:pt x="5927587" y="1272555"/>
                    <a:pt x="5950804" y="1272555"/>
                  </a:cubicBezTo>
                  <a:lnTo>
                    <a:pt x="5832039" y="664444"/>
                  </a:lnTo>
                  <a:cubicBezTo>
                    <a:pt x="5829360" y="651049"/>
                    <a:pt x="5837397" y="638547"/>
                    <a:pt x="5849899" y="635868"/>
                  </a:cubicBezTo>
                  <a:lnTo>
                    <a:pt x="5897226" y="625153"/>
                  </a:lnTo>
                  <a:cubicBezTo>
                    <a:pt x="5909727" y="622474"/>
                    <a:pt x="5921336" y="630511"/>
                    <a:pt x="5924015" y="643905"/>
                  </a:cubicBezTo>
                  <a:lnTo>
                    <a:pt x="6047245" y="1274341"/>
                  </a:lnTo>
                  <a:cubicBezTo>
                    <a:pt x="6078499" y="1275234"/>
                    <a:pt x="6106180" y="1275234"/>
                    <a:pt x="6132969" y="1275234"/>
                  </a:cubicBezTo>
                  <a:lnTo>
                    <a:pt x="6014205" y="664444"/>
                  </a:lnTo>
                  <a:cubicBezTo>
                    <a:pt x="6011526" y="651049"/>
                    <a:pt x="6019563" y="638547"/>
                    <a:pt x="6032064" y="635868"/>
                  </a:cubicBezTo>
                  <a:lnTo>
                    <a:pt x="6079391" y="625153"/>
                  </a:lnTo>
                  <a:cubicBezTo>
                    <a:pt x="6091893" y="622474"/>
                    <a:pt x="6103502" y="630511"/>
                    <a:pt x="6106180" y="643905"/>
                  </a:cubicBezTo>
                  <a:lnTo>
                    <a:pt x="6229410" y="1277020"/>
                  </a:lnTo>
                  <a:cubicBezTo>
                    <a:pt x="6270487" y="1277913"/>
                    <a:pt x="6295490" y="1277913"/>
                    <a:pt x="6299955" y="1277913"/>
                  </a:cubicBezTo>
                  <a:cubicBezTo>
                    <a:pt x="6305313" y="1277913"/>
                    <a:pt x="6309778" y="1276127"/>
                    <a:pt x="6314242" y="1274341"/>
                  </a:cubicBezTo>
                  <a:lnTo>
                    <a:pt x="6195477" y="665336"/>
                  </a:lnTo>
                  <a:cubicBezTo>
                    <a:pt x="6192798" y="651942"/>
                    <a:pt x="6200835" y="639440"/>
                    <a:pt x="6213337" y="636761"/>
                  </a:cubicBezTo>
                  <a:lnTo>
                    <a:pt x="6260664" y="626046"/>
                  </a:lnTo>
                  <a:cubicBezTo>
                    <a:pt x="6273166" y="623367"/>
                    <a:pt x="6284774" y="631404"/>
                    <a:pt x="6287453" y="644798"/>
                  </a:cubicBezTo>
                  <a:lnTo>
                    <a:pt x="6400860" y="1228800"/>
                  </a:lnTo>
                  <a:lnTo>
                    <a:pt x="6481227" y="1228800"/>
                  </a:lnTo>
                  <a:lnTo>
                    <a:pt x="6371392" y="665336"/>
                  </a:lnTo>
                  <a:cubicBezTo>
                    <a:pt x="6368713" y="651942"/>
                    <a:pt x="6376750" y="639440"/>
                    <a:pt x="6389252" y="636761"/>
                  </a:cubicBezTo>
                  <a:lnTo>
                    <a:pt x="6436579" y="626046"/>
                  </a:lnTo>
                  <a:cubicBezTo>
                    <a:pt x="6449081" y="623367"/>
                    <a:pt x="6460689" y="631404"/>
                    <a:pt x="6463368" y="644798"/>
                  </a:cubicBezTo>
                  <a:lnTo>
                    <a:pt x="6576775" y="1228800"/>
                  </a:lnTo>
                  <a:lnTo>
                    <a:pt x="6666072" y="1228800"/>
                  </a:lnTo>
                  <a:lnTo>
                    <a:pt x="6556237" y="665336"/>
                  </a:lnTo>
                  <a:cubicBezTo>
                    <a:pt x="6553558" y="651942"/>
                    <a:pt x="6561594" y="639440"/>
                    <a:pt x="6574096" y="636761"/>
                  </a:cubicBezTo>
                  <a:lnTo>
                    <a:pt x="6621423" y="626046"/>
                  </a:lnTo>
                  <a:cubicBezTo>
                    <a:pt x="6633925" y="623367"/>
                    <a:pt x="6645534" y="631404"/>
                    <a:pt x="6648212" y="644798"/>
                  </a:cubicBezTo>
                  <a:lnTo>
                    <a:pt x="6761620" y="1228800"/>
                  </a:lnTo>
                  <a:lnTo>
                    <a:pt x="6839308" y="1228800"/>
                  </a:lnTo>
                  <a:lnTo>
                    <a:pt x="6729473" y="665336"/>
                  </a:lnTo>
                  <a:cubicBezTo>
                    <a:pt x="6726794" y="651942"/>
                    <a:pt x="6734831" y="639440"/>
                    <a:pt x="6747332" y="636761"/>
                  </a:cubicBezTo>
                  <a:lnTo>
                    <a:pt x="6794660" y="626046"/>
                  </a:lnTo>
                  <a:cubicBezTo>
                    <a:pt x="6807161" y="623367"/>
                    <a:pt x="6818770" y="631404"/>
                    <a:pt x="6821449" y="644798"/>
                  </a:cubicBezTo>
                  <a:lnTo>
                    <a:pt x="6934856" y="1228800"/>
                  </a:lnTo>
                  <a:lnTo>
                    <a:pt x="7018794" y="1228800"/>
                  </a:lnTo>
                  <a:lnTo>
                    <a:pt x="6908959" y="665336"/>
                  </a:lnTo>
                  <a:cubicBezTo>
                    <a:pt x="6906281" y="651942"/>
                    <a:pt x="6914317" y="639440"/>
                    <a:pt x="6926819" y="636761"/>
                  </a:cubicBezTo>
                  <a:lnTo>
                    <a:pt x="6974146" y="626046"/>
                  </a:lnTo>
                  <a:cubicBezTo>
                    <a:pt x="6986648" y="623367"/>
                    <a:pt x="6998256" y="631404"/>
                    <a:pt x="7000935" y="644798"/>
                  </a:cubicBezTo>
                  <a:lnTo>
                    <a:pt x="7114342" y="1228800"/>
                  </a:lnTo>
                  <a:lnTo>
                    <a:pt x="7217034" y="1228800"/>
                  </a:lnTo>
                  <a:lnTo>
                    <a:pt x="7107199" y="665336"/>
                  </a:lnTo>
                  <a:cubicBezTo>
                    <a:pt x="7104520" y="651942"/>
                    <a:pt x="7112556" y="639440"/>
                    <a:pt x="7125058" y="636761"/>
                  </a:cubicBezTo>
                  <a:lnTo>
                    <a:pt x="7172385" y="626046"/>
                  </a:lnTo>
                  <a:cubicBezTo>
                    <a:pt x="7184887" y="623367"/>
                    <a:pt x="7196495" y="631404"/>
                    <a:pt x="7199174" y="644798"/>
                  </a:cubicBezTo>
                  <a:lnTo>
                    <a:pt x="7322404" y="1277913"/>
                  </a:lnTo>
                  <a:cubicBezTo>
                    <a:pt x="7334012" y="1289522"/>
                    <a:pt x="7349193" y="1297558"/>
                    <a:pt x="7367052" y="1297558"/>
                  </a:cubicBezTo>
                  <a:lnTo>
                    <a:pt x="7395627" y="1297558"/>
                  </a:lnTo>
                  <a:lnTo>
                    <a:pt x="7273291" y="666229"/>
                  </a:lnTo>
                  <a:close/>
                  <a:moveTo>
                    <a:pt x="8128754" y="999307"/>
                  </a:moveTo>
                  <a:cubicBezTo>
                    <a:pt x="8170724" y="999307"/>
                    <a:pt x="8204657" y="1033240"/>
                    <a:pt x="8204657" y="1075209"/>
                  </a:cubicBezTo>
                  <a:cubicBezTo>
                    <a:pt x="8204657" y="1115393"/>
                    <a:pt x="8168045" y="1152004"/>
                    <a:pt x="8128754" y="1151112"/>
                  </a:cubicBezTo>
                  <a:cubicBezTo>
                    <a:pt x="8090357" y="1150219"/>
                    <a:pt x="8054638" y="1114500"/>
                    <a:pt x="8053745" y="1076102"/>
                  </a:cubicBezTo>
                  <a:cubicBezTo>
                    <a:pt x="8052852" y="1035918"/>
                    <a:pt x="8089464" y="999307"/>
                    <a:pt x="8128754" y="999307"/>
                  </a:cubicBezTo>
                  <a:close/>
                </a:path>
              </a:pathLst>
            </a:custGeom>
            <a:grpFill/>
            <a:ln w="892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604F7EB-1950-4E72-BF23-4D3FC9CE4D0F}"/>
                </a:ext>
              </a:extLst>
            </p:cNvPr>
            <p:cNvSpPr/>
            <p:nvPr/>
          </p:nvSpPr>
          <p:spPr>
            <a:xfrm>
              <a:off x="6766254" y="1443038"/>
              <a:ext cx="1839516" cy="482203"/>
            </a:xfrm>
            <a:custGeom>
              <a:avLst/>
              <a:gdLst>
                <a:gd name="connsiteX0" fmla="*/ 1839880 w 1839515"/>
                <a:gd name="connsiteY0" fmla="*/ 70544 h 482203"/>
                <a:gd name="connsiteX1" fmla="*/ 1829165 w 1839515"/>
                <a:gd name="connsiteY1" fmla="*/ 53578 h 482203"/>
                <a:gd name="connsiteX2" fmla="*/ 1666645 w 1839515"/>
                <a:gd name="connsiteY2" fmla="*/ 0 h 482203"/>
                <a:gd name="connsiteX3" fmla="*/ 980845 w 1839515"/>
                <a:gd name="connsiteY3" fmla="*/ 2679 h 482203"/>
                <a:gd name="connsiteX4" fmla="*/ 853150 w 1839515"/>
                <a:gd name="connsiteY4" fmla="*/ 48220 h 482203"/>
                <a:gd name="connsiteX5" fmla="*/ 791535 w 1839515"/>
                <a:gd name="connsiteY5" fmla="*/ 68759 h 482203"/>
                <a:gd name="connsiteX6" fmla="*/ 220035 w 1839515"/>
                <a:gd name="connsiteY6" fmla="*/ 77688 h 482203"/>
                <a:gd name="connsiteX7" fmla="*/ 139668 w 1839515"/>
                <a:gd name="connsiteY7" fmla="*/ 88404 h 482203"/>
                <a:gd name="connsiteX8" fmla="*/ 8402 w 1839515"/>
                <a:gd name="connsiteY8" fmla="*/ 216098 h 482203"/>
                <a:gd name="connsiteX9" fmla="*/ 2151 w 1839515"/>
                <a:gd name="connsiteY9" fmla="*/ 353616 h 482203"/>
                <a:gd name="connsiteX10" fmla="*/ 116451 w 1839515"/>
                <a:gd name="connsiteY10" fmla="*/ 479524 h 482203"/>
                <a:gd name="connsiteX11" fmla="*/ 192353 w 1839515"/>
                <a:gd name="connsiteY11" fmla="*/ 484882 h 482203"/>
                <a:gd name="connsiteX12" fmla="*/ 1114790 w 1839515"/>
                <a:gd name="connsiteY12" fmla="*/ 468809 h 482203"/>
                <a:gd name="connsiteX13" fmla="*/ 1276417 w 1839515"/>
                <a:gd name="connsiteY13" fmla="*/ 403622 h 482203"/>
                <a:gd name="connsiteX14" fmla="*/ 1488944 w 1839515"/>
                <a:gd name="connsiteY14" fmla="*/ 311646 h 482203"/>
                <a:gd name="connsiteX15" fmla="*/ 1803269 w 1839515"/>
                <a:gd name="connsiteY15" fmla="*/ 300930 h 482203"/>
                <a:gd name="connsiteX16" fmla="*/ 1845239 w 1839515"/>
                <a:gd name="connsiteY16" fmla="*/ 270569 h 482203"/>
                <a:gd name="connsiteX17" fmla="*/ 1839880 w 1839515"/>
                <a:gd name="connsiteY17" fmla="*/ 70544 h 482203"/>
                <a:gd name="connsiteX18" fmla="*/ 1719330 w 1839515"/>
                <a:gd name="connsiteY18" fmla="*/ 166092 h 482203"/>
                <a:gd name="connsiteX19" fmla="*/ 1719330 w 1839515"/>
                <a:gd name="connsiteY19" fmla="*/ 202704 h 482203"/>
                <a:gd name="connsiteX20" fmla="*/ 1719330 w 1839515"/>
                <a:gd name="connsiteY20" fmla="*/ 208062 h 482203"/>
                <a:gd name="connsiteX21" fmla="*/ 1471978 w 1839515"/>
                <a:gd name="connsiteY21" fmla="*/ 208062 h 482203"/>
                <a:gd name="connsiteX22" fmla="*/ 1448760 w 1839515"/>
                <a:gd name="connsiteY22" fmla="*/ 184845 h 482203"/>
                <a:gd name="connsiteX23" fmla="*/ 1471978 w 1839515"/>
                <a:gd name="connsiteY23" fmla="*/ 161627 h 482203"/>
                <a:gd name="connsiteX24" fmla="*/ 1719330 w 1839515"/>
                <a:gd name="connsiteY24" fmla="*/ 161627 h 482203"/>
                <a:gd name="connsiteX25" fmla="*/ 1719330 w 1839515"/>
                <a:gd name="connsiteY25" fmla="*/ 166092 h 48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39515" h="482203">
                  <a:moveTo>
                    <a:pt x="1839880" y="70544"/>
                  </a:moveTo>
                  <a:cubicBezTo>
                    <a:pt x="1839880" y="65187"/>
                    <a:pt x="1834523" y="57150"/>
                    <a:pt x="1829165" y="53578"/>
                  </a:cubicBezTo>
                  <a:cubicBezTo>
                    <a:pt x="1754156" y="33040"/>
                    <a:pt x="1816664" y="0"/>
                    <a:pt x="1666645" y="0"/>
                  </a:cubicBezTo>
                  <a:cubicBezTo>
                    <a:pt x="1438045" y="1786"/>
                    <a:pt x="1209445" y="3572"/>
                    <a:pt x="980845" y="2679"/>
                  </a:cubicBezTo>
                  <a:cubicBezTo>
                    <a:pt x="930838" y="2679"/>
                    <a:pt x="888869" y="13395"/>
                    <a:pt x="853150" y="48220"/>
                  </a:cubicBezTo>
                  <a:cubicBezTo>
                    <a:pt x="836184" y="65187"/>
                    <a:pt x="815646" y="68759"/>
                    <a:pt x="791535" y="68759"/>
                  </a:cubicBezTo>
                  <a:cubicBezTo>
                    <a:pt x="601333" y="64294"/>
                    <a:pt x="410238" y="60722"/>
                    <a:pt x="220035" y="77688"/>
                  </a:cubicBezTo>
                  <a:cubicBezTo>
                    <a:pt x="193246" y="80367"/>
                    <a:pt x="165564" y="83046"/>
                    <a:pt x="139668" y="88404"/>
                  </a:cubicBezTo>
                  <a:cubicBezTo>
                    <a:pt x="70017" y="103584"/>
                    <a:pt x="20904" y="144661"/>
                    <a:pt x="8402" y="216098"/>
                  </a:cubicBezTo>
                  <a:cubicBezTo>
                    <a:pt x="365" y="260747"/>
                    <a:pt x="-2314" y="308074"/>
                    <a:pt x="2151" y="353616"/>
                  </a:cubicBezTo>
                  <a:cubicBezTo>
                    <a:pt x="8402" y="425053"/>
                    <a:pt x="46799" y="464344"/>
                    <a:pt x="116451" y="479524"/>
                  </a:cubicBezTo>
                  <a:cubicBezTo>
                    <a:pt x="140561" y="484882"/>
                    <a:pt x="166457" y="485775"/>
                    <a:pt x="192353" y="484882"/>
                  </a:cubicBezTo>
                  <a:cubicBezTo>
                    <a:pt x="499535" y="479524"/>
                    <a:pt x="806716" y="471487"/>
                    <a:pt x="1114790" y="468809"/>
                  </a:cubicBezTo>
                  <a:cubicBezTo>
                    <a:pt x="1179977" y="467916"/>
                    <a:pt x="1232662" y="456307"/>
                    <a:pt x="1276417" y="403622"/>
                  </a:cubicBezTo>
                  <a:cubicBezTo>
                    <a:pt x="1330888" y="338435"/>
                    <a:pt x="1405005" y="314325"/>
                    <a:pt x="1488944" y="311646"/>
                  </a:cubicBezTo>
                  <a:cubicBezTo>
                    <a:pt x="1593421" y="308967"/>
                    <a:pt x="1698792" y="304502"/>
                    <a:pt x="1803269" y="300930"/>
                  </a:cubicBezTo>
                  <a:cubicBezTo>
                    <a:pt x="1814877" y="300930"/>
                    <a:pt x="1845239" y="294680"/>
                    <a:pt x="1845239" y="270569"/>
                  </a:cubicBezTo>
                  <a:cubicBezTo>
                    <a:pt x="1843453" y="193774"/>
                    <a:pt x="1840774" y="146447"/>
                    <a:pt x="1839880" y="70544"/>
                  </a:cubicBezTo>
                  <a:close/>
                  <a:moveTo>
                    <a:pt x="1719330" y="166092"/>
                  </a:moveTo>
                  <a:cubicBezTo>
                    <a:pt x="1719330" y="174129"/>
                    <a:pt x="1719330" y="186630"/>
                    <a:pt x="1719330" y="202704"/>
                  </a:cubicBezTo>
                  <a:lnTo>
                    <a:pt x="1719330" y="208062"/>
                  </a:lnTo>
                  <a:lnTo>
                    <a:pt x="1471978" y="208062"/>
                  </a:lnTo>
                  <a:cubicBezTo>
                    <a:pt x="1459476" y="208062"/>
                    <a:pt x="1448760" y="197346"/>
                    <a:pt x="1448760" y="184845"/>
                  </a:cubicBezTo>
                  <a:cubicBezTo>
                    <a:pt x="1448760" y="172343"/>
                    <a:pt x="1459476" y="161627"/>
                    <a:pt x="1471978" y="161627"/>
                  </a:cubicBezTo>
                  <a:lnTo>
                    <a:pt x="1719330" y="161627"/>
                  </a:lnTo>
                  <a:lnTo>
                    <a:pt x="1719330" y="166092"/>
                  </a:lnTo>
                  <a:close/>
                </a:path>
              </a:pathLst>
            </a:custGeom>
            <a:grpFill/>
            <a:ln w="892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56C4F0A-CB66-4923-82AE-C6F91C393CB0}"/>
                </a:ext>
              </a:extLst>
            </p:cNvPr>
            <p:cNvSpPr/>
            <p:nvPr/>
          </p:nvSpPr>
          <p:spPr>
            <a:xfrm>
              <a:off x="2084784" y="1416248"/>
              <a:ext cx="9215437" cy="5438180"/>
            </a:xfrm>
            <a:custGeom>
              <a:avLst/>
              <a:gdLst>
                <a:gd name="connsiteX0" fmla="*/ 8409979 w 9215437"/>
                <a:gd name="connsiteY0" fmla="*/ 2116336 h 5438179"/>
                <a:gd name="connsiteX1" fmla="*/ 8260854 w 9215437"/>
                <a:gd name="connsiteY1" fmla="*/ 1686818 h 5438179"/>
                <a:gd name="connsiteX2" fmla="*/ 8234065 w 9215437"/>
                <a:gd name="connsiteY2" fmla="*/ 1505545 h 5438179"/>
                <a:gd name="connsiteX3" fmla="*/ 8321575 w 9215437"/>
                <a:gd name="connsiteY3" fmla="*/ 1209973 h 5438179"/>
                <a:gd name="connsiteX4" fmla="*/ 8742164 w 9215437"/>
                <a:gd name="connsiteY4" fmla="*/ 862608 h 5438179"/>
                <a:gd name="connsiteX5" fmla="*/ 9037737 w 9215437"/>
                <a:gd name="connsiteY5" fmla="*/ 826889 h 5438179"/>
                <a:gd name="connsiteX6" fmla="*/ 9118104 w 9215437"/>
                <a:gd name="connsiteY6" fmla="*/ 816173 h 5438179"/>
                <a:gd name="connsiteX7" fmla="*/ 9194006 w 9215437"/>
                <a:gd name="connsiteY7" fmla="*/ 600075 h 5438179"/>
                <a:gd name="connsiteX8" fmla="*/ 9102030 w 9215437"/>
                <a:gd name="connsiteY8" fmla="*/ 534888 h 5438179"/>
                <a:gd name="connsiteX9" fmla="*/ 8585001 w 9215437"/>
                <a:gd name="connsiteY9" fmla="*/ 158055 h 5438179"/>
                <a:gd name="connsiteX10" fmla="*/ 8553747 w 9215437"/>
                <a:gd name="connsiteY10" fmla="*/ 136624 h 5438179"/>
                <a:gd name="connsiteX11" fmla="*/ 8377833 w 9215437"/>
                <a:gd name="connsiteY11" fmla="*/ 132159 h 5438179"/>
                <a:gd name="connsiteX12" fmla="*/ 7279481 w 9215437"/>
                <a:gd name="connsiteY12" fmla="*/ 113407 h 5438179"/>
                <a:gd name="connsiteX13" fmla="*/ 6604397 w 9215437"/>
                <a:gd name="connsiteY13" fmla="*/ 108942 h 5438179"/>
                <a:gd name="connsiteX14" fmla="*/ 6565106 w 9215437"/>
                <a:gd name="connsiteY14" fmla="*/ 148233 h 5438179"/>
                <a:gd name="connsiteX15" fmla="*/ 6564214 w 9215437"/>
                <a:gd name="connsiteY15" fmla="*/ 313432 h 5438179"/>
                <a:gd name="connsiteX16" fmla="*/ 6515100 w 9215437"/>
                <a:gd name="connsiteY16" fmla="*/ 367903 h 5438179"/>
                <a:gd name="connsiteX17" fmla="*/ 6480274 w 9215437"/>
                <a:gd name="connsiteY17" fmla="*/ 370582 h 5438179"/>
                <a:gd name="connsiteX18" fmla="*/ 6152555 w 9215437"/>
                <a:gd name="connsiteY18" fmla="*/ 381298 h 5438179"/>
                <a:gd name="connsiteX19" fmla="*/ 6038255 w 9215437"/>
                <a:gd name="connsiteY19" fmla="*/ 417909 h 5438179"/>
                <a:gd name="connsiteX20" fmla="*/ 5955209 w 9215437"/>
                <a:gd name="connsiteY20" fmla="*/ 494705 h 5438179"/>
                <a:gd name="connsiteX21" fmla="*/ 5883771 w 9215437"/>
                <a:gd name="connsiteY21" fmla="*/ 527744 h 5438179"/>
                <a:gd name="connsiteX22" fmla="*/ 4929187 w 9215437"/>
                <a:gd name="connsiteY22" fmla="*/ 556319 h 5438179"/>
                <a:gd name="connsiteX23" fmla="*/ 4788991 w 9215437"/>
                <a:gd name="connsiteY23" fmla="*/ 544711 h 5438179"/>
                <a:gd name="connsiteX24" fmla="*/ 4644331 w 9215437"/>
                <a:gd name="connsiteY24" fmla="*/ 392906 h 5438179"/>
                <a:gd name="connsiteX25" fmla="*/ 4639866 w 9215437"/>
                <a:gd name="connsiteY25" fmla="*/ 335756 h 5438179"/>
                <a:gd name="connsiteX26" fmla="*/ 4787206 w 9215437"/>
                <a:gd name="connsiteY26" fmla="*/ 82153 h 5438179"/>
                <a:gd name="connsiteX27" fmla="*/ 4807744 w 9215437"/>
                <a:gd name="connsiteY27" fmla="*/ 69651 h 5438179"/>
                <a:gd name="connsiteX28" fmla="*/ 4004965 w 9215437"/>
                <a:gd name="connsiteY28" fmla="*/ 58936 h 5438179"/>
                <a:gd name="connsiteX29" fmla="*/ 4004072 w 9215437"/>
                <a:gd name="connsiteY29" fmla="*/ 66973 h 5438179"/>
                <a:gd name="connsiteX30" fmla="*/ 4005858 w 9215437"/>
                <a:gd name="connsiteY30" fmla="*/ 113407 h 5438179"/>
                <a:gd name="connsiteX31" fmla="*/ 3977283 w 9215437"/>
                <a:gd name="connsiteY31" fmla="*/ 417016 h 5438179"/>
                <a:gd name="connsiteX32" fmla="*/ 3859411 w 9215437"/>
                <a:gd name="connsiteY32" fmla="*/ 579537 h 5438179"/>
                <a:gd name="connsiteX33" fmla="*/ 3665637 w 9215437"/>
                <a:gd name="connsiteY33" fmla="*/ 647402 h 5438179"/>
                <a:gd name="connsiteX34" fmla="*/ 3609380 w 9215437"/>
                <a:gd name="connsiteY34" fmla="*/ 696516 h 5438179"/>
                <a:gd name="connsiteX35" fmla="*/ 3599557 w 9215437"/>
                <a:gd name="connsiteY35" fmla="*/ 718840 h 5438179"/>
                <a:gd name="connsiteX36" fmla="*/ 3476327 w 9215437"/>
                <a:gd name="connsiteY36" fmla="*/ 792956 h 5438179"/>
                <a:gd name="connsiteX37" fmla="*/ 3359348 w 9215437"/>
                <a:gd name="connsiteY37" fmla="*/ 709910 h 5438179"/>
                <a:gd name="connsiteX38" fmla="*/ 3385245 w 9215437"/>
                <a:gd name="connsiteY38" fmla="*/ 572393 h 5438179"/>
                <a:gd name="connsiteX39" fmla="*/ 3399532 w 9215437"/>
                <a:gd name="connsiteY39" fmla="*/ 520601 h 5438179"/>
                <a:gd name="connsiteX40" fmla="*/ 3395960 w 9215437"/>
                <a:gd name="connsiteY40" fmla="*/ 499169 h 5438179"/>
                <a:gd name="connsiteX41" fmla="*/ 3391495 w 9215437"/>
                <a:gd name="connsiteY41" fmla="*/ 228600 h 5438179"/>
                <a:gd name="connsiteX42" fmla="*/ 3507581 w 9215437"/>
                <a:gd name="connsiteY42" fmla="*/ 73223 h 5438179"/>
                <a:gd name="connsiteX43" fmla="*/ 3529905 w 9215437"/>
                <a:gd name="connsiteY43" fmla="*/ 65187 h 5438179"/>
                <a:gd name="connsiteX44" fmla="*/ 3528120 w 9215437"/>
                <a:gd name="connsiteY44" fmla="*/ 57150 h 5438179"/>
                <a:gd name="connsiteX45" fmla="*/ 0 w 9215437"/>
                <a:gd name="connsiteY45" fmla="*/ 0 h 5438179"/>
                <a:gd name="connsiteX46" fmla="*/ 0 w 9215437"/>
                <a:gd name="connsiteY46" fmla="*/ 338435 h 5438179"/>
                <a:gd name="connsiteX47" fmla="*/ 2203847 w 9215437"/>
                <a:gd name="connsiteY47" fmla="*/ 354509 h 5438179"/>
                <a:gd name="connsiteX48" fmla="*/ 3027164 w 9215437"/>
                <a:gd name="connsiteY48" fmla="*/ 800100 h 5438179"/>
                <a:gd name="connsiteX49" fmla="*/ 4093369 w 9215437"/>
                <a:gd name="connsiteY49" fmla="*/ 812602 h 5438179"/>
                <a:gd name="connsiteX50" fmla="*/ 4306788 w 9215437"/>
                <a:gd name="connsiteY50" fmla="*/ 808137 h 5438179"/>
                <a:gd name="connsiteX51" fmla="*/ 4335363 w 9215437"/>
                <a:gd name="connsiteY51" fmla="*/ 777776 h 5438179"/>
                <a:gd name="connsiteX52" fmla="*/ 4338042 w 9215437"/>
                <a:gd name="connsiteY52" fmla="*/ 707231 h 5438179"/>
                <a:gd name="connsiteX53" fmla="*/ 4347865 w 9215437"/>
                <a:gd name="connsiteY53" fmla="*/ 346472 h 5438179"/>
                <a:gd name="connsiteX54" fmla="*/ 4347865 w 9215437"/>
                <a:gd name="connsiteY54" fmla="*/ 309860 h 5438179"/>
                <a:gd name="connsiteX55" fmla="*/ 4390727 w 9215437"/>
                <a:gd name="connsiteY55" fmla="*/ 310753 h 5438179"/>
                <a:gd name="connsiteX56" fmla="*/ 4388941 w 9215437"/>
                <a:gd name="connsiteY56" fmla="*/ 403622 h 5438179"/>
                <a:gd name="connsiteX57" fmla="*/ 4384477 w 9215437"/>
                <a:gd name="connsiteY57" fmla="*/ 650081 h 5438179"/>
                <a:gd name="connsiteX58" fmla="*/ 4383584 w 9215437"/>
                <a:gd name="connsiteY58" fmla="*/ 784026 h 5438179"/>
                <a:gd name="connsiteX59" fmla="*/ 4320183 w 9215437"/>
                <a:gd name="connsiteY59" fmla="*/ 853678 h 5438179"/>
                <a:gd name="connsiteX60" fmla="*/ 4257675 w 9215437"/>
                <a:gd name="connsiteY60" fmla="*/ 856357 h 5438179"/>
                <a:gd name="connsiteX61" fmla="*/ 3020913 w 9215437"/>
                <a:gd name="connsiteY61" fmla="*/ 842069 h 5438179"/>
                <a:gd name="connsiteX62" fmla="*/ 2176165 w 9215437"/>
                <a:gd name="connsiteY62" fmla="*/ 396478 h 5438179"/>
                <a:gd name="connsiteX63" fmla="*/ 0 w 9215437"/>
                <a:gd name="connsiteY63" fmla="*/ 383977 h 5438179"/>
                <a:gd name="connsiteX64" fmla="*/ 0 w 9215437"/>
                <a:gd name="connsiteY64" fmla="*/ 670619 h 5438179"/>
                <a:gd name="connsiteX65" fmla="*/ 1888629 w 9215437"/>
                <a:gd name="connsiteY65" fmla="*/ 722412 h 5438179"/>
                <a:gd name="connsiteX66" fmla="*/ 2401193 w 9215437"/>
                <a:gd name="connsiteY66" fmla="*/ 764381 h 5438179"/>
                <a:gd name="connsiteX67" fmla="*/ 2826246 w 9215437"/>
                <a:gd name="connsiteY67" fmla="*/ 926901 h 5438179"/>
                <a:gd name="connsiteX68" fmla="*/ 3177183 w 9215437"/>
                <a:gd name="connsiteY68" fmla="*/ 1362670 h 5438179"/>
                <a:gd name="connsiteX69" fmla="*/ 3237905 w 9215437"/>
                <a:gd name="connsiteY69" fmla="*/ 1541264 h 5438179"/>
                <a:gd name="connsiteX70" fmla="*/ 3257550 w 9215437"/>
                <a:gd name="connsiteY70" fmla="*/ 2105620 h 5438179"/>
                <a:gd name="connsiteX71" fmla="*/ 3301305 w 9215437"/>
                <a:gd name="connsiteY71" fmla="*/ 2185094 h 5438179"/>
                <a:gd name="connsiteX72" fmla="*/ 3925491 w 9215437"/>
                <a:gd name="connsiteY72" fmla="*/ 2394942 h 5438179"/>
                <a:gd name="connsiteX73" fmla="*/ 4637187 w 9215437"/>
                <a:gd name="connsiteY73" fmla="*/ 2487811 h 5438179"/>
                <a:gd name="connsiteX74" fmla="*/ 5327452 w 9215437"/>
                <a:gd name="connsiteY74" fmla="*/ 2401193 h 5438179"/>
                <a:gd name="connsiteX75" fmla="*/ 5835551 w 9215437"/>
                <a:gd name="connsiteY75" fmla="*/ 2463701 h 5438179"/>
                <a:gd name="connsiteX76" fmla="*/ 6095405 w 9215437"/>
                <a:gd name="connsiteY76" fmla="*/ 2819102 h 5438179"/>
                <a:gd name="connsiteX77" fmla="*/ 6143625 w 9215437"/>
                <a:gd name="connsiteY77" fmla="*/ 3028057 h 5438179"/>
                <a:gd name="connsiteX78" fmla="*/ 6365974 w 9215437"/>
                <a:gd name="connsiteY78" fmla="*/ 3877270 h 5438179"/>
                <a:gd name="connsiteX79" fmla="*/ 6444555 w 9215437"/>
                <a:gd name="connsiteY79" fmla="*/ 4671120 h 5438179"/>
                <a:gd name="connsiteX80" fmla="*/ 6440091 w 9215437"/>
                <a:gd name="connsiteY80" fmla="*/ 5057775 h 5438179"/>
                <a:gd name="connsiteX81" fmla="*/ 8478738 w 9215437"/>
                <a:gd name="connsiteY81" fmla="*/ 5057775 h 5438179"/>
                <a:gd name="connsiteX82" fmla="*/ 8478738 w 9215437"/>
                <a:gd name="connsiteY82" fmla="*/ 5103316 h 5438179"/>
                <a:gd name="connsiteX83" fmla="*/ 6463308 w 9215437"/>
                <a:gd name="connsiteY83" fmla="*/ 5103316 h 5438179"/>
                <a:gd name="connsiteX84" fmla="*/ 6433840 w 9215437"/>
                <a:gd name="connsiteY84" fmla="*/ 5130105 h 5438179"/>
                <a:gd name="connsiteX85" fmla="*/ 6440983 w 9215437"/>
                <a:gd name="connsiteY85" fmla="*/ 5330131 h 5438179"/>
                <a:gd name="connsiteX86" fmla="*/ 6520458 w 9215437"/>
                <a:gd name="connsiteY86" fmla="*/ 5426571 h 5438179"/>
                <a:gd name="connsiteX87" fmla="*/ 8406407 w 9215437"/>
                <a:gd name="connsiteY87" fmla="*/ 5293519 h 5438179"/>
                <a:gd name="connsiteX88" fmla="*/ 8505527 w 9215437"/>
                <a:gd name="connsiteY88" fmla="*/ 5206901 h 5438179"/>
                <a:gd name="connsiteX89" fmla="*/ 8527852 w 9215437"/>
                <a:gd name="connsiteY89" fmla="*/ 5230118 h 5438179"/>
                <a:gd name="connsiteX90" fmla="*/ 8749307 w 9215437"/>
                <a:gd name="connsiteY90" fmla="*/ 5444431 h 5438179"/>
                <a:gd name="connsiteX91" fmla="*/ 8901112 w 9215437"/>
                <a:gd name="connsiteY91" fmla="*/ 5431036 h 5438179"/>
                <a:gd name="connsiteX92" fmla="*/ 9017198 w 9215437"/>
                <a:gd name="connsiteY92" fmla="*/ 5287268 h 5438179"/>
                <a:gd name="connsiteX93" fmla="*/ 9042201 w 9215437"/>
                <a:gd name="connsiteY93" fmla="*/ 5144393 h 5438179"/>
                <a:gd name="connsiteX94" fmla="*/ 9075241 w 9215437"/>
                <a:gd name="connsiteY94" fmla="*/ 5106888 h 5438179"/>
                <a:gd name="connsiteX95" fmla="*/ 9134177 w 9215437"/>
                <a:gd name="connsiteY95" fmla="*/ 5055989 h 5438179"/>
                <a:gd name="connsiteX96" fmla="*/ 9188649 w 9215437"/>
                <a:gd name="connsiteY96" fmla="*/ 4722019 h 5438179"/>
                <a:gd name="connsiteX97" fmla="*/ 9060954 w 9215437"/>
                <a:gd name="connsiteY97" fmla="*/ 3836194 h 5438179"/>
                <a:gd name="connsiteX98" fmla="*/ 8409979 w 9215437"/>
                <a:gd name="connsiteY98" fmla="*/ 2116336 h 5438179"/>
                <a:gd name="connsiteX99" fmla="*/ 4814888 w 9215437"/>
                <a:gd name="connsiteY99" fmla="*/ 635794 h 5438179"/>
                <a:gd name="connsiteX100" fmla="*/ 4913114 w 9215437"/>
                <a:gd name="connsiteY100" fmla="*/ 738485 h 5438179"/>
                <a:gd name="connsiteX101" fmla="*/ 4798814 w 9215437"/>
                <a:gd name="connsiteY101" fmla="*/ 838498 h 5438179"/>
                <a:gd name="connsiteX102" fmla="*/ 4712196 w 9215437"/>
                <a:gd name="connsiteY102" fmla="*/ 728662 h 5438179"/>
                <a:gd name="connsiteX103" fmla="*/ 4814888 w 9215437"/>
                <a:gd name="connsiteY103" fmla="*/ 635794 h 5438179"/>
                <a:gd name="connsiteX104" fmla="*/ 5531941 w 9215437"/>
                <a:gd name="connsiteY104" fmla="*/ 2177058 h 5438179"/>
                <a:gd name="connsiteX105" fmla="*/ 5263158 w 9215437"/>
                <a:gd name="connsiteY105" fmla="*/ 2288679 h 5438179"/>
                <a:gd name="connsiteX106" fmla="*/ 4371975 w 9215437"/>
                <a:gd name="connsiteY106" fmla="*/ 2366367 h 5438179"/>
                <a:gd name="connsiteX107" fmla="*/ 3812976 w 9215437"/>
                <a:gd name="connsiteY107" fmla="*/ 2229743 h 5438179"/>
                <a:gd name="connsiteX108" fmla="*/ 3406676 w 9215437"/>
                <a:gd name="connsiteY108" fmla="*/ 1769864 h 5438179"/>
                <a:gd name="connsiteX109" fmla="*/ 3487936 w 9215437"/>
                <a:gd name="connsiteY109" fmla="*/ 1263551 h 5438179"/>
                <a:gd name="connsiteX110" fmla="*/ 3658493 w 9215437"/>
                <a:gd name="connsiteY110" fmla="*/ 1082278 h 5438179"/>
                <a:gd name="connsiteX111" fmla="*/ 4065686 w 9215437"/>
                <a:gd name="connsiteY111" fmla="*/ 970657 h 5438179"/>
                <a:gd name="connsiteX112" fmla="*/ 4588967 w 9215437"/>
                <a:gd name="connsiteY112" fmla="*/ 983159 h 5438179"/>
                <a:gd name="connsiteX113" fmla="*/ 4675585 w 9215437"/>
                <a:gd name="connsiteY113" fmla="*/ 1064419 h 5438179"/>
                <a:gd name="connsiteX114" fmla="*/ 4708624 w 9215437"/>
                <a:gd name="connsiteY114" fmla="*/ 1326952 h 5438179"/>
                <a:gd name="connsiteX115" fmla="*/ 4375547 w 9215437"/>
                <a:gd name="connsiteY115" fmla="*/ 1955602 h 5438179"/>
                <a:gd name="connsiteX116" fmla="*/ 4224635 w 9215437"/>
                <a:gd name="connsiteY116" fmla="*/ 2046684 h 5438179"/>
                <a:gd name="connsiteX117" fmla="*/ 4183558 w 9215437"/>
                <a:gd name="connsiteY117" fmla="*/ 2130624 h 5438179"/>
                <a:gd name="connsiteX118" fmla="*/ 4219277 w 9215437"/>
                <a:gd name="connsiteY118" fmla="*/ 2156520 h 5438179"/>
                <a:gd name="connsiteX119" fmla="*/ 4444306 w 9215437"/>
                <a:gd name="connsiteY119" fmla="*/ 2065437 h 5438179"/>
                <a:gd name="connsiteX120" fmla="*/ 4822925 w 9215437"/>
                <a:gd name="connsiteY120" fmla="*/ 1662708 h 5438179"/>
                <a:gd name="connsiteX121" fmla="*/ 4864894 w 9215437"/>
                <a:gd name="connsiteY121" fmla="*/ 1571625 h 5438179"/>
                <a:gd name="connsiteX122" fmla="*/ 4930974 w 9215437"/>
                <a:gd name="connsiteY122" fmla="*/ 1502866 h 5438179"/>
                <a:gd name="connsiteX123" fmla="*/ 4994374 w 9215437"/>
                <a:gd name="connsiteY123" fmla="*/ 1376958 h 5438179"/>
                <a:gd name="connsiteX124" fmla="*/ 4971157 w 9215437"/>
                <a:gd name="connsiteY124" fmla="*/ 1196578 h 5438179"/>
                <a:gd name="connsiteX125" fmla="*/ 4990803 w 9215437"/>
                <a:gd name="connsiteY125" fmla="*/ 1143000 h 5438179"/>
                <a:gd name="connsiteX126" fmla="*/ 5155108 w 9215437"/>
                <a:gd name="connsiteY126" fmla="*/ 1002804 h 5438179"/>
                <a:gd name="connsiteX127" fmla="*/ 5438180 w 9215437"/>
                <a:gd name="connsiteY127" fmla="*/ 1061740 h 5438179"/>
                <a:gd name="connsiteX128" fmla="*/ 5498901 w 9215437"/>
                <a:gd name="connsiteY128" fmla="*/ 1096566 h 5438179"/>
                <a:gd name="connsiteX129" fmla="*/ 5753397 w 9215437"/>
                <a:gd name="connsiteY129" fmla="*/ 1394817 h 5438179"/>
                <a:gd name="connsiteX130" fmla="*/ 5531941 w 9215437"/>
                <a:gd name="connsiteY130" fmla="*/ 2177058 h 5438179"/>
                <a:gd name="connsiteX131" fmla="*/ 6277570 w 9215437"/>
                <a:gd name="connsiteY131" fmla="*/ 2180630 h 5438179"/>
                <a:gd name="connsiteX132" fmla="*/ 6154341 w 9215437"/>
                <a:gd name="connsiteY132" fmla="*/ 2058293 h 5438179"/>
                <a:gd name="connsiteX133" fmla="*/ 6278464 w 9215437"/>
                <a:gd name="connsiteY133" fmla="*/ 1933277 h 5438179"/>
                <a:gd name="connsiteX134" fmla="*/ 6399907 w 9215437"/>
                <a:gd name="connsiteY134" fmla="*/ 2060079 h 5438179"/>
                <a:gd name="connsiteX135" fmla="*/ 6277570 w 9215437"/>
                <a:gd name="connsiteY135" fmla="*/ 2180630 h 5438179"/>
                <a:gd name="connsiteX136" fmla="*/ 7220546 w 9215437"/>
                <a:gd name="connsiteY136" fmla="*/ 4745236 h 5438179"/>
                <a:gd name="connsiteX137" fmla="*/ 7155358 w 9215437"/>
                <a:gd name="connsiteY137" fmla="*/ 4697016 h 5438179"/>
                <a:gd name="connsiteX138" fmla="*/ 6949083 w 9215437"/>
                <a:gd name="connsiteY138" fmla="*/ 3929956 h 5438179"/>
                <a:gd name="connsiteX139" fmla="*/ 6549033 w 9215437"/>
                <a:gd name="connsiteY139" fmla="*/ 2406551 h 5438179"/>
                <a:gd name="connsiteX140" fmla="*/ 6563320 w 9215437"/>
                <a:gd name="connsiteY140" fmla="*/ 2267248 h 5438179"/>
                <a:gd name="connsiteX141" fmla="*/ 6593681 w 9215437"/>
                <a:gd name="connsiteY141" fmla="*/ 1906488 h 5438179"/>
                <a:gd name="connsiteX142" fmla="*/ 6455271 w 9215437"/>
                <a:gd name="connsiteY142" fmla="*/ 1737717 h 5438179"/>
                <a:gd name="connsiteX143" fmla="*/ 6352580 w 9215437"/>
                <a:gd name="connsiteY143" fmla="*/ 1593949 h 5438179"/>
                <a:gd name="connsiteX144" fmla="*/ 6176665 w 9215437"/>
                <a:gd name="connsiteY144" fmla="*/ 875109 h 5438179"/>
                <a:gd name="connsiteX145" fmla="*/ 6166842 w 9215437"/>
                <a:gd name="connsiteY145" fmla="*/ 821531 h 5438179"/>
                <a:gd name="connsiteX146" fmla="*/ 6202561 w 9215437"/>
                <a:gd name="connsiteY146" fmla="*/ 777776 h 5438179"/>
                <a:gd name="connsiteX147" fmla="*/ 6490097 w 9215437"/>
                <a:gd name="connsiteY147" fmla="*/ 771525 h 5438179"/>
                <a:gd name="connsiteX148" fmla="*/ 6680299 w 9215437"/>
                <a:gd name="connsiteY148" fmla="*/ 770632 h 5438179"/>
                <a:gd name="connsiteX149" fmla="*/ 6715125 w 9215437"/>
                <a:gd name="connsiteY149" fmla="*/ 749201 h 5438179"/>
                <a:gd name="connsiteX150" fmla="*/ 6746379 w 9215437"/>
                <a:gd name="connsiteY150" fmla="*/ 689372 h 5438179"/>
                <a:gd name="connsiteX151" fmla="*/ 7091065 w 9215437"/>
                <a:gd name="connsiteY151" fmla="*/ 685800 h 5438179"/>
                <a:gd name="connsiteX152" fmla="*/ 7111603 w 9215437"/>
                <a:gd name="connsiteY152" fmla="*/ 724198 h 5438179"/>
                <a:gd name="connsiteX153" fmla="*/ 7181255 w 9215437"/>
                <a:gd name="connsiteY153" fmla="*/ 765274 h 5438179"/>
                <a:gd name="connsiteX154" fmla="*/ 7205365 w 9215437"/>
                <a:gd name="connsiteY154" fmla="*/ 765274 h 5438179"/>
                <a:gd name="connsiteX155" fmla="*/ 7376815 w 9215437"/>
                <a:gd name="connsiteY155" fmla="*/ 844748 h 5438179"/>
                <a:gd name="connsiteX156" fmla="*/ 7495580 w 9215437"/>
                <a:gd name="connsiteY156" fmla="*/ 951905 h 5438179"/>
                <a:gd name="connsiteX157" fmla="*/ 7733109 w 9215437"/>
                <a:gd name="connsiteY157" fmla="*/ 1161752 h 5438179"/>
                <a:gd name="connsiteX158" fmla="*/ 7857232 w 9215437"/>
                <a:gd name="connsiteY158" fmla="*/ 1305520 h 5438179"/>
                <a:gd name="connsiteX159" fmla="*/ 7866162 w 9215437"/>
                <a:gd name="connsiteY159" fmla="*/ 1337667 h 5438179"/>
                <a:gd name="connsiteX160" fmla="*/ 7875984 w 9215437"/>
                <a:gd name="connsiteY160" fmla="*/ 1578769 h 5438179"/>
                <a:gd name="connsiteX161" fmla="*/ 7967067 w 9215437"/>
                <a:gd name="connsiteY161" fmla="*/ 1912739 h 5438179"/>
                <a:gd name="connsiteX162" fmla="*/ 8124229 w 9215437"/>
                <a:gd name="connsiteY162" fmla="*/ 2299395 h 5438179"/>
                <a:gd name="connsiteX163" fmla="*/ 8370689 w 9215437"/>
                <a:gd name="connsiteY163" fmla="*/ 2921794 h 5438179"/>
                <a:gd name="connsiteX164" fmla="*/ 8696622 w 9215437"/>
                <a:gd name="connsiteY164" fmla="*/ 3731716 h 5438179"/>
                <a:gd name="connsiteX165" fmla="*/ 8889504 w 9215437"/>
                <a:gd name="connsiteY165" fmla="*/ 4360367 h 5438179"/>
                <a:gd name="connsiteX166" fmla="*/ 8888610 w 9215437"/>
                <a:gd name="connsiteY166" fmla="*/ 4681836 h 5438179"/>
                <a:gd name="connsiteX167" fmla="*/ 8846641 w 9215437"/>
                <a:gd name="connsiteY167" fmla="*/ 4747022 h 5438179"/>
                <a:gd name="connsiteX168" fmla="*/ 7220546 w 9215437"/>
                <a:gd name="connsiteY168" fmla="*/ 4745236 h 5438179"/>
                <a:gd name="connsiteX169" fmla="*/ 8795742 w 9215437"/>
                <a:gd name="connsiteY169" fmla="*/ 5357812 h 5438179"/>
                <a:gd name="connsiteX170" fmla="*/ 8647509 w 9215437"/>
                <a:gd name="connsiteY170" fmla="*/ 5209580 h 5438179"/>
                <a:gd name="connsiteX171" fmla="*/ 8795742 w 9215437"/>
                <a:gd name="connsiteY171" fmla="*/ 5061347 h 5438179"/>
                <a:gd name="connsiteX172" fmla="*/ 8943975 w 9215437"/>
                <a:gd name="connsiteY172" fmla="*/ 5209580 h 5438179"/>
                <a:gd name="connsiteX173" fmla="*/ 8795742 w 9215437"/>
                <a:gd name="connsiteY173" fmla="*/ 5357812 h 5438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9215437" h="5438179">
                  <a:moveTo>
                    <a:pt x="8409979" y="2116336"/>
                  </a:moveTo>
                  <a:cubicBezTo>
                    <a:pt x="8356401" y="1974354"/>
                    <a:pt x="8306395" y="1831479"/>
                    <a:pt x="8260854" y="1686818"/>
                  </a:cubicBezTo>
                  <a:cubicBezTo>
                    <a:pt x="8242995" y="1628775"/>
                    <a:pt x="8234958" y="1566267"/>
                    <a:pt x="8234065" y="1505545"/>
                  </a:cubicBezTo>
                  <a:cubicBezTo>
                    <a:pt x="8232278" y="1399282"/>
                    <a:pt x="8269784" y="1301055"/>
                    <a:pt x="8321575" y="1209973"/>
                  </a:cubicBezTo>
                  <a:cubicBezTo>
                    <a:pt x="8417123" y="1041202"/>
                    <a:pt x="8549282" y="915293"/>
                    <a:pt x="8742164" y="862608"/>
                  </a:cubicBezTo>
                  <a:cubicBezTo>
                    <a:pt x="8839497" y="835819"/>
                    <a:pt x="8937723" y="831354"/>
                    <a:pt x="9037737" y="826889"/>
                  </a:cubicBezTo>
                  <a:cubicBezTo>
                    <a:pt x="9064526" y="825996"/>
                    <a:pt x="9092208" y="823317"/>
                    <a:pt x="9118104" y="816173"/>
                  </a:cubicBezTo>
                  <a:cubicBezTo>
                    <a:pt x="9217223" y="788491"/>
                    <a:pt x="9253835" y="683121"/>
                    <a:pt x="9194006" y="600075"/>
                  </a:cubicBezTo>
                  <a:cubicBezTo>
                    <a:pt x="9170789" y="567928"/>
                    <a:pt x="9145786" y="540246"/>
                    <a:pt x="9102030" y="534888"/>
                  </a:cubicBezTo>
                  <a:cubicBezTo>
                    <a:pt x="8857356" y="508099"/>
                    <a:pt x="8688586" y="376833"/>
                    <a:pt x="8585001" y="158055"/>
                  </a:cubicBezTo>
                  <a:cubicBezTo>
                    <a:pt x="8577858" y="142875"/>
                    <a:pt x="8570714" y="136624"/>
                    <a:pt x="8553747" y="136624"/>
                  </a:cubicBezTo>
                  <a:cubicBezTo>
                    <a:pt x="8494811" y="135731"/>
                    <a:pt x="8435876" y="133052"/>
                    <a:pt x="8377833" y="132159"/>
                  </a:cubicBezTo>
                  <a:cubicBezTo>
                    <a:pt x="8011716" y="125909"/>
                    <a:pt x="7645598" y="118765"/>
                    <a:pt x="7279481" y="113407"/>
                  </a:cubicBezTo>
                  <a:cubicBezTo>
                    <a:pt x="7054453" y="109835"/>
                    <a:pt x="6829425" y="109835"/>
                    <a:pt x="6604397" y="108942"/>
                  </a:cubicBezTo>
                  <a:cubicBezTo>
                    <a:pt x="6565999" y="108942"/>
                    <a:pt x="6565999" y="110728"/>
                    <a:pt x="6565106" y="148233"/>
                  </a:cubicBezTo>
                  <a:cubicBezTo>
                    <a:pt x="6565106" y="203597"/>
                    <a:pt x="6565106" y="258961"/>
                    <a:pt x="6564214" y="313432"/>
                  </a:cubicBezTo>
                  <a:cubicBezTo>
                    <a:pt x="6563320" y="350044"/>
                    <a:pt x="6550819" y="363438"/>
                    <a:pt x="6515100" y="367903"/>
                  </a:cubicBezTo>
                  <a:cubicBezTo>
                    <a:pt x="6503491" y="369689"/>
                    <a:pt x="6491883" y="370582"/>
                    <a:pt x="6480274" y="370582"/>
                  </a:cubicBezTo>
                  <a:cubicBezTo>
                    <a:pt x="6371332" y="374154"/>
                    <a:pt x="6261497" y="377726"/>
                    <a:pt x="6152555" y="381298"/>
                  </a:cubicBezTo>
                  <a:cubicBezTo>
                    <a:pt x="6111478" y="383084"/>
                    <a:pt x="6071295" y="389334"/>
                    <a:pt x="6038255" y="417909"/>
                  </a:cubicBezTo>
                  <a:cubicBezTo>
                    <a:pt x="6009680" y="442912"/>
                    <a:pt x="5977533" y="465237"/>
                    <a:pt x="5955209" y="494705"/>
                  </a:cubicBezTo>
                  <a:cubicBezTo>
                    <a:pt x="5935563" y="521494"/>
                    <a:pt x="5912346" y="526852"/>
                    <a:pt x="5883771" y="527744"/>
                  </a:cubicBezTo>
                  <a:cubicBezTo>
                    <a:pt x="5565874" y="537567"/>
                    <a:pt x="5247977" y="548283"/>
                    <a:pt x="4929187" y="556319"/>
                  </a:cubicBezTo>
                  <a:cubicBezTo>
                    <a:pt x="4882753" y="557212"/>
                    <a:pt x="4835426" y="552748"/>
                    <a:pt x="4788991" y="544711"/>
                  </a:cubicBezTo>
                  <a:cubicBezTo>
                    <a:pt x="4705945" y="529530"/>
                    <a:pt x="4656832" y="475952"/>
                    <a:pt x="4644331" y="392906"/>
                  </a:cubicBezTo>
                  <a:cubicBezTo>
                    <a:pt x="4641651" y="374154"/>
                    <a:pt x="4639866" y="355401"/>
                    <a:pt x="4639866" y="335756"/>
                  </a:cubicBezTo>
                  <a:cubicBezTo>
                    <a:pt x="4639866" y="225921"/>
                    <a:pt x="4669334" y="133052"/>
                    <a:pt x="4787206" y="82153"/>
                  </a:cubicBezTo>
                  <a:cubicBezTo>
                    <a:pt x="4793456" y="79474"/>
                    <a:pt x="4799707" y="75009"/>
                    <a:pt x="4807744" y="69651"/>
                  </a:cubicBezTo>
                  <a:cubicBezTo>
                    <a:pt x="4537175" y="66080"/>
                    <a:pt x="4271069" y="62508"/>
                    <a:pt x="4004965" y="58936"/>
                  </a:cubicBezTo>
                  <a:cubicBezTo>
                    <a:pt x="4004965" y="61615"/>
                    <a:pt x="4004072" y="64294"/>
                    <a:pt x="4004072" y="66973"/>
                  </a:cubicBezTo>
                  <a:cubicBezTo>
                    <a:pt x="4004965" y="82153"/>
                    <a:pt x="4004965" y="97334"/>
                    <a:pt x="4005858" y="113407"/>
                  </a:cubicBezTo>
                  <a:cubicBezTo>
                    <a:pt x="4010323" y="216098"/>
                    <a:pt x="4008537" y="317897"/>
                    <a:pt x="3977283" y="417016"/>
                  </a:cubicBezTo>
                  <a:cubicBezTo>
                    <a:pt x="3956745" y="483989"/>
                    <a:pt x="3924598" y="542925"/>
                    <a:pt x="3859411" y="579537"/>
                  </a:cubicBezTo>
                  <a:cubicBezTo>
                    <a:pt x="3798689" y="612577"/>
                    <a:pt x="3734395" y="636687"/>
                    <a:pt x="3665637" y="647402"/>
                  </a:cubicBezTo>
                  <a:cubicBezTo>
                    <a:pt x="3635276" y="651867"/>
                    <a:pt x="3611166" y="659904"/>
                    <a:pt x="3609380" y="696516"/>
                  </a:cubicBezTo>
                  <a:cubicBezTo>
                    <a:pt x="3609380" y="703659"/>
                    <a:pt x="3603129" y="711696"/>
                    <a:pt x="3599557" y="718840"/>
                  </a:cubicBezTo>
                  <a:cubicBezTo>
                    <a:pt x="3572768" y="766167"/>
                    <a:pt x="3532585" y="795635"/>
                    <a:pt x="3476327" y="792956"/>
                  </a:cubicBezTo>
                  <a:cubicBezTo>
                    <a:pt x="3420070" y="791170"/>
                    <a:pt x="3380780" y="759916"/>
                    <a:pt x="3359348" y="709910"/>
                  </a:cubicBezTo>
                  <a:cubicBezTo>
                    <a:pt x="3337024" y="659011"/>
                    <a:pt x="3347740" y="612577"/>
                    <a:pt x="3385245" y="572393"/>
                  </a:cubicBezTo>
                  <a:cubicBezTo>
                    <a:pt x="3399532" y="557212"/>
                    <a:pt x="3412034" y="542925"/>
                    <a:pt x="3399532" y="520601"/>
                  </a:cubicBezTo>
                  <a:cubicBezTo>
                    <a:pt x="3395960" y="514350"/>
                    <a:pt x="3395960" y="506313"/>
                    <a:pt x="3395960" y="499169"/>
                  </a:cubicBezTo>
                  <a:cubicBezTo>
                    <a:pt x="3394174" y="408980"/>
                    <a:pt x="3388816" y="318790"/>
                    <a:pt x="3391495" y="228600"/>
                  </a:cubicBezTo>
                  <a:cubicBezTo>
                    <a:pt x="3394174" y="152698"/>
                    <a:pt x="3437930" y="101798"/>
                    <a:pt x="3507581" y="73223"/>
                  </a:cubicBezTo>
                  <a:cubicBezTo>
                    <a:pt x="3514725" y="70544"/>
                    <a:pt x="3522762" y="67866"/>
                    <a:pt x="3529905" y="65187"/>
                  </a:cubicBezTo>
                  <a:cubicBezTo>
                    <a:pt x="3529012" y="62508"/>
                    <a:pt x="3529012" y="59829"/>
                    <a:pt x="3528120" y="57150"/>
                  </a:cubicBezTo>
                  <a:cubicBezTo>
                    <a:pt x="2352080" y="38398"/>
                    <a:pt x="1175147" y="18752"/>
                    <a:pt x="0" y="0"/>
                  </a:cubicBezTo>
                  <a:lnTo>
                    <a:pt x="0" y="338435"/>
                  </a:lnTo>
                  <a:cubicBezTo>
                    <a:pt x="13395" y="338435"/>
                    <a:pt x="2193131" y="350044"/>
                    <a:pt x="2203847" y="354509"/>
                  </a:cubicBezTo>
                  <a:cubicBezTo>
                    <a:pt x="2314575" y="399157"/>
                    <a:pt x="3013769" y="800100"/>
                    <a:pt x="3027164" y="800100"/>
                  </a:cubicBezTo>
                  <a:cubicBezTo>
                    <a:pt x="3382565" y="804565"/>
                    <a:pt x="3737967" y="809030"/>
                    <a:pt x="4093369" y="812602"/>
                  </a:cubicBezTo>
                  <a:cubicBezTo>
                    <a:pt x="4167485" y="813494"/>
                    <a:pt x="4232672" y="809030"/>
                    <a:pt x="4306788" y="808137"/>
                  </a:cubicBezTo>
                  <a:cubicBezTo>
                    <a:pt x="4327327" y="808137"/>
                    <a:pt x="4335363" y="797421"/>
                    <a:pt x="4335363" y="777776"/>
                  </a:cubicBezTo>
                  <a:cubicBezTo>
                    <a:pt x="4335363" y="754559"/>
                    <a:pt x="4337149" y="730448"/>
                    <a:pt x="4338042" y="707231"/>
                  </a:cubicBezTo>
                  <a:cubicBezTo>
                    <a:pt x="4341614" y="586680"/>
                    <a:pt x="4343400" y="467023"/>
                    <a:pt x="4347865" y="346472"/>
                  </a:cubicBezTo>
                  <a:cubicBezTo>
                    <a:pt x="4348758" y="326826"/>
                    <a:pt x="4348758" y="333077"/>
                    <a:pt x="4347865" y="309860"/>
                  </a:cubicBezTo>
                  <a:cubicBezTo>
                    <a:pt x="4346972" y="275927"/>
                    <a:pt x="4391620" y="275034"/>
                    <a:pt x="4390727" y="310753"/>
                  </a:cubicBezTo>
                  <a:cubicBezTo>
                    <a:pt x="4389835" y="346472"/>
                    <a:pt x="4390727" y="367903"/>
                    <a:pt x="4388941" y="403622"/>
                  </a:cubicBezTo>
                  <a:cubicBezTo>
                    <a:pt x="4385370" y="485775"/>
                    <a:pt x="4385370" y="567928"/>
                    <a:pt x="4384477" y="650081"/>
                  </a:cubicBezTo>
                  <a:cubicBezTo>
                    <a:pt x="4383584" y="694730"/>
                    <a:pt x="4384477" y="739378"/>
                    <a:pt x="4383584" y="784026"/>
                  </a:cubicBezTo>
                  <a:cubicBezTo>
                    <a:pt x="4382690" y="819745"/>
                    <a:pt x="4355901" y="850106"/>
                    <a:pt x="4320183" y="853678"/>
                  </a:cubicBezTo>
                  <a:cubicBezTo>
                    <a:pt x="4299645" y="855464"/>
                    <a:pt x="4278214" y="856357"/>
                    <a:pt x="4257675" y="856357"/>
                  </a:cubicBezTo>
                  <a:cubicBezTo>
                    <a:pt x="3845124" y="851892"/>
                    <a:pt x="3432572" y="847427"/>
                    <a:pt x="3020913" y="842069"/>
                  </a:cubicBezTo>
                  <a:cubicBezTo>
                    <a:pt x="3004840" y="842069"/>
                    <a:pt x="2358330" y="500955"/>
                    <a:pt x="2176165" y="396478"/>
                  </a:cubicBezTo>
                  <a:cubicBezTo>
                    <a:pt x="1506438" y="398264"/>
                    <a:pt x="8930" y="383977"/>
                    <a:pt x="0" y="383977"/>
                  </a:cubicBezTo>
                  <a:lnTo>
                    <a:pt x="0" y="670619"/>
                  </a:lnTo>
                  <a:cubicBezTo>
                    <a:pt x="7144" y="684014"/>
                    <a:pt x="1371600" y="712589"/>
                    <a:pt x="1888629" y="722412"/>
                  </a:cubicBezTo>
                  <a:cubicBezTo>
                    <a:pt x="2060079" y="725984"/>
                    <a:pt x="2232422" y="730448"/>
                    <a:pt x="2401193" y="764381"/>
                  </a:cubicBezTo>
                  <a:cubicBezTo>
                    <a:pt x="2552105" y="793849"/>
                    <a:pt x="2698552" y="839391"/>
                    <a:pt x="2826246" y="926901"/>
                  </a:cubicBezTo>
                  <a:cubicBezTo>
                    <a:pt x="2986088" y="1036737"/>
                    <a:pt x="3100388" y="1185862"/>
                    <a:pt x="3177183" y="1362670"/>
                  </a:cubicBezTo>
                  <a:cubicBezTo>
                    <a:pt x="3202186" y="1419820"/>
                    <a:pt x="3223617" y="1480542"/>
                    <a:pt x="3237905" y="1541264"/>
                  </a:cubicBezTo>
                  <a:cubicBezTo>
                    <a:pt x="3252192" y="1604665"/>
                    <a:pt x="3266480" y="1982391"/>
                    <a:pt x="3257550" y="2105620"/>
                  </a:cubicBezTo>
                  <a:cubicBezTo>
                    <a:pt x="3254871" y="2148483"/>
                    <a:pt x="3264694" y="2174379"/>
                    <a:pt x="3301305" y="2185094"/>
                  </a:cubicBezTo>
                  <a:cubicBezTo>
                    <a:pt x="3308449" y="2186881"/>
                    <a:pt x="3722787" y="2331542"/>
                    <a:pt x="3925491" y="2394942"/>
                  </a:cubicBezTo>
                  <a:cubicBezTo>
                    <a:pt x="4156769" y="2467273"/>
                    <a:pt x="4395192" y="2498527"/>
                    <a:pt x="4637187" y="2487811"/>
                  </a:cubicBezTo>
                  <a:cubicBezTo>
                    <a:pt x="4869358" y="2477095"/>
                    <a:pt x="5099745" y="2453878"/>
                    <a:pt x="5327452" y="2401193"/>
                  </a:cubicBezTo>
                  <a:cubicBezTo>
                    <a:pt x="5548015" y="2350294"/>
                    <a:pt x="5638205" y="2359223"/>
                    <a:pt x="5835551" y="2463701"/>
                  </a:cubicBezTo>
                  <a:cubicBezTo>
                    <a:pt x="5976640" y="2537817"/>
                    <a:pt x="6054328" y="2667298"/>
                    <a:pt x="6095405" y="2819102"/>
                  </a:cubicBezTo>
                  <a:cubicBezTo>
                    <a:pt x="6114157" y="2887861"/>
                    <a:pt x="6125766" y="2958405"/>
                    <a:pt x="6143625" y="3028057"/>
                  </a:cubicBezTo>
                  <a:cubicBezTo>
                    <a:pt x="6216848" y="3311128"/>
                    <a:pt x="6289179" y="3595092"/>
                    <a:pt x="6365974" y="3877270"/>
                  </a:cubicBezTo>
                  <a:cubicBezTo>
                    <a:pt x="6437412" y="4137125"/>
                    <a:pt x="6455271" y="4401443"/>
                    <a:pt x="6444555" y="4671120"/>
                  </a:cubicBezTo>
                  <a:cubicBezTo>
                    <a:pt x="6440983" y="4763988"/>
                    <a:pt x="6437412" y="5021164"/>
                    <a:pt x="6440091" y="5057775"/>
                  </a:cubicBezTo>
                  <a:lnTo>
                    <a:pt x="8478738" y="5057775"/>
                  </a:lnTo>
                  <a:lnTo>
                    <a:pt x="8478738" y="5103316"/>
                  </a:lnTo>
                  <a:cubicBezTo>
                    <a:pt x="8469809" y="5104210"/>
                    <a:pt x="6477595" y="5105996"/>
                    <a:pt x="6463308" y="5103316"/>
                  </a:cubicBezTo>
                  <a:cubicBezTo>
                    <a:pt x="6436519" y="5097959"/>
                    <a:pt x="6432947" y="5100638"/>
                    <a:pt x="6433840" y="5130105"/>
                  </a:cubicBezTo>
                  <a:cubicBezTo>
                    <a:pt x="6434733" y="5199757"/>
                    <a:pt x="6437412" y="5260479"/>
                    <a:pt x="6440983" y="5330131"/>
                  </a:cubicBezTo>
                  <a:cubicBezTo>
                    <a:pt x="6443663" y="5381030"/>
                    <a:pt x="6464201" y="5419428"/>
                    <a:pt x="6520458" y="5426571"/>
                  </a:cubicBezTo>
                  <a:cubicBezTo>
                    <a:pt x="6520458" y="5426571"/>
                    <a:pt x="8398371" y="5294412"/>
                    <a:pt x="8406407" y="5293519"/>
                  </a:cubicBezTo>
                  <a:cubicBezTo>
                    <a:pt x="8456414" y="5286375"/>
                    <a:pt x="8506420" y="5278339"/>
                    <a:pt x="8505527" y="5206901"/>
                  </a:cubicBezTo>
                  <a:cubicBezTo>
                    <a:pt x="8508206" y="5207794"/>
                    <a:pt x="8525172" y="5222082"/>
                    <a:pt x="8527852" y="5230118"/>
                  </a:cubicBezTo>
                  <a:cubicBezTo>
                    <a:pt x="8563570" y="5339953"/>
                    <a:pt x="8631436" y="5437287"/>
                    <a:pt x="8749307" y="5444431"/>
                  </a:cubicBezTo>
                  <a:cubicBezTo>
                    <a:pt x="8794848" y="5447109"/>
                    <a:pt x="8870751" y="5444431"/>
                    <a:pt x="8901112" y="5431036"/>
                  </a:cubicBezTo>
                  <a:cubicBezTo>
                    <a:pt x="8968085" y="5401568"/>
                    <a:pt x="8993981" y="5364957"/>
                    <a:pt x="9017198" y="5287268"/>
                  </a:cubicBezTo>
                  <a:cubicBezTo>
                    <a:pt x="9031485" y="5240834"/>
                    <a:pt x="9037737" y="5192613"/>
                    <a:pt x="9042201" y="5144393"/>
                  </a:cubicBezTo>
                  <a:cubicBezTo>
                    <a:pt x="9044880" y="5119390"/>
                    <a:pt x="9050238" y="5106888"/>
                    <a:pt x="9075241" y="5106888"/>
                  </a:cubicBezTo>
                  <a:cubicBezTo>
                    <a:pt x="9109174" y="5106888"/>
                    <a:pt x="9128819" y="5090815"/>
                    <a:pt x="9134177" y="5055989"/>
                  </a:cubicBezTo>
                  <a:cubicBezTo>
                    <a:pt x="9152036" y="4944368"/>
                    <a:pt x="9178825" y="4833640"/>
                    <a:pt x="9188649" y="4722019"/>
                  </a:cubicBezTo>
                  <a:cubicBezTo>
                    <a:pt x="9215438" y="4417516"/>
                    <a:pt x="9170789" y="4122837"/>
                    <a:pt x="9060954" y="3836194"/>
                  </a:cubicBezTo>
                  <a:cubicBezTo>
                    <a:pt x="8842176" y="3261122"/>
                    <a:pt x="8626078" y="2688729"/>
                    <a:pt x="8409979" y="2116336"/>
                  </a:cubicBezTo>
                  <a:close/>
                  <a:moveTo>
                    <a:pt x="4814888" y="635794"/>
                  </a:moveTo>
                  <a:cubicBezTo>
                    <a:pt x="4879181" y="636687"/>
                    <a:pt x="4914007" y="671513"/>
                    <a:pt x="4913114" y="738485"/>
                  </a:cubicBezTo>
                  <a:cubicBezTo>
                    <a:pt x="4912221" y="802779"/>
                    <a:pt x="4870252" y="839391"/>
                    <a:pt x="4798814" y="838498"/>
                  </a:cubicBezTo>
                  <a:cubicBezTo>
                    <a:pt x="4745236" y="837605"/>
                    <a:pt x="4712196" y="794742"/>
                    <a:pt x="4712196" y="728662"/>
                  </a:cubicBezTo>
                  <a:cubicBezTo>
                    <a:pt x="4713089" y="668834"/>
                    <a:pt x="4750594" y="634901"/>
                    <a:pt x="4814888" y="635794"/>
                  </a:cubicBezTo>
                  <a:close/>
                  <a:moveTo>
                    <a:pt x="5531941" y="2177058"/>
                  </a:moveTo>
                  <a:cubicBezTo>
                    <a:pt x="5451574" y="2234208"/>
                    <a:pt x="5356920" y="2263676"/>
                    <a:pt x="5263158" y="2288679"/>
                  </a:cubicBezTo>
                  <a:cubicBezTo>
                    <a:pt x="4971157" y="2368153"/>
                    <a:pt x="4673799" y="2398514"/>
                    <a:pt x="4371975" y="2366367"/>
                  </a:cubicBezTo>
                  <a:cubicBezTo>
                    <a:pt x="4179987" y="2345829"/>
                    <a:pt x="3990677" y="2304753"/>
                    <a:pt x="3812976" y="2229743"/>
                  </a:cubicBezTo>
                  <a:cubicBezTo>
                    <a:pt x="3606701" y="2143125"/>
                    <a:pt x="3459361" y="1992213"/>
                    <a:pt x="3406676" y="1769864"/>
                  </a:cubicBezTo>
                  <a:cubicBezTo>
                    <a:pt x="3364706" y="1593056"/>
                    <a:pt x="3376315" y="1417141"/>
                    <a:pt x="3487936" y="1263551"/>
                  </a:cubicBezTo>
                  <a:cubicBezTo>
                    <a:pt x="3533477" y="1200150"/>
                    <a:pt x="3654921" y="1084957"/>
                    <a:pt x="3658493" y="1082278"/>
                  </a:cubicBezTo>
                  <a:cubicBezTo>
                    <a:pt x="3781723" y="992981"/>
                    <a:pt x="3903167" y="970657"/>
                    <a:pt x="4065686" y="970657"/>
                  </a:cubicBezTo>
                  <a:cubicBezTo>
                    <a:pt x="4140696" y="970657"/>
                    <a:pt x="4489847" y="975122"/>
                    <a:pt x="4588967" y="983159"/>
                  </a:cubicBezTo>
                  <a:cubicBezTo>
                    <a:pt x="4649688" y="987624"/>
                    <a:pt x="4664869" y="1005483"/>
                    <a:pt x="4675585" y="1064419"/>
                  </a:cubicBezTo>
                  <a:cubicBezTo>
                    <a:pt x="4691658" y="1151037"/>
                    <a:pt x="4710410" y="1237655"/>
                    <a:pt x="4708624" y="1326952"/>
                  </a:cubicBezTo>
                  <a:cubicBezTo>
                    <a:pt x="4704159" y="1593949"/>
                    <a:pt x="4587181" y="1800225"/>
                    <a:pt x="4375547" y="1955602"/>
                  </a:cubicBezTo>
                  <a:cubicBezTo>
                    <a:pt x="4328220" y="1990427"/>
                    <a:pt x="4276428" y="2018109"/>
                    <a:pt x="4224635" y="2046684"/>
                  </a:cubicBezTo>
                  <a:cubicBezTo>
                    <a:pt x="4190702" y="2066330"/>
                    <a:pt x="4179987" y="2094012"/>
                    <a:pt x="4183558" y="2130624"/>
                  </a:cubicBezTo>
                  <a:cubicBezTo>
                    <a:pt x="4185345" y="2153841"/>
                    <a:pt x="4196060" y="2165449"/>
                    <a:pt x="4219277" y="2156520"/>
                  </a:cubicBezTo>
                  <a:cubicBezTo>
                    <a:pt x="4295180" y="2127052"/>
                    <a:pt x="4371975" y="2101155"/>
                    <a:pt x="4444306" y="2065437"/>
                  </a:cubicBezTo>
                  <a:cubicBezTo>
                    <a:pt x="4621113" y="1979712"/>
                    <a:pt x="4739878" y="1836837"/>
                    <a:pt x="4822925" y="1662708"/>
                  </a:cubicBezTo>
                  <a:cubicBezTo>
                    <a:pt x="4837212" y="1632347"/>
                    <a:pt x="4851499" y="1601986"/>
                    <a:pt x="4864894" y="1571625"/>
                  </a:cubicBezTo>
                  <a:cubicBezTo>
                    <a:pt x="4878288" y="1540371"/>
                    <a:pt x="4899720" y="1515368"/>
                    <a:pt x="4930974" y="1502866"/>
                  </a:cubicBezTo>
                  <a:cubicBezTo>
                    <a:pt x="4990803" y="1479649"/>
                    <a:pt x="5000625" y="1432322"/>
                    <a:pt x="4994374" y="1376958"/>
                  </a:cubicBezTo>
                  <a:cubicBezTo>
                    <a:pt x="4988124" y="1317129"/>
                    <a:pt x="4980980" y="1256407"/>
                    <a:pt x="4971157" y="1196578"/>
                  </a:cubicBezTo>
                  <a:cubicBezTo>
                    <a:pt x="4967585" y="1173361"/>
                    <a:pt x="4972050" y="1158180"/>
                    <a:pt x="4990803" y="1143000"/>
                  </a:cubicBezTo>
                  <a:cubicBezTo>
                    <a:pt x="5046167" y="1097459"/>
                    <a:pt x="5100638" y="1049238"/>
                    <a:pt x="5155108" y="1002804"/>
                  </a:cubicBezTo>
                  <a:cubicBezTo>
                    <a:pt x="5161359" y="997446"/>
                    <a:pt x="5363171" y="1021556"/>
                    <a:pt x="5438180" y="1061740"/>
                  </a:cubicBezTo>
                  <a:cubicBezTo>
                    <a:pt x="5457825" y="1072456"/>
                    <a:pt x="5481935" y="1081385"/>
                    <a:pt x="5498901" y="1096566"/>
                  </a:cubicBezTo>
                  <a:cubicBezTo>
                    <a:pt x="5598021" y="1183184"/>
                    <a:pt x="5700713" y="1268016"/>
                    <a:pt x="5753397" y="1394817"/>
                  </a:cubicBezTo>
                  <a:cubicBezTo>
                    <a:pt x="5874842" y="1694855"/>
                    <a:pt x="5787331" y="1993999"/>
                    <a:pt x="5531941" y="2177058"/>
                  </a:cubicBezTo>
                  <a:close/>
                  <a:moveTo>
                    <a:pt x="6277570" y="2180630"/>
                  </a:moveTo>
                  <a:cubicBezTo>
                    <a:pt x="6212384" y="2181523"/>
                    <a:pt x="6154341" y="2123480"/>
                    <a:pt x="6154341" y="2058293"/>
                  </a:cubicBezTo>
                  <a:cubicBezTo>
                    <a:pt x="6154341" y="1991320"/>
                    <a:pt x="6211491" y="1933277"/>
                    <a:pt x="6278464" y="1933277"/>
                  </a:cubicBezTo>
                  <a:cubicBezTo>
                    <a:pt x="6345436" y="1932384"/>
                    <a:pt x="6399907" y="1989534"/>
                    <a:pt x="6399907" y="2060079"/>
                  </a:cubicBezTo>
                  <a:cubicBezTo>
                    <a:pt x="6400800" y="2127945"/>
                    <a:pt x="6348115" y="2179737"/>
                    <a:pt x="6277570" y="2180630"/>
                  </a:cubicBezTo>
                  <a:close/>
                  <a:moveTo>
                    <a:pt x="7220546" y="4745236"/>
                  </a:moveTo>
                  <a:cubicBezTo>
                    <a:pt x="7182147" y="4746129"/>
                    <a:pt x="7166074" y="4737199"/>
                    <a:pt x="7155358" y="4697016"/>
                  </a:cubicBezTo>
                  <a:cubicBezTo>
                    <a:pt x="7086600" y="4441627"/>
                    <a:pt x="7016948" y="4186238"/>
                    <a:pt x="6949083" y="3929956"/>
                  </a:cubicBezTo>
                  <a:cubicBezTo>
                    <a:pt x="6815138" y="3422750"/>
                    <a:pt x="6683871" y="2913757"/>
                    <a:pt x="6549033" y="2406551"/>
                  </a:cubicBezTo>
                  <a:cubicBezTo>
                    <a:pt x="6534745" y="2354759"/>
                    <a:pt x="6538317" y="2314575"/>
                    <a:pt x="6563320" y="2267248"/>
                  </a:cubicBezTo>
                  <a:cubicBezTo>
                    <a:pt x="6624935" y="2152948"/>
                    <a:pt x="6641901" y="2031504"/>
                    <a:pt x="6593681" y="1906488"/>
                  </a:cubicBezTo>
                  <a:cubicBezTo>
                    <a:pt x="6566892" y="1835051"/>
                    <a:pt x="6521351" y="1775222"/>
                    <a:pt x="6455271" y="1737717"/>
                  </a:cubicBezTo>
                  <a:cubicBezTo>
                    <a:pt x="6396335" y="1704677"/>
                    <a:pt x="6367760" y="1660029"/>
                    <a:pt x="6352580" y="1593949"/>
                  </a:cubicBezTo>
                  <a:cubicBezTo>
                    <a:pt x="6297216" y="1353741"/>
                    <a:pt x="6235601" y="1114425"/>
                    <a:pt x="6176665" y="875109"/>
                  </a:cubicBezTo>
                  <a:cubicBezTo>
                    <a:pt x="6172200" y="857250"/>
                    <a:pt x="6169521" y="839391"/>
                    <a:pt x="6166842" y="821531"/>
                  </a:cubicBezTo>
                  <a:cubicBezTo>
                    <a:pt x="6162378" y="780455"/>
                    <a:pt x="6162378" y="779562"/>
                    <a:pt x="6202561" y="777776"/>
                  </a:cubicBezTo>
                  <a:cubicBezTo>
                    <a:pt x="6298108" y="775097"/>
                    <a:pt x="6394549" y="773311"/>
                    <a:pt x="6490097" y="771525"/>
                  </a:cubicBezTo>
                  <a:cubicBezTo>
                    <a:pt x="6553498" y="770632"/>
                    <a:pt x="6616898" y="769739"/>
                    <a:pt x="6680299" y="770632"/>
                  </a:cubicBezTo>
                  <a:cubicBezTo>
                    <a:pt x="6698159" y="770632"/>
                    <a:pt x="6708874" y="766167"/>
                    <a:pt x="6715125" y="749201"/>
                  </a:cubicBezTo>
                  <a:cubicBezTo>
                    <a:pt x="6724055" y="728662"/>
                    <a:pt x="6735663" y="709017"/>
                    <a:pt x="6746379" y="689372"/>
                  </a:cubicBezTo>
                  <a:cubicBezTo>
                    <a:pt x="6812459" y="564356"/>
                    <a:pt x="7025878" y="567928"/>
                    <a:pt x="7091065" y="685800"/>
                  </a:cubicBezTo>
                  <a:cubicBezTo>
                    <a:pt x="7098209" y="698302"/>
                    <a:pt x="7107138" y="709910"/>
                    <a:pt x="7111603" y="724198"/>
                  </a:cubicBezTo>
                  <a:cubicBezTo>
                    <a:pt x="7122319" y="759916"/>
                    <a:pt x="7146429" y="771525"/>
                    <a:pt x="7181255" y="765274"/>
                  </a:cubicBezTo>
                  <a:cubicBezTo>
                    <a:pt x="7189292" y="763488"/>
                    <a:pt x="7197328" y="766167"/>
                    <a:pt x="7205365" y="765274"/>
                  </a:cubicBezTo>
                  <a:cubicBezTo>
                    <a:pt x="7279481" y="754559"/>
                    <a:pt x="7328595" y="795635"/>
                    <a:pt x="7376815" y="844748"/>
                  </a:cubicBezTo>
                  <a:cubicBezTo>
                    <a:pt x="7414319" y="882253"/>
                    <a:pt x="7455396" y="916186"/>
                    <a:pt x="7495580" y="951905"/>
                  </a:cubicBezTo>
                  <a:cubicBezTo>
                    <a:pt x="7575054" y="1021556"/>
                    <a:pt x="7656314" y="1089422"/>
                    <a:pt x="7733109" y="1161752"/>
                  </a:cubicBezTo>
                  <a:cubicBezTo>
                    <a:pt x="7774186" y="1201043"/>
                    <a:pt x="7813476" y="1251942"/>
                    <a:pt x="7857232" y="1305520"/>
                  </a:cubicBezTo>
                  <a:cubicBezTo>
                    <a:pt x="7863483" y="1313557"/>
                    <a:pt x="7865269" y="1326952"/>
                    <a:pt x="7866162" y="1337667"/>
                  </a:cubicBezTo>
                  <a:cubicBezTo>
                    <a:pt x="7868841" y="1418034"/>
                    <a:pt x="7861697" y="1500188"/>
                    <a:pt x="7875984" y="1578769"/>
                  </a:cubicBezTo>
                  <a:cubicBezTo>
                    <a:pt x="7897416" y="1692176"/>
                    <a:pt x="7928670" y="1803797"/>
                    <a:pt x="7967067" y="1912739"/>
                  </a:cubicBezTo>
                  <a:cubicBezTo>
                    <a:pt x="8013501" y="2044005"/>
                    <a:pt x="8073331" y="2169914"/>
                    <a:pt x="8124229" y="2299395"/>
                  </a:cubicBezTo>
                  <a:cubicBezTo>
                    <a:pt x="8207276" y="2506563"/>
                    <a:pt x="8287643" y="2714625"/>
                    <a:pt x="8370689" y="2921794"/>
                  </a:cubicBezTo>
                  <a:cubicBezTo>
                    <a:pt x="8478738" y="3191470"/>
                    <a:pt x="8591252" y="3460254"/>
                    <a:pt x="8696622" y="3731716"/>
                  </a:cubicBezTo>
                  <a:cubicBezTo>
                    <a:pt x="8776096" y="3935313"/>
                    <a:pt x="8855571" y="4142482"/>
                    <a:pt x="8889504" y="4360367"/>
                  </a:cubicBezTo>
                  <a:cubicBezTo>
                    <a:pt x="8906470" y="4467523"/>
                    <a:pt x="8901112" y="4574679"/>
                    <a:pt x="8888610" y="4681836"/>
                  </a:cubicBezTo>
                  <a:cubicBezTo>
                    <a:pt x="8885932" y="4708625"/>
                    <a:pt x="8873430" y="4746129"/>
                    <a:pt x="8846641" y="4747022"/>
                  </a:cubicBezTo>
                  <a:cubicBezTo>
                    <a:pt x="8742164" y="4747915"/>
                    <a:pt x="7483971" y="4739879"/>
                    <a:pt x="7220546" y="4745236"/>
                  </a:cubicBezTo>
                  <a:close/>
                  <a:moveTo>
                    <a:pt x="8795742" y="5357812"/>
                  </a:moveTo>
                  <a:cubicBezTo>
                    <a:pt x="8713589" y="5357812"/>
                    <a:pt x="8647509" y="5291733"/>
                    <a:pt x="8647509" y="5209580"/>
                  </a:cubicBezTo>
                  <a:cubicBezTo>
                    <a:pt x="8647509" y="5127427"/>
                    <a:pt x="8713589" y="5061347"/>
                    <a:pt x="8795742" y="5061347"/>
                  </a:cubicBezTo>
                  <a:cubicBezTo>
                    <a:pt x="8877895" y="5061347"/>
                    <a:pt x="8943975" y="5127427"/>
                    <a:pt x="8943975" y="5209580"/>
                  </a:cubicBezTo>
                  <a:cubicBezTo>
                    <a:pt x="8943975" y="5291733"/>
                    <a:pt x="8877895" y="5357812"/>
                    <a:pt x="8795742" y="5357812"/>
                  </a:cubicBezTo>
                  <a:close/>
                </a:path>
              </a:pathLst>
            </a:custGeom>
            <a:grpFill/>
            <a:ln w="8929" cap="flat">
              <a:noFill/>
              <a:prstDash val="solid"/>
              <a:miter/>
            </a:ln>
          </p:spPr>
          <p:txBody>
            <a:bodyPr rtlCol="0" anchor="ctr"/>
            <a:lstStyle/>
            <a:p>
              <a:endParaRPr lang="en-US"/>
            </a:p>
          </p:txBody>
        </p:sp>
      </p:grpSp>
      <p:sp>
        <p:nvSpPr>
          <p:cNvPr id="68" name="&quot;Not Allowed&quot; Symbol 67">
            <a:extLst>
              <a:ext uri="{FF2B5EF4-FFF2-40B4-BE49-F238E27FC236}">
                <a16:creationId xmlns:a16="http://schemas.microsoft.com/office/drawing/2014/main" id="{04959BC9-F32F-43CB-947D-87971C3EA2D9}"/>
              </a:ext>
            </a:extLst>
          </p:cNvPr>
          <p:cNvSpPr/>
          <p:nvPr/>
        </p:nvSpPr>
        <p:spPr>
          <a:xfrm>
            <a:off x="9185720" y="3936997"/>
            <a:ext cx="1669596" cy="1669596"/>
          </a:xfrm>
          <a:prstGeom prst="noSmoking">
            <a:avLst>
              <a:gd name="adj" fmla="val 874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Graphic 232">
            <a:extLst>
              <a:ext uri="{FF2B5EF4-FFF2-40B4-BE49-F238E27FC236}">
                <a16:creationId xmlns:a16="http://schemas.microsoft.com/office/drawing/2014/main" id="{52DCA840-6A1B-434C-BC83-D6A37B808562}"/>
              </a:ext>
            </a:extLst>
          </p:cNvPr>
          <p:cNvSpPr/>
          <p:nvPr/>
        </p:nvSpPr>
        <p:spPr>
          <a:xfrm>
            <a:off x="8545846" y="3297123"/>
            <a:ext cx="2949345" cy="2949345"/>
          </a:xfrm>
          <a:custGeom>
            <a:avLst/>
            <a:gdLst>
              <a:gd name="connsiteX0" fmla="*/ 814208 w 1690360"/>
              <a:gd name="connsiteY0" fmla="*/ 0 h 1690360"/>
              <a:gd name="connsiteX1" fmla="*/ 877727 w 1690360"/>
              <a:gd name="connsiteY1" fmla="*/ 0 h 1690360"/>
              <a:gd name="connsiteX2" fmla="*/ 884902 w 1690360"/>
              <a:gd name="connsiteY2" fmla="*/ 1225 h 1690360"/>
              <a:gd name="connsiteX3" fmla="*/ 947897 w 1690360"/>
              <a:gd name="connsiteY3" fmla="*/ 6649 h 1690360"/>
              <a:gd name="connsiteX4" fmla="*/ 1104509 w 1690360"/>
              <a:gd name="connsiteY4" fmla="*/ 40772 h 1690360"/>
              <a:gd name="connsiteX5" fmla="*/ 1530423 w 1690360"/>
              <a:gd name="connsiteY5" fmla="*/ 349446 h 1690360"/>
              <a:gd name="connsiteX6" fmla="*/ 1690360 w 1690360"/>
              <a:gd name="connsiteY6" fmla="*/ 795834 h 1690360"/>
              <a:gd name="connsiteX7" fmla="*/ 1685461 w 1690360"/>
              <a:gd name="connsiteY7" fmla="*/ 948072 h 1690360"/>
              <a:gd name="connsiteX8" fmla="*/ 1651338 w 1690360"/>
              <a:gd name="connsiteY8" fmla="*/ 1103984 h 1690360"/>
              <a:gd name="connsiteX9" fmla="*/ 1353688 w 1690360"/>
              <a:gd name="connsiteY9" fmla="*/ 1522199 h 1690360"/>
              <a:gd name="connsiteX10" fmla="*/ 896626 w 1690360"/>
              <a:gd name="connsiteY10" fmla="*/ 1690360 h 1690360"/>
              <a:gd name="connsiteX11" fmla="*/ 728640 w 1690360"/>
              <a:gd name="connsiteY11" fmla="*/ 1683711 h 1690360"/>
              <a:gd name="connsiteX12" fmla="*/ 591451 w 1690360"/>
              <a:gd name="connsiteY12" fmla="*/ 1652563 h 1690360"/>
              <a:gd name="connsiteX13" fmla="*/ 295026 w 1690360"/>
              <a:gd name="connsiteY13" fmla="*/ 1487902 h 1690360"/>
              <a:gd name="connsiteX14" fmla="*/ 95542 w 1690360"/>
              <a:gd name="connsiteY14" fmla="*/ 1236623 h 1690360"/>
              <a:gd name="connsiteX15" fmla="*/ 2450 w 1690360"/>
              <a:gd name="connsiteY15" fmla="*/ 905200 h 1690360"/>
              <a:gd name="connsiteX16" fmla="*/ 0 w 1690360"/>
              <a:gd name="connsiteY16" fmla="*/ 877727 h 1690360"/>
              <a:gd name="connsiteX17" fmla="*/ 0 w 1690360"/>
              <a:gd name="connsiteY17" fmla="*/ 814208 h 1690360"/>
              <a:gd name="connsiteX18" fmla="*/ 1225 w 1690360"/>
              <a:gd name="connsiteY18" fmla="*/ 807208 h 1690360"/>
              <a:gd name="connsiteX19" fmla="*/ 5250 w 1690360"/>
              <a:gd name="connsiteY19" fmla="*/ 755937 h 1690360"/>
              <a:gd name="connsiteX20" fmla="*/ 24323 w 1690360"/>
              <a:gd name="connsiteY20" fmla="*/ 645172 h 1690360"/>
              <a:gd name="connsiteX21" fmla="*/ 199833 w 1690360"/>
              <a:gd name="connsiteY21" fmla="*/ 300275 h 1690360"/>
              <a:gd name="connsiteX22" fmla="*/ 508158 w 1690360"/>
              <a:gd name="connsiteY22" fmla="*/ 70519 h 1690360"/>
              <a:gd name="connsiteX23" fmla="*/ 787435 w 1690360"/>
              <a:gd name="connsiteY23" fmla="*/ 2275 h 1690360"/>
              <a:gd name="connsiteX24" fmla="*/ 814208 w 1690360"/>
              <a:gd name="connsiteY24" fmla="*/ 0 h 1690360"/>
              <a:gd name="connsiteX25" fmla="*/ 867403 w 1690360"/>
              <a:gd name="connsiteY25" fmla="*/ 824357 h 1690360"/>
              <a:gd name="connsiteX26" fmla="*/ 1008792 w 1690360"/>
              <a:gd name="connsiteY26" fmla="*/ 824357 h 1690360"/>
              <a:gd name="connsiteX27" fmla="*/ 1008792 w 1690360"/>
              <a:gd name="connsiteY27" fmla="*/ 797759 h 1690360"/>
              <a:gd name="connsiteX28" fmla="*/ 1051138 w 1690360"/>
              <a:gd name="connsiteY28" fmla="*/ 797759 h 1690360"/>
              <a:gd name="connsiteX29" fmla="*/ 1051138 w 1690360"/>
              <a:gd name="connsiteY29" fmla="*/ 824357 h 1690360"/>
              <a:gd name="connsiteX30" fmla="*/ 1192701 w 1690360"/>
              <a:gd name="connsiteY30" fmla="*/ 824357 h 1690360"/>
              <a:gd name="connsiteX31" fmla="*/ 1192701 w 1690360"/>
              <a:gd name="connsiteY31" fmla="*/ 797584 h 1690360"/>
              <a:gd name="connsiteX32" fmla="*/ 1234698 w 1690360"/>
              <a:gd name="connsiteY32" fmla="*/ 797584 h 1690360"/>
              <a:gd name="connsiteX33" fmla="*/ 1234698 w 1690360"/>
              <a:gd name="connsiteY33" fmla="*/ 824532 h 1690360"/>
              <a:gd name="connsiteX34" fmla="*/ 1376786 w 1690360"/>
              <a:gd name="connsiteY34" fmla="*/ 824532 h 1690360"/>
              <a:gd name="connsiteX35" fmla="*/ 1376786 w 1690360"/>
              <a:gd name="connsiteY35" fmla="*/ 797584 h 1690360"/>
              <a:gd name="connsiteX36" fmla="*/ 1418433 w 1690360"/>
              <a:gd name="connsiteY36" fmla="*/ 797584 h 1690360"/>
              <a:gd name="connsiteX37" fmla="*/ 1418433 w 1690360"/>
              <a:gd name="connsiteY37" fmla="*/ 824357 h 1690360"/>
              <a:gd name="connsiteX38" fmla="*/ 1498751 w 1690360"/>
              <a:gd name="connsiteY38" fmla="*/ 824357 h 1690360"/>
              <a:gd name="connsiteX39" fmla="*/ 1498751 w 1690360"/>
              <a:gd name="connsiteY39" fmla="*/ 797059 h 1690360"/>
              <a:gd name="connsiteX40" fmla="*/ 1619491 w 1690360"/>
              <a:gd name="connsiteY40" fmla="*/ 797059 h 1690360"/>
              <a:gd name="connsiteX41" fmla="*/ 1371537 w 1690360"/>
              <a:gd name="connsiteY41" fmla="*/ 277527 h 1690360"/>
              <a:gd name="connsiteX42" fmla="*/ 894351 w 1690360"/>
              <a:gd name="connsiteY42" fmla="*/ 72444 h 1690360"/>
              <a:gd name="connsiteX43" fmla="*/ 894351 w 1690360"/>
              <a:gd name="connsiteY43" fmla="*/ 193359 h 1690360"/>
              <a:gd name="connsiteX44" fmla="*/ 867403 w 1690360"/>
              <a:gd name="connsiteY44" fmla="*/ 193359 h 1690360"/>
              <a:gd name="connsiteX45" fmla="*/ 867403 w 1690360"/>
              <a:gd name="connsiteY45" fmla="*/ 273852 h 1690360"/>
              <a:gd name="connsiteX46" fmla="*/ 894176 w 1690360"/>
              <a:gd name="connsiteY46" fmla="*/ 273852 h 1690360"/>
              <a:gd name="connsiteX47" fmla="*/ 894176 w 1690360"/>
              <a:gd name="connsiteY47" fmla="*/ 315324 h 1690360"/>
              <a:gd name="connsiteX48" fmla="*/ 867403 w 1690360"/>
              <a:gd name="connsiteY48" fmla="*/ 315324 h 1690360"/>
              <a:gd name="connsiteX49" fmla="*/ 867403 w 1690360"/>
              <a:gd name="connsiteY49" fmla="*/ 457762 h 1690360"/>
              <a:gd name="connsiteX50" fmla="*/ 894001 w 1690360"/>
              <a:gd name="connsiteY50" fmla="*/ 457762 h 1690360"/>
              <a:gd name="connsiteX51" fmla="*/ 894001 w 1690360"/>
              <a:gd name="connsiteY51" fmla="*/ 499584 h 1690360"/>
              <a:gd name="connsiteX52" fmla="*/ 867228 w 1690360"/>
              <a:gd name="connsiteY52" fmla="*/ 499584 h 1690360"/>
              <a:gd name="connsiteX53" fmla="*/ 867228 w 1690360"/>
              <a:gd name="connsiteY53" fmla="*/ 641322 h 1690360"/>
              <a:gd name="connsiteX54" fmla="*/ 894001 w 1690360"/>
              <a:gd name="connsiteY54" fmla="*/ 641322 h 1690360"/>
              <a:gd name="connsiteX55" fmla="*/ 894001 w 1690360"/>
              <a:gd name="connsiteY55" fmla="*/ 683318 h 1690360"/>
              <a:gd name="connsiteX56" fmla="*/ 867228 w 1690360"/>
              <a:gd name="connsiteY56" fmla="*/ 683318 h 1690360"/>
              <a:gd name="connsiteX57" fmla="*/ 867403 w 1690360"/>
              <a:gd name="connsiteY57" fmla="*/ 824357 h 1690360"/>
              <a:gd name="connsiteX58" fmla="*/ 797059 w 1690360"/>
              <a:gd name="connsiteY58" fmla="*/ 72969 h 1690360"/>
              <a:gd name="connsiteX59" fmla="*/ 73144 w 1690360"/>
              <a:gd name="connsiteY59" fmla="*/ 797059 h 1690360"/>
              <a:gd name="connsiteX60" fmla="*/ 193184 w 1690360"/>
              <a:gd name="connsiteY60" fmla="*/ 797059 h 1690360"/>
              <a:gd name="connsiteX61" fmla="*/ 193184 w 1690360"/>
              <a:gd name="connsiteY61" fmla="*/ 824357 h 1690360"/>
              <a:gd name="connsiteX62" fmla="*/ 273502 w 1690360"/>
              <a:gd name="connsiteY62" fmla="*/ 824357 h 1690360"/>
              <a:gd name="connsiteX63" fmla="*/ 273502 w 1690360"/>
              <a:gd name="connsiteY63" fmla="*/ 797584 h 1690360"/>
              <a:gd name="connsiteX64" fmla="*/ 315149 w 1690360"/>
              <a:gd name="connsiteY64" fmla="*/ 797584 h 1690360"/>
              <a:gd name="connsiteX65" fmla="*/ 315149 w 1690360"/>
              <a:gd name="connsiteY65" fmla="*/ 824357 h 1690360"/>
              <a:gd name="connsiteX66" fmla="*/ 457237 w 1690360"/>
              <a:gd name="connsiteY66" fmla="*/ 824357 h 1690360"/>
              <a:gd name="connsiteX67" fmla="*/ 457237 w 1690360"/>
              <a:gd name="connsiteY67" fmla="*/ 797759 h 1690360"/>
              <a:gd name="connsiteX68" fmla="*/ 499584 w 1690360"/>
              <a:gd name="connsiteY68" fmla="*/ 797759 h 1690360"/>
              <a:gd name="connsiteX69" fmla="*/ 499584 w 1690360"/>
              <a:gd name="connsiteY69" fmla="*/ 824357 h 1690360"/>
              <a:gd name="connsiteX70" fmla="*/ 641147 w 1690360"/>
              <a:gd name="connsiteY70" fmla="*/ 824357 h 1690360"/>
              <a:gd name="connsiteX71" fmla="*/ 641147 w 1690360"/>
              <a:gd name="connsiteY71" fmla="*/ 797584 h 1690360"/>
              <a:gd name="connsiteX72" fmla="*/ 683143 w 1690360"/>
              <a:gd name="connsiteY72" fmla="*/ 797584 h 1690360"/>
              <a:gd name="connsiteX73" fmla="*/ 683143 w 1690360"/>
              <a:gd name="connsiteY73" fmla="*/ 824357 h 1690360"/>
              <a:gd name="connsiteX74" fmla="*/ 824182 w 1690360"/>
              <a:gd name="connsiteY74" fmla="*/ 824357 h 1690360"/>
              <a:gd name="connsiteX75" fmla="*/ 824182 w 1690360"/>
              <a:gd name="connsiteY75" fmla="*/ 683143 h 1690360"/>
              <a:gd name="connsiteX76" fmla="*/ 797234 w 1690360"/>
              <a:gd name="connsiteY76" fmla="*/ 683143 h 1690360"/>
              <a:gd name="connsiteX77" fmla="*/ 797234 w 1690360"/>
              <a:gd name="connsiteY77" fmla="*/ 641147 h 1690360"/>
              <a:gd name="connsiteX78" fmla="*/ 824007 w 1690360"/>
              <a:gd name="connsiteY78" fmla="*/ 641147 h 1690360"/>
              <a:gd name="connsiteX79" fmla="*/ 824007 w 1690360"/>
              <a:gd name="connsiteY79" fmla="*/ 499409 h 1690360"/>
              <a:gd name="connsiteX80" fmla="*/ 797234 w 1690360"/>
              <a:gd name="connsiteY80" fmla="*/ 499409 h 1690360"/>
              <a:gd name="connsiteX81" fmla="*/ 797234 w 1690360"/>
              <a:gd name="connsiteY81" fmla="*/ 457412 h 1690360"/>
              <a:gd name="connsiteX82" fmla="*/ 824007 w 1690360"/>
              <a:gd name="connsiteY82" fmla="*/ 457412 h 1690360"/>
              <a:gd name="connsiteX83" fmla="*/ 824007 w 1690360"/>
              <a:gd name="connsiteY83" fmla="*/ 315149 h 1690360"/>
              <a:gd name="connsiteX84" fmla="*/ 797234 w 1690360"/>
              <a:gd name="connsiteY84" fmla="*/ 315149 h 1690360"/>
              <a:gd name="connsiteX85" fmla="*/ 797234 w 1690360"/>
              <a:gd name="connsiteY85" fmla="*/ 273677 h 1690360"/>
              <a:gd name="connsiteX86" fmla="*/ 824007 w 1690360"/>
              <a:gd name="connsiteY86" fmla="*/ 273677 h 1690360"/>
              <a:gd name="connsiteX87" fmla="*/ 824007 w 1690360"/>
              <a:gd name="connsiteY87" fmla="*/ 193359 h 1690360"/>
              <a:gd name="connsiteX88" fmla="*/ 796709 w 1690360"/>
              <a:gd name="connsiteY88" fmla="*/ 193359 h 1690360"/>
              <a:gd name="connsiteX89" fmla="*/ 797059 w 1690360"/>
              <a:gd name="connsiteY89" fmla="*/ 72969 h 1690360"/>
              <a:gd name="connsiteX90" fmla="*/ 193184 w 1690360"/>
              <a:gd name="connsiteY90" fmla="*/ 895051 h 1690360"/>
              <a:gd name="connsiteX91" fmla="*/ 72969 w 1690360"/>
              <a:gd name="connsiteY91" fmla="*/ 895051 h 1690360"/>
              <a:gd name="connsiteX92" fmla="*/ 797409 w 1690360"/>
              <a:gd name="connsiteY92" fmla="*/ 1618791 h 1690360"/>
              <a:gd name="connsiteX93" fmla="*/ 797409 w 1690360"/>
              <a:gd name="connsiteY93" fmla="*/ 1498401 h 1690360"/>
              <a:gd name="connsiteX94" fmla="*/ 824532 w 1690360"/>
              <a:gd name="connsiteY94" fmla="*/ 1498401 h 1690360"/>
              <a:gd name="connsiteX95" fmla="*/ 824532 w 1690360"/>
              <a:gd name="connsiteY95" fmla="*/ 1418083 h 1690360"/>
              <a:gd name="connsiteX96" fmla="*/ 797759 w 1690360"/>
              <a:gd name="connsiteY96" fmla="*/ 1418083 h 1690360"/>
              <a:gd name="connsiteX97" fmla="*/ 797759 w 1690360"/>
              <a:gd name="connsiteY97" fmla="*/ 1376611 h 1690360"/>
              <a:gd name="connsiteX98" fmla="*/ 824532 w 1690360"/>
              <a:gd name="connsiteY98" fmla="*/ 1376611 h 1690360"/>
              <a:gd name="connsiteX99" fmla="*/ 824532 w 1690360"/>
              <a:gd name="connsiteY99" fmla="*/ 1234523 h 1690360"/>
              <a:gd name="connsiteX100" fmla="*/ 797934 w 1690360"/>
              <a:gd name="connsiteY100" fmla="*/ 1234523 h 1690360"/>
              <a:gd name="connsiteX101" fmla="*/ 797934 w 1690360"/>
              <a:gd name="connsiteY101" fmla="*/ 1192176 h 1690360"/>
              <a:gd name="connsiteX102" fmla="*/ 824532 w 1690360"/>
              <a:gd name="connsiteY102" fmla="*/ 1192176 h 1690360"/>
              <a:gd name="connsiteX103" fmla="*/ 824532 w 1690360"/>
              <a:gd name="connsiteY103" fmla="*/ 1050613 h 1690360"/>
              <a:gd name="connsiteX104" fmla="*/ 797934 w 1690360"/>
              <a:gd name="connsiteY104" fmla="*/ 1050613 h 1690360"/>
              <a:gd name="connsiteX105" fmla="*/ 797934 w 1690360"/>
              <a:gd name="connsiteY105" fmla="*/ 1008267 h 1690360"/>
              <a:gd name="connsiteX106" fmla="*/ 824532 w 1690360"/>
              <a:gd name="connsiteY106" fmla="*/ 1008267 h 1690360"/>
              <a:gd name="connsiteX107" fmla="*/ 824532 w 1690360"/>
              <a:gd name="connsiteY107" fmla="*/ 867403 h 1690360"/>
              <a:gd name="connsiteX108" fmla="*/ 683143 w 1690360"/>
              <a:gd name="connsiteY108" fmla="*/ 867403 h 1690360"/>
              <a:gd name="connsiteX109" fmla="*/ 683143 w 1690360"/>
              <a:gd name="connsiteY109" fmla="*/ 894176 h 1690360"/>
              <a:gd name="connsiteX110" fmla="*/ 641147 w 1690360"/>
              <a:gd name="connsiteY110" fmla="*/ 894176 h 1690360"/>
              <a:gd name="connsiteX111" fmla="*/ 641147 w 1690360"/>
              <a:gd name="connsiteY111" fmla="*/ 867403 h 1690360"/>
              <a:gd name="connsiteX112" fmla="*/ 499409 w 1690360"/>
              <a:gd name="connsiteY112" fmla="*/ 867403 h 1690360"/>
              <a:gd name="connsiteX113" fmla="*/ 499409 w 1690360"/>
              <a:gd name="connsiteY113" fmla="*/ 894176 h 1690360"/>
              <a:gd name="connsiteX114" fmla="*/ 457587 w 1690360"/>
              <a:gd name="connsiteY114" fmla="*/ 894176 h 1690360"/>
              <a:gd name="connsiteX115" fmla="*/ 457587 w 1690360"/>
              <a:gd name="connsiteY115" fmla="*/ 867403 h 1690360"/>
              <a:gd name="connsiteX116" fmla="*/ 315149 w 1690360"/>
              <a:gd name="connsiteY116" fmla="*/ 867403 h 1690360"/>
              <a:gd name="connsiteX117" fmla="*/ 315149 w 1690360"/>
              <a:gd name="connsiteY117" fmla="*/ 894176 h 1690360"/>
              <a:gd name="connsiteX118" fmla="*/ 273677 w 1690360"/>
              <a:gd name="connsiteY118" fmla="*/ 894176 h 1690360"/>
              <a:gd name="connsiteX119" fmla="*/ 273677 w 1690360"/>
              <a:gd name="connsiteY119" fmla="*/ 867578 h 1690360"/>
              <a:gd name="connsiteX120" fmla="*/ 193359 w 1690360"/>
              <a:gd name="connsiteY120" fmla="*/ 867578 h 1690360"/>
              <a:gd name="connsiteX121" fmla="*/ 193184 w 1690360"/>
              <a:gd name="connsiteY121" fmla="*/ 895051 h 1690360"/>
              <a:gd name="connsiteX122" fmla="*/ 894876 w 1690360"/>
              <a:gd name="connsiteY122" fmla="*/ 1618966 h 1690360"/>
              <a:gd name="connsiteX123" fmla="*/ 1618791 w 1690360"/>
              <a:gd name="connsiteY123" fmla="*/ 894526 h 1690360"/>
              <a:gd name="connsiteX124" fmla="*/ 1498401 w 1690360"/>
              <a:gd name="connsiteY124" fmla="*/ 894526 h 1690360"/>
              <a:gd name="connsiteX125" fmla="*/ 1498401 w 1690360"/>
              <a:gd name="connsiteY125" fmla="*/ 867403 h 1690360"/>
              <a:gd name="connsiteX126" fmla="*/ 1418258 w 1690360"/>
              <a:gd name="connsiteY126" fmla="*/ 867403 h 1690360"/>
              <a:gd name="connsiteX127" fmla="*/ 1418258 w 1690360"/>
              <a:gd name="connsiteY127" fmla="*/ 894176 h 1690360"/>
              <a:gd name="connsiteX128" fmla="*/ 1376611 w 1690360"/>
              <a:gd name="connsiteY128" fmla="*/ 894176 h 1690360"/>
              <a:gd name="connsiteX129" fmla="*/ 1376611 w 1690360"/>
              <a:gd name="connsiteY129" fmla="*/ 867403 h 1690360"/>
              <a:gd name="connsiteX130" fmla="*/ 1234523 w 1690360"/>
              <a:gd name="connsiteY130" fmla="*/ 867403 h 1690360"/>
              <a:gd name="connsiteX131" fmla="*/ 1234523 w 1690360"/>
              <a:gd name="connsiteY131" fmla="*/ 894001 h 1690360"/>
              <a:gd name="connsiteX132" fmla="*/ 1192176 w 1690360"/>
              <a:gd name="connsiteY132" fmla="*/ 894001 h 1690360"/>
              <a:gd name="connsiteX133" fmla="*/ 1192176 w 1690360"/>
              <a:gd name="connsiteY133" fmla="*/ 867403 h 1690360"/>
              <a:gd name="connsiteX134" fmla="*/ 1050613 w 1690360"/>
              <a:gd name="connsiteY134" fmla="*/ 867403 h 1690360"/>
              <a:gd name="connsiteX135" fmla="*/ 1050613 w 1690360"/>
              <a:gd name="connsiteY135" fmla="*/ 894001 h 1690360"/>
              <a:gd name="connsiteX136" fmla="*/ 1008267 w 1690360"/>
              <a:gd name="connsiteY136" fmla="*/ 894001 h 1690360"/>
              <a:gd name="connsiteX137" fmla="*/ 1008267 w 1690360"/>
              <a:gd name="connsiteY137" fmla="*/ 867403 h 1690360"/>
              <a:gd name="connsiteX138" fmla="*/ 867403 w 1690360"/>
              <a:gd name="connsiteY138" fmla="*/ 867403 h 1690360"/>
              <a:gd name="connsiteX139" fmla="*/ 867403 w 1690360"/>
              <a:gd name="connsiteY139" fmla="*/ 1008617 h 1690360"/>
              <a:gd name="connsiteX140" fmla="*/ 894351 w 1690360"/>
              <a:gd name="connsiteY140" fmla="*/ 1008617 h 1690360"/>
              <a:gd name="connsiteX141" fmla="*/ 894351 w 1690360"/>
              <a:gd name="connsiteY141" fmla="*/ 1050963 h 1690360"/>
              <a:gd name="connsiteX142" fmla="*/ 867403 w 1690360"/>
              <a:gd name="connsiteY142" fmla="*/ 1050963 h 1690360"/>
              <a:gd name="connsiteX143" fmla="*/ 867403 w 1690360"/>
              <a:gd name="connsiteY143" fmla="*/ 1192526 h 1690360"/>
              <a:gd name="connsiteX144" fmla="*/ 894351 w 1690360"/>
              <a:gd name="connsiteY144" fmla="*/ 1192526 h 1690360"/>
              <a:gd name="connsiteX145" fmla="*/ 894351 w 1690360"/>
              <a:gd name="connsiteY145" fmla="*/ 1234523 h 1690360"/>
              <a:gd name="connsiteX146" fmla="*/ 867578 w 1690360"/>
              <a:gd name="connsiteY146" fmla="*/ 1234523 h 1690360"/>
              <a:gd name="connsiteX147" fmla="*/ 867578 w 1690360"/>
              <a:gd name="connsiteY147" fmla="*/ 1376786 h 1690360"/>
              <a:gd name="connsiteX148" fmla="*/ 894351 w 1690360"/>
              <a:gd name="connsiteY148" fmla="*/ 1376786 h 1690360"/>
              <a:gd name="connsiteX149" fmla="*/ 894351 w 1690360"/>
              <a:gd name="connsiteY149" fmla="*/ 1418258 h 1690360"/>
              <a:gd name="connsiteX150" fmla="*/ 867578 w 1690360"/>
              <a:gd name="connsiteY150" fmla="*/ 1418258 h 1690360"/>
              <a:gd name="connsiteX151" fmla="*/ 867578 w 1690360"/>
              <a:gd name="connsiteY151" fmla="*/ 1498576 h 1690360"/>
              <a:gd name="connsiteX152" fmla="*/ 894876 w 1690360"/>
              <a:gd name="connsiteY152" fmla="*/ 1498576 h 1690360"/>
              <a:gd name="connsiteX153" fmla="*/ 894876 w 1690360"/>
              <a:gd name="connsiteY153" fmla="*/ 1618966 h 169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690360" h="1690360">
                <a:moveTo>
                  <a:pt x="814208" y="0"/>
                </a:moveTo>
                <a:cubicBezTo>
                  <a:pt x="835381" y="0"/>
                  <a:pt x="856554" y="0"/>
                  <a:pt x="877727" y="0"/>
                </a:cubicBezTo>
                <a:cubicBezTo>
                  <a:pt x="880177" y="350"/>
                  <a:pt x="882452" y="1050"/>
                  <a:pt x="884902" y="1225"/>
                </a:cubicBezTo>
                <a:cubicBezTo>
                  <a:pt x="905900" y="2975"/>
                  <a:pt x="927073" y="4200"/>
                  <a:pt x="947897" y="6649"/>
                </a:cubicBezTo>
                <a:cubicBezTo>
                  <a:pt x="1001267" y="12424"/>
                  <a:pt x="1053413" y="24148"/>
                  <a:pt x="1104509" y="40772"/>
                </a:cubicBezTo>
                <a:cubicBezTo>
                  <a:pt x="1279494" y="97992"/>
                  <a:pt x="1421932" y="200533"/>
                  <a:pt x="1530423" y="349446"/>
                </a:cubicBezTo>
                <a:cubicBezTo>
                  <a:pt x="1627365" y="482435"/>
                  <a:pt x="1679686" y="631873"/>
                  <a:pt x="1690360" y="795834"/>
                </a:cubicBezTo>
                <a:cubicBezTo>
                  <a:pt x="1693685" y="846755"/>
                  <a:pt x="1691585" y="897501"/>
                  <a:pt x="1685461" y="948072"/>
                </a:cubicBezTo>
                <a:cubicBezTo>
                  <a:pt x="1678986" y="1001092"/>
                  <a:pt x="1667962" y="1053238"/>
                  <a:pt x="1651338" y="1103984"/>
                </a:cubicBezTo>
                <a:cubicBezTo>
                  <a:pt x="1595868" y="1274420"/>
                  <a:pt x="1496826" y="1414408"/>
                  <a:pt x="1353688" y="1522199"/>
                </a:cubicBezTo>
                <a:cubicBezTo>
                  <a:pt x="1218424" y="1624041"/>
                  <a:pt x="1065487" y="1679161"/>
                  <a:pt x="896626" y="1690360"/>
                </a:cubicBezTo>
                <a:cubicBezTo>
                  <a:pt x="840455" y="1694035"/>
                  <a:pt x="784460" y="1691410"/>
                  <a:pt x="728640" y="1683711"/>
                </a:cubicBezTo>
                <a:cubicBezTo>
                  <a:pt x="682094" y="1677236"/>
                  <a:pt x="636422" y="1666737"/>
                  <a:pt x="591451" y="1652563"/>
                </a:cubicBezTo>
                <a:cubicBezTo>
                  <a:pt x="481385" y="1617916"/>
                  <a:pt x="382693" y="1562796"/>
                  <a:pt x="295026" y="1487902"/>
                </a:cubicBezTo>
                <a:cubicBezTo>
                  <a:pt x="212257" y="1417033"/>
                  <a:pt x="145938" y="1333215"/>
                  <a:pt x="95542" y="1236623"/>
                </a:cubicBezTo>
                <a:cubicBezTo>
                  <a:pt x="41647" y="1132681"/>
                  <a:pt x="10499" y="1022090"/>
                  <a:pt x="2450" y="905200"/>
                </a:cubicBezTo>
                <a:cubicBezTo>
                  <a:pt x="1750" y="895926"/>
                  <a:pt x="875" y="886827"/>
                  <a:pt x="0" y="877727"/>
                </a:cubicBezTo>
                <a:cubicBezTo>
                  <a:pt x="0" y="856554"/>
                  <a:pt x="0" y="835381"/>
                  <a:pt x="0" y="814208"/>
                </a:cubicBezTo>
                <a:cubicBezTo>
                  <a:pt x="350" y="811933"/>
                  <a:pt x="1050" y="809483"/>
                  <a:pt x="1225" y="807208"/>
                </a:cubicBezTo>
                <a:cubicBezTo>
                  <a:pt x="2625" y="790060"/>
                  <a:pt x="3675" y="773086"/>
                  <a:pt x="5250" y="755937"/>
                </a:cubicBezTo>
                <a:cubicBezTo>
                  <a:pt x="8574" y="718491"/>
                  <a:pt x="15399" y="681569"/>
                  <a:pt x="24323" y="645172"/>
                </a:cubicBezTo>
                <a:cubicBezTo>
                  <a:pt x="55995" y="516557"/>
                  <a:pt x="114441" y="401417"/>
                  <a:pt x="199833" y="300275"/>
                </a:cubicBezTo>
                <a:cubicBezTo>
                  <a:pt x="284701" y="199658"/>
                  <a:pt x="387768" y="123365"/>
                  <a:pt x="508158" y="70519"/>
                </a:cubicBezTo>
                <a:cubicBezTo>
                  <a:pt x="597226" y="31497"/>
                  <a:pt x="690318" y="8749"/>
                  <a:pt x="787435" y="2275"/>
                </a:cubicBezTo>
                <a:cubicBezTo>
                  <a:pt x="796359" y="1750"/>
                  <a:pt x="805283" y="700"/>
                  <a:pt x="814208" y="0"/>
                </a:cubicBezTo>
                <a:close/>
                <a:moveTo>
                  <a:pt x="867403" y="824357"/>
                </a:moveTo>
                <a:cubicBezTo>
                  <a:pt x="914649" y="824357"/>
                  <a:pt x="961371" y="824357"/>
                  <a:pt x="1008792" y="824357"/>
                </a:cubicBezTo>
                <a:cubicBezTo>
                  <a:pt x="1008792" y="815258"/>
                  <a:pt x="1008792" y="806508"/>
                  <a:pt x="1008792" y="797759"/>
                </a:cubicBezTo>
                <a:cubicBezTo>
                  <a:pt x="1023140" y="797759"/>
                  <a:pt x="1036789" y="797759"/>
                  <a:pt x="1051138" y="797759"/>
                </a:cubicBezTo>
                <a:cubicBezTo>
                  <a:pt x="1051138" y="807033"/>
                  <a:pt x="1051138" y="815783"/>
                  <a:pt x="1051138" y="824357"/>
                </a:cubicBezTo>
                <a:cubicBezTo>
                  <a:pt x="1098559" y="824357"/>
                  <a:pt x="1145280" y="824357"/>
                  <a:pt x="1192701" y="824357"/>
                </a:cubicBezTo>
                <a:cubicBezTo>
                  <a:pt x="1192701" y="815258"/>
                  <a:pt x="1192701" y="806508"/>
                  <a:pt x="1192701" y="797584"/>
                </a:cubicBezTo>
                <a:cubicBezTo>
                  <a:pt x="1206875" y="797584"/>
                  <a:pt x="1220349" y="797584"/>
                  <a:pt x="1234698" y="797584"/>
                </a:cubicBezTo>
                <a:cubicBezTo>
                  <a:pt x="1234698" y="806683"/>
                  <a:pt x="1234698" y="815608"/>
                  <a:pt x="1234698" y="824532"/>
                </a:cubicBezTo>
                <a:cubicBezTo>
                  <a:pt x="1282294" y="824532"/>
                  <a:pt x="1329190" y="824532"/>
                  <a:pt x="1376786" y="824532"/>
                </a:cubicBezTo>
                <a:cubicBezTo>
                  <a:pt x="1376786" y="815433"/>
                  <a:pt x="1376786" y="806508"/>
                  <a:pt x="1376786" y="797584"/>
                </a:cubicBezTo>
                <a:cubicBezTo>
                  <a:pt x="1390960" y="797584"/>
                  <a:pt x="1404259" y="797584"/>
                  <a:pt x="1418433" y="797584"/>
                </a:cubicBezTo>
                <a:cubicBezTo>
                  <a:pt x="1418433" y="806858"/>
                  <a:pt x="1418433" y="815608"/>
                  <a:pt x="1418433" y="824357"/>
                </a:cubicBezTo>
                <a:cubicBezTo>
                  <a:pt x="1445555" y="824357"/>
                  <a:pt x="1471803" y="824357"/>
                  <a:pt x="1498751" y="824357"/>
                </a:cubicBezTo>
                <a:cubicBezTo>
                  <a:pt x="1498751" y="815258"/>
                  <a:pt x="1498751" y="806508"/>
                  <a:pt x="1498751" y="797059"/>
                </a:cubicBezTo>
                <a:cubicBezTo>
                  <a:pt x="1539173" y="797059"/>
                  <a:pt x="1578894" y="797059"/>
                  <a:pt x="1619491" y="797059"/>
                </a:cubicBezTo>
                <a:cubicBezTo>
                  <a:pt x="1602867" y="591626"/>
                  <a:pt x="1522199" y="417340"/>
                  <a:pt x="1371537" y="277527"/>
                </a:cubicBezTo>
                <a:cubicBezTo>
                  <a:pt x="1237498" y="153112"/>
                  <a:pt x="1077561" y="86443"/>
                  <a:pt x="894351" y="72444"/>
                </a:cubicBezTo>
                <a:cubicBezTo>
                  <a:pt x="894351" y="113216"/>
                  <a:pt x="894351" y="152937"/>
                  <a:pt x="894351" y="193359"/>
                </a:cubicBezTo>
                <a:cubicBezTo>
                  <a:pt x="884902" y="193359"/>
                  <a:pt x="876153" y="193359"/>
                  <a:pt x="867403" y="193359"/>
                </a:cubicBezTo>
                <a:cubicBezTo>
                  <a:pt x="867403" y="220482"/>
                  <a:pt x="867403" y="246905"/>
                  <a:pt x="867403" y="273852"/>
                </a:cubicBezTo>
                <a:cubicBezTo>
                  <a:pt x="876677" y="273852"/>
                  <a:pt x="885427" y="273852"/>
                  <a:pt x="894176" y="273852"/>
                </a:cubicBezTo>
                <a:cubicBezTo>
                  <a:pt x="894176" y="287676"/>
                  <a:pt x="894176" y="301150"/>
                  <a:pt x="894176" y="315324"/>
                </a:cubicBezTo>
                <a:cubicBezTo>
                  <a:pt x="885077" y="315324"/>
                  <a:pt x="876153" y="315324"/>
                  <a:pt x="867403" y="315324"/>
                </a:cubicBezTo>
                <a:cubicBezTo>
                  <a:pt x="867403" y="363095"/>
                  <a:pt x="867403" y="410166"/>
                  <a:pt x="867403" y="457762"/>
                </a:cubicBezTo>
                <a:cubicBezTo>
                  <a:pt x="876677" y="457762"/>
                  <a:pt x="885427" y="457762"/>
                  <a:pt x="894001" y="457762"/>
                </a:cubicBezTo>
                <a:cubicBezTo>
                  <a:pt x="894001" y="471936"/>
                  <a:pt x="894001" y="485410"/>
                  <a:pt x="894001" y="499584"/>
                </a:cubicBezTo>
                <a:cubicBezTo>
                  <a:pt x="884902" y="499584"/>
                  <a:pt x="876153" y="499584"/>
                  <a:pt x="867228" y="499584"/>
                </a:cubicBezTo>
                <a:cubicBezTo>
                  <a:pt x="867228" y="547005"/>
                  <a:pt x="867228" y="593726"/>
                  <a:pt x="867228" y="641322"/>
                </a:cubicBezTo>
                <a:cubicBezTo>
                  <a:pt x="876503" y="641322"/>
                  <a:pt x="885252" y="641322"/>
                  <a:pt x="894001" y="641322"/>
                </a:cubicBezTo>
                <a:cubicBezTo>
                  <a:pt x="894001" y="655671"/>
                  <a:pt x="894001" y="669145"/>
                  <a:pt x="894001" y="683318"/>
                </a:cubicBezTo>
                <a:cubicBezTo>
                  <a:pt x="884902" y="683318"/>
                  <a:pt x="876153" y="683318"/>
                  <a:pt x="867228" y="683318"/>
                </a:cubicBezTo>
                <a:cubicBezTo>
                  <a:pt x="867403" y="730565"/>
                  <a:pt x="867403" y="777111"/>
                  <a:pt x="867403" y="824357"/>
                </a:cubicBezTo>
                <a:close/>
                <a:moveTo>
                  <a:pt x="797059" y="72969"/>
                </a:moveTo>
                <a:cubicBezTo>
                  <a:pt x="388993" y="99742"/>
                  <a:pt x="93092" y="430114"/>
                  <a:pt x="73144" y="797059"/>
                </a:cubicBezTo>
                <a:cubicBezTo>
                  <a:pt x="112866" y="797059"/>
                  <a:pt x="152587" y="797059"/>
                  <a:pt x="193184" y="797059"/>
                </a:cubicBezTo>
                <a:cubicBezTo>
                  <a:pt x="193184" y="806683"/>
                  <a:pt x="193184" y="815433"/>
                  <a:pt x="193184" y="824357"/>
                </a:cubicBezTo>
                <a:cubicBezTo>
                  <a:pt x="220307" y="824357"/>
                  <a:pt x="246730" y="824357"/>
                  <a:pt x="273502" y="824357"/>
                </a:cubicBezTo>
                <a:cubicBezTo>
                  <a:pt x="273502" y="815258"/>
                  <a:pt x="273502" y="806508"/>
                  <a:pt x="273502" y="797584"/>
                </a:cubicBezTo>
                <a:cubicBezTo>
                  <a:pt x="287501" y="797584"/>
                  <a:pt x="301150" y="797584"/>
                  <a:pt x="315149" y="797584"/>
                </a:cubicBezTo>
                <a:cubicBezTo>
                  <a:pt x="315149" y="806683"/>
                  <a:pt x="315149" y="815433"/>
                  <a:pt x="315149" y="824357"/>
                </a:cubicBezTo>
                <a:cubicBezTo>
                  <a:pt x="362745" y="824357"/>
                  <a:pt x="409641" y="824357"/>
                  <a:pt x="457237" y="824357"/>
                </a:cubicBezTo>
                <a:cubicBezTo>
                  <a:pt x="457237" y="815258"/>
                  <a:pt x="457237" y="806508"/>
                  <a:pt x="457237" y="797759"/>
                </a:cubicBezTo>
                <a:cubicBezTo>
                  <a:pt x="471586" y="797759"/>
                  <a:pt x="485235" y="797759"/>
                  <a:pt x="499584" y="797759"/>
                </a:cubicBezTo>
                <a:cubicBezTo>
                  <a:pt x="499584" y="807033"/>
                  <a:pt x="499584" y="815783"/>
                  <a:pt x="499584" y="824357"/>
                </a:cubicBezTo>
                <a:cubicBezTo>
                  <a:pt x="547005" y="824357"/>
                  <a:pt x="593726" y="824357"/>
                  <a:pt x="641147" y="824357"/>
                </a:cubicBezTo>
                <a:cubicBezTo>
                  <a:pt x="641147" y="815258"/>
                  <a:pt x="641147" y="806508"/>
                  <a:pt x="641147" y="797584"/>
                </a:cubicBezTo>
                <a:cubicBezTo>
                  <a:pt x="655321" y="797584"/>
                  <a:pt x="668795" y="797584"/>
                  <a:pt x="683143" y="797584"/>
                </a:cubicBezTo>
                <a:cubicBezTo>
                  <a:pt x="683143" y="806858"/>
                  <a:pt x="683143" y="815608"/>
                  <a:pt x="683143" y="824357"/>
                </a:cubicBezTo>
                <a:cubicBezTo>
                  <a:pt x="730740" y="824357"/>
                  <a:pt x="777461" y="824357"/>
                  <a:pt x="824182" y="824357"/>
                </a:cubicBezTo>
                <a:cubicBezTo>
                  <a:pt x="824182" y="777286"/>
                  <a:pt x="824182" y="730565"/>
                  <a:pt x="824182" y="683143"/>
                </a:cubicBezTo>
                <a:cubicBezTo>
                  <a:pt x="815083" y="683143"/>
                  <a:pt x="806158" y="683143"/>
                  <a:pt x="797234" y="683143"/>
                </a:cubicBezTo>
                <a:cubicBezTo>
                  <a:pt x="797234" y="668795"/>
                  <a:pt x="797234" y="655146"/>
                  <a:pt x="797234" y="641147"/>
                </a:cubicBezTo>
                <a:cubicBezTo>
                  <a:pt x="806333" y="641147"/>
                  <a:pt x="815083" y="641147"/>
                  <a:pt x="824007" y="641147"/>
                </a:cubicBezTo>
                <a:cubicBezTo>
                  <a:pt x="824007" y="593726"/>
                  <a:pt x="824007" y="547005"/>
                  <a:pt x="824007" y="499409"/>
                </a:cubicBezTo>
                <a:cubicBezTo>
                  <a:pt x="814908" y="499409"/>
                  <a:pt x="805983" y="499409"/>
                  <a:pt x="797234" y="499409"/>
                </a:cubicBezTo>
                <a:cubicBezTo>
                  <a:pt x="797234" y="485060"/>
                  <a:pt x="797234" y="471411"/>
                  <a:pt x="797234" y="457412"/>
                </a:cubicBezTo>
                <a:cubicBezTo>
                  <a:pt x="806333" y="457412"/>
                  <a:pt x="815083" y="457412"/>
                  <a:pt x="824007" y="457412"/>
                </a:cubicBezTo>
                <a:cubicBezTo>
                  <a:pt x="824007" y="409816"/>
                  <a:pt x="824007" y="362920"/>
                  <a:pt x="824007" y="315149"/>
                </a:cubicBezTo>
                <a:cubicBezTo>
                  <a:pt x="814733" y="315149"/>
                  <a:pt x="805808" y="315149"/>
                  <a:pt x="797234" y="315149"/>
                </a:cubicBezTo>
                <a:cubicBezTo>
                  <a:pt x="797234" y="300975"/>
                  <a:pt x="797234" y="287676"/>
                  <a:pt x="797234" y="273677"/>
                </a:cubicBezTo>
                <a:cubicBezTo>
                  <a:pt x="806333" y="273677"/>
                  <a:pt x="815083" y="273677"/>
                  <a:pt x="824007" y="273677"/>
                </a:cubicBezTo>
                <a:cubicBezTo>
                  <a:pt x="824007" y="246730"/>
                  <a:pt x="824007" y="220482"/>
                  <a:pt x="824007" y="193359"/>
                </a:cubicBezTo>
                <a:cubicBezTo>
                  <a:pt x="814908" y="193359"/>
                  <a:pt x="805983" y="193359"/>
                  <a:pt x="796709" y="193359"/>
                </a:cubicBezTo>
                <a:cubicBezTo>
                  <a:pt x="797059" y="152587"/>
                  <a:pt x="797059" y="113041"/>
                  <a:pt x="797059" y="72969"/>
                </a:cubicBezTo>
                <a:close/>
                <a:moveTo>
                  <a:pt x="193184" y="895051"/>
                </a:moveTo>
                <a:cubicBezTo>
                  <a:pt x="152587" y="895051"/>
                  <a:pt x="112866" y="895051"/>
                  <a:pt x="72969" y="895051"/>
                </a:cubicBezTo>
                <a:cubicBezTo>
                  <a:pt x="99042" y="1298568"/>
                  <a:pt x="425215" y="1598143"/>
                  <a:pt x="797409" y="1618791"/>
                </a:cubicBezTo>
                <a:cubicBezTo>
                  <a:pt x="797409" y="1578894"/>
                  <a:pt x="797409" y="1538998"/>
                  <a:pt x="797409" y="1498401"/>
                </a:cubicBezTo>
                <a:cubicBezTo>
                  <a:pt x="807033" y="1498401"/>
                  <a:pt x="815783" y="1498401"/>
                  <a:pt x="824532" y="1498401"/>
                </a:cubicBezTo>
                <a:cubicBezTo>
                  <a:pt x="824532" y="1471453"/>
                  <a:pt x="824532" y="1445206"/>
                  <a:pt x="824532" y="1418083"/>
                </a:cubicBezTo>
                <a:cubicBezTo>
                  <a:pt x="815258" y="1418083"/>
                  <a:pt x="806333" y="1418083"/>
                  <a:pt x="797759" y="1418083"/>
                </a:cubicBezTo>
                <a:cubicBezTo>
                  <a:pt x="797759" y="1403909"/>
                  <a:pt x="797759" y="1390610"/>
                  <a:pt x="797759" y="1376611"/>
                </a:cubicBezTo>
                <a:cubicBezTo>
                  <a:pt x="806858" y="1376611"/>
                  <a:pt x="815608" y="1376611"/>
                  <a:pt x="824532" y="1376611"/>
                </a:cubicBezTo>
                <a:cubicBezTo>
                  <a:pt x="824532" y="1329015"/>
                  <a:pt x="824532" y="1282119"/>
                  <a:pt x="824532" y="1234523"/>
                </a:cubicBezTo>
                <a:cubicBezTo>
                  <a:pt x="815433" y="1234523"/>
                  <a:pt x="806683" y="1234523"/>
                  <a:pt x="797934" y="1234523"/>
                </a:cubicBezTo>
                <a:cubicBezTo>
                  <a:pt x="797934" y="1220174"/>
                  <a:pt x="797934" y="1206525"/>
                  <a:pt x="797934" y="1192176"/>
                </a:cubicBezTo>
                <a:cubicBezTo>
                  <a:pt x="807208" y="1192176"/>
                  <a:pt x="815783" y="1192176"/>
                  <a:pt x="824532" y="1192176"/>
                </a:cubicBezTo>
                <a:cubicBezTo>
                  <a:pt x="824532" y="1144755"/>
                  <a:pt x="824532" y="1098034"/>
                  <a:pt x="824532" y="1050613"/>
                </a:cubicBezTo>
                <a:cubicBezTo>
                  <a:pt x="815433" y="1050613"/>
                  <a:pt x="806683" y="1050613"/>
                  <a:pt x="797934" y="1050613"/>
                </a:cubicBezTo>
                <a:cubicBezTo>
                  <a:pt x="797934" y="1036264"/>
                  <a:pt x="797934" y="1022615"/>
                  <a:pt x="797934" y="1008267"/>
                </a:cubicBezTo>
                <a:cubicBezTo>
                  <a:pt x="807208" y="1008267"/>
                  <a:pt x="815958" y="1008267"/>
                  <a:pt x="824532" y="1008267"/>
                </a:cubicBezTo>
                <a:cubicBezTo>
                  <a:pt x="824532" y="960845"/>
                  <a:pt x="824532" y="914124"/>
                  <a:pt x="824532" y="867403"/>
                </a:cubicBezTo>
                <a:cubicBezTo>
                  <a:pt x="777286" y="867403"/>
                  <a:pt x="730565" y="867403"/>
                  <a:pt x="683143" y="867403"/>
                </a:cubicBezTo>
                <a:cubicBezTo>
                  <a:pt x="683143" y="876677"/>
                  <a:pt x="683143" y="885252"/>
                  <a:pt x="683143" y="894176"/>
                </a:cubicBezTo>
                <a:cubicBezTo>
                  <a:pt x="668970" y="894176"/>
                  <a:pt x="655496" y="894176"/>
                  <a:pt x="641147" y="894176"/>
                </a:cubicBezTo>
                <a:cubicBezTo>
                  <a:pt x="641147" y="884902"/>
                  <a:pt x="641147" y="875978"/>
                  <a:pt x="641147" y="867403"/>
                </a:cubicBezTo>
                <a:cubicBezTo>
                  <a:pt x="593551" y="867403"/>
                  <a:pt x="546655" y="867403"/>
                  <a:pt x="499409" y="867403"/>
                </a:cubicBezTo>
                <a:cubicBezTo>
                  <a:pt x="499409" y="876677"/>
                  <a:pt x="499409" y="885252"/>
                  <a:pt x="499409" y="894176"/>
                </a:cubicBezTo>
                <a:cubicBezTo>
                  <a:pt x="485235" y="894176"/>
                  <a:pt x="471761" y="894176"/>
                  <a:pt x="457587" y="894176"/>
                </a:cubicBezTo>
                <a:cubicBezTo>
                  <a:pt x="457587" y="885077"/>
                  <a:pt x="457587" y="876328"/>
                  <a:pt x="457587" y="867403"/>
                </a:cubicBezTo>
                <a:cubicBezTo>
                  <a:pt x="409991" y="867403"/>
                  <a:pt x="363095" y="867403"/>
                  <a:pt x="315149" y="867403"/>
                </a:cubicBezTo>
                <a:cubicBezTo>
                  <a:pt x="315149" y="876677"/>
                  <a:pt x="315149" y="885602"/>
                  <a:pt x="315149" y="894176"/>
                </a:cubicBezTo>
                <a:cubicBezTo>
                  <a:pt x="300975" y="894176"/>
                  <a:pt x="287676" y="894176"/>
                  <a:pt x="273677" y="894176"/>
                </a:cubicBezTo>
                <a:cubicBezTo>
                  <a:pt x="273677" y="885077"/>
                  <a:pt x="273677" y="876328"/>
                  <a:pt x="273677" y="867578"/>
                </a:cubicBezTo>
                <a:cubicBezTo>
                  <a:pt x="246730" y="867578"/>
                  <a:pt x="220132" y="867578"/>
                  <a:pt x="193359" y="867578"/>
                </a:cubicBezTo>
                <a:cubicBezTo>
                  <a:pt x="193184" y="876852"/>
                  <a:pt x="193184" y="885252"/>
                  <a:pt x="193184" y="895051"/>
                </a:cubicBezTo>
                <a:close/>
                <a:moveTo>
                  <a:pt x="894876" y="1618966"/>
                </a:moveTo>
                <a:cubicBezTo>
                  <a:pt x="1300842" y="1592543"/>
                  <a:pt x="1598493" y="1264270"/>
                  <a:pt x="1618791" y="894526"/>
                </a:cubicBezTo>
                <a:cubicBezTo>
                  <a:pt x="1578894" y="894526"/>
                  <a:pt x="1538998" y="894526"/>
                  <a:pt x="1498401" y="894526"/>
                </a:cubicBezTo>
                <a:cubicBezTo>
                  <a:pt x="1498401" y="884902"/>
                  <a:pt x="1498401" y="876153"/>
                  <a:pt x="1498401" y="867403"/>
                </a:cubicBezTo>
                <a:cubicBezTo>
                  <a:pt x="1471453" y="867403"/>
                  <a:pt x="1445206" y="867403"/>
                  <a:pt x="1418258" y="867403"/>
                </a:cubicBezTo>
                <a:cubicBezTo>
                  <a:pt x="1418258" y="876503"/>
                  <a:pt x="1418258" y="885252"/>
                  <a:pt x="1418258" y="894176"/>
                </a:cubicBezTo>
                <a:cubicBezTo>
                  <a:pt x="1404259" y="894176"/>
                  <a:pt x="1390610" y="894176"/>
                  <a:pt x="1376611" y="894176"/>
                </a:cubicBezTo>
                <a:cubicBezTo>
                  <a:pt x="1376611" y="885077"/>
                  <a:pt x="1376611" y="876328"/>
                  <a:pt x="1376611" y="867403"/>
                </a:cubicBezTo>
                <a:cubicBezTo>
                  <a:pt x="1329015" y="867403"/>
                  <a:pt x="1282119" y="867403"/>
                  <a:pt x="1234523" y="867403"/>
                </a:cubicBezTo>
                <a:cubicBezTo>
                  <a:pt x="1234523" y="876503"/>
                  <a:pt x="1234523" y="885252"/>
                  <a:pt x="1234523" y="894001"/>
                </a:cubicBezTo>
                <a:cubicBezTo>
                  <a:pt x="1220174" y="894001"/>
                  <a:pt x="1206525" y="894001"/>
                  <a:pt x="1192176" y="894001"/>
                </a:cubicBezTo>
                <a:cubicBezTo>
                  <a:pt x="1192176" y="884727"/>
                  <a:pt x="1192176" y="875978"/>
                  <a:pt x="1192176" y="867403"/>
                </a:cubicBezTo>
                <a:cubicBezTo>
                  <a:pt x="1144755" y="867403"/>
                  <a:pt x="1098034" y="867403"/>
                  <a:pt x="1050613" y="867403"/>
                </a:cubicBezTo>
                <a:cubicBezTo>
                  <a:pt x="1050613" y="876503"/>
                  <a:pt x="1050613" y="885252"/>
                  <a:pt x="1050613" y="894001"/>
                </a:cubicBezTo>
                <a:cubicBezTo>
                  <a:pt x="1036264" y="894001"/>
                  <a:pt x="1022615" y="894001"/>
                  <a:pt x="1008267" y="894001"/>
                </a:cubicBezTo>
                <a:cubicBezTo>
                  <a:pt x="1008267" y="884727"/>
                  <a:pt x="1008267" y="875978"/>
                  <a:pt x="1008267" y="867403"/>
                </a:cubicBezTo>
                <a:cubicBezTo>
                  <a:pt x="960845" y="867403"/>
                  <a:pt x="914124" y="867403"/>
                  <a:pt x="867403" y="867403"/>
                </a:cubicBezTo>
                <a:cubicBezTo>
                  <a:pt x="867403" y="914474"/>
                  <a:pt x="867403" y="961195"/>
                  <a:pt x="867403" y="1008617"/>
                </a:cubicBezTo>
                <a:cubicBezTo>
                  <a:pt x="876503" y="1008617"/>
                  <a:pt x="885427" y="1008617"/>
                  <a:pt x="894351" y="1008617"/>
                </a:cubicBezTo>
                <a:cubicBezTo>
                  <a:pt x="894351" y="1022965"/>
                  <a:pt x="894351" y="1036614"/>
                  <a:pt x="894351" y="1050963"/>
                </a:cubicBezTo>
                <a:cubicBezTo>
                  <a:pt x="885077" y="1050963"/>
                  <a:pt x="876153" y="1050963"/>
                  <a:pt x="867403" y="1050963"/>
                </a:cubicBezTo>
                <a:cubicBezTo>
                  <a:pt x="867403" y="1098384"/>
                  <a:pt x="867403" y="1145105"/>
                  <a:pt x="867403" y="1192526"/>
                </a:cubicBezTo>
                <a:cubicBezTo>
                  <a:pt x="876503" y="1192526"/>
                  <a:pt x="885427" y="1192526"/>
                  <a:pt x="894351" y="1192526"/>
                </a:cubicBezTo>
                <a:cubicBezTo>
                  <a:pt x="894351" y="1206875"/>
                  <a:pt x="894351" y="1220524"/>
                  <a:pt x="894351" y="1234523"/>
                </a:cubicBezTo>
                <a:cubicBezTo>
                  <a:pt x="885252" y="1234523"/>
                  <a:pt x="876503" y="1234523"/>
                  <a:pt x="867578" y="1234523"/>
                </a:cubicBezTo>
                <a:cubicBezTo>
                  <a:pt x="867578" y="1282119"/>
                  <a:pt x="867578" y="1329015"/>
                  <a:pt x="867578" y="1376786"/>
                </a:cubicBezTo>
                <a:cubicBezTo>
                  <a:pt x="876852" y="1376786"/>
                  <a:pt x="885777" y="1376786"/>
                  <a:pt x="894351" y="1376786"/>
                </a:cubicBezTo>
                <a:cubicBezTo>
                  <a:pt x="894351" y="1390960"/>
                  <a:pt x="894351" y="1404259"/>
                  <a:pt x="894351" y="1418258"/>
                </a:cubicBezTo>
                <a:cubicBezTo>
                  <a:pt x="885252" y="1418258"/>
                  <a:pt x="876503" y="1418258"/>
                  <a:pt x="867578" y="1418258"/>
                </a:cubicBezTo>
                <a:cubicBezTo>
                  <a:pt x="867578" y="1445206"/>
                  <a:pt x="867578" y="1471453"/>
                  <a:pt x="867578" y="1498576"/>
                </a:cubicBezTo>
                <a:cubicBezTo>
                  <a:pt x="876677" y="1498576"/>
                  <a:pt x="885602" y="1498576"/>
                  <a:pt x="894876" y="1498576"/>
                </a:cubicBezTo>
                <a:cubicBezTo>
                  <a:pt x="894876" y="1539348"/>
                  <a:pt x="894876" y="1578894"/>
                  <a:pt x="894876" y="1618966"/>
                </a:cubicBezTo>
                <a:close/>
              </a:path>
            </a:pathLst>
          </a:custGeom>
          <a:solidFill>
            <a:schemeClr val="bg1"/>
          </a:solidFill>
          <a:ln w="1743" cap="flat">
            <a:noFill/>
            <a:prstDash val="solid"/>
            <a:miter/>
          </a:ln>
        </p:spPr>
        <p:txBody>
          <a:bodyPr rtlCol="0" anchor="ctr"/>
          <a:lstStyle/>
          <a:p>
            <a:endParaRPr lang="en-US"/>
          </a:p>
        </p:txBody>
      </p:sp>
      <p:grpSp>
        <p:nvGrpSpPr>
          <p:cNvPr id="70" name="Group 69">
            <a:extLst>
              <a:ext uri="{FF2B5EF4-FFF2-40B4-BE49-F238E27FC236}">
                <a16:creationId xmlns:a16="http://schemas.microsoft.com/office/drawing/2014/main" id="{E7BA92D7-DE2A-41D0-8026-1770E0EBF5AF}"/>
              </a:ext>
            </a:extLst>
          </p:cNvPr>
          <p:cNvGrpSpPr/>
          <p:nvPr/>
        </p:nvGrpSpPr>
        <p:grpSpPr>
          <a:xfrm rot="16200000">
            <a:off x="343810" y="3895314"/>
            <a:ext cx="161342" cy="848960"/>
            <a:chOff x="5714992" y="3390901"/>
            <a:chExt cx="388288" cy="2043113"/>
          </a:xfrm>
        </p:grpSpPr>
        <p:sp>
          <p:nvSpPr>
            <p:cNvPr id="71" name="Freeform: Shape 70">
              <a:extLst>
                <a:ext uri="{FF2B5EF4-FFF2-40B4-BE49-F238E27FC236}">
                  <a16:creationId xmlns:a16="http://schemas.microsoft.com/office/drawing/2014/main" id="{9A234691-CFEC-4803-8844-B3E4444A1944}"/>
                </a:ext>
              </a:extLst>
            </p:cNvPr>
            <p:cNvSpPr/>
            <p:nvPr/>
          </p:nvSpPr>
          <p:spPr>
            <a:xfrm>
              <a:off x="5714992" y="3390901"/>
              <a:ext cx="388273" cy="2033585"/>
            </a:xfrm>
            <a:custGeom>
              <a:avLst/>
              <a:gdLst>
                <a:gd name="connsiteX0" fmla="*/ 194137 w 388274"/>
                <a:gd name="connsiteY0" fmla="*/ 0 h 2033587"/>
                <a:gd name="connsiteX1" fmla="*/ 296059 w 388274"/>
                <a:gd name="connsiteY1" fmla="*/ 310619 h 2033587"/>
                <a:gd name="connsiteX2" fmla="*/ 296059 w 388274"/>
                <a:gd name="connsiteY2" fmla="*/ 553291 h 2033587"/>
                <a:gd name="connsiteX3" fmla="*/ 296059 w 388274"/>
                <a:gd name="connsiteY3" fmla="*/ 713454 h 2033587"/>
                <a:gd name="connsiteX4" fmla="*/ 388274 w 388274"/>
                <a:gd name="connsiteY4" fmla="*/ 931858 h 2033587"/>
                <a:gd name="connsiteX5" fmla="*/ 388274 w 388274"/>
                <a:gd name="connsiteY5" fmla="*/ 975539 h 2033587"/>
                <a:gd name="connsiteX6" fmla="*/ 388274 w 388274"/>
                <a:gd name="connsiteY6" fmla="*/ 1917105 h 2033587"/>
                <a:gd name="connsiteX7" fmla="*/ 356727 w 388274"/>
                <a:gd name="connsiteY7" fmla="*/ 1917105 h 2033587"/>
                <a:gd name="connsiteX8" fmla="*/ 356727 w 388274"/>
                <a:gd name="connsiteY8" fmla="*/ 1965639 h 2033587"/>
                <a:gd name="connsiteX9" fmla="*/ 388274 w 388274"/>
                <a:gd name="connsiteY9" fmla="*/ 1965639 h 2033587"/>
                <a:gd name="connsiteX10" fmla="*/ 388274 w 388274"/>
                <a:gd name="connsiteY10" fmla="*/ 2033587 h 2033587"/>
                <a:gd name="connsiteX11" fmla="*/ 0 w 388274"/>
                <a:gd name="connsiteY11" fmla="*/ 2033587 h 2033587"/>
                <a:gd name="connsiteX12" fmla="*/ 0 w 388274"/>
                <a:gd name="connsiteY12" fmla="*/ 1965639 h 2033587"/>
                <a:gd name="connsiteX13" fmla="*/ 31548 w 388274"/>
                <a:gd name="connsiteY13" fmla="*/ 1965639 h 2033587"/>
                <a:gd name="connsiteX14" fmla="*/ 31548 w 388274"/>
                <a:gd name="connsiteY14" fmla="*/ 1917105 h 2033587"/>
                <a:gd name="connsiteX15" fmla="*/ 0 w 388274"/>
                <a:gd name="connsiteY15" fmla="*/ 1917105 h 2033587"/>
                <a:gd name="connsiteX16" fmla="*/ 0 w 388274"/>
                <a:gd name="connsiteY16" fmla="*/ 975539 h 2033587"/>
                <a:gd name="connsiteX17" fmla="*/ 0 w 388274"/>
                <a:gd name="connsiteY17" fmla="*/ 931858 h 2033587"/>
                <a:gd name="connsiteX18" fmla="*/ 92215 w 388274"/>
                <a:gd name="connsiteY18" fmla="*/ 713454 h 2033587"/>
                <a:gd name="connsiteX19" fmla="*/ 92215 w 388274"/>
                <a:gd name="connsiteY19" fmla="*/ 553291 h 2033587"/>
                <a:gd name="connsiteX20" fmla="*/ 92215 w 388274"/>
                <a:gd name="connsiteY20" fmla="*/ 310619 h 2033587"/>
                <a:gd name="connsiteX21" fmla="*/ 194137 w 388274"/>
                <a:gd name="connsiteY21" fmla="*/ 0 h 203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8274" h="2033587">
                  <a:moveTo>
                    <a:pt x="194137" y="0"/>
                  </a:moveTo>
                  <a:cubicBezTo>
                    <a:pt x="250437" y="0"/>
                    <a:pt x="296059" y="254320"/>
                    <a:pt x="296059" y="310619"/>
                  </a:cubicBezTo>
                  <a:lnTo>
                    <a:pt x="296059" y="553291"/>
                  </a:lnTo>
                  <a:lnTo>
                    <a:pt x="296059" y="713454"/>
                  </a:lnTo>
                  <a:cubicBezTo>
                    <a:pt x="343623" y="798389"/>
                    <a:pt x="378567" y="882353"/>
                    <a:pt x="388274" y="931858"/>
                  </a:cubicBezTo>
                  <a:lnTo>
                    <a:pt x="388274" y="975539"/>
                  </a:lnTo>
                  <a:lnTo>
                    <a:pt x="388274" y="1917105"/>
                  </a:lnTo>
                  <a:lnTo>
                    <a:pt x="356727" y="1917105"/>
                  </a:lnTo>
                  <a:lnTo>
                    <a:pt x="356727" y="1965639"/>
                  </a:lnTo>
                  <a:lnTo>
                    <a:pt x="388274" y="1965639"/>
                  </a:lnTo>
                  <a:lnTo>
                    <a:pt x="388274" y="2033587"/>
                  </a:lnTo>
                  <a:lnTo>
                    <a:pt x="0" y="2033587"/>
                  </a:lnTo>
                  <a:lnTo>
                    <a:pt x="0" y="1965639"/>
                  </a:lnTo>
                  <a:lnTo>
                    <a:pt x="31548" y="1965639"/>
                  </a:lnTo>
                  <a:lnTo>
                    <a:pt x="31548" y="1917105"/>
                  </a:lnTo>
                  <a:lnTo>
                    <a:pt x="0" y="1917105"/>
                  </a:lnTo>
                  <a:lnTo>
                    <a:pt x="0" y="975539"/>
                  </a:lnTo>
                  <a:lnTo>
                    <a:pt x="0" y="931858"/>
                  </a:lnTo>
                  <a:cubicBezTo>
                    <a:pt x="11648" y="877015"/>
                    <a:pt x="49020" y="791109"/>
                    <a:pt x="92215" y="713454"/>
                  </a:cubicBezTo>
                  <a:lnTo>
                    <a:pt x="92215" y="553291"/>
                  </a:lnTo>
                  <a:lnTo>
                    <a:pt x="92215" y="310619"/>
                  </a:lnTo>
                  <a:cubicBezTo>
                    <a:pt x="92215" y="254320"/>
                    <a:pt x="137837" y="0"/>
                    <a:pt x="194137" y="0"/>
                  </a:cubicBezTo>
                  <a:close/>
                </a:path>
              </a:pathLst>
            </a:custGeom>
            <a:solidFill>
              <a:schemeClr val="accent3"/>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74E2522-4AD2-46B3-8B66-2DF1CB1E0B7A}"/>
                </a:ext>
              </a:extLst>
            </p:cNvPr>
            <p:cNvSpPr/>
            <p:nvPr/>
          </p:nvSpPr>
          <p:spPr>
            <a:xfrm>
              <a:off x="5757710" y="3402548"/>
              <a:ext cx="145603" cy="1902544"/>
            </a:xfrm>
            <a:custGeom>
              <a:avLst/>
              <a:gdLst>
                <a:gd name="connsiteX0" fmla="*/ 219075 w 285750"/>
                <a:gd name="connsiteY0" fmla="*/ 586740 h 3733800"/>
                <a:gd name="connsiteX1" fmla="*/ 285750 w 285750"/>
                <a:gd name="connsiteY1" fmla="*/ 23813 h 3733800"/>
                <a:gd name="connsiteX2" fmla="*/ 292418 w 285750"/>
                <a:gd name="connsiteY2" fmla="*/ 0 h 3733800"/>
                <a:gd name="connsiteX3" fmla="*/ 180975 w 285750"/>
                <a:gd name="connsiteY3" fmla="*/ 586740 h 3733800"/>
                <a:gd name="connsiteX4" fmla="*/ 180975 w 285750"/>
                <a:gd name="connsiteY4" fmla="*/ 1062990 h 3733800"/>
                <a:gd name="connsiteX5" fmla="*/ 180975 w 285750"/>
                <a:gd name="connsiteY5" fmla="*/ 1377315 h 3733800"/>
                <a:gd name="connsiteX6" fmla="*/ 0 w 285750"/>
                <a:gd name="connsiteY6" fmla="*/ 1805940 h 3733800"/>
                <a:gd name="connsiteX7" fmla="*/ 0 w 285750"/>
                <a:gd name="connsiteY7" fmla="*/ 1891665 h 3733800"/>
                <a:gd name="connsiteX8" fmla="*/ 0 w 285750"/>
                <a:gd name="connsiteY8" fmla="*/ 3739515 h 3733800"/>
                <a:gd name="connsiteX9" fmla="*/ 76200 w 285750"/>
                <a:gd name="connsiteY9" fmla="*/ 3739515 h 3733800"/>
                <a:gd name="connsiteX10" fmla="*/ 76200 w 285750"/>
                <a:gd name="connsiteY10" fmla="*/ 1891665 h 3733800"/>
                <a:gd name="connsiteX11" fmla="*/ 76200 w 285750"/>
                <a:gd name="connsiteY11" fmla="*/ 1805940 h 3733800"/>
                <a:gd name="connsiteX12" fmla="*/ 257175 w 285750"/>
                <a:gd name="connsiteY12" fmla="*/ 1377315 h 3733800"/>
                <a:gd name="connsiteX13" fmla="*/ 247650 w 285750"/>
                <a:gd name="connsiteY13" fmla="*/ 1062990 h 3733800"/>
                <a:gd name="connsiteX14" fmla="*/ 219075 w 285750"/>
                <a:gd name="connsiteY14" fmla="*/ 58674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750" h="3733800">
                  <a:moveTo>
                    <a:pt x="219075" y="586740"/>
                  </a:moveTo>
                  <a:cubicBezTo>
                    <a:pt x="219075" y="496253"/>
                    <a:pt x="210503" y="176213"/>
                    <a:pt x="285750" y="23813"/>
                  </a:cubicBezTo>
                  <a:lnTo>
                    <a:pt x="292418" y="0"/>
                  </a:lnTo>
                  <a:cubicBezTo>
                    <a:pt x="211455" y="128587"/>
                    <a:pt x="180975" y="488633"/>
                    <a:pt x="180975" y="586740"/>
                  </a:cubicBezTo>
                  <a:lnTo>
                    <a:pt x="180975" y="1062990"/>
                  </a:lnTo>
                  <a:lnTo>
                    <a:pt x="180975" y="1377315"/>
                  </a:lnTo>
                  <a:cubicBezTo>
                    <a:pt x="96202" y="1529715"/>
                    <a:pt x="22860" y="1698308"/>
                    <a:pt x="0" y="1805940"/>
                  </a:cubicBezTo>
                  <a:lnTo>
                    <a:pt x="0" y="1891665"/>
                  </a:lnTo>
                  <a:lnTo>
                    <a:pt x="0" y="3739515"/>
                  </a:lnTo>
                  <a:lnTo>
                    <a:pt x="76200" y="3739515"/>
                  </a:lnTo>
                  <a:lnTo>
                    <a:pt x="76200" y="1891665"/>
                  </a:lnTo>
                  <a:lnTo>
                    <a:pt x="76200" y="1805940"/>
                  </a:lnTo>
                  <a:cubicBezTo>
                    <a:pt x="99060" y="1698308"/>
                    <a:pt x="172403" y="1529715"/>
                    <a:pt x="257175" y="1377315"/>
                  </a:cubicBezTo>
                  <a:lnTo>
                    <a:pt x="247650" y="1062990"/>
                  </a:lnTo>
                  <a:lnTo>
                    <a:pt x="219075" y="586740"/>
                  </a:lnTo>
                  <a:close/>
                </a:path>
              </a:pathLst>
            </a:custGeom>
            <a:solidFill>
              <a:srgbClr val="FFFFFF"/>
            </a:solid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DD53368A-E2AA-4ECE-8A81-F06E6EEAF035}"/>
                </a:ext>
              </a:extLst>
            </p:cNvPr>
            <p:cNvSpPr/>
            <p:nvPr/>
          </p:nvSpPr>
          <p:spPr>
            <a:xfrm>
              <a:off x="5807215" y="3926075"/>
              <a:ext cx="198990" cy="9144"/>
            </a:xfrm>
            <a:custGeom>
              <a:avLst/>
              <a:gdLst>
                <a:gd name="connsiteX0" fmla="*/ 0 w 390525"/>
                <a:gd name="connsiteY0" fmla="*/ 0 h 38100"/>
                <a:gd name="connsiteX1" fmla="*/ 399098 w 390525"/>
                <a:gd name="connsiteY1" fmla="*/ 0 h 38100"/>
                <a:gd name="connsiteX2" fmla="*/ 399098 w 390525"/>
                <a:gd name="connsiteY2" fmla="*/ 40958 h 38100"/>
                <a:gd name="connsiteX3" fmla="*/ 0 w 390525"/>
                <a:gd name="connsiteY3" fmla="*/ 40958 h 38100"/>
              </a:gdLst>
              <a:ahLst/>
              <a:cxnLst>
                <a:cxn ang="0">
                  <a:pos x="connsiteX0" y="connsiteY0"/>
                </a:cxn>
                <a:cxn ang="0">
                  <a:pos x="connsiteX1" y="connsiteY1"/>
                </a:cxn>
                <a:cxn ang="0">
                  <a:pos x="connsiteX2" y="connsiteY2"/>
                </a:cxn>
                <a:cxn ang="0">
                  <a:pos x="connsiteX3" y="connsiteY3"/>
                </a:cxn>
              </a:cxnLst>
              <a:rect l="l" t="t" r="r" b="b"/>
              <a:pathLst>
                <a:path w="390525" h="38100">
                  <a:moveTo>
                    <a:pt x="0" y="0"/>
                  </a:moveTo>
                  <a:lnTo>
                    <a:pt x="399098" y="0"/>
                  </a:lnTo>
                  <a:lnTo>
                    <a:pt x="399098" y="40958"/>
                  </a:lnTo>
                  <a:lnTo>
                    <a:pt x="0" y="40958"/>
                  </a:lnTo>
                  <a:close/>
                </a:path>
              </a:pathLst>
            </a:custGeom>
            <a:solidFill>
              <a:schemeClr val="accent3">
                <a:lumMod val="75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459F678-D6F7-4485-B316-7F23A1DAEFCE}"/>
                </a:ext>
              </a:extLst>
            </p:cNvPr>
            <p:cNvSpPr/>
            <p:nvPr/>
          </p:nvSpPr>
          <p:spPr>
            <a:xfrm>
              <a:off x="5746547" y="5308003"/>
              <a:ext cx="325179" cy="9707"/>
            </a:xfrm>
            <a:custGeom>
              <a:avLst/>
              <a:gdLst>
                <a:gd name="connsiteX0" fmla="*/ 0 w 638175"/>
                <a:gd name="connsiteY0" fmla="*/ 0 h 19050"/>
                <a:gd name="connsiteX1" fmla="*/ 638175 w 638175"/>
                <a:gd name="connsiteY1" fmla="*/ 0 h 19050"/>
                <a:gd name="connsiteX2" fmla="*/ 638175 w 638175"/>
                <a:gd name="connsiteY2" fmla="*/ 21907 h 19050"/>
                <a:gd name="connsiteX3" fmla="*/ 0 w 638175"/>
                <a:gd name="connsiteY3" fmla="*/ 21907 h 19050"/>
              </a:gdLst>
              <a:ahLst/>
              <a:cxnLst>
                <a:cxn ang="0">
                  <a:pos x="connsiteX0" y="connsiteY0"/>
                </a:cxn>
                <a:cxn ang="0">
                  <a:pos x="connsiteX1" y="connsiteY1"/>
                </a:cxn>
                <a:cxn ang="0">
                  <a:pos x="connsiteX2" y="connsiteY2"/>
                </a:cxn>
                <a:cxn ang="0">
                  <a:pos x="connsiteX3" y="connsiteY3"/>
                </a:cxn>
              </a:cxnLst>
              <a:rect l="l" t="t" r="r" b="b"/>
              <a:pathLst>
                <a:path w="638175" h="19050">
                  <a:moveTo>
                    <a:pt x="0" y="0"/>
                  </a:moveTo>
                  <a:lnTo>
                    <a:pt x="638175" y="0"/>
                  </a:lnTo>
                  <a:lnTo>
                    <a:pt x="638175" y="21907"/>
                  </a:lnTo>
                  <a:lnTo>
                    <a:pt x="0" y="21907"/>
                  </a:lnTo>
                  <a:close/>
                </a:path>
              </a:pathLst>
            </a:custGeom>
            <a:solidFill>
              <a:schemeClr val="accent3">
                <a:lumMod val="75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D71E36D-803D-4AF9-91C2-61EFB861F681}"/>
                </a:ext>
              </a:extLst>
            </p:cNvPr>
            <p:cNvSpPr/>
            <p:nvPr/>
          </p:nvSpPr>
          <p:spPr>
            <a:xfrm>
              <a:off x="5746550" y="5347563"/>
              <a:ext cx="325179" cy="9707"/>
            </a:xfrm>
            <a:custGeom>
              <a:avLst/>
              <a:gdLst>
                <a:gd name="connsiteX0" fmla="*/ 0 w 638175"/>
                <a:gd name="connsiteY0" fmla="*/ 0 h 19050"/>
                <a:gd name="connsiteX1" fmla="*/ 638175 w 638175"/>
                <a:gd name="connsiteY1" fmla="*/ 0 h 19050"/>
                <a:gd name="connsiteX2" fmla="*/ 638175 w 638175"/>
                <a:gd name="connsiteY2" fmla="*/ 21907 h 19050"/>
                <a:gd name="connsiteX3" fmla="*/ 0 w 638175"/>
                <a:gd name="connsiteY3" fmla="*/ 21907 h 19050"/>
              </a:gdLst>
              <a:ahLst/>
              <a:cxnLst>
                <a:cxn ang="0">
                  <a:pos x="connsiteX0" y="connsiteY0"/>
                </a:cxn>
                <a:cxn ang="0">
                  <a:pos x="connsiteX1" y="connsiteY1"/>
                </a:cxn>
                <a:cxn ang="0">
                  <a:pos x="connsiteX2" y="connsiteY2"/>
                </a:cxn>
                <a:cxn ang="0">
                  <a:pos x="connsiteX3" y="connsiteY3"/>
                </a:cxn>
              </a:cxnLst>
              <a:rect l="l" t="t" r="r" b="b"/>
              <a:pathLst>
                <a:path w="638175" h="19050">
                  <a:moveTo>
                    <a:pt x="0" y="0"/>
                  </a:moveTo>
                  <a:lnTo>
                    <a:pt x="638175" y="0"/>
                  </a:lnTo>
                  <a:lnTo>
                    <a:pt x="638175" y="21907"/>
                  </a:lnTo>
                  <a:lnTo>
                    <a:pt x="0" y="21907"/>
                  </a:lnTo>
                  <a:close/>
                </a:path>
              </a:pathLst>
            </a:custGeom>
            <a:solidFill>
              <a:schemeClr val="accent3">
                <a:lumMod val="75000"/>
              </a:scheme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661DEF5-F4FD-4C15-91A4-DDDA496A4068}"/>
                </a:ext>
              </a:extLst>
            </p:cNvPr>
            <p:cNvSpPr/>
            <p:nvPr/>
          </p:nvSpPr>
          <p:spPr>
            <a:xfrm>
              <a:off x="5715004" y="5421553"/>
              <a:ext cx="388276" cy="12461"/>
            </a:xfrm>
            <a:custGeom>
              <a:avLst/>
              <a:gdLst>
                <a:gd name="connsiteX0" fmla="*/ 0 w 638175"/>
                <a:gd name="connsiteY0" fmla="*/ 0 h 19050"/>
                <a:gd name="connsiteX1" fmla="*/ 638175 w 638175"/>
                <a:gd name="connsiteY1" fmla="*/ 0 h 19050"/>
                <a:gd name="connsiteX2" fmla="*/ 638175 w 638175"/>
                <a:gd name="connsiteY2" fmla="*/ 21907 h 19050"/>
                <a:gd name="connsiteX3" fmla="*/ 0 w 638175"/>
                <a:gd name="connsiteY3" fmla="*/ 21907 h 19050"/>
              </a:gdLst>
              <a:ahLst/>
              <a:cxnLst>
                <a:cxn ang="0">
                  <a:pos x="connsiteX0" y="connsiteY0"/>
                </a:cxn>
                <a:cxn ang="0">
                  <a:pos x="connsiteX1" y="connsiteY1"/>
                </a:cxn>
                <a:cxn ang="0">
                  <a:pos x="connsiteX2" y="connsiteY2"/>
                </a:cxn>
                <a:cxn ang="0">
                  <a:pos x="connsiteX3" y="connsiteY3"/>
                </a:cxn>
              </a:cxnLst>
              <a:rect l="l" t="t" r="r" b="b"/>
              <a:pathLst>
                <a:path w="638175" h="19050">
                  <a:moveTo>
                    <a:pt x="0" y="0"/>
                  </a:moveTo>
                  <a:lnTo>
                    <a:pt x="638175" y="0"/>
                  </a:lnTo>
                  <a:lnTo>
                    <a:pt x="638175" y="21907"/>
                  </a:lnTo>
                  <a:lnTo>
                    <a:pt x="0" y="21907"/>
                  </a:lnTo>
                  <a:close/>
                </a:path>
              </a:pathLst>
            </a:custGeom>
            <a:solidFill>
              <a:schemeClr val="accent3">
                <a:lumMod val="75000"/>
              </a:schemeClr>
            </a:solidFill>
            <a:ln w="9525" cap="flat">
              <a:noFill/>
              <a:prstDash val="solid"/>
              <a:miter/>
            </a:ln>
          </p:spPr>
          <p:txBody>
            <a:bodyPr rtlCol="0" anchor="ctr"/>
            <a:lstStyle/>
            <a:p>
              <a:endParaRPr lang="en-US" dirty="0"/>
            </a:p>
          </p:txBody>
        </p:sp>
      </p:grpSp>
      <p:grpSp>
        <p:nvGrpSpPr>
          <p:cNvPr id="77" name="Group 76">
            <a:extLst>
              <a:ext uri="{FF2B5EF4-FFF2-40B4-BE49-F238E27FC236}">
                <a16:creationId xmlns:a16="http://schemas.microsoft.com/office/drawing/2014/main" id="{3A885032-D3F6-4B5A-9F95-99E400C0E297}"/>
              </a:ext>
            </a:extLst>
          </p:cNvPr>
          <p:cNvGrpSpPr/>
          <p:nvPr/>
        </p:nvGrpSpPr>
        <p:grpSpPr>
          <a:xfrm>
            <a:off x="11525473" y="4384685"/>
            <a:ext cx="637203" cy="548570"/>
            <a:chOff x="7178097" y="1180801"/>
            <a:chExt cx="837426" cy="720942"/>
          </a:xfrm>
        </p:grpSpPr>
        <p:sp>
          <p:nvSpPr>
            <p:cNvPr id="78" name="Freeform: Shape 77">
              <a:extLst>
                <a:ext uri="{FF2B5EF4-FFF2-40B4-BE49-F238E27FC236}">
                  <a16:creationId xmlns:a16="http://schemas.microsoft.com/office/drawing/2014/main" id="{38A72A0A-A1C1-435F-B6BD-B95E5D8D5019}"/>
                </a:ext>
              </a:extLst>
            </p:cNvPr>
            <p:cNvSpPr/>
            <p:nvPr/>
          </p:nvSpPr>
          <p:spPr>
            <a:xfrm>
              <a:off x="7178097" y="1180801"/>
              <a:ext cx="837426" cy="720942"/>
            </a:xfrm>
            <a:custGeom>
              <a:avLst/>
              <a:gdLst>
                <a:gd name="connsiteX0" fmla="*/ 1148715 w 2533650"/>
                <a:gd name="connsiteY0" fmla="*/ 2186697 h 2181225"/>
                <a:gd name="connsiteX1" fmla="*/ 1021080 w 2533650"/>
                <a:gd name="connsiteY1" fmla="*/ 1722829 h 2181225"/>
                <a:gd name="connsiteX2" fmla="*/ 977265 w 2533650"/>
                <a:gd name="connsiteY2" fmla="*/ 1667584 h 2181225"/>
                <a:gd name="connsiteX3" fmla="*/ 908685 w 2533650"/>
                <a:gd name="connsiteY3" fmla="*/ 1625674 h 2181225"/>
                <a:gd name="connsiteX4" fmla="*/ 823913 w 2533650"/>
                <a:gd name="connsiteY4" fmla="*/ 1625674 h 2181225"/>
                <a:gd name="connsiteX5" fmla="*/ 806768 w 2533650"/>
                <a:gd name="connsiteY5" fmla="*/ 1547569 h 2181225"/>
                <a:gd name="connsiteX6" fmla="*/ 647700 w 2533650"/>
                <a:gd name="connsiteY6" fmla="*/ 1342782 h 2181225"/>
                <a:gd name="connsiteX7" fmla="*/ 597218 w 2533650"/>
                <a:gd name="connsiteY7" fmla="*/ 1323732 h 2181225"/>
                <a:gd name="connsiteX8" fmla="*/ 431483 w 2533650"/>
                <a:gd name="connsiteY8" fmla="*/ 1426602 h 2181225"/>
                <a:gd name="connsiteX9" fmla="*/ 430530 w 2533650"/>
                <a:gd name="connsiteY9" fmla="*/ 1375167 h 2181225"/>
                <a:gd name="connsiteX10" fmla="*/ 2858 w 2533650"/>
                <a:gd name="connsiteY10" fmla="*/ 1500897 h 2181225"/>
                <a:gd name="connsiteX11" fmla="*/ 0 w 2533650"/>
                <a:gd name="connsiteY11" fmla="*/ 1494229 h 2181225"/>
                <a:gd name="connsiteX12" fmla="*/ 284798 w 2533650"/>
                <a:gd name="connsiteY12" fmla="*/ 1331352 h 2181225"/>
                <a:gd name="connsiteX13" fmla="*/ 548640 w 2533650"/>
                <a:gd name="connsiteY13" fmla="*/ 1180857 h 2181225"/>
                <a:gd name="connsiteX14" fmla="*/ 581025 w 2533650"/>
                <a:gd name="connsiteY14" fmla="*/ 1123707 h 2181225"/>
                <a:gd name="connsiteX15" fmla="*/ 574358 w 2533650"/>
                <a:gd name="connsiteY15" fmla="*/ 986547 h 2181225"/>
                <a:gd name="connsiteX16" fmla="*/ 512445 w 2533650"/>
                <a:gd name="connsiteY16" fmla="*/ 911299 h 2181225"/>
                <a:gd name="connsiteX17" fmla="*/ 516255 w 2533650"/>
                <a:gd name="connsiteY17" fmla="*/ 899869 h 2181225"/>
                <a:gd name="connsiteX18" fmla="*/ 610553 w 2533650"/>
                <a:gd name="connsiteY18" fmla="*/ 796999 h 2181225"/>
                <a:gd name="connsiteX19" fmla="*/ 655320 w 2533650"/>
                <a:gd name="connsiteY19" fmla="*/ 692224 h 2181225"/>
                <a:gd name="connsiteX20" fmla="*/ 646748 w 2533650"/>
                <a:gd name="connsiteY20" fmla="*/ 616024 h 2181225"/>
                <a:gd name="connsiteX21" fmla="*/ 434340 w 2533650"/>
                <a:gd name="connsiteY21" fmla="*/ 344562 h 2181225"/>
                <a:gd name="connsiteX22" fmla="*/ 484823 w 2533650"/>
                <a:gd name="connsiteY22" fmla="*/ 353134 h 2181225"/>
                <a:gd name="connsiteX23" fmla="*/ 763905 w 2533650"/>
                <a:gd name="connsiteY23" fmla="*/ 445527 h 2181225"/>
                <a:gd name="connsiteX24" fmla="*/ 804863 w 2533650"/>
                <a:gd name="connsiteY24" fmla="*/ 435049 h 2181225"/>
                <a:gd name="connsiteX25" fmla="*/ 828675 w 2533650"/>
                <a:gd name="connsiteY25" fmla="*/ 433144 h 2181225"/>
                <a:gd name="connsiteX26" fmla="*/ 874395 w 2533650"/>
                <a:gd name="connsiteY26" fmla="*/ 443622 h 2181225"/>
                <a:gd name="connsiteX27" fmla="*/ 962025 w 2533650"/>
                <a:gd name="connsiteY27" fmla="*/ 379804 h 2181225"/>
                <a:gd name="connsiteX28" fmla="*/ 951548 w 2533650"/>
                <a:gd name="connsiteY28" fmla="*/ 340752 h 2181225"/>
                <a:gd name="connsiteX29" fmla="*/ 785813 w 2533650"/>
                <a:gd name="connsiteY29" fmla="*/ 709 h 2181225"/>
                <a:gd name="connsiteX30" fmla="*/ 817245 w 2533650"/>
                <a:gd name="connsiteY30" fmla="*/ 17854 h 2181225"/>
                <a:gd name="connsiteX31" fmla="*/ 1047750 w 2533650"/>
                <a:gd name="connsiteY31" fmla="*/ 300747 h 2181225"/>
                <a:gd name="connsiteX32" fmla="*/ 1116330 w 2533650"/>
                <a:gd name="connsiteY32" fmla="*/ 326464 h 2181225"/>
                <a:gd name="connsiteX33" fmla="*/ 1284923 w 2533650"/>
                <a:gd name="connsiteY33" fmla="*/ 175017 h 2181225"/>
                <a:gd name="connsiteX34" fmla="*/ 1294448 w 2533650"/>
                <a:gd name="connsiteY34" fmla="*/ 149299 h 2181225"/>
                <a:gd name="connsiteX35" fmla="*/ 1355408 w 2533650"/>
                <a:gd name="connsiteY35" fmla="*/ 267409 h 2181225"/>
                <a:gd name="connsiteX36" fmla="*/ 1410653 w 2533650"/>
                <a:gd name="connsiteY36" fmla="*/ 302652 h 2181225"/>
                <a:gd name="connsiteX37" fmla="*/ 1608773 w 2533650"/>
                <a:gd name="connsiteY37" fmla="*/ 343609 h 2181225"/>
                <a:gd name="connsiteX38" fmla="*/ 1695450 w 2533650"/>
                <a:gd name="connsiteY38" fmla="*/ 332179 h 2181225"/>
                <a:gd name="connsiteX39" fmla="*/ 1964055 w 2533650"/>
                <a:gd name="connsiteY39" fmla="*/ 148347 h 2181225"/>
                <a:gd name="connsiteX40" fmla="*/ 1973580 w 2533650"/>
                <a:gd name="connsiteY40" fmla="*/ 155967 h 2181225"/>
                <a:gd name="connsiteX41" fmla="*/ 1902143 w 2533650"/>
                <a:gd name="connsiteY41" fmla="*/ 302652 h 2181225"/>
                <a:gd name="connsiteX42" fmla="*/ 1844993 w 2533650"/>
                <a:gd name="connsiteY42" fmla="*/ 417904 h 2181225"/>
                <a:gd name="connsiteX43" fmla="*/ 1880235 w 2533650"/>
                <a:gd name="connsiteY43" fmla="*/ 499819 h 2181225"/>
                <a:gd name="connsiteX44" fmla="*/ 2072640 w 2533650"/>
                <a:gd name="connsiteY44" fmla="*/ 549349 h 2181225"/>
                <a:gd name="connsiteX45" fmla="*/ 2306003 w 2533650"/>
                <a:gd name="connsiteY45" fmla="*/ 612214 h 2181225"/>
                <a:gd name="connsiteX46" fmla="*/ 1967865 w 2533650"/>
                <a:gd name="connsiteY46" fmla="*/ 596974 h 2181225"/>
                <a:gd name="connsiteX47" fmla="*/ 2049780 w 2533650"/>
                <a:gd name="connsiteY47" fmla="*/ 756042 h 2181225"/>
                <a:gd name="connsiteX48" fmla="*/ 2077403 w 2533650"/>
                <a:gd name="connsiteY48" fmla="*/ 837004 h 2181225"/>
                <a:gd name="connsiteX49" fmla="*/ 2136458 w 2533650"/>
                <a:gd name="connsiteY49" fmla="*/ 882724 h 2181225"/>
                <a:gd name="connsiteX50" fmla="*/ 2538413 w 2533650"/>
                <a:gd name="connsiteY50" fmla="*/ 903679 h 2181225"/>
                <a:gd name="connsiteX51" fmla="*/ 2512695 w 2533650"/>
                <a:gd name="connsiteY51" fmla="*/ 927492 h 2181225"/>
                <a:gd name="connsiteX52" fmla="*/ 2166938 w 2533650"/>
                <a:gd name="connsiteY52" fmla="*/ 1095132 h 2181225"/>
                <a:gd name="connsiteX53" fmla="*/ 2065973 w 2533650"/>
                <a:gd name="connsiteY53" fmla="*/ 1256104 h 2181225"/>
                <a:gd name="connsiteX54" fmla="*/ 2090738 w 2533650"/>
                <a:gd name="connsiteY54" fmla="*/ 1275154 h 2181225"/>
                <a:gd name="connsiteX55" fmla="*/ 2317433 w 2533650"/>
                <a:gd name="connsiteY55" fmla="*/ 1340877 h 2181225"/>
                <a:gd name="connsiteX56" fmla="*/ 2116455 w 2533650"/>
                <a:gd name="connsiteY56" fmla="*/ 1323732 h 2181225"/>
                <a:gd name="connsiteX57" fmla="*/ 2008823 w 2533650"/>
                <a:gd name="connsiteY57" fmla="*/ 1375167 h 2181225"/>
                <a:gd name="connsiteX58" fmla="*/ 1885950 w 2533650"/>
                <a:gd name="connsiteY58" fmla="*/ 1530424 h 2181225"/>
                <a:gd name="connsiteX59" fmla="*/ 1871663 w 2533650"/>
                <a:gd name="connsiteY59" fmla="*/ 1594242 h 2181225"/>
                <a:gd name="connsiteX60" fmla="*/ 1920240 w 2533650"/>
                <a:gd name="connsiteY60" fmla="*/ 1784742 h 2181225"/>
                <a:gd name="connsiteX61" fmla="*/ 1801178 w 2533650"/>
                <a:gd name="connsiteY61" fmla="*/ 1664727 h 2181225"/>
                <a:gd name="connsiteX62" fmla="*/ 1725930 w 2533650"/>
                <a:gd name="connsiteY62" fmla="*/ 1653297 h 2181225"/>
                <a:gd name="connsiteX63" fmla="*/ 1344930 w 2533650"/>
                <a:gd name="connsiteY63" fmla="*/ 1749499 h 2181225"/>
                <a:gd name="connsiteX64" fmla="*/ 1277303 w 2533650"/>
                <a:gd name="connsiteY64" fmla="*/ 1798077 h 2181225"/>
                <a:gd name="connsiteX65" fmla="*/ 1148715 w 2533650"/>
                <a:gd name="connsiteY65" fmla="*/ 2186697 h 218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533650" h="2181225">
                  <a:moveTo>
                    <a:pt x="1148715" y="2186697"/>
                  </a:moveTo>
                  <a:cubicBezTo>
                    <a:pt x="1104900" y="2026677"/>
                    <a:pt x="1062038" y="1875229"/>
                    <a:pt x="1021080" y="1722829"/>
                  </a:cubicBezTo>
                  <a:cubicBezTo>
                    <a:pt x="1014413" y="1696159"/>
                    <a:pt x="1003935" y="1678062"/>
                    <a:pt x="977265" y="1667584"/>
                  </a:cubicBezTo>
                  <a:cubicBezTo>
                    <a:pt x="952500" y="1658059"/>
                    <a:pt x="929640" y="1641867"/>
                    <a:pt x="908685" y="1625674"/>
                  </a:cubicBezTo>
                  <a:cubicBezTo>
                    <a:pt x="882015" y="1604719"/>
                    <a:pt x="856298" y="1591384"/>
                    <a:pt x="823913" y="1625674"/>
                  </a:cubicBezTo>
                  <a:cubicBezTo>
                    <a:pt x="848678" y="1588527"/>
                    <a:pt x="830580" y="1568524"/>
                    <a:pt x="806768" y="1547569"/>
                  </a:cubicBezTo>
                  <a:cubicBezTo>
                    <a:pt x="741045" y="1489467"/>
                    <a:pt x="686753" y="1421839"/>
                    <a:pt x="647700" y="1342782"/>
                  </a:cubicBezTo>
                  <a:cubicBezTo>
                    <a:pt x="636270" y="1318969"/>
                    <a:pt x="619125" y="1316112"/>
                    <a:pt x="597218" y="1323732"/>
                  </a:cubicBezTo>
                  <a:cubicBezTo>
                    <a:pt x="536258" y="1345639"/>
                    <a:pt x="463868" y="1348497"/>
                    <a:pt x="431483" y="1426602"/>
                  </a:cubicBezTo>
                  <a:cubicBezTo>
                    <a:pt x="419100" y="1404694"/>
                    <a:pt x="439103" y="1394217"/>
                    <a:pt x="430530" y="1375167"/>
                  </a:cubicBezTo>
                  <a:cubicBezTo>
                    <a:pt x="288608" y="1417077"/>
                    <a:pt x="145733" y="1458987"/>
                    <a:pt x="2858" y="1500897"/>
                  </a:cubicBezTo>
                  <a:cubicBezTo>
                    <a:pt x="1905" y="1498992"/>
                    <a:pt x="953" y="1496134"/>
                    <a:pt x="0" y="1494229"/>
                  </a:cubicBezTo>
                  <a:cubicBezTo>
                    <a:pt x="95250" y="1439937"/>
                    <a:pt x="189548" y="1385644"/>
                    <a:pt x="284798" y="1331352"/>
                  </a:cubicBezTo>
                  <a:cubicBezTo>
                    <a:pt x="372428" y="1280869"/>
                    <a:pt x="460058" y="1230387"/>
                    <a:pt x="548640" y="1180857"/>
                  </a:cubicBezTo>
                  <a:cubicBezTo>
                    <a:pt x="571500" y="1167522"/>
                    <a:pt x="587693" y="1148472"/>
                    <a:pt x="581025" y="1123707"/>
                  </a:cubicBezTo>
                  <a:cubicBezTo>
                    <a:pt x="568643" y="1077987"/>
                    <a:pt x="573405" y="1032267"/>
                    <a:pt x="574358" y="986547"/>
                  </a:cubicBezTo>
                  <a:cubicBezTo>
                    <a:pt x="575310" y="941779"/>
                    <a:pt x="577215" y="900822"/>
                    <a:pt x="512445" y="911299"/>
                  </a:cubicBezTo>
                  <a:cubicBezTo>
                    <a:pt x="515303" y="902727"/>
                    <a:pt x="515303" y="899869"/>
                    <a:pt x="516255" y="899869"/>
                  </a:cubicBezTo>
                  <a:cubicBezTo>
                    <a:pt x="589598" y="904632"/>
                    <a:pt x="597218" y="847482"/>
                    <a:pt x="610553" y="796999"/>
                  </a:cubicBezTo>
                  <a:cubicBezTo>
                    <a:pt x="621030" y="759852"/>
                    <a:pt x="635318" y="724609"/>
                    <a:pt x="655320" y="692224"/>
                  </a:cubicBezTo>
                  <a:cubicBezTo>
                    <a:pt x="674370" y="662697"/>
                    <a:pt x="666750" y="640789"/>
                    <a:pt x="646748" y="616024"/>
                  </a:cubicBezTo>
                  <a:cubicBezTo>
                    <a:pt x="576263" y="527442"/>
                    <a:pt x="506730" y="437907"/>
                    <a:pt x="434340" y="344562"/>
                  </a:cubicBezTo>
                  <a:cubicBezTo>
                    <a:pt x="456248" y="336942"/>
                    <a:pt x="470535" y="348372"/>
                    <a:pt x="484823" y="353134"/>
                  </a:cubicBezTo>
                  <a:cubicBezTo>
                    <a:pt x="578168" y="383614"/>
                    <a:pt x="671513" y="414094"/>
                    <a:pt x="763905" y="445527"/>
                  </a:cubicBezTo>
                  <a:cubicBezTo>
                    <a:pt x="779145" y="450289"/>
                    <a:pt x="796290" y="464577"/>
                    <a:pt x="804863" y="435049"/>
                  </a:cubicBezTo>
                  <a:cubicBezTo>
                    <a:pt x="808673" y="421714"/>
                    <a:pt x="820103" y="430287"/>
                    <a:pt x="828675" y="433144"/>
                  </a:cubicBezTo>
                  <a:cubicBezTo>
                    <a:pt x="843915" y="437907"/>
                    <a:pt x="854393" y="460767"/>
                    <a:pt x="874395" y="443622"/>
                  </a:cubicBezTo>
                  <a:cubicBezTo>
                    <a:pt x="902018" y="420762"/>
                    <a:pt x="939165" y="408379"/>
                    <a:pt x="962025" y="379804"/>
                  </a:cubicBezTo>
                  <a:cubicBezTo>
                    <a:pt x="971550" y="367422"/>
                    <a:pt x="957263" y="353134"/>
                    <a:pt x="951548" y="340752"/>
                  </a:cubicBezTo>
                  <a:cubicBezTo>
                    <a:pt x="895350" y="227404"/>
                    <a:pt x="841058" y="115009"/>
                    <a:pt x="785813" y="709"/>
                  </a:cubicBezTo>
                  <a:cubicBezTo>
                    <a:pt x="802958" y="-3101"/>
                    <a:pt x="810578" y="9282"/>
                    <a:pt x="817245" y="17854"/>
                  </a:cubicBezTo>
                  <a:cubicBezTo>
                    <a:pt x="894398" y="111199"/>
                    <a:pt x="972503" y="204544"/>
                    <a:pt x="1047750" y="300747"/>
                  </a:cubicBezTo>
                  <a:cubicBezTo>
                    <a:pt x="1067753" y="326464"/>
                    <a:pt x="1085850" y="328369"/>
                    <a:pt x="1116330" y="326464"/>
                  </a:cubicBezTo>
                  <a:cubicBezTo>
                    <a:pt x="1212533" y="318844"/>
                    <a:pt x="1278255" y="281697"/>
                    <a:pt x="1284923" y="175017"/>
                  </a:cubicBezTo>
                  <a:cubicBezTo>
                    <a:pt x="1284923" y="168349"/>
                    <a:pt x="1289685" y="161682"/>
                    <a:pt x="1294448" y="149299"/>
                  </a:cubicBezTo>
                  <a:cubicBezTo>
                    <a:pt x="1316355" y="192162"/>
                    <a:pt x="1337310" y="229309"/>
                    <a:pt x="1355408" y="267409"/>
                  </a:cubicBezTo>
                  <a:cubicBezTo>
                    <a:pt x="1366838" y="292174"/>
                    <a:pt x="1382078" y="303604"/>
                    <a:pt x="1410653" y="302652"/>
                  </a:cubicBezTo>
                  <a:cubicBezTo>
                    <a:pt x="1479233" y="301699"/>
                    <a:pt x="1545908" y="318844"/>
                    <a:pt x="1608773" y="343609"/>
                  </a:cubicBezTo>
                  <a:cubicBezTo>
                    <a:pt x="1642110" y="356944"/>
                    <a:pt x="1665923" y="353134"/>
                    <a:pt x="1695450" y="332179"/>
                  </a:cubicBezTo>
                  <a:cubicBezTo>
                    <a:pt x="1784033" y="269314"/>
                    <a:pt x="1874520" y="209307"/>
                    <a:pt x="1964055" y="148347"/>
                  </a:cubicBezTo>
                  <a:cubicBezTo>
                    <a:pt x="1966913" y="151204"/>
                    <a:pt x="1970723" y="153109"/>
                    <a:pt x="1973580" y="155967"/>
                  </a:cubicBezTo>
                  <a:cubicBezTo>
                    <a:pt x="1949768" y="204544"/>
                    <a:pt x="1925955" y="253122"/>
                    <a:pt x="1902143" y="302652"/>
                  </a:cubicBezTo>
                  <a:cubicBezTo>
                    <a:pt x="1883093" y="340752"/>
                    <a:pt x="1864043" y="379804"/>
                    <a:pt x="1844993" y="417904"/>
                  </a:cubicBezTo>
                  <a:cubicBezTo>
                    <a:pt x="1822133" y="464577"/>
                    <a:pt x="1828800" y="484579"/>
                    <a:pt x="1880235" y="499819"/>
                  </a:cubicBezTo>
                  <a:cubicBezTo>
                    <a:pt x="1944053" y="518869"/>
                    <a:pt x="2008823" y="533157"/>
                    <a:pt x="2072640" y="549349"/>
                  </a:cubicBezTo>
                  <a:cubicBezTo>
                    <a:pt x="2150745" y="569352"/>
                    <a:pt x="2227898" y="588402"/>
                    <a:pt x="2306003" y="612214"/>
                  </a:cubicBezTo>
                  <a:cubicBezTo>
                    <a:pt x="2194560" y="615072"/>
                    <a:pt x="2084070" y="594117"/>
                    <a:pt x="1967865" y="596974"/>
                  </a:cubicBezTo>
                  <a:cubicBezTo>
                    <a:pt x="1994535" y="654124"/>
                    <a:pt x="2032635" y="699844"/>
                    <a:pt x="2049780" y="756042"/>
                  </a:cubicBezTo>
                  <a:cubicBezTo>
                    <a:pt x="2058353" y="782712"/>
                    <a:pt x="2072640" y="809382"/>
                    <a:pt x="2077403" y="837004"/>
                  </a:cubicBezTo>
                  <a:cubicBezTo>
                    <a:pt x="2084070" y="873199"/>
                    <a:pt x="2103120" y="881772"/>
                    <a:pt x="2136458" y="882724"/>
                  </a:cubicBezTo>
                  <a:cubicBezTo>
                    <a:pt x="2270760" y="888439"/>
                    <a:pt x="2404110" y="897012"/>
                    <a:pt x="2538413" y="903679"/>
                  </a:cubicBezTo>
                  <a:cubicBezTo>
                    <a:pt x="2538413" y="922729"/>
                    <a:pt x="2522220" y="922729"/>
                    <a:pt x="2512695" y="927492"/>
                  </a:cubicBezTo>
                  <a:cubicBezTo>
                    <a:pt x="2397443" y="984642"/>
                    <a:pt x="2284095" y="1043697"/>
                    <a:pt x="2166938" y="1095132"/>
                  </a:cubicBezTo>
                  <a:cubicBezTo>
                    <a:pt x="2092643" y="1127517"/>
                    <a:pt x="2084070" y="1193239"/>
                    <a:pt x="2065973" y="1256104"/>
                  </a:cubicBezTo>
                  <a:cubicBezTo>
                    <a:pt x="2060258" y="1277059"/>
                    <a:pt x="2080260" y="1272297"/>
                    <a:pt x="2090738" y="1275154"/>
                  </a:cubicBezTo>
                  <a:cubicBezTo>
                    <a:pt x="2166938" y="1295157"/>
                    <a:pt x="2242185" y="1314207"/>
                    <a:pt x="2317433" y="1340877"/>
                  </a:cubicBezTo>
                  <a:cubicBezTo>
                    <a:pt x="2250758" y="1335162"/>
                    <a:pt x="2183130" y="1333257"/>
                    <a:pt x="2116455" y="1323732"/>
                  </a:cubicBezTo>
                  <a:cubicBezTo>
                    <a:pt x="2047875" y="1314207"/>
                    <a:pt x="2044065" y="1313254"/>
                    <a:pt x="2008823" y="1375167"/>
                  </a:cubicBezTo>
                  <a:cubicBezTo>
                    <a:pt x="1976438" y="1433269"/>
                    <a:pt x="1938338" y="1487562"/>
                    <a:pt x="1885950" y="1530424"/>
                  </a:cubicBezTo>
                  <a:cubicBezTo>
                    <a:pt x="1862138" y="1549474"/>
                    <a:pt x="1865948" y="1571382"/>
                    <a:pt x="1871663" y="1594242"/>
                  </a:cubicBezTo>
                  <a:cubicBezTo>
                    <a:pt x="1886903" y="1655202"/>
                    <a:pt x="1902143" y="1716162"/>
                    <a:pt x="1920240" y="1784742"/>
                  </a:cubicBezTo>
                  <a:cubicBezTo>
                    <a:pt x="1866900" y="1750452"/>
                    <a:pt x="1837373" y="1704732"/>
                    <a:pt x="1801178" y="1664727"/>
                  </a:cubicBezTo>
                  <a:cubicBezTo>
                    <a:pt x="1777365" y="1638057"/>
                    <a:pt x="1760220" y="1633294"/>
                    <a:pt x="1725930" y="1653297"/>
                  </a:cubicBezTo>
                  <a:cubicBezTo>
                    <a:pt x="1608773" y="1720924"/>
                    <a:pt x="1482090" y="1757119"/>
                    <a:pt x="1344930" y="1749499"/>
                  </a:cubicBezTo>
                  <a:cubicBezTo>
                    <a:pt x="1305878" y="1747594"/>
                    <a:pt x="1288733" y="1761882"/>
                    <a:pt x="1277303" y="1798077"/>
                  </a:cubicBezTo>
                  <a:cubicBezTo>
                    <a:pt x="1234440" y="1924759"/>
                    <a:pt x="1192530" y="2051442"/>
                    <a:pt x="1148715" y="2186697"/>
                  </a:cubicBezTo>
                  <a:close/>
                </a:path>
              </a:pathLst>
            </a:custGeom>
            <a:solidFill>
              <a:srgbClr val="C3C3C3"/>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6B9D806-C60D-4E1C-912B-A269801835F4}"/>
                </a:ext>
              </a:extLst>
            </p:cNvPr>
            <p:cNvSpPr/>
            <p:nvPr/>
          </p:nvSpPr>
          <p:spPr>
            <a:xfrm>
              <a:off x="7501690" y="1381337"/>
              <a:ext cx="251857" cy="236116"/>
            </a:xfrm>
            <a:custGeom>
              <a:avLst/>
              <a:gdLst>
                <a:gd name="connsiteX0" fmla="*/ 631640 w 762000"/>
                <a:gd name="connsiteY0" fmla="*/ 226469 h 714375"/>
                <a:gd name="connsiteX1" fmla="*/ 639260 w 762000"/>
                <a:gd name="connsiteY1" fmla="*/ 236947 h 714375"/>
                <a:gd name="connsiteX2" fmla="*/ 659262 w 762000"/>
                <a:gd name="connsiteY2" fmla="*/ 273142 h 714375"/>
                <a:gd name="connsiteX3" fmla="*/ 698315 w 762000"/>
                <a:gd name="connsiteY3" fmla="*/ 302669 h 714375"/>
                <a:gd name="connsiteX4" fmla="*/ 724985 w 762000"/>
                <a:gd name="connsiteY4" fmla="*/ 316004 h 714375"/>
                <a:gd name="connsiteX5" fmla="*/ 707840 w 762000"/>
                <a:gd name="connsiteY5" fmla="*/ 341722 h 714375"/>
                <a:gd name="connsiteX6" fmla="*/ 686885 w 762000"/>
                <a:gd name="connsiteY6" fmla="*/ 445544 h 714375"/>
                <a:gd name="connsiteX7" fmla="*/ 765942 w 762000"/>
                <a:gd name="connsiteY7" fmla="*/ 488407 h 714375"/>
                <a:gd name="connsiteX8" fmla="*/ 685932 w 762000"/>
                <a:gd name="connsiteY8" fmla="*/ 510314 h 714375"/>
                <a:gd name="connsiteX9" fmla="*/ 619257 w 762000"/>
                <a:gd name="connsiteY9" fmla="*/ 552224 h 714375"/>
                <a:gd name="connsiteX10" fmla="*/ 557345 w 762000"/>
                <a:gd name="connsiteY10" fmla="*/ 617947 h 714375"/>
                <a:gd name="connsiteX11" fmla="*/ 516387 w 762000"/>
                <a:gd name="connsiteY11" fmla="*/ 670334 h 714375"/>
                <a:gd name="connsiteX12" fmla="*/ 524960 w 762000"/>
                <a:gd name="connsiteY12" fmla="*/ 688432 h 714375"/>
                <a:gd name="connsiteX13" fmla="*/ 478287 w 762000"/>
                <a:gd name="connsiteY13" fmla="*/ 702719 h 714375"/>
                <a:gd name="connsiteX14" fmla="*/ 381132 w 762000"/>
                <a:gd name="connsiteY14" fmla="*/ 684622 h 714375"/>
                <a:gd name="connsiteX15" fmla="*/ 234447 w 762000"/>
                <a:gd name="connsiteY15" fmla="*/ 660809 h 714375"/>
                <a:gd name="connsiteX16" fmla="*/ 165867 w 762000"/>
                <a:gd name="connsiteY16" fmla="*/ 628424 h 714375"/>
                <a:gd name="connsiteX17" fmla="*/ 156342 w 762000"/>
                <a:gd name="connsiteY17" fmla="*/ 617947 h 714375"/>
                <a:gd name="connsiteX18" fmla="*/ 153485 w 762000"/>
                <a:gd name="connsiteY18" fmla="*/ 604612 h 714375"/>
                <a:gd name="connsiteX19" fmla="*/ 86810 w 762000"/>
                <a:gd name="connsiteY19" fmla="*/ 533174 h 714375"/>
                <a:gd name="connsiteX20" fmla="*/ 57282 w 762000"/>
                <a:gd name="connsiteY20" fmla="*/ 496979 h 714375"/>
                <a:gd name="connsiteX21" fmla="*/ 2990 w 762000"/>
                <a:gd name="connsiteY21" fmla="*/ 352199 h 714375"/>
                <a:gd name="connsiteX22" fmla="*/ 10610 w 762000"/>
                <a:gd name="connsiteY22" fmla="*/ 327434 h 714375"/>
                <a:gd name="connsiteX23" fmla="*/ 89667 w 762000"/>
                <a:gd name="connsiteY23" fmla="*/ 182654 h 714375"/>
                <a:gd name="connsiteX24" fmla="*/ 85857 w 762000"/>
                <a:gd name="connsiteY24" fmla="*/ 136934 h 714375"/>
                <a:gd name="connsiteX25" fmla="*/ 120147 w 762000"/>
                <a:gd name="connsiteY25" fmla="*/ 103597 h 714375"/>
                <a:gd name="connsiteX26" fmla="*/ 235400 w 762000"/>
                <a:gd name="connsiteY26" fmla="*/ 58829 h 714375"/>
                <a:gd name="connsiteX27" fmla="*/ 271595 w 762000"/>
                <a:gd name="connsiteY27" fmla="*/ 52162 h 714375"/>
                <a:gd name="connsiteX28" fmla="*/ 314457 w 762000"/>
                <a:gd name="connsiteY28" fmla="*/ 56924 h 714375"/>
                <a:gd name="connsiteX29" fmla="*/ 344937 w 762000"/>
                <a:gd name="connsiteY29" fmla="*/ 35017 h 714375"/>
                <a:gd name="connsiteX30" fmla="*/ 438282 w 762000"/>
                <a:gd name="connsiteY30" fmla="*/ 47399 h 714375"/>
                <a:gd name="connsiteX31" fmla="*/ 549725 w 762000"/>
                <a:gd name="connsiteY31" fmla="*/ 92167 h 714375"/>
                <a:gd name="connsiteX32" fmla="*/ 586872 w 762000"/>
                <a:gd name="connsiteY32" fmla="*/ 126457 h 714375"/>
                <a:gd name="connsiteX33" fmla="*/ 624972 w 762000"/>
                <a:gd name="connsiteY33" fmla="*/ 173129 h 714375"/>
                <a:gd name="connsiteX34" fmla="*/ 631640 w 762000"/>
                <a:gd name="connsiteY34" fmla="*/ 226469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62000" h="714375">
                  <a:moveTo>
                    <a:pt x="631640" y="226469"/>
                  </a:moveTo>
                  <a:cubicBezTo>
                    <a:pt x="634497" y="230279"/>
                    <a:pt x="636402" y="233137"/>
                    <a:pt x="639260" y="236947"/>
                  </a:cubicBezTo>
                  <a:cubicBezTo>
                    <a:pt x="650690" y="246472"/>
                    <a:pt x="656405" y="259807"/>
                    <a:pt x="659262" y="273142"/>
                  </a:cubicBezTo>
                  <a:cubicBezTo>
                    <a:pt x="664025" y="295049"/>
                    <a:pt x="674502" y="305527"/>
                    <a:pt x="698315" y="302669"/>
                  </a:cubicBezTo>
                  <a:cubicBezTo>
                    <a:pt x="708792" y="300764"/>
                    <a:pt x="722127" y="302669"/>
                    <a:pt x="724985" y="316004"/>
                  </a:cubicBezTo>
                  <a:cubicBezTo>
                    <a:pt x="728795" y="329339"/>
                    <a:pt x="716412" y="335054"/>
                    <a:pt x="707840" y="341722"/>
                  </a:cubicBezTo>
                  <a:cubicBezTo>
                    <a:pt x="670692" y="370297"/>
                    <a:pt x="672597" y="406492"/>
                    <a:pt x="686885" y="445544"/>
                  </a:cubicBezTo>
                  <a:cubicBezTo>
                    <a:pt x="710697" y="464594"/>
                    <a:pt x="746892" y="460784"/>
                    <a:pt x="765942" y="488407"/>
                  </a:cubicBezTo>
                  <a:cubicBezTo>
                    <a:pt x="745940" y="519839"/>
                    <a:pt x="711650" y="499837"/>
                    <a:pt x="685932" y="510314"/>
                  </a:cubicBezTo>
                  <a:cubicBezTo>
                    <a:pt x="656405" y="512219"/>
                    <a:pt x="631640" y="522697"/>
                    <a:pt x="619257" y="552224"/>
                  </a:cubicBezTo>
                  <a:cubicBezTo>
                    <a:pt x="609732" y="584609"/>
                    <a:pt x="590682" y="608422"/>
                    <a:pt x="557345" y="617947"/>
                  </a:cubicBezTo>
                  <a:cubicBezTo>
                    <a:pt x="540200" y="633187"/>
                    <a:pt x="498290" y="627472"/>
                    <a:pt x="516387" y="670334"/>
                  </a:cubicBezTo>
                  <a:cubicBezTo>
                    <a:pt x="519245" y="676049"/>
                    <a:pt x="522102" y="682717"/>
                    <a:pt x="524960" y="688432"/>
                  </a:cubicBezTo>
                  <a:cubicBezTo>
                    <a:pt x="525912" y="725579"/>
                    <a:pt x="521150" y="726532"/>
                    <a:pt x="478287" y="702719"/>
                  </a:cubicBezTo>
                  <a:cubicBezTo>
                    <a:pt x="448760" y="677954"/>
                    <a:pt x="417327" y="677002"/>
                    <a:pt x="381132" y="684622"/>
                  </a:cubicBezTo>
                  <a:cubicBezTo>
                    <a:pt x="330650" y="695099"/>
                    <a:pt x="282072" y="677002"/>
                    <a:pt x="234447" y="660809"/>
                  </a:cubicBezTo>
                  <a:cubicBezTo>
                    <a:pt x="210635" y="653189"/>
                    <a:pt x="188727" y="639854"/>
                    <a:pt x="165867" y="628424"/>
                  </a:cubicBezTo>
                  <a:cubicBezTo>
                    <a:pt x="162057" y="625567"/>
                    <a:pt x="158247" y="621757"/>
                    <a:pt x="156342" y="617947"/>
                  </a:cubicBezTo>
                  <a:cubicBezTo>
                    <a:pt x="155390" y="613184"/>
                    <a:pt x="154437" y="604612"/>
                    <a:pt x="153485" y="604612"/>
                  </a:cubicBezTo>
                  <a:cubicBezTo>
                    <a:pt x="107765" y="602707"/>
                    <a:pt x="111575" y="554129"/>
                    <a:pt x="86810" y="533174"/>
                  </a:cubicBezTo>
                  <a:cubicBezTo>
                    <a:pt x="70617" y="526507"/>
                    <a:pt x="63950" y="511267"/>
                    <a:pt x="57282" y="496979"/>
                  </a:cubicBezTo>
                  <a:cubicBezTo>
                    <a:pt x="29660" y="452212"/>
                    <a:pt x="41090" y="393157"/>
                    <a:pt x="2990" y="352199"/>
                  </a:cubicBezTo>
                  <a:cubicBezTo>
                    <a:pt x="-4630" y="343627"/>
                    <a:pt x="3942" y="334102"/>
                    <a:pt x="10610" y="327434"/>
                  </a:cubicBezTo>
                  <a:cubicBezTo>
                    <a:pt x="52520" y="287429"/>
                    <a:pt x="56330" y="227422"/>
                    <a:pt x="89667" y="182654"/>
                  </a:cubicBezTo>
                  <a:cubicBezTo>
                    <a:pt x="100145" y="168367"/>
                    <a:pt x="88715" y="152174"/>
                    <a:pt x="85857" y="136934"/>
                  </a:cubicBezTo>
                  <a:cubicBezTo>
                    <a:pt x="79190" y="103597"/>
                    <a:pt x="87762" y="95024"/>
                    <a:pt x="120147" y="103597"/>
                  </a:cubicBezTo>
                  <a:cubicBezTo>
                    <a:pt x="176345" y="117884"/>
                    <a:pt x="198252" y="110264"/>
                    <a:pt x="235400" y="58829"/>
                  </a:cubicBezTo>
                  <a:cubicBezTo>
                    <a:pt x="246830" y="43589"/>
                    <a:pt x="254450" y="26444"/>
                    <a:pt x="271595" y="52162"/>
                  </a:cubicBezTo>
                  <a:cubicBezTo>
                    <a:pt x="283025" y="68354"/>
                    <a:pt x="299217" y="63592"/>
                    <a:pt x="314457" y="56924"/>
                  </a:cubicBezTo>
                  <a:cubicBezTo>
                    <a:pt x="325887" y="52162"/>
                    <a:pt x="335412" y="42637"/>
                    <a:pt x="344937" y="35017"/>
                  </a:cubicBezTo>
                  <a:cubicBezTo>
                    <a:pt x="402087" y="-13561"/>
                    <a:pt x="402087" y="-13561"/>
                    <a:pt x="438282" y="47399"/>
                  </a:cubicBezTo>
                  <a:cubicBezTo>
                    <a:pt x="459237" y="82642"/>
                    <a:pt x="503052" y="100739"/>
                    <a:pt x="549725" y="92167"/>
                  </a:cubicBezTo>
                  <a:cubicBezTo>
                    <a:pt x="580205" y="86452"/>
                    <a:pt x="602112" y="83594"/>
                    <a:pt x="586872" y="126457"/>
                  </a:cubicBezTo>
                  <a:cubicBezTo>
                    <a:pt x="575442" y="157889"/>
                    <a:pt x="613542" y="155984"/>
                    <a:pt x="624972" y="173129"/>
                  </a:cubicBezTo>
                  <a:cubicBezTo>
                    <a:pt x="632592" y="189322"/>
                    <a:pt x="624020" y="209324"/>
                    <a:pt x="631640" y="226469"/>
                  </a:cubicBezTo>
                  <a:close/>
                </a:path>
              </a:pathLst>
            </a:custGeom>
            <a:solidFill>
              <a:srgbClr val="232126"/>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C7743B0-FE4A-4971-97A1-20BB969D6535}"/>
                </a:ext>
              </a:extLst>
            </p:cNvPr>
            <p:cNvSpPr/>
            <p:nvPr/>
          </p:nvSpPr>
          <p:spPr>
            <a:xfrm>
              <a:off x="7535252" y="1502913"/>
              <a:ext cx="245561" cy="173152"/>
            </a:xfrm>
            <a:custGeom>
              <a:avLst/>
              <a:gdLst>
                <a:gd name="connsiteX0" fmla="*/ 129093 w 742950"/>
                <a:gd name="connsiteY0" fmla="*/ 284407 h 523875"/>
                <a:gd name="connsiteX1" fmla="*/ 370075 w 742950"/>
                <a:gd name="connsiteY1" fmla="*/ 287264 h 523875"/>
                <a:gd name="connsiteX2" fmla="*/ 403413 w 742950"/>
                <a:gd name="connsiteY2" fmla="*/ 259642 h 523875"/>
                <a:gd name="connsiteX3" fmla="*/ 454848 w 742950"/>
                <a:gd name="connsiteY3" fmla="*/ 230114 h 523875"/>
                <a:gd name="connsiteX4" fmla="*/ 485328 w 742950"/>
                <a:gd name="connsiteY4" fmla="*/ 209159 h 523875"/>
                <a:gd name="connsiteX5" fmla="*/ 562480 w 742950"/>
                <a:gd name="connsiteY5" fmla="*/ 140579 h 523875"/>
                <a:gd name="connsiteX6" fmla="*/ 595818 w 742950"/>
                <a:gd name="connsiteY6" fmla="*/ 125339 h 523875"/>
                <a:gd name="connsiteX7" fmla="*/ 545335 w 742950"/>
                <a:gd name="connsiteY7" fmla="*/ 33899 h 523875"/>
                <a:gd name="connsiteX8" fmla="*/ 603438 w 742950"/>
                <a:gd name="connsiteY8" fmla="*/ 52949 h 523875"/>
                <a:gd name="connsiteX9" fmla="*/ 682495 w 742950"/>
                <a:gd name="connsiteY9" fmla="*/ 9134 h 523875"/>
                <a:gd name="connsiteX10" fmla="*/ 739645 w 742950"/>
                <a:gd name="connsiteY10" fmla="*/ 32947 h 523875"/>
                <a:gd name="connsiteX11" fmla="*/ 718690 w 742950"/>
                <a:gd name="connsiteY11" fmla="*/ 223447 h 523875"/>
                <a:gd name="connsiteX12" fmla="*/ 199578 w 742950"/>
                <a:gd name="connsiteY12" fmla="*/ 527294 h 523875"/>
                <a:gd name="connsiteX13" fmla="*/ 13840 w 742950"/>
                <a:gd name="connsiteY13" fmla="*/ 445379 h 523875"/>
                <a:gd name="connsiteX14" fmla="*/ 21460 w 742950"/>
                <a:gd name="connsiteY14" fmla="*/ 395849 h 523875"/>
                <a:gd name="connsiteX15" fmla="*/ 135760 w 742950"/>
                <a:gd name="connsiteY15" fmla="*/ 328222 h 523875"/>
                <a:gd name="connsiteX16" fmla="*/ 129093 w 742950"/>
                <a:gd name="connsiteY16" fmla="*/ 284407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523875">
                  <a:moveTo>
                    <a:pt x="129093" y="284407"/>
                  </a:moveTo>
                  <a:cubicBezTo>
                    <a:pt x="209103" y="290122"/>
                    <a:pt x="289113" y="294884"/>
                    <a:pt x="370075" y="287264"/>
                  </a:cubicBezTo>
                  <a:cubicBezTo>
                    <a:pt x="389125" y="285359"/>
                    <a:pt x="397698" y="274882"/>
                    <a:pt x="403413" y="259642"/>
                  </a:cubicBezTo>
                  <a:cubicBezTo>
                    <a:pt x="411985" y="234877"/>
                    <a:pt x="424368" y="219637"/>
                    <a:pt x="454848" y="230114"/>
                  </a:cubicBezTo>
                  <a:cubicBezTo>
                    <a:pt x="470088" y="235829"/>
                    <a:pt x="481518" y="228209"/>
                    <a:pt x="485328" y="209159"/>
                  </a:cubicBezTo>
                  <a:cubicBezTo>
                    <a:pt x="495805" y="148199"/>
                    <a:pt x="504378" y="140579"/>
                    <a:pt x="562480" y="140579"/>
                  </a:cubicBezTo>
                  <a:cubicBezTo>
                    <a:pt x="573910" y="140579"/>
                    <a:pt x="586293" y="140579"/>
                    <a:pt x="595818" y="125339"/>
                  </a:cubicBezTo>
                  <a:cubicBezTo>
                    <a:pt x="540573" y="115814"/>
                    <a:pt x="539620" y="76762"/>
                    <a:pt x="545335" y="33899"/>
                  </a:cubicBezTo>
                  <a:cubicBezTo>
                    <a:pt x="554860" y="71047"/>
                    <a:pt x="573910" y="71999"/>
                    <a:pt x="603438" y="52949"/>
                  </a:cubicBezTo>
                  <a:cubicBezTo>
                    <a:pt x="628203" y="36757"/>
                    <a:pt x="655825" y="23422"/>
                    <a:pt x="682495" y="9134"/>
                  </a:cubicBezTo>
                  <a:cubicBezTo>
                    <a:pt x="711070" y="-7058"/>
                    <a:pt x="732025" y="-3248"/>
                    <a:pt x="739645" y="32947"/>
                  </a:cubicBezTo>
                  <a:cubicBezTo>
                    <a:pt x="753933" y="98669"/>
                    <a:pt x="743455" y="162487"/>
                    <a:pt x="718690" y="223447"/>
                  </a:cubicBezTo>
                  <a:cubicBezTo>
                    <a:pt x="632965" y="440617"/>
                    <a:pt x="419605" y="551107"/>
                    <a:pt x="199578" y="527294"/>
                  </a:cubicBezTo>
                  <a:cubicBezTo>
                    <a:pt x="131950" y="519674"/>
                    <a:pt x="63370" y="501577"/>
                    <a:pt x="13840" y="445379"/>
                  </a:cubicBezTo>
                  <a:cubicBezTo>
                    <a:pt x="-6162" y="423472"/>
                    <a:pt x="-5210" y="410137"/>
                    <a:pt x="21460" y="395849"/>
                  </a:cubicBezTo>
                  <a:cubicBezTo>
                    <a:pt x="60513" y="374894"/>
                    <a:pt x="93850" y="345367"/>
                    <a:pt x="135760" y="328222"/>
                  </a:cubicBezTo>
                  <a:cubicBezTo>
                    <a:pt x="181480" y="308219"/>
                    <a:pt x="117663" y="301552"/>
                    <a:pt x="129093" y="284407"/>
                  </a:cubicBezTo>
                  <a:close/>
                </a:path>
              </a:pathLst>
            </a:custGeom>
            <a:solidFill>
              <a:srgbClr val="DFDFE0"/>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7F95266C-3B39-4808-99E1-279C2DC488F0}"/>
                </a:ext>
              </a:extLst>
            </p:cNvPr>
            <p:cNvSpPr/>
            <p:nvPr/>
          </p:nvSpPr>
          <p:spPr>
            <a:xfrm>
              <a:off x="7444756" y="1336209"/>
              <a:ext cx="317970" cy="258154"/>
            </a:xfrm>
            <a:custGeom>
              <a:avLst/>
              <a:gdLst>
                <a:gd name="connsiteX0" fmla="*/ 944865 w 962025"/>
                <a:gd name="connsiteY0" fmla="*/ 208701 h 781050"/>
                <a:gd name="connsiteX1" fmla="*/ 728647 w 962025"/>
                <a:gd name="connsiteY1" fmla="*/ 42966 h 781050"/>
                <a:gd name="connsiteX2" fmla="*/ 396225 w 962025"/>
                <a:gd name="connsiteY2" fmla="*/ 22011 h 781050"/>
                <a:gd name="connsiteX3" fmla="*/ 384795 w 962025"/>
                <a:gd name="connsiteY3" fmla="*/ 25821 h 781050"/>
                <a:gd name="connsiteX4" fmla="*/ 371460 w 962025"/>
                <a:gd name="connsiteY4" fmla="*/ 26774 h 781050"/>
                <a:gd name="connsiteX5" fmla="*/ 35227 w 962025"/>
                <a:gd name="connsiteY5" fmla="*/ 714479 h 781050"/>
                <a:gd name="connsiteX6" fmla="*/ 165720 w 962025"/>
                <a:gd name="connsiteY6" fmla="*/ 759246 h 781050"/>
                <a:gd name="connsiteX7" fmla="*/ 286687 w 962025"/>
                <a:gd name="connsiteY7" fmla="*/ 669711 h 781050"/>
                <a:gd name="connsiteX8" fmla="*/ 270495 w 962025"/>
                <a:gd name="connsiteY8" fmla="*/ 651614 h 781050"/>
                <a:gd name="connsiteX9" fmla="*/ 270495 w 962025"/>
                <a:gd name="connsiteY9" fmla="*/ 651614 h 781050"/>
                <a:gd name="connsiteX10" fmla="*/ 270495 w 962025"/>
                <a:gd name="connsiteY10" fmla="*/ 651614 h 781050"/>
                <a:gd name="connsiteX11" fmla="*/ 246682 w 962025"/>
                <a:gd name="connsiteY11" fmla="*/ 640184 h 781050"/>
                <a:gd name="connsiteX12" fmla="*/ 246682 w 962025"/>
                <a:gd name="connsiteY12" fmla="*/ 640184 h 781050"/>
                <a:gd name="connsiteX13" fmla="*/ 246682 w 962025"/>
                <a:gd name="connsiteY13" fmla="*/ 640184 h 781050"/>
                <a:gd name="connsiteX14" fmla="*/ 248587 w 962025"/>
                <a:gd name="connsiteY14" fmla="*/ 590654 h 781050"/>
                <a:gd name="connsiteX15" fmla="*/ 223822 w 962025"/>
                <a:gd name="connsiteY15" fmla="*/ 521121 h 781050"/>
                <a:gd name="connsiteX16" fmla="*/ 202867 w 962025"/>
                <a:gd name="connsiteY16" fmla="*/ 497309 h 781050"/>
                <a:gd name="connsiteX17" fmla="*/ 234300 w 962025"/>
                <a:gd name="connsiteY17" fmla="*/ 497309 h 781050"/>
                <a:gd name="connsiteX18" fmla="*/ 258112 w 962025"/>
                <a:gd name="connsiteY18" fmla="*/ 422061 h 781050"/>
                <a:gd name="connsiteX19" fmla="*/ 302880 w 962025"/>
                <a:gd name="connsiteY19" fmla="*/ 307761 h 781050"/>
                <a:gd name="connsiteX20" fmla="*/ 320977 w 962025"/>
                <a:gd name="connsiteY20" fmla="*/ 292521 h 781050"/>
                <a:gd name="connsiteX21" fmla="*/ 401940 w 962025"/>
                <a:gd name="connsiteY21" fmla="*/ 279186 h 781050"/>
                <a:gd name="connsiteX22" fmla="*/ 460995 w 962025"/>
                <a:gd name="connsiteY22" fmla="*/ 259184 h 781050"/>
                <a:gd name="connsiteX23" fmla="*/ 558150 w 962025"/>
                <a:gd name="connsiteY23" fmla="*/ 214416 h 781050"/>
                <a:gd name="connsiteX24" fmla="*/ 587677 w 962025"/>
                <a:gd name="connsiteY24" fmla="*/ 218226 h 781050"/>
                <a:gd name="connsiteX25" fmla="*/ 719122 w 962025"/>
                <a:gd name="connsiteY25" fmla="*/ 286806 h 781050"/>
                <a:gd name="connsiteX26" fmla="*/ 756270 w 962025"/>
                <a:gd name="connsiteY26" fmla="*/ 355386 h 781050"/>
                <a:gd name="connsiteX27" fmla="*/ 771510 w 962025"/>
                <a:gd name="connsiteY27" fmla="*/ 374436 h 781050"/>
                <a:gd name="connsiteX28" fmla="*/ 771510 w 962025"/>
                <a:gd name="connsiteY28" fmla="*/ 374436 h 781050"/>
                <a:gd name="connsiteX29" fmla="*/ 781035 w 962025"/>
                <a:gd name="connsiteY29" fmla="*/ 399201 h 781050"/>
                <a:gd name="connsiteX30" fmla="*/ 929625 w 962025"/>
                <a:gd name="connsiteY30" fmla="*/ 313476 h 781050"/>
                <a:gd name="connsiteX31" fmla="*/ 944865 w 962025"/>
                <a:gd name="connsiteY31" fmla="*/ 208701 h 781050"/>
                <a:gd name="connsiteX32" fmla="*/ 410512 w 962025"/>
                <a:gd name="connsiteY32" fmla="*/ 26774 h 781050"/>
                <a:gd name="connsiteX33" fmla="*/ 410512 w 962025"/>
                <a:gd name="connsiteY33" fmla="*/ 26774 h 781050"/>
                <a:gd name="connsiteX34" fmla="*/ 410512 w 962025"/>
                <a:gd name="connsiteY34" fmla="*/ 26774 h 781050"/>
                <a:gd name="connsiteX35" fmla="*/ 410512 w 962025"/>
                <a:gd name="connsiteY35" fmla="*/ 267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62025" h="781050">
                  <a:moveTo>
                    <a:pt x="944865" y="208701"/>
                  </a:moveTo>
                  <a:cubicBezTo>
                    <a:pt x="888668" y="132501"/>
                    <a:pt x="815325" y="77256"/>
                    <a:pt x="728647" y="42966"/>
                  </a:cubicBezTo>
                  <a:cubicBezTo>
                    <a:pt x="621015" y="1056"/>
                    <a:pt x="509572" y="-17994"/>
                    <a:pt x="396225" y="22011"/>
                  </a:cubicBezTo>
                  <a:cubicBezTo>
                    <a:pt x="392415" y="22011"/>
                    <a:pt x="388605" y="22964"/>
                    <a:pt x="384795" y="25821"/>
                  </a:cubicBezTo>
                  <a:cubicBezTo>
                    <a:pt x="380032" y="25821"/>
                    <a:pt x="376222" y="25821"/>
                    <a:pt x="371460" y="26774"/>
                  </a:cubicBezTo>
                  <a:cubicBezTo>
                    <a:pt x="80947" y="112499"/>
                    <a:pt x="-74310" y="425871"/>
                    <a:pt x="35227" y="714479"/>
                  </a:cubicBezTo>
                  <a:cubicBezTo>
                    <a:pt x="62850" y="786869"/>
                    <a:pt x="98092" y="799251"/>
                    <a:pt x="165720" y="759246"/>
                  </a:cubicBezTo>
                  <a:cubicBezTo>
                    <a:pt x="208582" y="733529"/>
                    <a:pt x="262875" y="721146"/>
                    <a:pt x="286687" y="669711"/>
                  </a:cubicBezTo>
                  <a:cubicBezTo>
                    <a:pt x="284782" y="660186"/>
                    <a:pt x="278115" y="655424"/>
                    <a:pt x="270495" y="651614"/>
                  </a:cubicBezTo>
                  <a:cubicBezTo>
                    <a:pt x="270495" y="651614"/>
                    <a:pt x="270495" y="651614"/>
                    <a:pt x="270495" y="651614"/>
                  </a:cubicBezTo>
                  <a:cubicBezTo>
                    <a:pt x="270495" y="651614"/>
                    <a:pt x="270495" y="651614"/>
                    <a:pt x="270495" y="651614"/>
                  </a:cubicBezTo>
                  <a:cubicBezTo>
                    <a:pt x="265732" y="641136"/>
                    <a:pt x="255255" y="643041"/>
                    <a:pt x="246682" y="640184"/>
                  </a:cubicBezTo>
                  <a:cubicBezTo>
                    <a:pt x="246682" y="640184"/>
                    <a:pt x="246682" y="640184"/>
                    <a:pt x="246682" y="640184"/>
                  </a:cubicBezTo>
                  <a:cubicBezTo>
                    <a:pt x="246682" y="640184"/>
                    <a:pt x="246682" y="640184"/>
                    <a:pt x="246682" y="640184"/>
                  </a:cubicBezTo>
                  <a:cubicBezTo>
                    <a:pt x="230490" y="623039"/>
                    <a:pt x="235252" y="608751"/>
                    <a:pt x="248587" y="590654"/>
                  </a:cubicBezTo>
                  <a:cubicBezTo>
                    <a:pt x="264780" y="570651"/>
                    <a:pt x="248587" y="527789"/>
                    <a:pt x="223822" y="521121"/>
                  </a:cubicBezTo>
                  <a:cubicBezTo>
                    <a:pt x="208582" y="517311"/>
                    <a:pt x="197152" y="513501"/>
                    <a:pt x="202867" y="497309"/>
                  </a:cubicBezTo>
                  <a:cubicBezTo>
                    <a:pt x="211440" y="474449"/>
                    <a:pt x="223822" y="503024"/>
                    <a:pt x="234300" y="497309"/>
                  </a:cubicBezTo>
                  <a:cubicBezTo>
                    <a:pt x="241920" y="471591"/>
                    <a:pt x="232395" y="436349"/>
                    <a:pt x="258112" y="422061"/>
                  </a:cubicBezTo>
                  <a:cubicBezTo>
                    <a:pt x="306690" y="394439"/>
                    <a:pt x="311452" y="355386"/>
                    <a:pt x="302880" y="307761"/>
                  </a:cubicBezTo>
                  <a:cubicBezTo>
                    <a:pt x="300022" y="290616"/>
                    <a:pt x="309547" y="283949"/>
                    <a:pt x="320977" y="292521"/>
                  </a:cubicBezTo>
                  <a:cubicBezTo>
                    <a:pt x="354315" y="318239"/>
                    <a:pt x="379080" y="299189"/>
                    <a:pt x="401940" y="279186"/>
                  </a:cubicBezTo>
                  <a:cubicBezTo>
                    <a:pt x="420037" y="263946"/>
                    <a:pt x="439087" y="261089"/>
                    <a:pt x="460995" y="259184"/>
                  </a:cubicBezTo>
                  <a:cubicBezTo>
                    <a:pt x="498142" y="256326"/>
                    <a:pt x="536243" y="254421"/>
                    <a:pt x="558150" y="214416"/>
                  </a:cubicBezTo>
                  <a:cubicBezTo>
                    <a:pt x="568627" y="194414"/>
                    <a:pt x="581010" y="200129"/>
                    <a:pt x="587677" y="218226"/>
                  </a:cubicBezTo>
                  <a:cubicBezTo>
                    <a:pt x="610537" y="277281"/>
                    <a:pt x="650543" y="303951"/>
                    <a:pt x="719122" y="286806"/>
                  </a:cubicBezTo>
                  <a:cubicBezTo>
                    <a:pt x="701977" y="329669"/>
                    <a:pt x="732457" y="340146"/>
                    <a:pt x="756270" y="355386"/>
                  </a:cubicBezTo>
                  <a:cubicBezTo>
                    <a:pt x="761032" y="362054"/>
                    <a:pt x="766747" y="368721"/>
                    <a:pt x="771510" y="374436"/>
                  </a:cubicBezTo>
                  <a:cubicBezTo>
                    <a:pt x="771510" y="374436"/>
                    <a:pt x="771510" y="374436"/>
                    <a:pt x="771510" y="374436"/>
                  </a:cubicBezTo>
                  <a:cubicBezTo>
                    <a:pt x="774368" y="383009"/>
                    <a:pt x="778177" y="391581"/>
                    <a:pt x="781035" y="399201"/>
                  </a:cubicBezTo>
                  <a:cubicBezTo>
                    <a:pt x="830565" y="370626"/>
                    <a:pt x="881047" y="344909"/>
                    <a:pt x="929625" y="313476"/>
                  </a:cubicBezTo>
                  <a:cubicBezTo>
                    <a:pt x="973440" y="287759"/>
                    <a:pt x="976297" y="252516"/>
                    <a:pt x="944865" y="208701"/>
                  </a:cubicBezTo>
                  <a:close/>
                  <a:moveTo>
                    <a:pt x="410512" y="26774"/>
                  </a:moveTo>
                  <a:cubicBezTo>
                    <a:pt x="410512" y="26774"/>
                    <a:pt x="410512" y="26774"/>
                    <a:pt x="410512" y="26774"/>
                  </a:cubicBezTo>
                  <a:cubicBezTo>
                    <a:pt x="410512" y="26774"/>
                    <a:pt x="410512" y="26774"/>
                    <a:pt x="410512" y="26774"/>
                  </a:cubicBezTo>
                  <a:cubicBezTo>
                    <a:pt x="410512" y="26774"/>
                    <a:pt x="410512" y="26774"/>
                    <a:pt x="410512" y="26774"/>
                  </a:cubicBezTo>
                  <a:close/>
                </a:path>
              </a:pathLst>
            </a:custGeom>
            <a:solidFill>
              <a:srgbClr val="7E8389"/>
            </a:solidFill>
            <a:ln w="9525" cap="flat">
              <a:noFill/>
              <a:prstDash val="solid"/>
              <a:miter/>
            </a:ln>
          </p:spPr>
          <p:txBody>
            <a:bodyPr rtlCol="0" anchor="ctr"/>
            <a:lstStyle/>
            <a:p>
              <a:endParaRPr lang="en-US"/>
            </a:p>
          </p:txBody>
        </p:sp>
      </p:grpSp>
      <p:sp>
        <p:nvSpPr>
          <p:cNvPr id="84" name="Freeform: Shape 83">
            <a:extLst>
              <a:ext uri="{FF2B5EF4-FFF2-40B4-BE49-F238E27FC236}">
                <a16:creationId xmlns:a16="http://schemas.microsoft.com/office/drawing/2014/main" id="{31324F33-D474-4390-ADDF-AC8D92CCC293}"/>
              </a:ext>
            </a:extLst>
          </p:cNvPr>
          <p:cNvSpPr/>
          <p:nvPr/>
        </p:nvSpPr>
        <p:spPr>
          <a:xfrm>
            <a:off x="1131504" y="274629"/>
            <a:ext cx="1732033" cy="2115981"/>
          </a:xfrm>
          <a:custGeom>
            <a:avLst/>
            <a:gdLst>
              <a:gd name="connsiteX0" fmla="*/ 880629 w 1732033"/>
              <a:gd name="connsiteY0" fmla="*/ 2095061 h 2115981"/>
              <a:gd name="connsiteX1" fmla="*/ 892191 w 1732033"/>
              <a:gd name="connsiteY1" fmla="*/ 2108229 h 2115981"/>
              <a:gd name="connsiteX2" fmla="*/ 884162 w 1732033"/>
              <a:gd name="connsiteY2" fmla="*/ 2115937 h 2115981"/>
              <a:gd name="connsiteX3" fmla="*/ 872600 w 1732033"/>
              <a:gd name="connsiteY3" fmla="*/ 2104375 h 2115981"/>
              <a:gd name="connsiteX4" fmla="*/ 880629 w 1732033"/>
              <a:gd name="connsiteY4" fmla="*/ 2095061 h 2115981"/>
              <a:gd name="connsiteX5" fmla="*/ 843053 w 1732033"/>
              <a:gd name="connsiteY5" fmla="*/ 2024404 h 2115981"/>
              <a:gd name="connsiteX6" fmla="*/ 848513 w 1732033"/>
              <a:gd name="connsiteY6" fmla="*/ 2029222 h 2115981"/>
              <a:gd name="connsiteX7" fmla="*/ 842732 w 1732033"/>
              <a:gd name="connsiteY7" fmla="*/ 2037251 h 2115981"/>
              <a:gd name="connsiteX8" fmla="*/ 835345 w 1732033"/>
              <a:gd name="connsiteY8" fmla="*/ 2031149 h 2115981"/>
              <a:gd name="connsiteX9" fmla="*/ 843053 w 1732033"/>
              <a:gd name="connsiteY9" fmla="*/ 2024404 h 2115981"/>
              <a:gd name="connsiteX10" fmla="*/ 833739 w 1732033"/>
              <a:gd name="connsiteY10" fmla="*/ 1994216 h 2115981"/>
              <a:gd name="connsiteX11" fmla="*/ 836629 w 1732033"/>
              <a:gd name="connsiteY11" fmla="*/ 1997749 h 2115981"/>
              <a:gd name="connsiteX12" fmla="*/ 834382 w 1732033"/>
              <a:gd name="connsiteY12" fmla="*/ 2000639 h 2115981"/>
              <a:gd name="connsiteX13" fmla="*/ 831492 w 1732033"/>
              <a:gd name="connsiteY13" fmla="*/ 1997107 h 2115981"/>
              <a:gd name="connsiteX14" fmla="*/ 833739 w 1732033"/>
              <a:gd name="connsiteY14" fmla="*/ 1994216 h 2115981"/>
              <a:gd name="connsiteX15" fmla="*/ 661274 w 1732033"/>
              <a:gd name="connsiteY15" fmla="*/ 1944435 h 2115981"/>
              <a:gd name="connsiteX16" fmla="*/ 663843 w 1732033"/>
              <a:gd name="connsiteY16" fmla="*/ 1947004 h 2115981"/>
              <a:gd name="connsiteX17" fmla="*/ 660632 w 1732033"/>
              <a:gd name="connsiteY17" fmla="*/ 1950215 h 2115981"/>
              <a:gd name="connsiteX18" fmla="*/ 658063 w 1732033"/>
              <a:gd name="connsiteY18" fmla="*/ 1947646 h 2115981"/>
              <a:gd name="connsiteX19" fmla="*/ 661274 w 1732033"/>
              <a:gd name="connsiteY19" fmla="*/ 1944435 h 2115981"/>
              <a:gd name="connsiteX20" fmla="*/ 99560 w 1732033"/>
              <a:gd name="connsiteY20" fmla="*/ 1818861 h 2115981"/>
              <a:gd name="connsiteX21" fmla="*/ 109516 w 1732033"/>
              <a:gd name="connsiteY21" fmla="*/ 1827854 h 2115981"/>
              <a:gd name="connsiteX22" fmla="*/ 100845 w 1732033"/>
              <a:gd name="connsiteY22" fmla="*/ 1835561 h 2115981"/>
              <a:gd name="connsiteX23" fmla="*/ 92173 w 1732033"/>
              <a:gd name="connsiteY23" fmla="*/ 1827532 h 2115981"/>
              <a:gd name="connsiteX24" fmla="*/ 99560 w 1732033"/>
              <a:gd name="connsiteY24" fmla="*/ 1818861 h 2115981"/>
              <a:gd name="connsiteX25" fmla="*/ 1056392 w 1732033"/>
              <a:gd name="connsiteY25" fmla="*/ 1805601 h 2115981"/>
              <a:gd name="connsiteX26" fmla="*/ 1056627 w 1732033"/>
              <a:gd name="connsiteY26" fmla="*/ 1805693 h 2115981"/>
              <a:gd name="connsiteX27" fmla="*/ 1056796 w 1732033"/>
              <a:gd name="connsiteY27" fmla="*/ 1805728 h 2115981"/>
              <a:gd name="connsiteX28" fmla="*/ 848834 w 1732033"/>
              <a:gd name="connsiteY28" fmla="*/ 1792847 h 2115981"/>
              <a:gd name="connsiteX29" fmla="*/ 853650 w 1732033"/>
              <a:gd name="connsiteY29" fmla="*/ 1804409 h 2115981"/>
              <a:gd name="connsiteX30" fmla="*/ 851724 w 1732033"/>
              <a:gd name="connsiteY30" fmla="*/ 1805373 h 2115981"/>
              <a:gd name="connsiteX31" fmla="*/ 848834 w 1732033"/>
              <a:gd name="connsiteY31" fmla="*/ 1792847 h 2115981"/>
              <a:gd name="connsiteX32" fmla="*/ 194945 w 1732033"/>
              <a:gd name="connsiteY32" fmla="*/ 1755592 h 2115981"/>
              <a:gd name="connsiteX33" fmla="*/ 189486 w 1732033"/>
              <a:gd name="connsiteY33" fmla="*/ 1766512 h 2115981"/>
              <a:gd name="connsiteX34" fmla="*/ 187559 w 1732033"/>
              <a:gd name="connsiteY34" fmla="*/ 1765548 h 2115981"/>
              <a:gd name="connsiteX35" fmla="*/ 194945 w 1732033"/>
              <a:gd name="connsiteY35" fmla="*/ 1755592 h 2115981"/>
              <a:gd name="connsiteX36" fmla="*/ 684398 w 1732033"/>
              <a:gd name="connsiteY36" fmla="*/ 1702600 h 2115981"/>
              <a:gd name="connsiteX37" fmla="*/ 686967 w 1732033"/>
              <a:gd name="connsiteY37" fmla="*/ 1705811 h 2115981"/>
              <a:gd name="connsiteX38" fmla="*/ 684398 w 1732033"/>
              <a:gd name="connsiteY38" fmla="*/ 1709344 h 2115981"/>
              <a:gd name="connsiteX39" fmla="*/ 680866 w 1732033"/>
              <a:gd name="connsiteY39" fmla="*/ 1705811 h 2115981"/>
              <a:gd name="connsiteX40" fmla="*/ 684398 w 1732033"/>
              <a:gd name="connsiteY40" fmla="*/ 1702600 h 2115981"/>
              <a:gd name="connsiteX41" fmla="*/ 1458080 w 1732033"/>
              <a:gd name="connsiteY41" fmla="*/ 1653141 h 2115981"/>
              <a:gd name="connsiteX42" fmla="*/ 1461612 w 1732033"/>
              <a:gd name="connsiteY42" fmla="*/ 1657316 h 2115981"/>
              <a:gd name="connsiteX43" fmla="*/ 1458401 w 1732033"/>
              <a:gd name="connsiteY43" fmla="*/ 1660527 h 2115981"/>
              <a:gd name="connsiteX44" fmla="*/ 1455511 w 1732033"/>
              <a:gd name="connsiteY44" fmla="*/ 1656674 h 2115981"/>
              <a:gd name="connsiteX45" fmla="*/ 1458080 w 1732033"/>
              <a:gd name="connsiteY45" fmla="*/ 1653141 h 2115981"/>
              <a:gd name="connsiteX46" fmla="*/ 1220741 w 1732033"/>
              <a:gd name="connsiteY46" fmla="*/ 1587302 h 2115981"/>
              <a:gd name="connsiteX47" fmla="*/ 1247719 w 1732033"/>
              <a:gd name="connsiteY47" fmla="*/ 1616206 h 2115981"/>
              <a:gd name="connsiteX48" fmla="*/ 1232624 w 1732033"/>
              <a:gd name="connsiteY48" fmla="*/ 1629695 h 2115981"/>
              <a:gd name="connsiteX49" fmla="*/ 1209500 w 1732033"/>
              <a:gd name="connsiteY49" fmla="*/ 1621024 h 2115981"/>
              <a:gd name="connsiteX50" fmla="*/ 1202756 w 1732033"/>
              <a:gd name="connsiteY50" fmla="*/ 1592119 h 2115981"/>
              <a:gd name="connsiteX51" fmla="*/ 1211748 w 1732033"/>
              <a:gd name="connsiteY51" fmla="*/ 1588265 h 2115981"/>
              <a:gd name="connsiteX52" fmla="*/ 1220741 w 1732033"/>
              <a:gd name="connsiteY52" fmla="*/ 1587302 h 2115981"/>
              <a:gd name="connsiteX53" fmla="*/ 402739 w 1732033"/>
              <a:gd name="connsiteY53" fmla="*/ 1563215 h 2115981"/>
              <a:gd name="connsiteX54" fmla="*/ 406271 w 1732033"/>
              <a:gd name="connsiteY54" fmla="*/ 1566748 h 2115981"/>
              <a:gd name="connsiteX55" fmla="*/ 402418 w 1732033"/>
              <a:gd name="connsiteY55" fmla="*/ 1571565 h 2115981"/>
              <a:gd name="connsiteX56" fmla="*/ 398885 w 1732033"/>
              <a:gd name="connsiteY56" fmla="*/ 1568354 h 2115981"/>
              <a:gd name="connsiteX57" fmla="*/ 402739 w 1732033"/>
              <a:gd name="connsiteY57" fmla="*/ 1563215 h 2115981"/>
              <a:gd name="connsiteX58" fmla="*/ 703027 w 1732033"/>
              <a:gd name="connsiteY58" fmla="*/ 1527245 h 2115981"/>
              <a:gd name="connsiteX59" fmla="*/ 708807 w 1732033"/>
              <a:gd name="connsiteY59" fmla="*/ 1555508 h 2115981"/>
              <a:gd name="connsiteX60" fmla="*/ 708165 w 1732033"/>
              <a:gd name="connsiteY60" fmla="*/ 1559683 h 2115981"/>
              <a:gd name="connsiteX61" fmla="*/ 707202 w 1732033"/>
              <a:gd name="connsiteY61" fmla="*/ 1566106 h 2115981"/>
              <a:gd name="connsiteX62" fmla="*/ 703348 w 1732033"/>
              <a:gd name="connsiteY62" fmla="*/ 1559362 h 2115981"/>
              <a:gd name="connsiteX63" fmla="*/ 703027 w 1732033"/>
              <a:gd name="connsiteY63" fmla="*/ 1527245 h 2115981"/>
              <a:gd name="connsiteX64" fmla="*/ 614705 w 1732033"/>
              <a:gd name="connsiteY64" fmla="*/ 1512471 h 2115981"/>
              <a:gd name="connsiteX65" fmla="*/ 617917 w 1732033"/>
              <a:gd name="connsiteY65" fmla="*/ 1518252 h 2115981"/>
              <a:gd name="connsiteX66" fmla="*/ 626909 w 1732033"/>
              <a:gd name="connsiteY66" fmla="*/ 1565784 h 2115981"/>
              <a:gd name="connsiteX67" fmla="*/ 630442 w 1732033"/>
              <a:gd name="connsiteY67" fmla="*/ 1604003 h 2115981"/>
              <a:gd name="connsiteX68" fmla="*/ 633332 w 1732033"/>
              <a:gd name="connsiteY68" fmla="*/ 1618455 h 2115981"/>
              <a:gd name="connsiteX69" fmla="*/ 630121 w 1732033"/>
              <a:gd name="connsiteY69" fmla="*/ 1625199 h 2115981"/>
              <a:gd name="connsiteX70" fmla="*/ 623055 w 1732033"/>
              <a:gd name="connsiteY70" fmla="*/ 1622630 h 2115981"/>
              <a:gd name="connsiteX71" fmla="*/ 617274 w 1732033"/>
              <a:gd name="connsiteY71" fmla="*/ 1612032 h 2115981"/>
              <a:gd name="connsiteX72" fmla="*/ 611494 w 1732033"/>
              <a:gd name="connsiteY72" fmla="*/ 1548441 h 2115981"/>
              <a:gd name="connsiteX73" fmla="*/ 614705 w 1732033"/>
              <a:gd name="connsiteY73" fmla="*/ 1512471 h 2115981"/>
              <a:gd name="connsiteX74" fmla="*/ 125896 w 1732033"/>
              <a:gd name="connsiteY74" fmla="*/ 1474574 h 2115981"/>
              <a:gd name="connsiteX75" fmla="*/ 116903 w 1732033"/>
              <a:gd name="connsiteY75" fmla="*/ 1478748 h 2115981"/>
              <a:gd name="connsiteX76" fmla="*/ 116261 w 1732033"/>
              <a:gd name="connsiteY76" fmla="*/ 1476822 h 2115981"/>
              <a:gd name="connsiteX77" fmla="*/ 125896 w 1732033"/>
              <a:gd name="connsiteY77" fmla="*/ 1474574 h 2115981"/>
              <a:gd name="connsiteX78" fmla="*/ 687931 w 1732033"/>
              <a:gd name="connsiteY78" fmla="*/ 1439567 h 2115981"/>
              <a:gd name="connsiteX79" fmla="*/ 693712 w 1732033"/>
              <a:gd name="connsiteY79" fmla="*/ 1448239 h 2115981"/>
              <a:gd name="connsiteX80" fmla="*/ 700456 w 1732033"/>
              <a:gd name="connsiteY80" fmla="*/ 1463654 h 2115981"/>
              <a:gd name="connsiteX81" fmla="*/ 699172 w 1732033"/>
              <a:gd name="connsiteY81" fmla="*/ 1466866 h 2115981"/>
              <a:gd name="connsiteX82" fmla="*/ 693712 w 1732033"/>
              <a:gd name="connsiteY82" fmla="*/ 1464939 h 2115981"/>
              <a:gd name="connsiteX83" fmla="*/ 688252 w 1732033"/>
              <a:gd name="connsiteY83" fmla="*/ 1445990 h 2115981"/>
              <a:gd name="connsiteX84" fmla="*/ 686647 w 1732033"/>
              <a:gd name="connsiteY84" fmla="*/ 1454983 h 2115981"/>
              <a:gd name="connsiteX85" fmla="*/ 685683 w 1732033"/>
              <a:gd name="connsiteY85" fmla="*/ 1454983 h 2115981"/>
              <a:gd name="connsiteX86" fmla="*/ 685362 w 1732033"/>
              <a:gd name="connsiteY86" fmla="*/ 1449523 h 2115981"/>
              <a:gd name="connsiteX87" fmla="*/ 687931 w 1732033"/>
              <a:gd name="connsiteY87" fmla="*/ 1439567 h 2115981"/>
              <a:gd name="connsiteX88" fmla="*/ 486241 w 1732033"/>
              <a:gd name="connsiteY88" fmla="*/ 1419655 h 2115981"/>
              <a:gd name="connsiteX89" fmla="*/ 489453 w 1732033"/>
              <a:gd name="connsiteY89" fmla="*/ 1422866 h 2115981"/>
              <a:gd name="connsiteX90" fmla="*/ 484956 w 1732033"/>
              <a:gd name="connsiteY90" fmla="*/ 1427041 h 2115981"/>
              <a:gd name="connsiteX91" fmla="*/ 482066 w 1732033"/>
              <a:gd name="connsiteY91" fmla="*/ 1424472 h 2115981"/>
              <a:gd name="connsiteX92" fmla="*/ 486241 w 1732033"/>
              <a:gd name="connsiteY92" fmla="*/ 1419655 h 2115981"/>
              <a:gd name="connsiteX93" fmla="*/ 561393 w 1732033"/>
              <a:gd name="connsiteY93" fmla="*/ 1410020 h 2115981"/>
              <a:gd name="connsiteX94" fmla="*/ 564605 w 1732033"/>
              <a:gd name="connsiteY94" fmla="*/ 1414195 h 2115981"/>
              <a:gd name="connsiteX95" fmla="*/ 565247 w 1732033"/>
              <a:gd name="connsiteY95" fmla="*/ 1428326 h 2115981"/>
              <a:gd name="connsiteX96" fmla="*/ 560429 w 1732033"/>
              <a:gd name="connsiteY96" fmla="*/ 1457231 h 2115981"/>
              <a:gd name="connsiteX97" fmla="*/ 565247 w 1732033"/>
              <a:gd name="connsiteY97" fmla="*/ 1489026 h 2115981"/>
              <a:gd name="connsiteX98" fmla="*/ 564926 w 1732033"/>
              <a:gd name="connsiteY98" fmla="*/ 1495449 h 2115981"/>
              <a:gd name="connsiteX99" fmla="*/ 561072 w 1732033"/>
              <a:gd name="connsiteY99" fmla="*/ 1517931 h 2115981"/>
              <a:gd name="connsiteX100" fmla="*/ 563320 w 1732033"/>
              <a:gd name="connsiteY100" fmla="*/ 1541376 h 2115981"/>
              <a:gd name="connsiteX101" fmla="*/ 560751 w 1732033"/>
              <a:gd name="connsiteY101" fmla="*/ 1547799 h 2115981"/>
              <a:gd name="connsiteX102" fmla="*/ 556897 w 1732033"/>
              <a:gd name="connsiteY102" fmla="*/ 1541376 h 2115981"/>
              <a:gd name="connsiteX103" fmla="*/ 554969 w 1732033"/>
              <a:gd name="connsiteY103" fmla="*/ 1480997 h 2115981"/>
              <a:gd name="connsiteX104" fmla="*/ 554969 w 1732033"/>
              <a:gd name="connsiteY104" fmla="*/ 1446954 h 2115981"/>
              <a:gd name="connsiteX105" fmla="*/ 559145 w 1732033"/>
              <a:gd name="connsiteY105" fmla="*/ 1414195 h 2115981"/>
              <a:gd name="connsiteX106" fmla="*/ 561393 w 1732033"/>
              <a:gd name="connsiteY106" fmla="*/ 1410020 h 2115981"/>
              <a:gd name="connsiteX107" fmla="*/ 1084246 w 1732033"/>
              <a:gd name="connsiteY107" fmla="*/ 1405524 h 2115981"/>
              <a:gd name="connsiteX108" fmla="*/ 1087778 w 1732033"/>
              <a:gd name="connsiteY108" fmla="*/ 1408735 h 2115981"/>
              <a:gd name="connsiteX109" fmla="*/ 1084888 w 1732033"/>
              <a:gd name="connsiteY109" fmla="*/ 1411625 h 2115981"/>
              <a:gd name="connsiteX110" fmla="*/ 1081677 w 1732033"/>
              <a:gd name="connsiteY110" fmla="*/ 1408414 h 2115981"/>
              <a:gd name="connsiteX111" fmla="*/ 1084246 w 1732033"/>
              <a:gd name="connsiteY111" fmla="*/ 1405524 h 2115981"/>
              <a:gd name="connsiteX112" fmla="*/ 1586225 w 1732033"/>
              <a:gd name="connsiteY112" fmla="*/ 1397495 h 2115981"/>
              <a:gd name="connsiteX113" fmla="*/ 1592005 w 1732033"/>
              <a:gd name="connsiteY113" fmla="*/ 1401027 h 2115981"/>
              <a:gd name="connsiteX114" fmla="*/ 1587830 w 1732033"/>
              <a:gd name="connsiteY114" fmla="*/ 1404560 h 2115981"/>
              <a:gd name="connsiteX115" fmla="*/ 1583334 w 1732033"/>
              <a:gd name="connsiteY115" fmla="*/ 1400064 h 2115981"/>
              <a:gd name="connsiteX116" fmla="*/ 1586225 w 1732033"/>
              <a:gd name="connsiteY116" fmla="*/ 1397495 h 2115981"/>
              <a:gd name="connsiteX117" fmla="*/ 396636 w 1732033"/>
              <a:gd name="connsiteY117" fmla="*/ 1390108 h 2115981"/>
              <a:gd name="connsiteX118" fmla="*/ 376403 w 1732033"/>
              <a:gd name="connsiteY118" fmla="*/ 1423188 h 2115981"/>
              <a:gd name="connsiteX119" fmla="*/ 374797 w 1732033"/>
              <a:gd name="connsiteY119" fmla="*/ 1421261 h 2115981"/>
              <a:gd name="connsiteX120" fmla="*/ 396636 w 1732033"/>
              <a:gd name="connsiteY120" fmla="*/ 1390108 h 2115981"/>
              <a:gd name="connsiteX121" fmla="*/ 1182121 w 1732033"/>
              <a:gd name="connsiteY121" fmla="*/ 1377543 h 2115981"/>
              <a:gd name="connsiteX122" fmla="*/ 1194084 w 1732033"/>
              <a:gd name="connsiteY122" fmla="*/ 1381437 h 2115981"/>
              <a:gd name="connsiteX123" fmla="*/ 1198902 w 1732033"/>
              <a:gd name="connsiteY123" fmla="*/ 1405845 h 2115981"/>
              <a:gd name="connsiteX124" fmla="*/ 1175457 w 1732033"/>
              <a:gd name="connsiteY124" fmla="*/ 1411948 h 2115981"/>
              <a:gd name="connsiteX125" fmla="*/ 1168391 w 1732033"/>
              <a:gd name="connsiteY125" fmla="*/ 1396531 h 2115981"/>
              <a:gd name="connsiteX126" fmla="*/ 1171603 w 1732033"/>
              <a:gd name="connsiteY126" fmla="*/ 1382079 h 2115981"/>
              <a:gd name="connsiteX127" fmla="*/ 1182121 w 1732033"/>
              <a:gd name="connsiteY127" fmla="*/ 1377543 h 2115981"/>
              <a:gd name="connsiteX128" fmla="*/ 872921 w 1732033"/>
              <a:gd name="connsiteY128" fmla="*/ 1376618 h 2115981"/>
              <a:gd name="connsiteX129" fmla="*/ 870994 w 1732033"/>
              <a:gd name="connsiteY129" fmla="*/ 1377903 h 2115981"/>
              <a:gd name="connsiteX130" fmla="*/ 871028 w 1732033"/>
              <a:gd name="connsiteY130" fmla="*/ 1377988 h 2115981"/>
              <a:gd name="connsiteX131" fmla="*/ 870673 w 1732033"/>
              <a:gd name="connsiteY131" fmla="*/ 1378225 h 2115981"/>
              <a:gd name="connsiteX132" fmla="*/ 877417 w 1732033"/>
              <a:gd name="connsiteY132" fmla="*/ 1389787 h 2115981"/>
              <a:gd name="connsiteX133" fmla="*/ 879986 w 1732033"/>
              <a:gd name="connsiteY133" fmla="*/ 1387860 h 2115981"/>
              <a:gd name="connsiteX134" fmla="*/ 879964 w 1732033"/>
              <a:gd name="connsiteY134" fmla="*/ 1387796 h 2115981"/>
              <a:gd name="connsiteX135" fmla="*/ 880308 w 1732033"/>
              <a:gd name="connsiteY135" fmla="*/ 1387538 h 2115981"/>
              <a:gd name="connsiteX136" fmla="*/ 872921 w 1732033"/>
              <a:gd name="connsiteY136" fmla="*/ 1376618 h 2115981"/>
              <a:gd name="connsiteX137" fmla="*/ 615348 w 1732033"/>
              <a:gd name="connsiteY137" fmla="*/ 1374371 h 2115981"/>
              <a:gd name="connsiteX138" fmla="*/ 615669 w 1732033"/>
              <a:gd name="connsiteY138" fmla="*/ 1400385 h 2115981"/>
              <a:gd name="connsiteX139" fmla="*/ 615348 w 1732033"/>
              <a:gd name="connsiteY139" fmla="*/ 1374371 h 2115981"/>
              <a:gd name="connsiteX140" fmla="*/ 416870 w 1732033"/>
              <a:gd name="connsiteY140" fmla="*/ 1353816 h 2115981"/>
              <a:gd name="connsiteX141" fmla="*/ 418476 w 1732033"/>
              <a:gd name="connsiteY141" fmla="*/ 1354779 h 2115981"/>
              <a:gd name="connsiteX142" fmla="*/ 409483 w 1732033"/>
              <a:gd name="connsiteY142" fmla="*/ 1370837 h 2115981"/>
              <a:gd name="connsiteX143" fmla="*/ 407235 w 1732033"/>
              <a:gd name="connsiteY143" fmla="*/ 1369232 h 2115981"/>
              <a:gd name="connsiteX144" fmla="*/ 416870 w 1732033"/>
              <a:gd name="connsiteY144" fmla="*/ 1353816 h 2115981"/>
              <a:gd name="connsiteX145" fmla="*/ 1282404 w 1732033"/>
              <a:gd name="connsiteY145" fmla="*/ 1353174 h 2115981"/>
              <a:gd name="connsiteX146" fmla="*/ 1285615 w 1732033"/>
              <a:gd name="connsiteY146" fmla="*/ 1356386 h 2115981"/>
              <a:gd name="connsiteX147" fmla="*/ 1282083 w 1732033"/>
              <a:gd name="connsiteY147" fmla="*/ 1359918 h 2115981"/>
              <a:gd name="connsiteX148" fmla="*/ 1278550 w 1732033"/>
              <a:gd name="connsiteY148" fmla="*/ 1356707 h 2115981"/>
              <a:gd name="connsiteX149" fmla="*/ 1282404 w 1732033"/>
              <a:gd name="connsiteY149" fmla="*/ 1353174 h 2115981"/>
              <a:gd name="connsiteX150" fmla="*/ 1338608 w 1732033"/>
              <a:gd name="connsiteY150" fmla="*/ 1336474 h 2115981"/>
              <a:gd name="connsiteX151" fmla="*/ 1344389 w 1732033"/>
              <a:gd name="connsiteY151" fmla="*/ 1336474 h 2115981"/>
              <a:gd name="connsiteX152" fmla="*/ 1367191 w 1732033"/>
              <a:gd name="connsiteY152" fmla="*/ 1345146 h 2115981"/>
              <a:gd name="connsiteX153" fmla="*/ 1417614 w 1732033"/>
              <a:gd name="connsiteY153" fmla="*/ 1366985 h 2115981"/>
              <a:gd name="connsiteX154" fmla="*/ 1427891 w 1732033"/>
              <a:gd name="connsiteY154" fmla="*/ 1368591 h 2115981"/>
              <a:gd name="connsiteX155" fmla="*/ 1472533 w 1732033"/>
              <a:gd name="connsiteY155" fmla="*/ 1384649 h 2115981"/>
              <a:gd name="connsiteX156" fmla="*/ 1490839 w 1732033"/>
              <a:gd name="connsiteY156" fmla="*/ 1390108 h 2115981"/>
              <a:gd name="connsiteX157" fmla="*/ 1536765 w 1732033"/>
              <a:gd name="connsiteY157" fmla="*/ 1408093 h 2115981"/>
              <a:gd name="connsiteX158" fmla="*/ 1548327 w 1732033"/>
              <a:gd name="connsiteY158" fmla="*/ 1413874 h 2115981"/>
              <a:gd name="connsiteX159" fmla="*/ 1607100 w 1732033"/>
              <a:gd name="connsiteY159" fmla="*/ 1437641 h 2115981"/>
              <a:gd name="connsiteX160" fmla="*/ 1615450 w 1732033"/>
              <a:gd name="connsiteY160" fmla="*/ 1454020 h 2115981"/>
              <a:gd name="connsiteX161" fmla="*/ 1600677 w 1732033"/>
              <a:gd name="connsiteY161" fmla="*/ 1463012 h 2115981"/>
              <a:gd name="connsiteX162" fmla="*/ 1559247 w 1732033"/>
              <a:gd name="connsiteY162" fmla="*/ 1446954 h 2115981"/>
              <a:gd name="connsiteX163" fmla="*/ 1506576 w 1732033"/>
              <a:gd name="connsiteY163" fmla="*/ 1430896 h 2115981"/>
              <a:gd name="connsiteX164" fmla="*/ 1446519 w 1732033"/>
              <a:gd name="connsiteY164" fmla="*/ 1404239 h 2115981"/>
              <a:gd name="connsiteX165" fmla="*/ 1411512 w 1732033"/>
              <a:gd name="connsiteY165" fmla="*/ 1385291 h 2115981"/>
              <a:gd name="connsiteX166" fmla="*/ 1350170 w 1732033"/>
              <a:gd name="connsiteY166" fmla="*/ 1351569 h 2115981"/>
              <a:gd name="connsiteX167" fmla="*/ 1340856 w 1732033"/>
              <a:gd name="connsiteY167" fmla="*/ 1342255 h 2115981"/>
              <a:gd name="connsiteX168" fmla="*/ 1338608 w 1732033"/>
              <a:gd name="connsiteY168" fmla="*/ 1336474 h 2115981"/>
              <a:gd name="connsiteX169" fmla="*/ 875811 w 1732033"/>
              <a:gd name="connsiteY169" fmla="*/ 1334547 h 2115981"/>
              <a:gd name="connsiteX170" fmla="*/ 872600 w 1732033"/>
              <a:gd name="connsiteY170" fmla="*/ 1364736 h 2115981"/>
              <a:gd name="connsiteX171" fmla="*/ 896366 w 1732033"/>
              <a:gd name="connsiteY171" fmla="*/ 1375014 h 2115981"/>
              <a:gd name="connsiteX172" fmla="*/ 896367 w 1732033"/>
              <a:gd name="connsiteY172" fmla="*/ 1375014 h 2115981"/>
              <a:gd name="connsiteX173" fmla="*/ 903432 w 1732033"/>
              <a:gd name="connsiteY173" fmla="*/ 1366663 h 2115981"/>
              <a:gd name="connsiteX174" fmla="*/ 903376 w 1732033"/>
              <a:gd name="connsiteY174" fmla="*/ 1366549 h 2115981"/>
              <a:gd name="connsiteX175" fmla="*/ 903431 w 1732033"/>
              <a:gd name="connsiteY175" fmla="*/ 1366342 h 2115981"/>
              <a:gd name="connsiteX176" fmla="*/ 898012 w 1732033"/>
              <a:gd name="connsiteY176" fmla="*/ 1355462 h 2115981"/>
              <a:gd name="connsiteX177" fmla="*/ 890008 w 1732033"/>
              <a:gd name="connsiteY177" fmla="*/ 1347778 h 2115981"/>
              <a:gd name="connsiteX178" fmla="*/ 889943 w 1732033"/>
              <a:gd name="connsiteY178" fmla="*/ 1347714 h 2115981"/>
              <a:gd name="connsiteX179" fmla="*/ 875812 w 1732033"/>
              <a:gd name="connsiteY179" fmla="*/ 1334547 h 2115981"/>
              <a:gd name="connsiteX180" fmla="*/ 875812 w 1732033"/>
              <a:gd name="connsiteY180" fmla="*/ 1334547 h 2115981"/>
              <a:gd name="connsiteX181" fmla="*/ 427789 w 1732033"/>
              <a:gd name="connsiteY181" fmla="*/ 1333904 h 2115981"/>
              <a:gd name="connsiteX182" fmla="*/ 431000 w 1732033"/>
              <a:gd name="connsiteY182" fmla="*/ 1335831 h 2115981"/>
              <a:gd name="connsiteX183" fmla="*/ 424256 w 1732033"/>
              <a:gd name="connsiteY183" fmla="*/ 1343861 h 2115981"/>
              <a:gd name="connsiteX184" fmla="*/ 427789 w 1732033"/>
              <a:gd name="connsiteY184" fmla="*/ 1333904 h 2115981"/>
              <a:gd name="connsiteX185" fmla="*/ 870994 w 1732033"/>
              <a:gd name="connsiteY185" fmla="*/ 1322021 h 2115981"/>
              <a:gd name="connsiteX186" fmla="*/ 870884 w 1732033"/>
              <a:gd name="connsiteY186" fmla="*/ 1322108 h 2115981"/>
              <a:gd name="connsiteX187" fmla="*/ 862082 w 1732033"/>
              <a:gd name="connsiteY187" fmla="*/ 1329047 h 2115981"/>
              <a:gd name="connsiteX188" fmla="*/ 852740 w 1732033"/>
              <a:gd name="connsiteY188" fmla="*/ 1337710 h 2115981"/>
              <a:gd name="connsiteX189" fmla="*/ 852688 w 1732033"/>
              <a:gd name="connsiteY189" fmla="*/ 1337758 h 2115981"/>
              <a:gd name="connsiteX190" fmla="*/ 852688 w 1732033"/>
              <a:gd name="connsiteY190" fmla="*/ 1337758 h 2115981"/>
              <a:gd name="connsiteX191" fmla="*/ 870994 w 1732033"/>
              <a:gd name="connsiteY191" fmla="*/ 1322021 h 2115981"/>
              <a:gd name="connsiteX192" fmla="*/ 870993 w 1732033"/>
              <a:gd name="connsiteY192" fmla="*/ 1322023 h 2115981"/>
              <a:gd name="connsiteX193" fmla="*/ 128143 w 1732033"/>
              <a:gd name="connsiteY193" fmla="*/ 1305000 h 2115981"/>
              <a:gd name="connsiteX194" fmla="*/ 119794 w 1732033"/>
              <a:gd name="connsiteY194" fmla="*/ 1314956 h 2115981"/>
              <a:gd name="connsiteX195" fmla="*/ 128143 w 1732033"/>
              <a:gd name="connsiteY195" fmla="*/ 1305000 h 2115981"/>
              <a:gd name="connsiteX196" fmla="*/ 901504 w 1732033"/>
              <a:gd name="connsiteY196" fmla="*/ 1300824 h 2115981"/>
              <a:gd name="connsiteX197" fmla="*/ 898863 w 1732033"/>
              <a:gd name="connsiteY197" fmla="*/ 1302619 h 2115981"/>
              <a:gd name="connsiteX198" fmla="*/ 897450 w 1732033"/>
              <a:gd name="connsiteY198" fmla="*/ 1303474 h 2115981"/>
              <a:gd name="connsiteX199" fmla="*/ 897403 w 1732033"/>
              <a:gd name="connsiteY199" fmla="*/ 1303610 h 2115981"/>
              <a:gd name="connsiteX200" fmla="*/ 897248 w 1732033"/>
              <a:gd name="connsiteY200" fmla="*/ 1303715 h 2115981"/>
              <a:gd name="connsiteX201" fmla="*/ 895402 w 1732033"/>
              <a:gd name="connsiteY201" fmla="*/ 1308533 h 2115981"/>
              <a:gd name="connsiteX202" fmla="*/ 891227 w 1732033"/>
              <a:gd name="connsiteY202" fmla="*/ 1335831 h 2115981"/>
              <a:gd name="connsiteX203" fmla="*/ 891869 w 1732033"/>
              <a:gd name="connsiteY203" fmla="*/ 1341612 h 2115981"/>
              <a:gd name="connsiteX204" fmla="*/ 904395 w 1732033"/>
              <a:gd name="connsiteY204" fmla="*/ 1361524 h 2115981"/>
              <a:gd name="connsiteX205" fmla="*/ 909734 w 1732033"/>
              <a:gd name="connsiteY205" fmla="*/ 1364937 h 2115981"/>
              <a:gd name="connsiteX206" fmla="*/ 909968 w 1732033"/>
              <a:gd name="connsiteY206" fmla="*/ 1364807 h 2115981"/>
              <a:gd name="connsiteX207" fmla="*/ 910176 w 1732033"/>
              <a:gd name="connsiteY207" fmla="*/ 1364937 h 2115981"/>
              <a:gd name="connsiteX208" fmla="*/ 915636 w 1732033"/>
              <a:gd name="connsiteY208" fmla="*/ 1361845 h 2115981"/>
              <a:gd name="connsiteX209" fmla="*/ 920453 w 1732033"/>
              <a:gd name="connsiteY209" fmla="*/ 1349963 h 2115981"/>
              <a:gd name="connsiteX210" fmla="*/ 928803 w 1732033"/>
              <a:gd name="connsiteY210" fmla="*/ 1337437 h 2115981"/>
              <a:gd name="connsiteX211" fmla="*/ 907928 w 1732033"/>
              <a:gd name="connsiteY211" fmla="*/ 1305642 h 2115981"/>
              <a:gd name="connsiteX212" fmla="*/ 905600 w 1732033"/>
              <a:gd name="connsiteY212" fmla="*/ 1301909 h 2115981"/>
              <a:gd name="connsiteX213" fmla="*/ 905388 w 1732033"/>
              <a:gd name="connsiteY213" fmla="*/ 1301848 h 2115981"/>
              <a:gd name="connsiteX214" fmla="*/ 905358 w 1732033"/>
              <a:gd name="connsiteY214" fmla="*/ 1301788 h 2115981"/>
              <a:gd name="connsiteX215" fmla="*/ 903986 w 1732033"/>
              <a:gd name="connsiteY215" fmla="*/ 1301445 h 2115981"/>
              <a:gd name="connsiteX216" fmla="*/ 901826 w 1732033"/>
              <a:gd name="connsiteY216" fmla="*/ 1300824 h 2115981"/>
              <a:gd name="connsiteX217" fmla="*/ 901732 w 1732033"/>
              <a:gd name="connsiteY217" fmla="*/ 1300882 h 2115981"/>
              <a:gd name="connsiteX218" fmla="*/ 856542 w 1732033"/>
              <a:gd name="connsiteY218" fmla="*/ 1288299 h 2115981"/>
              <a:gd name="connsiteX219" fmla="*/ 844016 w 1732033"/>
              <a:gd name="connsiteY219" fmla="*/ 1298255 h 2115981"/>
              <a:gd name="connsiteX220" fmla="*/ 838557 w 1732033"/>
              <a:gd name="connsiteY220" fmla="*/ 1309496 h 2115981"/>
              <a:gd name="connsiteX221" fmla="*/ 830207 w 1732033"/>
              <a:gd name="connsiteY221" fmla="*/ 1301466 h 2115981"/>
              <a:gd name="connsiteX222" fmla="*/ 826353 w 1732033"/>
              <a:gd name="connsiteY222" fmla="*/ 1297292 h 2115981"/>
              <a:gd name="connsiteX223" fmla="*/ 822499 w 1732033"/>
              <a:gd name="connsiteY223" fmla="*/ 1300503 h 2115981"/>
              <a:gd name="connsiteX224" fmla="*/ 817882 w 1732033"/>
              <a:gd name="connsiteY224" fmla="*/ 1315598 h 2115981"/>
              <a:gd name="connsiteX225" fmla="*/ 817867 w 1732033"/>
              <a:gd name="connsiteY225" fmla="*/ 1315701 h 2115981"/>
              <a:gd name="connsiteX226" fmla="*/ 817762 w 1732033"/>
              <a:gd name="connsiteY226" fmla="*/ 1316039 h 2115981"/>
              <a:gd name="connsiteX227" fmla="*/ 816478 w 1732033"/>
              <a:gd name="connsiteY227" fmla="*/ 1325358 h 2115981"/>
              <a:gd name="connsiteX228" fmla="*/ 815433 w 1732033"/>
              <a:gd name="connsiteY228" fmla="*/ 1332620 h 2115981"/>
              <a:gd name="connsiteX229" fmla="*/ 815433 w 1732033"/>
              <a:gd name="connsiteY229" fmla="*/ 1332941 h 2115981"/>
              <a:gd name="connsiteX230" fmla="*/ 815433 w 1732033"/>
              <a:gd name="connsiteY230" fmla="*/ 1334547 h 2115981"/>
              <a:gd name="connsiteX231" fmla="*/ 815433 w 1732033"/>
              <a:gd name="connsiteY231" fmla="*/ 1334868 h 2115981"/>
              <a:gd name="connsiteX232" fmla="*/ 816041 w 1732033"/>
              <a:gd name="connsiteY232" fmla="*/ 1338292 h 2115981"/>
              <a:gd name="connsiteX233" fmla="*/ 816717 w 1732033"/>
              <a:gd name="connsiteY233" fmla="*/ 1342455 h 2115981"/>
              <a:gd name="connsiteX234" fmla="*/ 816778 w 1732033"/>
              <a:gd name="connsiteY234" fmla="*/ 1342434 h 2115981"/>
              <a:gd name="connsiteX235" fmla="*/ 816838 w 1732033"/>
              <a:gd name="connsiteY235" fmla="*/ 1342776 h 2115981"/>
              <a:gd name="connsiteX236" fmla="*/ 823783 w 1732033"/>
              <a:gd name="connsiteY236" fmla="*/ 1340327 h 2115981"/>
              <a:gd name="connsiteX237" fmla="*/ 832776 w 1732033"/>
              <a:gd name="connsiteY237" fmla="*/ 1340007 h 2115981"/>
              <a:gd name="connsiteX238" fmla="*/ 852367 w 1732033"/>
              <a:gd name="connsiteY238" fmla="*/ 1335189 h 2115981"/>
              <a:gd name="connsiteX239" fmla="*/ 860075 w 1732033"/>
              <a:gd name="connsiteY239" fmla="*/ 1328123 h 2115981"/>
              <a:gd name="connsiteX240" fmla="*/ 872279 w 1732033"/>
              <a:gd name="connsiteY240" fmla="*/ 1314313 h 2115981"/>
              <a:gd name="connsiteX241" fmla="*/ 872197 w 1732033"/>
              <a:gd name="connsiteY241" fmla="*/ 1313985 h 2115981"/>
              <a:gd name="connsiteX242" fmla="*/ 872279 w 1732033"/>
              <a:gd name="connsiteY242" fmla="*/ 1313832 h 2115981"/>
              <a:gd name="connsiteX243" fmla="*/ 868104 w 1732033"/>
              <a:gd name="connsiteY243" fmla="*/ 1297292 h 2115981"/>
              <a:gd name="connsiteX244" fmla="*/ 856542 w 1732033"/>
              <a:gd name="connsiteY244" fmla="*/ 1288299 h 2115981"/>
              <a:gd name="connsiteX245" fmla="*/ 844338 w 1732033"/>
              <a:gd name="connsiteY245" fmla="*/ 1278664 h 2115981"/>
              <a:gd name="connsiteX246" fmla="*/ 844334 w 1732033"/>
              <a:gd name="connsiteY246" fmla="*/ 1278669 h 2115981"/>
              <a:gd name="connsiteX247" fmla="*/ 841768 w 1732033"/>
              <a:gd name="connsiteY247" fmla="*/ 1282518 h 2115981"/>
              <a:gd name="connsiteX248" fmla="*/ 847550 w 1732033"/>
              <a:gd name="connsiteY248" fmla="*/ 1286372 h 2115981"/>
              <a:gd name="connsiteX249" fmla="*/ 850119 w 1732033"/>
              <a:gd name="connsiteY249" fmla="*/ 1283160 h 2115981"/>
              <a:gd name="connsiteX250" fmla="*/ 850119 w 1732033"/>
              <a:gd name="connsiteY250" fmla="*/ 1283160 h 2115981"/>
              <a:gd name="connsiteX251" fmla="*/ 844338 w 1732033"/>
              <a:gd name="connsiteY251" fmla="*/ 1278664 h 2115981"/>
              <a:gd name="connsiteX252" fmla="*/ 296754 w 1732033"/>
              <a:gd name="connsiteY252" fmla="*/ 1249118 h 2115981"/>
              <a:gd name="connsiteX253" fmla="*/ 305426 w 1732033"/>
              <a:gd name="connsiteY253" fmla="*/ 1249439 h 2115981"/>
              <a:gd name="connsiteX254" fmla="*/ 302856 w 1732033"/>
              <a:gd name="connsiteY254" fmla="*/ 1256183 h 2115981"/>
              <a:gd name="connsiteX255" fmla="*/ 284550 w 1732033"/>
              <a:gd name="connsiteY255" fmla="*/ 1295044 h 2115981"/>
              <a:gd name="connsiteX256" fmla="*/ 267207 w 1732033"/>
              <a:gd name="connsiteY256" fmla="*/ 1321058 h 2115981"/>
              <a:gd name="connsiteX257" fmla="*/ 231558 w 1732033"/>
              <a:gd name="connsiteY257" fmla="*/ 1362167 h 2115981"/>
              <a:gd name="connsiteX258" fmla="*/ 194303 w 1732033"/>
              <a:gd name="connsiteY258" fmla="*/ 1405203 h 2115981"/>
              <a:gd name="connsiteX259" fmla="*/ 192376 w 1732033"/>
              <a:gd name="connsiteY259" fmla="*/ 1403597 h 2115981"/>
              <a:gd name="connsiteX260" fmla="*/ 211646 w 1732033"/>
              <a:gd name="connsiteY260" fmla="*/ 1379510 h 2115981"/>
              <a:gd name="connsiteX261" fmla="*/ 255967 w 1732033"/>
              <a:gd name="connsiteY261" fmla="*/ 1320095 h 2115981"/>
              <a:gd name="connsiteX262" fmla="*/ 264959 w 1732033"/>
              <a:gd name="connsiteY262" fmla="*/ 1309496 h 2115981"/>
              <a:gd name="connsiteX263" fmla="*/ 278127 w 1732033"/>
              <a:gd name="connsiteY263" fmla="*/ 1288621 h 2115981"/>
              <a:gd name="connsiteX264" fmla="*/ 276521 w 1732033"/>
              <a:gd name="connsiteY264" fmla="*/ 1281555 h 2115981"/>
              <a:gd name="connsiteX265" fmla="*/ 270419 w 1732033"/>
              <a:gd name="connsiteY265" fmla="*/ 1283803 h 2115981"/>
              <a:gd name="connsiteX266" fmla="*/ 246974 w 1732033"/>
              <a:gd name="connsiteY266" fmla="*/ 1309817 h 2115981"/>
              <a:gd name="connsiteX267" fmla="*/ 223850 w 1732033"/>
              <a:gd name="connsiteY267" fmla="*/ 1347714 h 2115981"/>
              <a:gd name="connsiteX268" fmla="*/ 215179 w 1732033"/>
              <a:gd name="connsiteY268" fmla="*/ 1357349 h 2115981"/>
              <a:gd name="connsiteX269" fmla="*/ 184990 w 1732033"/>
              <a:gd name="connsiteY269" fmla="*/ 1395568 h 2115981"/>
              <a:gd name="connsiteX270" fmla="*/ 173107 w 1732033"/>
              <a:gd name="connsiteY270" fmla="*/ 1406487 h 2115981"/>
              <a:gd name="connsiteX271" fmla="*/ 136173 w 1732033"/>
              <a:gd name="connsiteY271" fmla="*/ 1445669 h 2115981"/>
              <a:gd name="connsiteX272" fmla="*/ 94743 w 1732033"/>
              <a:gd name="connsiteY272" fmla="*/ 1448239 h 2115981"/>
              <a:gd name="connsiteX273" fmla="*/ 71619 w 1732033"/>
              <a:gd name="connsiteY273" fmla="*/ 1398779 h 2115981"/>
              <a:gd name="connsiteX274" fmla="*/ 91531 w 1732033"/>
              <a:gd name="connsiteY274" fmla="*/ 1347714 h 2115981"/>
              <a:gd name="connsiteX275" fmla="*/ 94743 w 1732033"/>
              <a:gd name="connsiteY275" fmla="*/ 1339043 h 2115981"/>
              <a:gd name="connsiteX276" fmla="*/ 99239 w 1732033"/>
              <a:gd name="connsiteY276" fmla="*/ 1331014 h 2115981"/>
              <a:gd name="connsiteX277" fmla="*/ 119472 w 1732033"/>
              <a:gd name="connsiteY277" fmla="*/ 1314956 h 2115981"/>
              <a:gd name="connsiteX278" fmla="*/ 99239 w 1732033"/>
              <a:gd name="connsiteY278" fmla="*/ 1344824 h 2115981"/>
              <a:gd name="connsiteX279" fmla="*/ 86072 w 1732033"/>
              <a:gd name="connsiteY279" fmla="*/ 1368590 h 2115981"/>
              <a:gd name="connsiteX280" fmla="*/ 73867 w 1732033"/>
              <a:gd name="connsiteY280" fmla="*/ 1403918 h 2115981"/>
              <a:gd name="connsiteX281" fmla="*/ 97312 w 1732033"/>
              <a:gd name="connsiteY281" fmla="*/ 1445027 h 2115981"/>
              <a:gd name="connsiteX282" fmla="*/ 138742 w 1732033"/>
              <a:gd name="connsiteY282" fmla="*/ 1435713 h 2115981"/>
              <a:gd name="connsiteX283" fmla="*/ 197836 w 1732033"/>
              <a:gd name="connsiteY283" fmla="*/ 1359276 h 2115981"/>
              <a:gd name="connsiteX284" fmla="*/ 238303 w 1732033"/>
              <a:gd name="connsiteY284" fmla="*/ 1309175 h 2115981"/>
              <a:gd name="connsiteX285" fmla="*/ 281017 w 1732033"/>
              <a:gd name="connsiteY285" fmla="*/ 1263249 h 2115981"/>
              <a:gd name="connsiteX286" fmla="*/ 296754 w 1732033"/>
              <a:gd name="connsiteY286" fmla="*/ 1249118 h 2115981"/>
              <a:gd name="connsiteX287" fmla="*/ 1200829 w 1732033"/>
              <a:gd name="connsiteY287" fmla="*/ 1247190 h 2115981"/>
              <a:gd name="connsiteX288" fmla="*/ 1224273 w 1732033"/>
              <a:gd name="connsiteY288" fmla="*/ 1271598 h 2115981"/>
              <a:gd name="connsiteX289" fmla="*/ 1200829 w 1732033"/>
              <a:gd name="connsiteY289" fmla="*/ 1247190 h 2115981"/>
              <a:gd name="connsiteX290" fmla="*/ 525744 w 1732033"/>
              <a:gd name="connsiteY290" fmla="*/ 1245584 h 2115981"/>
              <a:gd name="connsiteX291" fmla="*/ 527992 w 1732033"/>
              <a:gd name="connsiteY291" fmla="*/ 1249438 h 2115981"/>
              <a:gd name="connsiteX292" fmla="*/ 524459 w 1732033"/>
              <a:gd name="connsiteY292" fmla="*/ 1252649 h 2115981"/>
              <a:gd name="connsiteX293" fmla="*/ 521569 w 1732033"/>
              <a:gd name="connsiteY293" fmla="*/ 1249117 h 2115981"/>
              <a:gd name="connsiteX294" fmla="*/ 525744 w 1732033"/>
              <a:gd name="connsiteY294" fmla="*/ 1245584 h 2115981"/>
              <a:gd name="connsiteX295" fmla="*/ 569743 w 1732033"/>
              <a:gd name="connsiteY295" fmla="*/ 1244621 h 2115981"/>
              <a:gd name="connsiteX296" fmla="*/ 569101 w 1732033"/>
              <a:gd name="connsiteY296" fmla="*/ 1282197 h 2115981"/>
              <a:gd name="connsiteX297" fmla="*/ 579378 w 1732033"/>
              <a:gd name="connsiteY297" fmla="*/ 1260358 h 2115981"/>
              <a:gd name="connsiteX298" fmla="*/ 585159 w 1732033"/>
              <a:gd name="connsiteY298" fmla="*/ 1274489 h 2115981"/>
              <a:gd name="connsiteX299" fmla="*/ 593831 w 1732033"/>
              <a:gd name="connsiteY299" fmla="*/ 1293117 h 2115981"/>
              <a:gd name="connsiteX300" fmla="*/ 593836 w 1732033"/>
              <a:gd name="connsiteY300" fmla="*/ 1293120 h 2115981"/>
              <a:gd name="connsiteX301" fmla="*/ 615027 w 1732033"/>
              <a:gd name="connsiteY301" fmla="*/ 1272562 h 2115981"/>
              <a:gd name="connsiteX302" fmla="*/ 620808 w 1732033"/>
              <a:gd name="connsiteY302" fmla="*/ 1269030 h 2115981"/>
              <a:gd name="connsiteX303" fmla="*/ 597363 w 1732033"/>
              <a:gd name="connsiteY303" fmla="*/ 1295365 h 2115981"/>
              <a:gd name="connsiteX304" fmla="*/ 597364 w 1732033"/>
              <a:gd name="connsiteY304" fmla="*/ 1295365 h 2115981"/>
              <a:gd name="connsiteX305" fmla="*/ 579699 w 1732033"/>
              <a:gd name="connsiteY305" fmla="*/ 1306605 h 2115981"/>
              <a:gd name="connsiteX306" fmla="*/ 566531 w 1732033"/>
              <a:gd name="connsiteY306" fmla="*/ 1303715 h 2115981"/>
              <a:gd name="connsiteX307" fmla="*/ 557860 w 1732033"/>
              <a:gd name="connsiteY307" fmla="*/ 1342897 h 2115981"/>
              <a:gd name="connsiteX308" fmla="*/ 564283 w 1732033"/>
              <a:gd name="connsiteY308" fmla="*/ 1293759 h 2115981"/>
              <a:gd name="connsiteX309" fmla="*/ 566531 w 1732033"/>
              <a:gd name="connsiteY309" fmla="*/ 1277380 h 2115981"/>
              <a:gd name="connsiteX310" fmla="*/ 569743 w 1732033"/>
              <a:gd name="connsiteY310" fmla="*/ 1244621 h 2115981"/>
              <a:gd name="connsiteX311" fmla="*/ 646181 w 1732033"/>
              <a:gd name="connsiteY311" fmla="*/ 1243015 h 2115981"/>
              <a:gd name="connsiteX312" fmla="*/ 648108 w 1732033"/>
              <a:gd name="connsiteY312" fmla="*/ 1246869 h 2115981"/>
              <a:gd name="connsiteX313" fmla="*/ 643291 w 1732033"/>
              <a:gd name="connsiteY313" fmla="*/ 1246547 h 2115981"/>
              <a:gd name="connsiteX314" fmla="*/ 636546 w 1732033"/>
              <a:gd name="connsiteY314" fmla="*/ 1252007 h 2115981"/>
              <a:gd name="connsiteX315" fmla="*/ 630444 w 1732033"/>
              <a:gd name="connsiteY315" fmla="*/ 1258752 h 2115981"/>
              <a:gd name="connsiteX316" fmla="*/ 640721 w 1732033"/>
              <a:gd name="connsiteY316" fmla="*/ 1243336 h 2115981"/>
              <a:gd name="connsiteX317" fmla="*/ 646181 w 1732033"/>
              <a:gd name="connsiteY317" fmla="*/ 1243015 h 2115981"/>
              <a:gd name="connsiteX318" fmla="*/ 1045064 w 1732033"/>
              <a:gd name="connsiteY318" fmla="*/ 1240125 h 2115981"/>
              <a:gd name="connsiteX319" fmla="*/ 1049239 w 1732033"/>
              <a:gd name="connsiteY319" fmla="*/ 1244621 h 2115981"/>
              <a:gd name="connsiteX320" fmla="*/ 1045385 w 1732033"/>
              <a:gd name="connsiteY320" fmla="*/ 1248154 h 2115981"/>
              <a:gd name="connsiteX321" fmla="*/ 1041210 w 1732033"/>
              <a:gd name="connsiteY321" fmla="*/ 1244621 h 2115981"/>
              <a:gd name="connsiteX322" fmla="*/ 1045064 w 1732033"/>
              <a:gd name="connsiteY322" fmla="*/ 1240125 h 2115981"/>
              <a:gd name="connsiteX323" fmla="*/ 1142057 w 1732033"/>
              <a:gd name="connsiteY323" fmla="*/ 1233701 h 2115981"/>
              <a:gd name="connsiteX324" fmla="*/ 1148480 w 1732033"/>
              <a:gd name="connsiteY324" fmla="*/ 1233701 h 2115981"/>
              <a:gd name="connsiteX325" fmla="*/ 1177064 w 1732033"/>
              <a:gd name="connsiteY325" fmla="*/ 1260037 h 2115981"/>
              <a:gd name="connsiteX326" fmla="*/ 1176743 w 1732033"/>
              <a:gd name="connsiteY326" fmla="*/ 1263891 h 2115981"/>
              <a:gd name="connsiteX327" fmla="*/ 1143984 w 1732033"/>
              <a:gd name="connsiteY327" fmla="*/ 1238840 h 2115981"/>
              <a:gd name="connsiteX328" fmla="*/ 1142057 w 1732033"/>
              <a:gd name="connsiteY328" fmla="*/ 1233701 h 2115981"/>
              <a:gd name="connsiteX329" fmla="*/ 1076218 w 1732033"/>
              <a:gd name="connsiteY329" fmla="*/ 1231454 h 2115981"/>
              <a:gd name="connsiteX330" fmla="*/ 1086151 w 1732033"/>
              <a:gd name="connsiteY330" fmla="*/ 1239835 h 2115981"/>
              <a:gd name="connsiteX331" fmla="*/ 1086174 w 1732033"/>
              <a:gd name="connsiteY331" fmla="*/ 1239804 h 2115981"/>
              <a:gd name="connsiteX332" fmla="*/ 1086312 w 1732033"/>
              <a:gd name="connsiteY332" fmla="*/ 1239971 h 2115981"/>
              <a:gd name="connsiteX333" fmla="*/ 1086495 w 1732033"/>
              <a:gd name="connsiteY333" fmla="*/ 1240126 h 2115981"/>
              <a:gd name="connsiteX334" fmla="*/ 1086461 w 1732033"/>
              <a:gd name="connsiteY334" fmla="*/ 1240152 h 2115981"/>
              <a:gd name="connsiteX335" fmla="*/ 1096772 w 1732033"/>
              <a:gd name="connsiteY335" fmla="*/ 1252651 h 2115981"/>
              <a:gd name="connsiteX336" fmla="*/ 1085210 w 1732033"/>
              <a:gd name="connsiteY336" fmla="*/ 1241089 h 2115981"/>
              <a:gd name="connsiteX337" fmla="*/ 1085210 w 1732033"/>
              <a:gd name="connsiteY337" fmla="*/ 1241089 h 2115981"/>
              <a:gd name="connsiteX338" fmla="*/ 1056306 w 1732033"/>
              <a:gd name="connsiteY338" fmla="*/ 1213147 h 2115981"/>
              <a:gd name="connsiteX339" fmla="*/ 1066904 w 1732033"/>
              <a:gd name="connsiteY339" fmla="*/ 1220212 h 2115981"/>
              <a:gd name="connsiteX340" fmla="*/ 1056306 w 1732033"/>
              <a:gd name="connsiteY340" fmla="*/ 1213147 h 2115981"/>
              <a:gd name="connsiteX341" fmla="*/ 1143983 w 1732033"/>
              <a:gd name="connsiteY341" fmla="*/ 1196125 h 2115981"/>
              <a:gd name="connsiteX342" fmla="*/ 1157793 w 1732033"/>
              <a:gd name="connsiteY342" fmla="*/ 1211541 h 2115981"/>
              <a:gd name="connsiteX343" fmla="*/ 1147516 w 1732033"/>
              <a:gd name="connsiteY343" fmla="*/ 1222140 h 2115981"/>
              <a:gd name="connsiteX344" fmla="*/ 1132421 w 1732033"/>
              <a:gd name="connsiteY344" fmla="*/ 1205760 h 2115981"/>
              <a:gd name="connsiteX345" fmla="*/ 1143983 w 1732033"/>
              <a:gd name="connsiteY345" fmla="*/ 1196125 h 2115981"/>
              <a:gd name="connsiteX346" fmla="*/ 188843 w 1732033"/>
              <a:gd name="connsiteY346" fmla="*/ 1185166 h 2115981"/>
              <a:gd name="connsiteX347" fmla="*/ 193660 w 1732033"/>
              <a:gd name="connsiteY347" fmla="*/ 1186812 h 2115981"/>
              <a:gd name="connsiteX348" fmla="*/ 187558 w 1732033"/>
              <a:gd name="connsiteY348" fmla="*/ 1195162 h 2115981"/>
              <a:gd name="connsiteX349" fmla="*/ 149661 w 1732033"/>
              <a:gd name="connsiteY349" fmla="*/ 1221176 h 2115981"/>
              <a:gd name="connsiteX350" fmla="*/ 140668 w 1732033"/>
              <a:gd name="connsiteY350" fmla="*/ 1236271 h 2115981"/>
              <a:gd name="connsiteX351" fmla="*/ 146369 w 1732033"/>
              <a:gd name="connsiteY351" fmla="*/ 1240125 h 2115981"/>
              <a:gd name="connsiteX352" fmla="*/ 154251 w 1732033"/>
              <a:gd name="connsiteY352" fmla="*/ 1241062 h 2115981"/>
              <a:gd name="connsiteX353" fmla="*/ 155122 w 1732033"/>
              <a:gd name="connsiteY353" fmla="*/ 1240767 h 2115981"/>
              <a:gd name="connsiteX354" fmla="*/ 167326 w 1732033"/>
              <a:gd name="connsiteY354" fmla="*/ 1239482 h 2115981"/>
              <a:gd name="connsiteX355" fmla="*/ 196874 w 1732033"/>
              <a:gd name="connsiteY355" fmla="*/ 1231132 h 2115981"/>
              <a:gd name="connsiteX356" fmla="*/ 138100 w 1732033"/>
              <a:gd name="connsiteY356" fmla="*/ 1295043 h 2115981"/>
              <a:gd name="connsiteX357" fmla="*/ 159939 w 1732033"/>
              <a:gd name="connsiteY357" fmla="*/ 1268387 h 2115981"/>
              <a:gd name="connsiteX358" fmla="*/ 178888 w 1732033"/>
              <a:gd name="connsiteY358" fmla="*/ 1247833 h 2115981"/>
              <a:gd name="connsiteX359" fmla="*/ 180494 w 1732033"/>
              <a:gd name="connsiteY359" fmla="*/ 1243336 h 2115981"/>
              <a:gd name="connsiteX360" fmla="*/ 175677 w 1732033"/>
              <a:gd name="connsiteY360" fmla="*/ 1242373 h 2115981"/>
              <a:gd name="connsiteX361" fmla="*/ 159699 w 1732033"/>
              <a:gd name="connsiteY361" fmla="*/ 1243858 h 2115981"/>
              <a:gd name="connsiteX362" fmla="*/ 150634 w 1732033"/>
              <a:gd name="connsiteY362" fmla="*/ 1243177 h 2115981"/>
              <a:gd name="connsiteX363" fmla="*/ 149380 w 1732033"/>
              <a:gd name="connsiteY363" fmla="*/ 1243859 h 2115981"/>
              <a:gd name="connsiteX364" fmla="*/ 143559 w 1732033"/>
              <a:gd name="connsiteY364" fmla="*/ 1243016 h 2115981"/>
              <a:gd name="connsiteX365" fmla="*/ 119793 w 1732033"/>
              <a:gd name="connsiteY365" fmla="*/ 1247191 h 2115981"/>
              <a:gd name="connsiteX366" fmla="*/ 91531 w 1732033"/>
              <a:gd name="connsiteY366" fmla="*/ 1256183 h 2115981"/>
              <a:gd name="connsiteX367" fmla="*/ 76436 w 1732033"/>
              <a:gd name="connsiteY367" fmla="*/ 1264533 h 2115981"/>
              <a:gd name="connsiteX368" fmla="*/ 41868 w 1732033"/>
              <a:gd name="connsiteY368" fmla="*/ 1288417 h 2115981"/>
              <a:gd name="connsiteX369" fmla="*/ 42072 w 1732033"/>
              <a:gd name="connsiteY369" fmla="*/ 1288621 h 2115981"/>
              <a:gd name="connsiteX370" fmla="*/ 0 w 1732033"/>
              <a:gd name="connsiteY370" fmla="*/ 1309817 h 2115981"/>
              <a:gd name="connsiteX371" fmla="*/ 40145 w 1732033"/>
              <a:gd name="connsiteY371" fmla="*/ 1286694 h 2115981"/>
              <a:gd name="connsiteX372" fmla="*/ 40145 w 1732033"/>
              <a:gd name="connsiteY372" fmla="*/ 1286694 h 2115981"/>
              <a:gd name="connsiteX373" fmla="*/ 85750 w 1732033"/>
              <a:gd name="connsiteY373" fmla="*/ 1247512 h 2115981"/>
              <a:gd name="connsiteX374" fmla="*/ 132318 w 1732033"/>
              <a:gd name="connsiteY374" fmla="*/ 1219250 h 2115981"/>
              <a:gd name="connsiteX375" fmla="*/ 139063 w 1732033"/>
              <a:gd name="connsiteY375" fmla="*/ 1215717 h 2115981"/>
              <a:gd name="connsiteX376" fmla="*/ 182419 w 1732033"/>
              <a:gd name="connsiteY376" fmla="*/ 1187454 h 2115981"/>
              <a:gd name="connsiteX377" fmla="*/ 183062 w 1732033"/>
              <a:gd name="connsiteY377" fmla="*/ 1187133 h 2115981"/>
              <a:gd name="connsiteX378" fmla="*/ 188843 w 1732033"/>
              <a:gd name="connsiteY378" fmla="*/ 1185166 h 2115981"/>
              <a:gd name="connsiteX379" fmla="*/ 518999 w 1732033"/>
              <a:gd name="connsiteY379" fmla="*/ 1177819 h 2115981"/>
              <a:gd name="connsiteX380" fmla="*/ 520926 w 1732033"/>
              <a:gd name="connsiteY380" fmla="*/ 1179104 h 2115981"/>
              <a:gd name="connsiteX381" fmla="*/ 517715 w 1732033"/>
              <a:gd name="connsiteY381" fmla="*/ 1185848 h 2115981"/>
              <a:gd name="connsiteX382" fmla="*/ 516109 w 1732033"/>
              <a:gd name="connsiteY382" fmla="*/ 1187775 h 2115981"/>
              <a:gd name="connsiteX383" fmla="*/ 516099 w 1732033"/>
              <a:gd name="connsiteY383" fmla="*/ 1187736 h 2115981"/>
              <a:gd name="connsiteX384" fmla="*/ 515867 w 1732033"/>
              <a:gd name="connsiteY384" fmla="*/ 1195885 h 2115981"/>
              <a:gd name="connsiteX385" fmla="*/ 511291 w 1732033"/>
              <a:gd name="connsiteY385" fmla="*/ 1204797 h 2115981"/>
              <a:gd name="connsiteX386" fmla="*/ 516066 w 1732033"/>
              <a:gd name="connsiteY386" fmla="*/ 1187603 h 2115981"/>
              <a:gd name="connsiteX387" fmla="*/ 515467 w 1732033"/>
              <a:gd name="connsiteY387" fmla="*/ 1185206 h 2115981"/>
              <a:gd name="connsiteX388" fmla="*/ 518999 w 1732033"/>
              <a:gd name="connsiteY388" fmla="*/ 1177819 h 2115981"/>
              <a:gd name="connsiteX389" fmla="*/ 63912 w 1732033"/>
              <a:gd name="connsiteY389" fmla="*/ 1168185 h 2115981"/>
              <a:gd name="connsiteX390" fmla="*/ 57488 w 1732033"/>
              <a:gd name="connsiteY390" fmla="*/ 1175572 h 2115981"/>
              <a:gd name="connsiteX391" fmla="*/ 51065 w 1732033"/>
              <a:gd name="connsiteY391" fmla="*/ 1175893 h 2115981"/>
              <a:gd name="connsiteX392" fmla="*/ 53955 w 1732033"/>
              <a:gd name="connsiteY392" fmla="*/ 1170433 h 2115981"/>
              <a:gd name="connsiteX393" fmla="*/ 63912 w 1732033"/>
              <a:gd name="connsiteY393" fmla="*/ 1168185 h 2115981"/>
              <a:gd name="connsiteX394" fmla="*/ 850520 w 1732033"/>
              <a:gd name="connsiteY394" fmla="*/ 1163608 h 2115981"/>
              <a:gd name="connsiteX395" fmla="*/ 847228 w 1732033"/>
              <a:gd name="connsiteY395" fmla="*/ 1172359 h 2115981"/>
              <a:gd name="connsiteX396" fmla="*/ 843696 w 1732033"/>
              <a:gd name="connsiteY396" fmla="*/ 1234986 h 2115981"/>
              <a:gd name="connsiteX397" fmla="*/ 849798 w 1732033"/>
              <a:gd name="connsiteY397" fmla="*/ 1250402 h 2115981"/>
              <a:gd name="connsiteX398" fmla="*/ 869710 w 1732033"/>
              <a:gd name="connsiteY398" fmla="*/ 1270956 h 2115981"/>
              <a:gd name="connsiteX399" fmla="*/ 874206 w 1732033"/>
              <a:gd name="connsiteY399" fmla="*/ 1274168 h 2115981"/>
              <a:gd name="connsiteX400" fmla="*/ 877738 w 1732033"/>
              <a:gd name="connsiteY400" fmla="*/ 1277058 h 2115981"/>
              <a:gd name="connsiteX401" fmla="*/ 879986 w 1732033"/>
              <a:gd name="connsiteY401" fmla="*/ 1276095 h 2115981"/>
              <a:gd name="connsiteX402" fmla="*/ 886089 w 1732033"/>
              <a:gd name="connsiteY402" fmla="*/ 1272562 h 2115981"/>
              <a:gd name="connsiteX403" fmla="*/ 895081 w 1732033"/>
              <a:gd name="connsiteY403" fmla="*/ 1261321 h 2115981"/>
              <a:gd name="connsiteX404" fmla="*/ 894761 w 1732033"/>
              <a:gd name="connsiteY404" fmla="*/ 1220855 h 2115981"/>
              <a:gd name="connsiteX405" fmla="*/ 892191 w 1732033"/>
              <a:gd name="connsiteY405" fmla="*/ 1200300 h 2115981"/>
              <a:gd name="connsiteX406" fmla="*/ 882556 w 1732033"/>
              <a:gd name="connsiteY406" fmla="*/ 1189060 h 2115981"/>
              <a:gd name="connsiteX407" fmla="*/ 860074 w 1732033"/>
              <a:gd name="connsiteY407" fmla="*/ 1164972 h 2115981"/>
              <a:gd name="connsiteX408" fmla="*/ 850520 w 1732033"/>
              <a:gd name="connsiteY408" fmla="*/ 1163608 h 2115981"/>
              <a:gd name="connsiteX409" fmla="*/ 588283 w 1732033"/>
              <a:gd name="connsiteY409" fmla="*/ 1161098 h 2115981"/>
              <a:gd name="connsiteX410" fmla="*/ 588243 w 1732033"/>
              <a:gd name="connsiteY410" fmla="*/ 1161232 h 2115981"/>
              <a:gd name="connsiteX411" fmla="*/ 588310 w 1732033"/>
              <a:gd name="connsiteY411" fmla="*/ 1161173 h 2115981"/>
              <a:gd name="connsiteX412" fmla="*/ 764529 w 1732033"/>
              <a:gd name="connsiteY412" fmla="*/ 1156462 h 2115981"/>
              <a:gd name="connsiteX413" fmla="*/ 755054 w 1732033"/>
              <a:gd name="connsiteY413" fmla="*/ 1157586 h 2115981"/>
              <a:gd name="connsiteX414" fmla="*/ 754827 w 1732033"/>
              <a:gd name="connsiteY414" fmla="*/ 1157894 h 2115981"/>
              <a:gd name="connsiteX415" fmla="*/ 754733 w 1732033"/>
              <a:gd name="connsiteY415" fmla="*/ 1157907 h 2115981"/>
              <a:gd name="connsiteX416" fmla="*/ 752806 w 1732033"/>
              <a:gd name="connsiteY416" fmla="*/ 1170111 h 2115981"/>
              <a:gd name="connsiteX417" fmla="*/ 756339 w 1732033"/>
              <a:gd name="connsiteY417" fmla="*/ 1191629 h 2115981"/>
              <a:gd name="connsiteX418" fmla="*/ 771113 w 1732033"/>
              <a:gd name="connsiteY418" fmla="*/ 1196125 h 2115981"/>
              <a:gd name="connsiteX419" fmla="*/ 778700 w 1732033"/>
              <a:gd name="connsiteY419" fmla="*/ 1192794 h 2115981"/>
              <a:gd name="connsiteX420" fmla="*/ 778824 w 1732033"/>
              <a:gd name="connsiteY420" fmla="*/ 1192506 h 2115981"/>
              <a:gd name="connsiteX421" fmla="*/ 778901 w 1732033"/>
              <a:gd name="connsiteY421" fmla="*/ 1192472 h 2115981"/>
              <a:gd name="connsiteX422" fmla="*/ 782032 w 1732033"/>
              <a:gd name="connsiteY422" fmla="*/ 1185527 h 2115981"/>
              <a:gd name="connsiteX423" fmla="*/ 777857 w 1732033"/>
              <a:gd name="connsiteY423" fmla="*/ 1169790 h 2115981"/>
              <a:gd name="connsiteX424" fmla="*/ 773039 w 1732033"/>
              <a:gd name="connsiteY424" fmla="*/ 1160155 h 2115981"/>
              <a:gd name="connsiteX425" fmla="*/ 764529 w 1732033"/>
              <a:gd name="connsiteY425" fmla="*/ 1156462 h 2115981"/>
              <a:gd name="connsiteX426" fmla="*/ 1045065 w 1732033"/>
              <a:gd name="connsiteY426" fmla="*/ 1155658 h 2115981"/>
              <a:gd name="connsiteX427" fmla="*/ 1074934 w 1732033"/>
              <a:gd name="connsiteY427" fmla="*/ 1170111 h 2115981"/>
              <a:gd name="connsiteX428" fmla="*/ 1044744 w 1732033"/>
              <a:gd name="connsiteY428" fmla="*/ 1159512 h 2115981"/>
              <a:gd name="connsiteX429" fmla="*/ 1045065 w 1732033"/>
              <a:gd name="connsiteY429" fmla="*/ 1155658 h 2115981"/>
              <a:gd name="connsiteX430" fmla="*/ 89604 w 1732033"/>
              <a:gd name="connsiteY430" fmla="*/ 1155338 h 2115981"/>
              <a:gd name="connsiteX431" fmla="*/ 77721 w 1732033"/>
              <a:gd name="connsiteY431" fmla="*/ 1162082 h 2115981"/>
              <a:gd name="connsiteX432" fmla="*/ 89604 w 1732033"/>
              <a:gd name="connsiteY432" fmla="*/ 1155338 h 2115981"/>
              <a:gd name="connsiteX433" fmla="*/ 583491 w 1732033"/>
              <a:gd name="connsiteY433" fmla="*/ 1149078 h 2115981"/>
              <a:gd name="connsiteX434" fmla="*/ 583454 w 1732033"/>
              <a:gd name="connsiteY434" fmla="*/ 1149137 h 2115981"/>
              <a:gd name="connsiteX435" fmla="*/ 588304 w 1732033"/>
              <a:gd name="connsiteY435" fmla="*/ 1153987 h 2115981"/>
              <a:gd name="connsiteX436" fmla="*/ 588352 w 1732033"/>
              <a:gd name="connsiteY436" fmla="*/ 1153729 h 2115981"/>
              <a:gd name="connsiteX437" fmla="*/ 875169 w 1732033"/>
              <a:gd name="connsiteY437" fmla="*/ 1144418 h 2115981"/>
              <a:gd name="connsiteX438" fmla="*/ 873884 w 1732033"/>
              <a:gd name="connsiteY438" fmla="*/ 1145382 h 2115981"/>
              <a:gd name="connsiteX439" fmla="*/ 873884 w 1732033"/>
              <a:gd name="connsiteY439" fmla="*/ 1155338 h 2115981"/>
              <a:gd name="connsiteX440" fmla="*/ 887695 w 1732033"/>
              <a:gd name="connsiteY440" fmla="*/ 1162403 h 2115981"/>
              <a:gd name="connsiteX441" fmla="*/ 893315 w 1732033"/>
              <a:gd name="connsiteY441" fmla="*/ 1163688 h 2115981"/>
              <a:gd name="connsiteX442" fmla="*/ 893380 w 1732033"/>
              <a:gd name="connsiteY442" fmla="*/ 1163604 h 2115981"/>
              <a:gd name="connsiteX443" fmla="*/ 893756 w 1732033"/>
              <a:gd name="connsiteY443" fmla="*/ 1163688 h 2115981"/>
              <a:gd name="connsiteX444" fmla="*/ 896367 w 1732033"/>
              <a:gd name="connsiteY444" fmla="*/ 1160155 h 2115981"/>
              <a:gd name="connsiteX445" fmla="*/ 889301 w 1732033"/>
              <a:gd name="connsiteY445" fmla="*/ 1146024 h 2115981"/>
              <a:gd name="connsiteX446" fmla="*/ 888991 w 1732033"/>
              <a:gd name="connsiteY446" fmla="*/ 1146047 h 2115981"/>
              <a:gd name="connsiteX447" fmla="*/ 888979 w 1732033"/>
              <a:gd name="connsiteY447" fmla="*/ 1146024 h 2115981"/>
              <a:gd name="connsiteX448" fmla="*/ 888319 w 1732033"/>
              <a:gd name="connsiteY448" fmla="*/ 1146098 h 2115981"/>
              <a:gd name="connsiteX449" fmla="*/ 882395 w 1732033"/>
              <a:gd name="connsiteY449" fmla="*/ 1146546 h 2115981"/>
              <a:gd name="connsiteX450" fmla="*/ 875490 w 1732033"/>
              <a:gd name="connsiteY450" fmla="*/ 1144418 h 2115981"/>
              <a:gd name="connsiteX451" fmla="*/ 875392 w 1732033"/>
              <a:gd name="connsiteY451" fmla="*/ 1144492 h 2115981"/>
              <a:gd name="connsiteX452" fmla="*/ 1099341 w 1732033"/>
              <a:gd name="connsiteY452" fmla="*/ 1137995 h 2115981"/>
              <a:gd name="connsiteX453" fmla="*/ 1104159 w 1732033"/>
              <a:gd name="connsiteY453" fmla="*/ 1144419 h 2115981"/>
              <a:gd name="connsiteX454" fmla="*/ 1099020 w 1732033"/>
              <a:gd name="connsiteY454" fmla="*/ 1151806 h 2115981"/>
              <a:gd name="connsiteX455" fmla="*/ 1092275 w 1732033"/>
              <a:gd name="connsiteY455" fmla="*/ 1143455 h 2115981"/>
              <a:gd name="connsiteX456" fmla="*/ 1099341 w 1732033"/>
              <a:gd name="connsiteY456" fmla="*/ 1137995 h 2115981"/>
              <a:gd name="connsiteX457" fmla="*/ 1146232 w 1732033"/>
              <a:gd name="connsiteY457" fmla="*/ 1134462 h 2115981"/>
              <a:gd name="connsiteX458" fmla="*/ 1152655 w 1732033"/>
              <a:gd name="connsiteY458" fmla="*/ 1136068 h 2115981"/>
              <a:gd name="connsiteX459" fmla="*/ 1189589 w 1732033"/>
              <a:gd name="connsiteY459" fmla="*/ 1167863 h 2115981"/>
              <a:gd name="connsiteX460" fmla="*/ 1194406 w 1732033"/>
              <a:gd name="connsiteY460" fmla="*/ 1183600 h 2115981"/>
              <a:gd name="connsiteX461" fmla="*/ 1173209 w 1732033"/>
              <a:gd name="connsiteY461" fmla="*/ 1162082 h 2115981"/>
              <a:gd name="connsiteX462" fmla="*/ 1159721 w 1732033"/>
              <a:gd name="connsiteY462" fmla="*/ 1160476 h 2115981"/>
              <a:gd name="connsiteX463" fmla="*/ 1155867 w 1732033"/>
              <a:gd name="connsiteY463" fmla="*/ 1159513 h 2115981"/>
              <a:gd name="connsiteX464" fmla="*/ 1144305 w 1732033"/>
              <a:gd name="connsiteY464" fmla="*/ 1141528 h 2115981"/>
              <a:gd name="connsiteX465" fmla="*/ 1146232 w 1732033"/>
              <a:gd name="connsiteY465" fmla="*/ 1134462 h 2115981"/>
              <a:gd name="connsiteX466" fmla="*/ 592224 w 1732033"/>
              <a:gd name="connsiteY466" fmla="*/ 1133178 h 2115981"/>
              <a:gd name="connsiteX467" fmla="*/ 591210 w 1732033"/>
              <a:gd name="connsiteY467" fmla="*/ 1135043 h 2115981"/>
              <a:gd name="connsiteX468" fmla="*/ 591189 w 1732033"/>
              <a:gd name="connsiteY468" fmla="*/ 1138669 h 2115981"/>
              <a:gd name="connsiteX469" fmla="*/ 861038 w 1732033"/>
              <a:gd name="connsiteY469" fmla="*/ 1128360 h 2115981"/>
              <a:gd name="connsiteX470" fmla="*/ 855578 w 1732033"/>
              <a:gd name="connsiteY470" fmla="*/ 1132535 h 2115981"/>
              <a:gd name="connsiteX471" fmla="*/ 855653 w 1732033"/>
              <a:gd name="connsiteY471" fmla="*/ 1133042 h 2115981"/>
              <a:gd name="connsiteX472" fmla="*/ 855578 w 1732033"/>
              <a:gd name="connsiteY472" fmla="*/ 1133178 h 2115981"/>
              <a:gd name="connsiteX473" fmla="*/ 866177 w 1732033"/>
              <a:gd name="connsiteY473" fmla="*/ 1151162 h 2115981"/>
              <a:gd name="connsiteX474" fmla="*/ 869388 w 1732033"/>
              <a:gd name="connsiteY474" fmla="*/ 1148593 h 2115981"/>
              <a:gd name="connsiteX475" fmla="*/ 869172 w 1732033"/>
              <a:gd name="connsiteY475" fmla="*/ 1148124 h 2115981"/>
              <a:gd name="connsiteX476" fmla="*/ 869388 w 1732033"/>
              <a:gd name="connsiteY476" fmla="*/ 1147951 h 2115981"/>
              <a:gd name="connsiteX477" fmla="*/ 867462 w 1732033"/>
              <a:gd name="connsiteY477" fmla="*/ 1143776 h 2115981"/>
              <a:gd name="connsiteX478" fmla="*/ 862873 w 1732033"/>
              <a:gd name="connsiteY478" fmla="*/ 1141634 h 2115981"/>
              <a:gd name="connsiteX479" fmla="*/ 864571 w 1732033"/>
              <a:gd name="connsiteY479" fmla="*/ 1137032 h 2115981"/>
              <a:gd name="connsiteX480" fmla="*/ 864561 w 1732033"/>
              <a:gd name="connsiteY480" fmla="*/ 1136416 h 2115981"/>
              <a:gd name="connsiteX481" fmla="*/ 864571 w 1732033"/>
              <a:gd name="connsiteY481" fmla="*/ 1136389 h 2115981"/>
              <a:gd name="connsiteX482" fmla="*/ 864554 w 1732033"/>
              <a:gd name="connsiteY482" fmla="*/ 1135961 h 2115981"/>
              <a:gd name="connsiteX483" fmla="*/ 864491 w 1732033"/>
              <a:gd name="connsiteY483" fmla="*/ 1132054 h 2115981"/>
              <a:gd name="connsiteX484" fmla="*/ 864393 w 1732033"/>
              <a:gd name="connsiteY484" fmla="*/ 1131966 h 2115981"/>
              <a:gd name="connsiteX485" fmla="*/ 864370 w 1732033"/>
              <a:gd name="connsiteY485" fmla="*/ 1131411 h 2115981"/>
              <a:gd name="connsiteX486" fmla="*/ 861038 w 1732033"/>
              <a:gd name="connsiteY486" fmla="*/ 1128360 h 2115981"/>
              <a:gd name="connsiteX487" fmla="*/ 526065 w 1732033"/>
              <a:gd name="connsiteY487" fmla="*/ 1126754 h 2115981"/>
              <a:gd name="connsiteX488" fmla="*/ 524781 w 1732033"/>
              <a:gd name="connsiteY488" fmla="*/ 1146988 h 2115981"/>
              <a:gd name="connsiteX489" fmla="*/ 521569 w 1732033"/>
              <a:gd name="connsiteY489" fmla="*/ 1152768 h 2115981"/>
              <a:gd name="connsiteX490" fmla="*/ 516430 w 1732033"/>
              <a:gd name="connsiteY490" fmla="*/ 1149878 h 2115981"/>
              <a:gd name="connsiteX491" fmla="*/ 516752 w 1732033"/>
              <a:gd name="connsiteY491" fmla="*/ 1145061 h 2115981"/>
              <a:gd name="connsiteX492" fmla="*/ 526065 w 1732033"/>
              <a:gd name="connsiteY492" fmla="*/ 1126754 h 2115981"/>
              <a:gd name="connsiteX493" fmla="*/ 911541 w 1732033"/>
              <a:gd name="connsiteY493" fmla="*/ 1124546 h 2115981"/>
              <a:gd name="connsiteX494" fmla="*/ 907607 w 1732033"/>
              <a:gd name="connsiteY494" fmla="*/ 1124827 h 2115981"/>
              <a:gd name="connsiteX495" fmla="*/ 903672 w 1732033"/>
              <a:gd name="connsiteY495" fmla="*/ 1126633 h 2115981"/>
              <a:gd name="connsiteX496" fmla="*/ 903624 w 1732033"/>
              <a:gd name="connsiteY496" fmla="*/ 1127054 h 2115981"/>
              <a:gd name="connsiteX497" fmla="*/ 903351 w 1732033"/>
              <a:gd name="connsiteY497" fmla="*/ 1127196 h 2115981"/>
              <a:gd name="connsiteX498" fmla="*/ 902789 w 1732033"/>
              <a:gd name="connsiteY498" fmla="*/ 1131893 h 2115981"/>
              <a:gd name="connsiteX499" fmla="*/ 902348 w 1732033"/>
              <a:gd name="connsiteY499" fmla="*/ 1137312 h 2115981"/>
              <a:gd name="connsiteX500" fmla="*/ 898605 w 1732033"/>
              <a:gd name="connsiteY500" fmla="*/ 1141204 h 2115981"/>
              <a:gd name="connsiteX501" fmla="*/ 893837 w 1732033"/>
              <a:gd name="connsiteY501" fmla="*/ 1140282 h 2115981"/>
              <a:gd name="connsiteX502" fmla="*/ 889301 w 1732033"/>
              <a:gd name="connsiteY502" fmla="*/ 1136710 h 2115981"/>
              <a:gd name="connsiteX503" fmla="*/ 889675 w 1732033"/>
              <a:gd name="connsiteY503" fmla="*/ 1137561 h 2115981"/>
              <a:gd name="connsiteX504" fmla="*/ 888979 w 1732033"/>
              <a:gd name="connsiteY504" fmla="*/ 1137032 h 2115981"/>
              <a:gd name="connsiteX505" fmla="*/ 903753 w 1732033"/>
              <a:gd name="connsiteY505" fmla="*/ 1164330 h 2115981"/>
              <a:gd name="connsiteX506" fmla="*/ 911461 w 1732033"/>
              <a:gd name="connsiteY506" fmla="*/ 1165936 h 2115981"/>
              <a:gd name="connsiteX507" fmla="*/ 915114 w 1732033"/>
              <a:gd name="connsiteY507" fmla="*/ 1163046 h 2115981"/>
              <a:gd name="connsiteX508" fmla="*/ 915122 w 1732033"/>
              <a:gd name="connsiteY508" fmla="*/ 1162971 h 2115981"/>
              <a:gd name="connsiteX509" fmla="*/ 915435 w 1732033"/>
              <a:gd name="connsiteY509" fmla="*/ 1162724 h 2115981"/>
              <a:gd name="connsiteX510" fmla="*/ 915957 w 1732033"/>
              <a:gd name="connsiteY510" fmla="*/ 1157906 h 2115981"/>
              <a:gd name="connsiteX511" fmla="*/ 915957 w 1732033"/>
              <a:gd name="connsiteY511" fmla="*/ 1150198 h 2115981"/>
              <a:gd name="connsiteX512" fmla="*/ 916599 w 1732033"/>
              <a:gd name="connsiteY512" fmla="*/ 1131892 h 2115981"/>
              <a:gd name="connsiteX513" fmla="*/ 912103 w 1732033"/>
              <a:gd name="connsiteY513" fmla="*/ 1128359 h 2115981"/>
              <a:gd name="connsiteX514" fmla="*/ 911541 w 1732033"/>
              <a:gd name="connsiteY514" fmla="*/ 1124546 h 2115981"/>
              <a:gd name="connsiteX515" fmla="*/ 538269 w 1732033"/>
              <a:gd name="connsiteY515" fmla="*/ 1120652 h 2115981"/>
              <a:gd name="connsiteX516" fmla="*/ 540195 w 1732033"/>
              <a:gd name="connsiteY516" fmla="*/ 1121616 h 2115981"/>
              <a:gd name="connsiteX517" fmla="*/ 536342 w 1732033"/>
              <a:gd name="connsiteY517" fmla="*/ 1129966 h 2115981"/>
              <a:gd name="connsiteX518" fmla="*/ 538269 w 1732033"/>
              <a:gd name="connsiteY518" fmla="*/ 1120652 h 2115981"/>
              <a:gd name="connsiteX519" fmla="*/ 606997 w 1732033"/>
              <a:gd name="connsiteY519" fmla="*/ 1112302 h 2115981"/>
              <a:gd name="connsiteX520" fmla="*/ 604750 w 1732033"/>
              <a:gd name="connsiteY520" fmla="*/ 1124506 h 2115981"/>
              <a:gd name="connsiteX521" fmla="*/ 610851 w 1732033"/>
              <a:gd name="connsiteY521" fmla="*/ 1141849 h 2115981"/>
              <a:gd name="connsiteX522" fmla="*/ 610851 w 1732033"/>
              <a:gd name="connsiteY522" fmla="*/ 1145382 h 2115981"/>
              <a:gd name="connsiteX523" fmla="*/ 606355 w 1732033"/>
              <a:gd name="connsiteY523" fmla="*/ 1172038 h 2115981"/>
              <a:gd name="connsiteX524" fmla="*/ 606035 w 1732033"/>
              <a:gd name="connsiteY524" fmla="*/ 1174607 h 2115981"/>
              <a:gd name="connsiteX525" fmla="*/ 601859 w 1732033"/>
              <a:gd name="connsiteY525" fmla="*/ 1181352 h 2115981"/>
              <a:gd name="connsiteX526" fmla="*/ 598647 w 1732033"/>
              <a:gd name="connsiteY526" fmla="*/ 1174286 h 2115981"/>
              <a:gd name="connsiteX527" fmla="*/ 597042 w 1732033"/>
              <a:gd name="connsiteY527" fmla="*/ 1155659 h 2115981"/>
              <a:gd name="connsiteX528" fmla="*/ 592545 w 1732033"/>
              <a:gd name="connsiteY528" fmla="*/ 1164330 h 2115981"/>
              <a:gd name="connsiteX529" fmla="*/ 589858 w 1732033"/>
              <a:gd name="connsiteY529" fmla="*/ 1163353 h 2115981"/>
              <a:gd name="connsiteX530" fmla="*/ 587568 w 1732033"/>
              <a:gd name="connsiteY530" fmla="*/ 1175491 h 2115981"/>
              <a:gd name="connsiteX531" fmla="*/ 584220 w 1732033"/>
              <a:gd name="connsiteY531" fmla="*/ 1184977 h 2115981"/>
              <a:gd name="connsiteX532" fmla="*/ 586443 w 1732033"/>
              <a:gd name="connsiteY532" fmla="*/ 1189702 h 2115981"/>
              <a:gd name="connsiteX533" fmla="*/ 630443 w 1732033"/>
              <a:gd name="connsiteY533" fmla="*/ 1208009 h 2115981"/>
              <a:gd name="connsiteX534" fmla="*/ 647786 w 1732033"/>
              <a:gd name="connsiteY534" fmla="*/ 1177177 h 2115981"/>
              <a:gd name="connsiteX535" fmla="*/ 642326 w 1732033"/>
              <a:gd name="connsiteY535" fmla="*/ 1169790 h 2115981"/>
              <a:gd name="connsiteX536" fmla="*/ 612136 w 1732033"/>
              <a:gd name="connsiteY536" fmla="*/ 1136710 h 2115981"/>
              <a:gd name="connsiteX537" fmla="*/ 609246 w 1732033"/>
              <a:gd name="connsiteY537" fmla="*/ 1119367 h 2115981"/>
              <a:gd name="connsiteX538" fmla="*/ 606997 w 1732033"/>
              <a:gd name="connsiteY538" fmla="*/ 1112302 h 2115981"/>
              <a:gd name="connsiteX539" fmla="*/ 884162 w 1732033"/>
              <a:gd name="connsiteY539" fmla="*/ 1109732 h 2115981"/>
              <a:gd name="connsiteX540" fmla="*/ 884162 w 1732033"/>
              <a:gd name="connsiteY540" fmla="*/ 1109733 h 2115981"/>
              <a:gd name="connsiteX541" fmla="*/ 884162 w 1732033"/>
              <a:gd name="connsiteY541" fmla="*/ 1109733 h 2115981"/>
              <a:gd name="connsiteX542" fmla="*/ 889622 w 1732033"/>
              <a:gd name="connsiteY542" fmla="*/ 1107363 h 2115981"/>
              <a:gd name="connsiteX543" fmla="*/ 884609 w 1732033"/>
              <a:gd name="connsiteY543" fmla="*/ 1109538 h 2115981"/>
              <a:gd name="connsiteX544" fmla="*/ 884483 w 1732033"/>
              <a:gd name="connsiteY544" fmla="*/ 1109411 h 2115981"/>
              <a:gd name="connsiteX545" fmla="*/ 884536 w 1732033"/>
              <a:gd name="connsiteY545" fmla="*/ 1109570 h 2115981"/>
              <a:gd name="connsiteX546" fmla="*/ 884162 w 1732033"/>
              <a:gd name="connsiteY546" fmla="*/ 1109732 h 2115981"/>
              <a:gd name="connsiteX547" fmla="*/ 881753 w 1732033"/>
              <a:gd name="connsiteY547" fmla="*/ 1108889 h 2115981"/>
              <a:gd name="connsiteX548" fmla="*/ 880308 w 1732033"/>
              <a:gd name="connsiteY548" fmla="*/ 1110696 h 2115981"/>
              <a:gd name="connsiteX549" fmla="*/ 883840 w 1732033"/>
              <a:gd name="connsiteY549" fmla="*/ 1120009 h 2115981"/>
              <a:gd name="connsiteX550" fmla="*/ 887052 w 1732033"/>
              <a:gd name="connsiteY550" fmla="*/ 1120009 h 2115981"/>
              <a:gd name="connsiteX551" fmla="*/ 887088 w 1732033"/>
              <a:gd name="connsiteY551" fmla="*/ 1119688 h 2115981"/>
              <a:gd name="connsiteX552" fmla="*/ 887374 w 1732033"/>
              <a:gd name="connsiteY552" fmla="*/ 1119688 h 2115981"/>
              <a:gd name="connsiteX553" fmla="*/ 886089 w 1732033"/>
              <a:gd name="connsiteY553" fmla="*/ 1114229 h 2115981"/>
              <a:gd name="connsiteX554" fmla="*/ 884795 w 1732033"/>
              <a:gd name="connsiteY554" fmla="*/ 1110347 h 2115981"/>
              <a:gd name="connsiteX555" fmla="*/ 895081 w 1732033"/>
              <a:gd name="connsiteY555" fmla="*/ 1120330 h 2115981"/>
              <a:gd name="connsiteX556" fmla="*/ 900862 w 1732033"/>
              <a:gd name="connsiteY556" fmla="*/ 1123542 h 2115981"/>
              <a:gd name="connsiteX557" fmla="*/ 900977 w 1732033"/>
              <a:gd name="connsiteY557" fmla="*/ 1123427 h 2115981"/>
              <a:gd name="connsiteX558" fmla="*/ 901183 w 1732033"/>
              <a:gd name="connsiteY558" fmla="*/ 1123542 h 2115981"/>
              <a:gd name="connsiteX559" fmla="*/ 903432 w 1732033"/>
              <a:gd name="connsiteY559" fmla="*/ 1121294 h 2115981"/>
              <a:gd name="connsiteX560" fmla="*/ 899578 w 1732033"/>
              <a:gd name="connsiteY560" fmla="*/ 1117441 h 2115981"/>
              <a:gd name="connsiteX561" fmla="*/ 898794 w 1732033"/>
              <a:gd name="connsiteY561" fmla="*/ 1116862 h 2115981"/>
              <a:gd name="connsiteX562" fmla="*/ 894796 w 1732033"/>
              <a:gd name="connsiteY562" fmla="*/ 1111864 h 2115981"/>
              <a:gd name="connsiteX563" fmla="*/ 894439 w 1732033"/>
              <a:gd name="connsiteY563" fmla="*/ 1111017 h 2115981"/>
              <a:gd name="connsiteX564" fmla="*/ 894058 w 1732033"/>
              <a:gd name="connsiteY564" fmla="*/ 1110969 h 2115981"/>
              <a:gd name="connsiteX565" fmla="*/ 977942 w 1732033"/>
              <a:gd name="connsiteY565" fmla="*/ 1100739 h 2115981"/>
              <a:gd name="connsiteX566" fmla="*/ 977666 w 1732033"/>
              <a:gd name="connsiteY566" fmla="*/ 1101107 h 2115981"/>
              <a:gd name="connsiteX567" fmla="*/ 977620 w 1732033"/>
              <a:gd name="connsiteY567" fmla="*/ 1101060 h 2115981"/>
              <a:gd name="connsiteX568" fmla="*/ 974730 w 1732033"/>
              <a:gd name="connsiteY568" fmla="*/ 1104914 h 2115981"/>
              <a:gd name="connsiteX569" fmla="*/ 980832 w 1732033"/>
              <a:gd name="connsiteY569" fmla="*/ 1110374 h 2115981"/>
              <a:gd name="connsiteX570" fmla="*/ 984364 w 1732033"/>
              <a:gd name="connsiteY570" fmla="*/ 1107805 h 2115981"/>
              <a:gd name="connsiteX571" fmla="*/ 984314 w 1732033"/>
              <a:gd name="connsiteY571" fmla="*/ 1107755 h 2115981"/>
              <a:gd name="connsiteX572" fmla="*/ 984686 w 1732033"/>
              <a:gd name="connsiteY572" fmla="*/ 1107484 h 2115981"/>
              <a:gd name="connsiteX573" fmla="*/ 977942 w 1732033"/>
              <a:gd name="connsiteY573" fmla="*/ 1100739 h 2115981"/>
              <a:gd name="connsiteX574" fmla="*/ 942292 w 1732033"/>
              <a:gd name="connsiteY574" fmla="*/ 1100419 h 2115981"/>
              <a:gd name="connsiteX575" fmla="*/ 938759 w 1732033"/>
              <a:gd name="connsiteY575" fmla="*/ 1102345 h 2115981"/>
              <a:gd name="connsiteX576" fmla="*/ 948073 w 1732033"/>
              <a:gd name="connsiteY576" fmla="*/ 1120331 h 2115981"/>
              <a:gd name="connsiteX577" fmla="*/ 951526 w 1732033"/>
              <a:gd name="connsiteY577" fmla="*/ 1119448 h 2115981"/>
              <a:gd name="connsiteX578" fmla="*/ 951598 w 1732033"/>
              <a:gd name="connsiteY578" fmla="*/ 1116485 h 2115981"/>
              <a:gd name="connsiteX579" fmla="*/ 951606 w 1732033"/>
              <a:gd name="connsiteY579" fmla="*/ 1116477 h 2115981"/>
              <a:gd name="connsiteX580" fmla="*/ 951599 w 1732033"/>
              <a:gd name="connsiteY580" fmla="*/ 1116463 h 2115981"/>
              <a:gd name="connsiteX581" fmla="*/ 951606 w 1732033"/>
              <a:gd name="connsiteY581" fmla="*/ 1116155 h 2115981"/>
              <a:gd name="connsiteX582" fmla="*/ 949258 w 1732033"/>
              <a:gd name="connsiteY582" fmla="*/ 1112098 h 2115981"/>
              <a:gd name="connsiteX583" fmla="*/ 948033 w 1732033"/>
              <a:gd name="connsiteY583" fmla="*/ 1109813 h 2115981"/>
              <a:gd name="connsiteX584" fmla="*/ 945183 w 1732033"/>
              <a:gd name="connsiteY584" fmla="*/ 1102667 h 2115981"/>
              <a:gd name="connsiteX585" fmla="*/ 942293 w 1732033"/>
              <a:gd name="connsiteY585" fmla="*/ 1100419 h 2115981"/>
              <a:gd name="connsiteX586" fmla="*/ 942292 w 1732033"/>
              <a:gd name="connsiteY586" fmla="*/ 1100419 h 2115981"/>
              <a:gd name="connsiteX587" fmla="*/ 278448 w 1732033"/>
              <a:gd name="connsiteY587" fmla="*/ 1093995 h 2115981"/>
              <a:gd name="connsiteX588" fmla="*/ 265601 w 1732033"/>
              <a:gd name="connsiteY588" fmla="*/ 1101703 h 2115981"/>
              <a:gd name="connsiteX589" fmla="*/ 278448 w 1732033"/>
              <a:gd name="connsiteY589" fmla="*/ 1093995 h 2115981"/>
              <a:gd name="connsiteX590" fmla="*/ 269455 w 1732033"/>
              <a:gd name="connsiteY590" fmla="*/ 1086287 h 2115981"/>
              <a:gd name="connsiteX591" fmla="*/ 271703 w 1732033"/>
              <a:gd name="connsiteY591" fmla="*/ 1088536 h 2115981"/>
              <a:gd name="connsiteX592" fmla="*/ 248901 w 1732033"/>
              <a:gd name="connsiteY592" fmla="*/ 1101061 h 2115981"/>
              <a:gd name="connsiteX593" fmla="*/ 269455 w 1732033"/>
              <a:gd name="connsiteY593" fmla="*/ 1086287 h 2115981"/>
              <a:gd name="connsiteX594" fmla="*/ 1082640 w 1732033"/>
              <a:gd name="connsiteY594" fmla="*/ 1081470 h 2115981"/>
              <a:gd name="connsiteX595" fmla="*/ 1081034 w 1732033"/>
              <a:gd name="connsiteY595" fmla="*/ 1083718 h 2115981"/>
              <a:gd name="connsiteX596" fmla="*/ 1085852 w 1732033"/>
              <a:gd name="connsiteY596" fmla="*/ 1086929 h 2115981"/>
              <a:gd name="connsiteX597" fmla="*/ 1087779 w 1732033"/>
              <a:gd name="connsiteY597" fmla="*/ 1085003 h 2115981"/>
              <a:gd name="connsiteX598" fmla="*/ 1082640 w 1732033"/>
              <a:gd name="connsiteY598" fmla="*/ 1081470 h 2115981"/>
              <a:gd name="connsiteX599" fmla="*/ 911782 w 1732033"/>
              <a:gd name="connsiteY599" fmla="*/ 1081149 h 2115981"/>
              <a:gd name="connsiteX600" fmla="*/ 905037 w 1732033"/>
              <a:gd name="connsiteY600" fmla="*/ 1085003 h 2115981"/>
              <a:gd name="connsiteX601" fmla="*/ 904074 w 1732033"/>
              <a:gd name="connsiteY601" fmla="*/ 1088857 h 2115981"/>
              <a:gd name="connsiteX602" fmla="*/ 907928 w 1732033"/>
              <a:gd name="connsiteY602" fmla="*/ 1088857 h 2115981"/>
              <a:gd name="connsiteX603" fmla="*/ 914994 w 1732033"/>
              <a:gd name="connsiteY603" fmla="*/ 1091426 h 2115981"/>
              <a:gd name="connsiteX604" fmla="*/ 919169 w 1732033"/>
              <a:gd name="connsiteY604" fmla="*/ 1107484 h 2115981"/>
              <a:gd name="connsiteX605" fmla="*/ 927198 w 1732033"/>
              <a:gd name="connsiteY605" fmla="*/ 1127396 h 2115981"/>
              <a:gd name="connsiteX606" fmla="*/ 934764 w 1732033"/>
              <a:gd name="connsiteY606" fmla="*/ 1128189 h 2115981"/>
              <a:gd name="connsiteX607" fmla="*/ 935771 w 1732033"/>
              <a:gd name="connsiteY607" fmla="*/ 1128299 h 2115981"/>
              <a:gd name="connsiteX608" fmla="*/ 936128 w 1732033"/>
              <a:gd name="connsiteY608" fmla="*/ 1128349 h 2115981"/>
              <a:gd name="connsiteX609" fmla="*/ 945825 w 1732033"/>
              <a:gd name="connsiteY609" fmla="*/ 1129965 h 2115981"/>
              <a:gd name="connsiteX610" fmla="*/ 941971 w 1732033"/>
              <a:gd name="connsiteY610" fmla="*/ 1123541 h 2115981"/>
              <a:gd name="connsiteX611" fmla="*/ 928161 w 1732033"/>
              <a:gd name="connsiteY611" fmla="*/ 1096564 h 2115981"/>
              <a:gd name="connsiteX612" fmla="*/ 912103 w 1732033"/>
              <a:gd name="connsiteY612" fmla="*/ 1081149 h 2115981"/>
              <a:gd name="connsiteX613" fmla="*/ 911902 w 1732033"/>
              <a:gd name="connsiteY613" fmla="*/ 1081263 h 2115981"/>
              <a:gd name="connsiteX614" fmla="*/ 957387 w 1732033"/>
              <a:gd name="connsiteY614" fmla="*/ 1079222 h 2115981"/>
              <a:gd name="connsiteX615" fmla="*/ 955139 w 1732033"/>
              <a:gd name="connsiteY615" fmla="*/ 1082113 h 2115981"/>
              <a:gd name="connsiteX616" fmla="*/ 958993 w 1732033"/>
              <a:gd name="connsiteY616" fmla="*/ 1085967 h 2115981"/>
              <a:gd name="connsiteX617" fmla="*/ 959314 w 1732033"/>
              <a:gd name="connsiteY617" fmla="*/ 1086287 h 2115981"/>
              <a:gd name="connsiteX618" fmla="*/ 961884 w 1732033"/>
              <a:gd name="connsiteY618" fmla="*/ 1083397 h 2115981"/>
              <a:gd name="connsiteX619" fmla="*/ 961403 w 1732033"/>
              <a:gd name="connsiteY619" fmla="*/ 1082954 h 2115981"/>
              <a:gd name="connsiteX620" fmla="*/ 961562 w 1732033"/>
              <a:gd name="connsiteY620" fmla="*/ 1082755 h 2115981"/>
              <a:gd name="connsiteX621" fmla="*/ 957387 w 1732033"/>
              <a:gd name="connsiteY621" fmla="*/ 1079222 h 2115981"/>
              <a:gd name="connsiteX622" fmla="*/ 993839 w 1732033"/>
              <a:gd name="connsiteY622" fmla="*/ 1073642 h 2115981"/>
              <a:gd name="connsiteX623" fmla="*/ 990146 w 1732033"/>
              <a:gd name="connsiteY623" fmla="*/ 1089820 h 2115981"/>
              <a:gd name="connsiteX624" fmla="*/ 990146 w 1732033"/>
              <a:gd name="connsiteY624" fmla="*/ 1090141 h 2115981"/>
              <a:gd name="connsiteX625" fmla="*/ 990146 w 1732033"/>
              <a:gd name="connsiteY625" fmla="*/ 1091426 h 2115981"/>
              <a:gd name="connsiteX626" fmla="*/ 990146 w 1732033"/>
              <a:gd name="connsiteY626" fmla="*/ 1091747 h 2115981"/>
              <a:gd name="connsiteX627" fmla="*/ 992036 w 1732033"/>
              <a:gd name="connsiteY627" fmla="*/ 1095693 h 2115981"/>
              <a:gd name="connsiteX628" fmla="*/ 994521 w 1732033"/>
              <a:gd name="connsiteY628" fmla="*/ 1101302 h 2115981"/>
              <a:gd name="connsiteX629" fmla="*/ 997139 w 1732033"/>
              <a:gd name="connsiteY629" fmla="*/ 1104288 h 2115981"/>
              <a:gd name="connsiteX630" fmla="*/ 1001065 w 1732033"/>
              <a:gd name="connsiteY630" fmla="*/ 1109090 h 2115981"/>
              <a:gd name="connsiteX631" fmla="*/ 1013270 w 1732033"/>
              <a:gd name="connsiteY631" fmla="*/ 1100739 h 2115981"/>
              <a:gd name="connsiteX632" fmla="*/ 1016160 w 1732033"/>
              <a:gd name="connsiteY632" fmla="*/ 1096565 h 2115981"/>
              <a:gd name="connsiteX633" fmla="*/ 1022463 w 1732033"/>
              <a:gd name="connsiteY633" fmla="*/ 1085645 h 2115981"/>
              <a:gd name="connsiteX634" fmla="*/ 1022432 w 1732033"/>
              <a:gd name="connsiteY634" fmla="*/ 1085617 h 2115981"/>
              <a:gd name="connsiteX635" fmla="*/ 1022462 w 1732033"/>
              <a:gd name="connsiteY635" fmla="*/ 1085565 h 2115981"/>
              <a:gd name="connsiteX636" fmla="*/ 1011664 w 1732033"/>
              <a:gd name="connsiteY636" fmla="*/ 1078258 h 2115981"/>
              <a:gd name="connsiteX637" fmla="*/ 1010058 w 1732033"/>
              <a:gd name="connsiteY637" fmla="*/ 1077937 h 2115981"/>
              <a:gd name="connsiteX638" fmla="*/ 993839 w 1732033"/>
              <a:gd name="connsiteY638" fmla="*/ 1073642 h 2115981"/>
              <a:gd name="connsiteX639" fmla="*/ 1015758 w 1732033"/>
              <a:gd name="connsiteY639" fmla="*/ 1072758 h 2115981"/>
              <a:gd name="connsiteX640" fmla="*/ 1015197 w 1732033"/>
              <a:gd name="connsiteY640" fmla="*/ 1074404 h 2115981"/>
              <a:gd name="connsiteX641" fmla="*/ 1015536 w 1732033"/>
              <a:gd name="connsiteY641" fmla="*/ 1074672 h 2115981"/>
              <a:gd name="connsiteX642" fmla="*/ 1015518 w 1732033"/>
              <a:gd name="connsiteY642" fmla="*/ 1074726 h 2115981"/>
              <a:gd name="connsiteX643" fmla="*/ 1021620 w 1732033"/>
              <a:gd name="connsiteY643" fmla="*/ 1079543 h 2115981"/>
              <a:gd name="connsiteX644" fmla="*/ 1025795 w 1732033"/>
              <a:gd name="connsiteY644" fmla="*/ 1076653 h 2115981"/>
              <a:gd name="connsiteX645" fmla="*/ 1025201 w 1732033"/>
              <a:gd name="connsiteY645" fmla="*/ 1076220 h 2115981"/>
              <a:gd name="connsiteX646" fmla="*/ 1025473 w 1732033"/>
              <a:gd name="connsiteY646" fmla="*/ 1076010 h 2115981"/>
              <a:gd name="connsiteX647" fmla="*/ 1017766 w 1732033"/>
              <a:gd name="connsiteY647" fmla="*/ 1072799 h 2115981"/>
              <a:gd name="connsiteX648" fmla="*/ 1015758 w 1732033"/>
              <a:gd name="connsiteY648" fmla="*/ 1072758 h 2115981"/>
              <a:gd name="connsiteX649" fmla="*/ 291938 w 1732033"/>
              <a:gd name="connsiteY649" fmla="*/ 1069908 h 2115981"/>
              <a:gd name="connsiteX650" fmla="*/ 271705 w 1732033"/>
              <a:gd name="connsiteY650" fmla="*/ 1088535 h 2115981"/>
              <a:gd name="connsiteX651" fmla="*/ 269456 w 1732033"/>
              <a:gd name="connsiteY651" fmla="*/ 1086287 h 2115981"/>
              <a:gd name="connsiteX652" fmla="*/ 291938 w 1732033"/>
              <a:gd name="connsiteY652" fmla="*/ 1069908 h 2115981"/>
              <a:gd name="connsiteX653" fmla="*/ 982759 w 1732033"/>
              <a:gd name="connsiteY653" fmla="*/ 1067338 h 2115981"/>
              <a:gd name="connsiteX654" fmla="*/ 978463 w 1732033"/>
              <a:gd name="connsiteY654" fmla="*/ 1070550 h 2115981"/>
              <a:gd name="connsiteX655" fmla="*/ 978459 w 1732033"/>
              <a:gd name="connsiteY655" fmla="*/ 1070670 h 2115981"/>
              <a:gd name="connsiteX656" fmla="*/ 978343 w 1732033"/>
              <a:gd name="connsiteY656" fmla="*/ 1070752 h 2115981"/>
              <a:gd name="connsiteX657" fmla="*/ 978269 w 1732033"/>
              <a:gd name="connsiteY657" fmla="*/ 1076443 h 2115981"/>
              <a:gd name="connsiteX658" fmla="*/ 978262 w 1732033"/>
              <a:gd name="connsiteY658" fmla="*/ 1076652 h 2115981"/>
              <a:gd name="connsiteX659" fmla="*/ 978266 w 1732033"/>
              <a:gd name="connsiteY659" fmla="*/ 1076659 h 2115981"/>
              <a:gd name="connsiteX660" fmla="*/ 978262 w 1732033"/>
              <a:gd name="connsiteY660" fmla="*/ 1076974 h 2115981"/>
              <a:gd name="connsiteX661" fmla="*/ 983080 w 1732033"/>
              <a:gd name="connsiteY661" fmla="*/ 1085003 h 2115981"/>
              <a:gd name="connsiteX662" fmla="*/ 986332 w 1732033"/>
              <a:gd name="connsiteY662" fmla="*/ 1082554 h 2115981"/>
              <a:gd name="connsiteX663" fmla="*/ 986326 w 1732033"/>
              <a:gd name="connsiteY663" fmla="*/ 1082477 h 2115981"/>
              <a:gd name="connsiteX664" fmla="*/ 986332 w 1732033"/>
              <a:gd name="connsiteY664" fmla="*/ 1082473 h 2115981"/>
              <a:gd name="connsiteX665" fmla="*/ 985980 w 1732033"/>
              <a:gd name="connsiteY665" fmla="*/ 1077746 h 2115981"/>
              <a:gd name="connsiteX666" fmla="*/ 986292 w 1732033"/>
              <a:gd name="connsiteY666" fmla="*/ 1071595 h 2115981"/>
              <a:gd name="connsiteX667" fmla="*/ 986169 w 1732033"/>
              <a:gd name="connsiteY667" fmla="*/ 1071458 h 2115981"/>
              <a:gd name="connsiteX668" fmla="*/ 986171 w 1732033"/>
              <a:gd name="connsiteY668" fmla="*/ 1071393 h 2115981"/>
              <a:gd name="connsiteX669" fmla="*/ 982759 w 1732033"/>
              <a:gd name="connsiteY669" fmla="*/ 1067338 h 2115981"/>
              <a:gd name="connsiteX670" fmla="*/ 1020656 w 1732033"/>
              <a:gd name="connsiteY670" fmla="*/ 1065732 h 2115981"/>
              <a:gd name="connsiteX671" fmla="*/ 1018087 w 1732033"/>
              <a:gd name="connsiteY671" fmla="*/ 1068302 h 2115981"/>
              <a:gd name="connsiteX672" fmla="*/ 1018087 w 1732033"/>
              <a:gd name="connsiteY672" fmla="*/ 1068302 h 2115981"/>
              <a:gd name="connsiteX673" fmla="*/ 1023868 w 1732033"/>
              <a:gd name="connsiteY673" fmla="*/ 1070872 h 2115981"/>
              <a:gd name="connsiteX674" fmla="*/ 1026759 w 1732033"/>
              <a:gd name="connsiteY674" fmla="*/ 1067981 h 2115981"/>
              <a:gd name="connsiteX675" fmla="*/ 1026758 w 1732033"/>
              <a:gd name="connsiteY675" fmla="*/ 1067981 h 2115981"/>
              <a:gd name="connsiteX676" fmla="*/ 1026758 w 1732033"/>
              <a:gd name="connsiteY676" fmla="*/ 1067980 h 2115981"/>
              <a:gd name="connsiteX677" fmla="*/ 1020656 w 1732033"/>
              <a:gd name="connsiteY677" fmla="*/ 1065732 h 2115981"/>
              <a:gd name="connsiteX678" fmla="*/ 1041211 w 1732033"/>
              <a:gd name="connsiteY678" fmla="*/ 1063806 h 2115981"/>
              <a:gd name="connsiteX679" fmla="*/ 1032861 w 1732033"/>
              <a:gd name="connsiteY679" fmla="*/ 1065733 h 2115981"/>
              <a:gd name="connsiteX680" fmla="*/ 1026437 w 1732033"/>
              <a:gd name="connsiteY680" fmla="*/ 1081791 h 2115981"/>
              <a:gd name="connsiteX681" fmla="*/ 1026883 w 1732033"/>
              <a:gd name="connsiteY681" fmla="*/ 1081443 h 2115981"/>
              <a:gd name="connsiteX682" fmla="*/ 1026757 w 1732033"/>
              <a:gd name="connsiteY682" fmla="*/ 1081792 h 2115981"/>
              <a:gd name="connsiteX683" fmla="*/ 1033549 w 1732033"/>
              <a:gd name="connsiteY683" fmla="*/ 1076232 h 2115981"/>
              <a:gd name="connsiteX684" fmla="*/ 1035630 w 1732033"/>
              <a:gd name="connsiteY684" fmla="*/ 1074605 h 2115981"/>
              <a:gd name="connsiteX685" fmla="*/ 1035699 w 1732033"/>
              <a:gd name="connsiteY685" fmla="*/ 1074472 h 2115981"/>
              <a:gd name="connsiteX686" fmla="*/ 1035830 w 1732033"/>
              <a:gd name="connsiteY686" fmla="*/ 1074364 h 2115981"/>
              <a:gd name="connsiteX687" fmla="*/ 1041531 w 1732033"/>
              <a:gd name="connsiteY687" fmla="*/ 1063806 h 2115981"/>
              <a:gd name="connsiteX688" fmla="*/ 1041167 w 1732033"/>
              <a:gd name="connsiteY688" fmla="*/ 1063891 h 2115981"/>
              <a:gd name="connsiteX689" fmla="*/ 1105443 w 1732033"/>
              <a:gd name="connsiteY689" fmla="*/ 1061879 h 2115981"/>
              <a:gd name="connsiteX690" fmla="*/ 1101268 w 1732033"/>
              <a:gd name="connsiteY690" fmla="*/ 1072478 h 2115981"/>
              <a:gd name="connsiteX691" fmla="*/ 1101197 w 1732033"/>
              <a:gd name="connsiteY691" fmla="*/ 1073506 h 2115981"/>
              <a:gd name="connsiteX692" fmla="*/ 1100865 w 1732033"/>
              <a:gd name="connsiteY692" fmla="*/ 1076854 h 2115981"/>
              <a:gd name="connsiteX693" fmla="*/ 1104800 w 1732033"/>
              <a:gd name="connsiteY693" fmla="*/ 1078259 h 2115981"/>
              <a:gd name="connsiteX694" fmla="*/ 1123427 w 1732033"/>
              <a:gd name="connsiteY694" fmla="*/ 1074726 h 2115981"/>
              <a:gd name="connsiteX695" fmla="*/ 1128968 w 1732033"/>
              <a:gd name="connsiteY695" fmla="*/ 1070953 h 2115981"/>
              <a:gd name="connsiteX696" fmla="*/ 1128937 w 1732033"/>
              <a:gd name="connsiteY696" fmla="*/ 1070652 h 2115981"/>
              <a:gd name="connsiteX697" fmla="*/ 1128969 w 1732033"/>
              <a:gd name="connsiteY697" fmla="*/ 1070631 h 2115981"/>
              <a:gd name="connsiteX698" fmla="*/ 1128246 w 1732033"/>
              <a:gd name="connsiteY698" fmla="*/ 1063485 h 2115981"/>
              <a:gd name="connsiteX699" fmla="*/ 1105443 w 1732033"/>
              <a:gd name="connsiteY699" fmla="*/ 1061879 h 2115981"/>
              <a:gd name="connsiteX700" fmla="*/ 1113151 w 1732033"/>
              <a:gd name="connsiteY700" fmla="*/ 1051602 h 2115981"/>
              <a:gd name="connsiteX701" fmla="*/ 1107048 w 1732033"/>
              <a:gd name="connsiteY701" fmla="*/ 1054492 h 2115981"/>
              <a:gd name="connsiteX702" fmla="*/ 1107253 w 1732033"/>
              <a:gd name="connsiteY702" fmla="*/ 1054565 h 2115981"/>
              <a:gd name="connsiteX703" fmla="*/ 1106728 w 1732033"/>
              <a:gd name="connsiteY703" fmla="*/ 1054814 h 2115981"/>
              <a:gd name="connsiteX704" fmla="*/ 1120859 w 1732033"/>
              <a:gd name="connsiteY704" fmla="*/ 1057062 h 2115981"/>
              <a:gd name="connsiteX705" fmla="*/ 1120390 w 1732033"/>
              <a:gd name="connsiteY705" fmla="*/ 1056762 h 2115981"/>
              <a:gd name="connsiteX706" fmla="*/ 1121180 w 1732033"/>
              <a:gd name="connsiteY706" fmla="*/ 1056740 h 2115981"/>
              <a:gd name="connsiteX707" fmla="*/ 1113151 w 1732033"/>
              <a:gd name="connsiteY707" fmla="*/ 1051602 h 2115981"/>
              <a:gd name="connsiteX708" fmla="*/ 1064975 w 1732033"/>
              <a:gd name="connsiteY708" fmla="*/ 1043894 h 2115981"/>
              <a:gd name="connsiteX709" fmla="*/ 1064859 w 1732033"/>
              <a:gd name="connsiteY709" fmla="*/ 1043950 h 2115981"/>
              <a:gd name="connsiteX710" fmla="*/ 1054339 w 1732033"/>
              <a:gd name="connsiteY710" fmla="*/ 1048993 h 2115981"/>
              <a:gd name="connsiteX711" fmla="*/ 1049313 w 1732033"/>
              <a:gd name="connsiteY711" fmla="*/ 1057580 h 2115981"/>
              <a:gd name="connsiteX712" fmla="*/ 1049239 w 1732033"/>
              <a:gd name="connsiteY712" fmla="*/ 1057704 h 2115981"/>
              <a:gd name="connsiteX713" fmla="*/ 1053574 w 1732033"/>
              <a:gd name="connsiteY713" fmla="*/ 1061397 h 2115981"/>
              <a:gd name="connsiteX714" fmla="*/ 1053576 w 1732033"/>
              <a:gd name="connsiteY714" fmla="*/ 1061397 h 2115981"/>
              <a:gd name="connsiteX715" fmla="*/ 1059838 w 1732033"/>
              <a:gd name="connsiteY715" fmla="*/ 1061236 h 2115981"/>
              <a:gd name="connsiteX716" fmla="*/ 1069794 w 1732033"/>
              <a:gd name="connsiteY716" fmla="*/ 1046784 h 2115981"/>
              <a:gd name="connsiteX717" fmla="*/ 1064977 w 1732033"/>
              <a:gd name="connsiteY717" fmla="*/ 1043894 h 2115981"/>
              <a:gd name="connsiteX718" fmla="*/ 439351 w 1732033"/>
              <a:gd name="connsiteY718" fmla="*/ 1039398 h 2115981"/>
              <a:gd name="connsiteX719" fmla="*/ 441598 w 1732033"/>
              <a:gd name="connsiteY719" fmla="*/ 1042610 h 2115981"/>
              <a:gd name="connsiteX720" fmla="*/ 438066 w 1732033"/>
              <a:gd name="connsiteY720" fmla="*/ 1046142 h 2115981"/>
              <a:gd name="connsiteX721" fmla="*/ 435497 w 1732033"/>
              <a:gd name="connsiteY721" fmla="*/ 1041967 h 2115981"/>
              <a:gd name="connsiteX722" fmla="*/ 439351 w 1732033"/>
              <a:gd name="connsiteY722" fmla="*/ 1039398 h 2115981"/>
              <a:gd name="connsiteX723" fmla="*/ 1095807 w 1732033"/>
              <a:gd name="connsiteY723" fmla="*/ 1027514 h 2115981"/>
              <a:gd name="connsiteX724" fmla="*/ 1076216 w 1732033"/>
              <a:gd name="connsiteY724" fmla="*/ 1041646 h 2115981"/>
              <a:gd name="connsiteX725" fmla="*/ 1071319 w 1732033"/>
              <a:gd name="connsiteY725" fmla="*/ 1048149 h 2115981"/>
              <a:gd name="connsiteX726" fmla="*/ 1071450 w 1732033"/>
              <a:gd name="connsiteY726" fmla="*/ 1048467 h 2115981"/>
              <a:gd name="connsiteX727" fmla="*/ 1071199 w 1732033"/>
              <a:gd name="connsiteY727" fmla="*/ 1048792 h 2115981"/>
              <a:gd name="connsiteX728" fmla="*/ 1074404 w 1732033"/>
              <a:gd name="connsiteY728" fmla="*/ 1056258 h 2115981"/>
              <a:gd name="connsiteX729" fmla="*/ 1071720 w 1732033"/>
              <a:gd name="connsiteY729" fmla="*/ 1058346 h 2115981"/>
              <a:gd name="connsiteX730" fmla="*/ 1072104 w 1732033"/>
              <a:gd name="connsiteY730" fmla="*/ 1058691 h 2115981"/>
              <a:gd name="connsiteX731" fmla="*/ 1071721 w 1732033"/>
              <a:gd name="connsiteY731" fmla="*/ 1058988 h 2115981"/>
              <a:gd name="connsiteX732" fmla="*/ 1081035 w 1732033"/>
              <a:gd name="connsiteY732" fmla="*/ 1062200 h 2115981"/>
              <a:gd name="connsiteX733" fmla="*/ 1086214 w 1732033"/>
              <a:gd name="connsiteY733" fmla="*/ 1062442 h 2115981"/>
              <a:gd name="connsiteX734" fmla="*/ 1089838 w 1732033"/>
              <a:gd name="connsiteY734" fmla="*/ 1065381 h 2115981"/>
              <a:gd name="connsiteX735" fmla="*/ 1082078 w 1732033"/>
              <a:gd name="connsiteY735" fmla="*/ 1065090 h 2115981"/>
              <a:gd name="connsiteX736" fmla="*/ 1074931 w 1732033"/>
              <a:gd name="connsiteY736" fmla="*/ 1068623 h 2115981"/>
              <a:gd name="connsiteX737" fmla="*/ 1075746 w 1732033"/>
              <a:gd name="connsiteY737" fmla="*/ 1068837 h 2115981"/>
              <a:gd name="connsiteX738" fmla="*/ 1074933 w 1732033"/>
              <a:gd name="connsiteY738" fmla="*/ 1069266 h 2115981"/>
              <a:gd name="connsiteX739" fmla="*/ 1097736 w 1732033"/>
              <a:gd name="connsiteY739" fmla="*/ 1068623 h 2115981"/>
              <a:gd name="connsiteX740" fmla="*/ 1102071 w 1732033"/>
              <a:gd name="connsiteY740" fmla="*/ 1057062 h 2115981"/>
              <a:gd name="connsiteX741" fmla="*/ 1101943 w 1732033"/>
              <a:gd name="connsiteY741" fmla="*/ 1056875 h 2115981"/>
              <a:gd name="connsiteX742" fmla="*/ 1102070 w 1732033"/>
              <a:gd name="connsiteY742" fmla="*/ 1056540 h 2115981"/>
              <a:gd name="connsiteX743" fmla="*/ 1096839 w 1732033"/>
              <a:gd name="connsiteY743" fmla="*/ 1048812 h 2115981"/>
              <a:gd name="connsiteX744" fmla="*/ 1097655 w 1732033"/>
              <a:gd name="connsiteY744" fmla="*/ 1042168 h 2115981"/>
              <a:gd name="connsiteX745" fmla="*/ 1104801 w 1732033"/>
              <a:gd name="connsiteY745" fmla="*/ 1040040 h 2115981"/>
              <a:gd name="connsiteX746" fmla="*/ 1104544 w 1732033"/>
              <a:gd name="connsiteY746" fmla="*/ 1039472 h 2115981"/>
              <a:gd name="connsiteX747" fmla="*/ 1104800 w 1732033"/>
              <a:gd name="connsiteY747" fmla="*/ 1039397 h 2115981"/>
              <a:gd name="connsiteX748" fmla="*/ 1100304 w 1732033"/>
              <a:gd name="connsiteY748" fmla="*/ 1028799 h 2115981"/>
              <a:gd name="connsiteX749" fmla="*/ 1095807 w 1732033"/>
              <a:gd name="connsiteY749" fmla="*/ 1027514 h 2115981"/>
              <a:gd name="connsiteX750" fmla="*/ 564925 w 1732033"/>
              <a:gd name="connsiteY750" fmla="*/ 1013705 h 2115981"/>
              <a:gd name="connsiteX751" fmla="*/ 549830 w 1732033"/>
              <a:gd name="connsiteY751" fmla="*/ 1025910 h 2115981"/>
              <a:gd name="connsiteX752" fmla="*/ 554648 w 1732033"/>
              <a:gd name="connsiteY752" fmla="*/ 1035223 h 2115981"/>
              <a:gd name="connsiteX753" fmla="*/ 562999 w 1732033"/>
              <a:gd name="connsiteY753" fmla="*/ 1026873 h 2115981"/>
              <a:gd name="connsiteX754" fmla="*/ 568137 w 1732033"/>
              <a:gd name="connsiteY754" fmla="*/ 1017880 h 2115981"/>
              <a:gd name="connsiteX755" fmla="*/ 568779 w 1732033"/>
              <a:gd name="connsiteY755" fmla="*/ 1014026 h 2115981"/>
              <a:gd name="connsiteX756" fmla="*/ 564925 w 1732033"/>
              <a:gd name="connsiteY756" fmla="*/ 1013705 h 2115981"/>
              <a:gd name="connsiteX757" fmla="*/ 1035108 w 1732033"/>
              <a:gd name="connsiteY757" fmla="*/ 1008245 h 2115981"/>
              <a:gd name="connsiteX758" fmla="*/ 1029006 w 1732033"/>
              <a:gd name="connsiteY758" fmla="*/ 1009529 h 2115981"/>
              <a:gd name="connsiteX759" fmla="*/ 1025473 w 1732033"/>
              <a:gd name="connsiteY759" fmla="*/ 1014668 h 2115981"/>
              <a:gd name="connsiteX760" fmla="*/ 1032539 w 1732033"/>
              <a:gd name="connsiteY760" fmla="*/ 1029763 h 2115981"/>
              <a:gd name="connsiteX761" fmla="*/ 1032539 w 1732033"/>
              <a:gd name="connsiteY761" fmla="*/ 1028506 h 2115981"/>
              <a:gd name="connsiteX762" fmla="*/ 1032861 w 1732033"/>
              <a:gd name="connsiteY762" fmla="*/ 1029763 h 2115981"/>
              <a:gd name="connsiteX763" fmla="*/ 1032861 w 1732033"/>
              <a:gd name="connsiteY763" fmla="*/ 1019436 h 2115981"/>
              <a:gd name="connsiteX764" fmla="*/ 1036151 w 1732033"/>
              <a:gd name="connsiteY764" fmla="*/ 1022216 h 2115981"/>
              <a:gd name="connsiteX765" fmla="*/ 1035429 w 1732033"/>
              <a:gd name="connsiteY765" fmla="*/ 1026230 h 2115981"/>
              <a:gd name="connsiteX766" fmla="*/ 1036071 w 1732033"/>
              <a:gd name="connsiteY766" fmla="*/ 1031690 h 2115981"/>
              <a:gd name="connsiteX767" fmla="*/ 1036250 w 1732033"/>
              <a:gd name="connsiteY767" fmla="*/ 1031512 h 2115981"/>
              <a:gd name="connsiteX768" fmla="*/ 1036393 w 1732033"/>
              <a:gd name="connsiteY768" fmla="*/ 1031690 h 2115981"/>
              <a:gd name="connsiteX769" fmla="*/ 1037735 w 1732033"/>
              <a:gd name="connsiteY769" fmla="*/ 1030348 h 2115981"/>
              <a:gd name="connsiteX770" fmla="*/ 1039283 w 1732033"/>
              <a:gd name="connsiteY770" fmla="*/ 1037471 h 2115981"/>
              <a:gd name="connsiteX771" fmla="*/ 1044100 w 1732033"/>
              <a:gd name="connsiteY771" fmla="*/ 1048712 h 2115981"/>
              <a:gd name="connsiteX772" fmla="*/ 1044306 w 1732033"/>
              <a:gd name="connsiteY772" fmla="*/ 1048583 h 2115981"/>
              <a:gd name="connsiteX773" fmla="*/ 1044422 w 1732033"/>
              <a:gd name="connsiteY773" fmla="*/ 1048712 h 2115981"/>
              <a:gd name="connsiteX774" fmla="*/ 1050845 w 1732033"/>
              <a:gd name="connsiteY774" fmla="*/ 1040682 h 2115981"/>
              <a:gd name="connsiteX775" fmla="*/ 1052130 w 1732033"/>
              <a:gd name="connsiteY775" fmla="*/ 1039398 h 2115981"/>
              <a:gd name="connsiteX776" fmla="*/ 1047955 w 1732033"/>
              <a:gd name="connsiteY776" fmla="*/ 1021412 h 2115981"/>
              <a:gd name="connsiteX777" fmla="*/ 1044262 w 1732033"/>
              <a:gd name="connsiteY777" fmla="*/ 1017238 h 2115981"/>
              <a:gd name="connsiteX778" fmla="*/ 1039178 w 1732033"/>
              <a:gd name="connsiteY778" fmla="*/ 1017818 h 2115981"/>
              <a:gd name="connsiteX779" fmla="*/ 1038631 w 1732033"/>
              <a:gd name="connsiteY779" fmla="*/ 1017857 h 2115981"/>
              <a:gd name="connsiteX780" fmla="*/ 1036715 w 1732033"/>
              <a:gd name="connsiteY780" fmla="*/ 1013705 h 2115981"/>
              <a:gd name="connsiteX781" fmla="*/ 1035430 w 1732033"/>
              <a:gd name="connsiteY781" fmla="*/ 1008245 h 2115981"/>
              <a:gd name="connsiteX782" fmla="*/ 1035123 w 1732033"/>
              <a:gd name="connsiteY782" fmla="*/ 1008310 h 2115981"/>
              <a:gd name="connsiteX783" fmla="*/ 487847 w 1732033"/>
              <a:gd name="connsiteY783" fmla="*/ 999895 h 2115981"/>
              <a:gd name="connsiteX784" fmla="*/ 469541 w 1732033"/>
              <a:gd name="connsiteY784" fmla="*/ 1006961 h 2115981"/>
              <a:gd name="connsiteX785" fmla="*/ 487847 w 1732033"/>
              <a:gd name="connsiteY785" fmla="*/ 999895 h 2115981"/>
              <a:gd name="connsiteX786" fmla="*/ 1331542 w 1732033"/>
              <a:gd name="connsiteY786" fmla="*/ 954289 h 2115981"/>
              <a:gd name="connsiteX787" fmla="*/ 1334432 w 1732033"/>
              <a:gd name="connsiteY787" fmla="*/ 957821 h 2115981"/>
              <a:gd name="connsiteX788" fmla="*/ 1331221 w 1732033"/>
              <a:gd name="connsiteY788" fmla="*/ 959748 h 2115981"/>
              <a:gd name="connsiteX789" fmla="*/ 1328331 w 1732033"/>
              <a:gd name="connsiteY789" fmla="*/ 957821 h 2115981"/>
              <a:gd name="connsiteX790" fmla="*/ 1331542 w 1732033"/>
              <a:gd name="connsiteY790" fmla="*/ 954289 h 2115981"/>
              <a:gd name="connsiteX791" fmla="*/ 449306 w 1732033"/>
              <a:gd name="connsiteY791" fmla="*/ 936947 h 2115981"/>
              <a:gd name="connsiteX792" fmla="*/ 447700 w 1732033"/>
              <a:gd name="connsiteY792" fmla="*/ 937911 h 2115981"/>
              <a:gd name="connsiteX793" fmla="*/ 443205 w 1732033"/>
              <a:gd name="connsiteY793" fmla="*/ 940479 h 2115981"/>
              <a:gd name="connsiteX794" fmla="*/ 449306 w 1732033"/>
              <a:gd name="connsiteY794" fmla="*/ 936947 h 2115981"/>
              <a:gd name="connsiteX795" fmla="*/ 462153 w 1732033"/>
              <a:gd name="connsiteY795" fmla="*/ 930523 h 2115981"/>
              <a:gd name="connsiteX796" fmla="*/ 439993 w 1732033"/>
              <a:gd name="connsiteY796" fmla="*/ 940480 h 2115981"/>
              <a:gd name="connsiteX797" fmla="*/ 441599 w 1732033"/>
              <a:gd name="connsiteY797" fmla="*/ 944976 h 2115981"/>
              <a:gd name="connsiteX798" fmla="*/ 462153 w 1732033"/>
              <a:gd name="connsiteY798" fmla="*/ 930523 h 2115981"/>
              <a:gd name="connsiteX799" fmla="*/ 1729464 w 1732033"/>
              <a:gd name="connsiteY799" fmla="*/ 919283 h 2115981"/>
              <a:gd name="connsiteX800" fmla="*/ 1732033 w 1732033"/>
              <a:gd name="connsiteY800" fmla="*/ 921852 h 2115981"/>
              <a:gd name="connsiteX801" fmla="*/ 1728822 w 1732033"/>
              <a:gd name="connsiteY801" fmla="*/ 925063 h 2115981"/>
              <a:gd name="connsiteX802" fmla="*/ 1725610 w 1732033"/>
              <a:gd name="connsiteY802" fmla="*/ 921852 h 2115981"/>
              <a:gd name="connsiteX803" fmla="*/ 1729464 w 1732033"/>
              <a:gd name="connsiteY803" fmla="*/ 919283 h 2115981"/>
              <a:gd name="connsiteX804" fmla="*/ 1382607 w 1732033"/>
              <a:gd name="connsiteY804" fmla="*/ 911897 h 2115981"/>
              <a:gd name="connsiteX805" fmla="*/ 1389352 w 1732033"/>
              <a:gd name="connsiteY805" fmla="*/ 914466 h 2115981"/>
              <a:gd name="connsiteX806" fmla="*/ 1388388 w 1732033"/>
              <a:gd name="connsiteY806" fmla="*/ 919283 h 2115981"/>
              <a:gd name="connsiteX807" fmla="*/ 1381965 w 1732033"/>
              <a:gd name="connsiteY807" fmla="*/ 918641 h 2115981"/>
              <a:gd name="connsiteX808" fmla="*/ 1372009 w 1732033"/>
              <a:gd name="connsiteY808" fmla="*/ 917998 h 2115981"/>
              <a:gd name="connsiteX809" fmla="*/ 1336681 w 1732033"/>
              <a:gd name="connsiteY809" fmla="*/ 918320 h 2115981"/>
              <a:gd name="connsiteX810" fmla="*/ 1331863 w 1732033"/>
              <a:gd name="connsiteY810" fmla="*/ 913824 h 2115981"/>
              <a:gd name="connsiteX811" fmla="*/ 1354666 w 1732033"/>
              <a:gd name="connsiteY811" fmla="*/ 915751 h 2115981"/>
              <a:gd name="connsiteX812" fmla="*/ 1382607 w 1732033"/>
              <a:gd name="connsiteY812" fmla="*/ 911897 h 2115981"/>
              <a:gd name="connsiteX813" fmla="*/ 1207895 w 1732033"/>
              <a:gd name="connsiteY813" fmla="*/ 870145 h 2115981"/>
              <a:gd name="connsiteX814" fmla="*/ 1218815 w 1732033"/>
              <a:gd name="connsiteY814" fmla="*/ 884598 h 2115981"/>
              <a:gd name="connsiteX815" fmla="*/ 1207895 w 1732033"/>
              <a:gd name="connsiteY815" fmla="*/ 870145 h 2115981"/>
              <a:gd name="connsiteX816" fmla="*/ 1313557 w 1732033"/>
              <a:gd name="connsiteY816" fmla="*/ 814262 h 2115981"/>
              <a:gd name="connsiteX817" fmla="*/ 1319017 w 1732033"/>
              <a:gd name="connsiteY817" fmla="*/ 818759 h 2115981"/>
              <a:gd name="connsiteX818" fmla="*/ 1313557 w 1732033"/>
              <a:gd name="connsiteY818" fmla="*/ 824861 h 2115981"/>
              <a:gd name="connsiteX819" fmla="*/ 1308419 w 1732033"/>
              <a:gd name="connsiteY819" fmla="*/ 819080 h 2115981"/>
              <a:gd name="connsiteX820" fmla="*/ 1313557 w 1732033"/>
              <a:gd name="connsiteY820" fmla="*/ 814262 h 2115981"/>
              <a:gd name="connsiteX821" fmla="*/ 1286901 w 1732033"/>
              <a:gd name="connsiteY821" fmla="*/ 813299 h 2115981"/>
              <a:gd name="connsiteX822" fmla="*/ 1299747 w 1732033"/>
              <a:gd name="connsiteY822" fmla="*/ 829036 h 2115981"/>
              <a:gd name="connsiteX823" fmla="*/ 1313557 w 1732033"/>
              <a:gd name="connsiteY823" fmla="*/ 838671 h 2115981"/>
              <a:gd name="connsiteX824" fmla="*/ 1343747 w 1732033"/>
              <a:gd name="connsiteY824" fmla="*/ 836101 h 2115981"/>
              <a:gd name="connsiteX825" fmla="*/ 1348243 w 1732033"/>
              <a:gd name="connsiteY825" fmla="*/ 839313 h 2115981"/>
              <a:gd name="connsiteX826" fmla="*/ 1344710 w 1732033"/>
              <a:gd name="connsiteY826" fmla="*/ 843488 h 2115981"/>
              <a:gd name="connsiteX827" fmla="*/ 1323834 w 1732033"/>
              <a:gd name="connsiteY827" fmla="*/ 846057 h 2115981"/>
              <a:gd name="connsiteX828" fmla="*/ 1301353 w 1732033"/>
              <a:gd name="connsiteY828" fmla="*/ 874962 h 2115981"/>
              <a:gd name="connsiteX829" fmla="*/ 1305528 w 1732033"/>
              <a:gd name="connsiteY829" fmla="*/ 892947 h 2115981"/>
              <a:gd name="connsiteX830" fmla="*/ 1291397 w 1732033"/>
              <a:gd name="connsiteY830" fmla="*/ 906436 h 2115981"/>
              <a:gd name="connsiteX831" fmla="*/ 1261850 w 1732033"/>
              <a:gd name="connsiteY831" fmla="*/ 883954 h 2115981"/>
              <a:gd name="connsiteX832" fmla="*/ 1252536 w 1732033"/>
              <a:gd name="connsiteY832" fmla="*/ 856656 h 2115981"/>
              <a:gd name="connsiteX833" fmla="*/ 1258638 w 1732033"/>
              <a:gd name="connsiteY833" fmla="*/ 835780 h 2115981"/>
              <a:gd name="connsiteX834" fmla="*/ 1264419 w 1732033"/>
              <a:gd name="connsiteY834" fmla="*/ 824861 h 2115981"/>
              <a:gd name="connsiteX835" fmla="*/ 1286901 w 1732033"/>
              <a:gd name="connsiteY835" fmla="*/ 813299 h 2115981"/>
              <a:gd name="connsiteX836" fmla="*/ 950562 w 1732033"/>
              <a:gd name="connsiteY836" fmla="*/ 805831 h 2115981"/>
              <a:gd name="connsiteX837" fmla="*/ 945825 w 1732033"/>
              <a:gd name="connsiteY837" fmla="*/ 810087 h 2115981"/>
              <a:gd name="connsiteX838" fmla="*/ 932015 w 1732033"/>
              <a:gd name="connsiteY838" fmla="*/ 826466 h 2115981"/>
              <a:gd name="connsiteX839" fmla="*/ 945503 w 1732033"/>
              <a:gd name="connsiteY839" fmla="*/ 824218 h 2115981"/>
              <a:gd name="connsiteX840" fmla="*/ 955138 w 1732033"/>
              <a:gd name="connsiteY840" fmla="*/ 815868 h 2115981"/>
              <a:gd name="connsiteX841" fmla="*/ 955781 w 1732033"/>
              <a:gd name="connsiteY841" fmla="*/ 805912 h 2115981"/>
              <a:gd name="connsiteX842" fmla="*/ 950562 w 1732033"/>
              <a:gd name="connsiteY842" fmla="*/ 805831 h 2115981"/>
              <a:gd name="connsiteX843" fmla="*/ 939673 w 1732033"/>
              <a:gd name="connsiteY843" fmla="*/ 793728 h 2115981"/>
              <a:gd name="connsiteX844" fmla="*/ 930731 w 1732033"/>
              <a:gd name="connsiteY844" fmla="*/ 806554 h 2115981"/>
              <a:gd name="connsiteX845" fmla="*/ 930088 w 1732033"/>
              <a:gd name="connsiteY845" fmla="*/ 809124 h 2115981"/>
              <a:gd name="connsiteX846" fmla="*/ 931373 w 1732033"/>
              <a:gd name="connsiteY846" fmla="*/ 813620 h 2115981"/>
              <a:gd name="connsiteX847" fmla="*/ 935548 w 1732033"/>
              <a:gd name="connsiteY847" fmla="*/ 812978 h 2115981"/>
              <a:gd name="connsiteX848" fmla="*/ 959956 w 1732033"/>
              <a:gd name="connsiteY848" fmla="*/ 797240 h 2115981"/>
              <a:gd name="connsiteX849" fmla="*/ 948073 w 1732033"/>
              <a:gd name="connsiteY849" fmla="*/ 796277 h 2115981"/>
              <a:gd name="connsiteX850" fmla="*/ 939673 w 1732033"/>
              <a:gd name="connsiteY850" fmla="*/ 793728 h 2115981"/>
              <a:gd name="connsiteX851" fmla="*/ 1623801 w 1732033"/>
              <a:gd name="connsiteY851" fmla="*/ 786000 h 2115981"/>
              <a:gd name="connsiteX852" fmla="*/ 1631188 w 1732033"/>
              <a:gd name="connsiteY852" fmla="*/ 792423 h 2115981"/>
              <a:gd name="connsiteX853" fmla="*/ 1628298 w 1732033"/>
              <a:gd name="connsiteY853" fmla="*/ 795314 h 2115981"/>
              <a:gd name="connsiteX854" fmla="*/ 1620911 w 1732033"/>
              <a:gd name="connsiteY854" fmla="*/ 788569 h 2115981"/>
              <a:gd name="connsiteX855" fmla="*/ 1623801 w 1732033"/>
              <a:gd name="connsiteY855" fmla="*/ 786000 h 2115981"/>
              <a:gd name="connsiteX856" fmla="*/ 1664589 w 1732033"/>
              <a:gd name="connsiteY856" fmla="*/ 732687 h 2115981"/>
              <a:gd name="connsiteX857" fmla="*/ 1671333 w 1732033"/>
              <a:gd name="connsiteY857" fmla="*/ 739110 h 2115981"/>
              <a:gd name="connsiteX858" fmla="*/ 1661699 w 1732033"/>
              <a:gd name="connsiteY858" fmla="*/ 748745 h 2115981"/>
              <a:gd name="connsiteX859" fmla="*/ 1653027 w 1732033"/>
              <a:gd name="connsiteY859" fmla="*/ 742001 h 2115981"/>
              <a:gd name="connsiteX860" fmla="*/ 1664589 w 1732033"/>
              <a:gd name="connsiteY860" fmla="*/ 732687 h 2115981"/>
              <a:gd name="connsiteX861" fmla="*/ 1458683 w 1732033"/>
              <a:gd name="connsiteY861" fmla="*/ 732647 h 2115981"/>
              <a:gd name="connsiteX862" fmla="*/ 1468679 w 1732033"/>
              <a:gd name="connsiteY862" fmla="*/ 733329 h 2115981"/>
              <a:gd name="connsiteX863" fmla="*/ 1449409 w 1732033"/>
              <a:gd name="connsiteY863" fmla="*/ 737503 h 2115981"/>
              <a:gd name="connsiteX864" fmla="*/ 1458683 w 1732033"/>
              <a:gd name="connsiteY864" fmla="*/ 732647 h 2115981"/>
              <a:gd name="connsiteX865" fmla="*/ 1541262 w 1732033"/>
              <a:gd name="connsiteY865" fmla="*/ 731403 h 2115981"/>
              <a:gd name="connsiteX866" fmla="*/ 1565349 w 1732033"/>
              <a:gd name="connsiteY866" fmla="*/ 737184 h 2115981"/>
              <a:gd name="connsiteX867" fmla="*/ 1559890 w 1732033"/>
              <a:gd name="connsiteY867" fmla="*/ 739111 h 2115981"/>
              <a:gd name="connsiteX868" fmla="*/ 1540941 w 1732033"/>
              <a:gd name="connsiteY868" fmla="*/ 739753 h 2115981"/>
              <a:gd name="connsiteX869" fmla="*/ 1534196 w 1732033"/>
              <a:gd name="connsiteY869" fmla="*/ 736541 h 2115981"/>
              <a:gd name="connsiteX870" fmla="*/ 1534839 w 1732033"/>
              <a:gd name="connsiteY870" fmla="*/ 731724 h 2115981"/>
              <a:gd name="connsiteX871" fmla="*/ 1541262 w 1732033"/>
              <a:gd name="connsiteY871" fmla="*/ 731403 h 2115981"/>
              <a:gd name="connsiteX872" fmla="*/ 545657 w 1732033"/>
              <a:gd name="connsiteY872" fmla="*/ 725702 h 2115981"/>
              <a:gd name="connsiteX873" fmla="*/ 562036 w 1732033"/>
              <a:gd name="connsiteY873" fmla="*/ 730761 h 2115981"/>
              <a:gd name="connsiteX874" fmla="*/ 542766 w 1732033"/>
              <a:gd name="connsiteY874" fmla="*/ 741359 h 2115981"/>
              <a:gd name="connsiteX875" fmla="*/ 524781 w 1732033"/>
              <a:gd name="connsiteY875" fmla="*/ 759023 h 2115981"/>
              <a:gd name="connsiteX876" fmla="*/ 519000 w 1732033"/>
              <a:gd name="connsiteY876" fmla="*/ 761271 h 2115981"/>
              <a:gd name="connsiteX877" fmla="*/ 518358 w 1732033"/>
              <a:gd name="connsiteY877" fmla="*/ 751958 h 2115981"/>
              <a:gd name="connsiteX878" fmla="*/ 534416 w 1732033"/>
              <a:gd name="connsiteY878" fmla="*/ 742323 h 2115981"/>
              <a:gd name="connsiteX879" fmla="*/ 536022 w 1732033"/>
              <a:gd name="connsiteY879" fmla="*/ 738469 h 2115981"/>
              <a:gd name="connsiteX880" fmla="*/ 545657 w 1732033"/>
              <a:gd name="connsiteY880" fmla="*/ 725702 h 2115981"/>
              <a:gd name="connsiteX881" fmla="*/ 1134989 w 1732033"/>
              <a:gd name="connsiteY881" fmla="*/ 725621 h 2115981"/>
              <a:gd name="connsiteX882" fmla="*/ 1129530 w 1732033"/>
              <a:gd name="connsiteY882" fmla="*/ 725943 h 2115981"/>
              <a:gd name="connsiteX883" fmla="*/ 1120537 w 1732033"/>
              <a:gd name="connsiteY883" fmla="*/ 732687 h 2115981"/>
              <a:gd name="connsiteX884" fmla="*/ 1120216 w 1732033"/>
              <a:gd name="connsiteY884" fmla="*/ 737183 h 2115981"/>
              <a:gd name="connsiteX885" fmla="*/ 1123427 w 1732033"/>
              <a:gd name="connsiteY885" fmla="*/ 739431 h 2115981"/>
              <a:gd name="connsiteX886" fmla="*/ 1129208 w 1732033"/>
              <a:gd name="connsiteY886" fmla="*/ 733008 h 2115981"/>
              <a:gd name="connsiteX887" fmla="*/ 1131456 w 1732033"/>
              <a:gd name="connsiteY887" fmla="*/ 729154 h 2115981"/>
              <a:gd name="connsiteX888" fmla="*/ 1134989 w 1732033"/>
              <a:gd name="connsiteY888" fmla="*/ 725621 h 2115981"/>
              <a:gd name="connsiteX889" fmla="*/ 1148479 w 1732033"/>
              <a:gd name="connsiteY889" fmla="*/ 724978 h 2115981"/>
              <a:gd name="connsiteX890" fmla="*/ 1135953 w 1732033"/>
              <a:gd name="connsiteY890" fmla="*/ 737183 h 2115981"/>
              <a:gd name="connsiteX891" fmla="*/ 1151691 w 1732033"/>
              <a:gd name="connsiteY891" fmla="*/ 730439 h 2115981"/>
              <a:gd name="connsiteX892" fmla="*/ 1155223 w 1732033"/>
              <a:gd name="connsiteY892" fmla="*/ 725943 h 2115981"/>
              <a:gd name="connsiteX893" fmla="*/ 1148479 w 1732033"/>
              <a:gd name="connsiteY893" fmla="*/ 724978 h 2115981"/>
              <a:gd name="connsiteX894" fmla="*/ 583954 w 1732033"/>
              <a:gd name="connsiteY894" fmla="*/ 723012 h 2115981"/>
              <a:gd name="connsiteX895" fmla="*/ 587407 w 1732033"/>
              <a:gd name="connsiteY895" fmla="*/ 726264 h 2115981"/>
              <a:gd name="connsiteX896" fmla="*/ 582911 w 1732033"/>
              <a:gd name="connsiteY896" fmla="*/ 737184 h 2115981"/>
              <a:gd name="connsiteX897" fmla="*/ 561714 w 1732033"/>
              <a:gd name="connsiteY897" fmla="*/ 731082 h 2115981"/>
              <a:gd name="connsiteX898" fmla="*/ 580020 w 1732033"/>
              <a:gd name="connsiteY898" fmla="*/ 724337 h 2115981"/>
              <a:gd name="connsiteX899" fmla="*/ 583954 w 1732033"/>
              <a:gd name="connsiteY899" fmla="*/ 723012 h 2115981"/>
              <a:gd name="connsiteX900" fmla="*/ 1351776 w 1732033"/>
              <a:gd name="connsiteY900" fmla="*/ 702819 h 2115981"/>
              <a:gd name="connsiteX901" fmla="*/ 1362696 w 1732033"/>
              <a:gd name="connsiteY901" fmla="*/ 711812 h 2115981"/>
              <a:gd name="connsiteX902" fmla="*/ 1350170 w 1732033"/>
              <a:gd name="connsiteY902" fmla="*/ 706994 h 2115981"/>
              <a:gd name="connsiteX903" fmla="*/ 1347921 w 1732033"/>
              <a:gd name="connsiteY903" fmla="*/ 703783 h 2115981"/>
              <a:gd name="connsiteX904" fmla="*/ 1351776 w 1732033"/>
              <a:gd name="connsiteY904" fmla="*/ 702819 h 2115981"/>
              <a:gd name="connsiteX905" fmla="*/ 1070114 w 1732033"/>
              <a:gd name="connsiteY905" fmla="*/ 699929 h 2115981"/>
              <a:gd name="connsiteX906" fmla="*/ 1070756 w 1732033"/>
              <a:gd name="connsiteY906" fmla="*/ 709242 h 2115981"/>
              <a:gd name="connsiteX907" fmla="*/ 1066261 w 1732033"/>
              <a:gd name="connsiteY907" fmla="*/ 700892 h 2115981"/>
              <a:gd name="connsiteX908" fmla="*/ 1070114 w 1732033"/>
              <a:gd name="connsiteY908" fmla="*/ 699929 h 2115981"/>
              <a:gd name="connsiteX909" fmla="*/ 1132420 w 1732033"/>
              <a:gd name="connsiteY909" fmla="*/ 681622 h 2115981"/>
              <a:gd name="connsiteX910" fmla="*/ 1126960 w 1732033"/>
              <a:gd name="connsiteY910" fmla="*/ 689651 h 2115981"/>
              <a:gd name="connsiteX911" fmla="*/ 1134668 w 1732033"/>
              <a:gd name="connsiteY911" fmla="*/ 683549 h 2115981"/>
              <a:gd name="connsiteX912" fmla="*/ 1132420 w 1732033"/>
              <a:gd name="connsiteY912" fmla="*/ 681622 h 2115981"/>
              <a:gd name="connsiteX913" fmla="*/ 1169033 w 1732033"/>
              <a:gd name="connsiteY913" fmla="*/ 657213 h 2115981"/>
              <a:gd name="connsiteX914" fmla="*/ 1160683 w 1732033"/>
              <a:gd name="connsiteY914" fmla="*/ 665563 h 2115981"/>
              <a:gd name="connsiteX915" fmla="*/ 1148799 w 1732033"/>
              <a:gd name="connsiteY915" fmla="*/ 686440 h 2115981"/>
              <a:gd name="connsiteX916" fmla="*/ 1164857 w 1732033"/>
              <a:gd name="connsiteY916" fmla="*/ 680016 h 2115981"/>
              <a:gd name="connsiteX917" fmla="*/ 1175777 w 1732033"/>
              <a:gd name="connsiteY917" fmla="*/ 666527 h 2115981"/>
              <a:gd name="connsiteX918" fmla="*/ 1178346 w 1732033"/>
              <a:gd name="connsiteY918" fmla="*/ 661709 h 2115981"/>
              <a:gd name="connsiteX919" fmla="*/ 1169033 w 1732033"/>
              <a:gd name="connsiteY919" fmla="*/ 657213 h 2115981"/>
              <a:gd name="connsiteX920" fmla="*/ 1192676 w 1732033"/>
              <a:gd name="connsiteY920" fmla="*/ 651280 h 2115981"/>
              <a:gd name="connsiteX921" fmla="*/ 1190592 w 1732033"/>
              <a:gd name="connsiteY921" fmla="*/ 658956 h 2115981"/>
              <a:gd name="connsiteX922" fmla="*/ 1191194 w 1732033"/>
              <a:gd name="connsiteY922" fmla="*/ 658217 h 2115981"/>
              <a:gd name="connsiteX923" fmla="*/ 1375863 w 1732033"/>
              <a:gd name="connsiteY923" fmla="*/ 650791 h 2115981"/>
              <a:gd name="connsiteX924" fmla="*/ 1384213 w 1732033"/>
              <a:gd name="connsiteY924" fmla="*/ 655609 h 2115981"/>
              <a:gd name="connsiteX925" fmla="*/ 1394490 w 1732033"/>
              <a:gd name="connsiteY925" fmla="*/ 671667 h 2115981"/>
              <a:gd name="connsiteX926" fmla="*/ 1398666 w 1732033"/>
              <a:gd name="connsiteY926" fmla="*/ 685156 h 2115981"/>
              <a:gd name="connsiteX927" fmla="*/ 1412475 w 1732033"/>
              <a:gd name="connsiteY927" fmla="*/ 706352 h 2115981"/>
              <a:gd name="connsiteX928" fmla="*/ 1423395 w 1732033"/>
              <a:gd name="connsiteY928" fmla="*/ 725301 h 2115981"/>
              <a:gd name="connsiteX929" fmla="*/ 1432708 w 1732033"/>
              <a:gd name="connsiteY929" fmla="*/ 731403 h 2115981"/>
              <a:gd name="connsiteX930" fmla="*/ 1436241 w 1732033"/>
              <a:gd name="connsiteY930" fmla="*/ 731403 h 2115981"/>
              <a:gd name="connsiteX931" fmla="*/ 1431103 w 1732033"/>
              <a:gd name="connsiteY931" fmla="*/ 749388 h 2115981"/>
              <a:gd name="connsiteX932" fmla="*/ 1428855 w 1732033"/>
              <a:gd name="connsiteY932" fmla="*/ 785680 h 2115981"/>
              <a:gd name="connsiteX933" fmla="*/ 1423074 w 1732033"/>
              <a:gd name="connsiteY933" fmla="*/ 832891 h 2115981"/>
              <a:gd name="connsiteX934" fmla="*/ 1428855 w 1732033"/>
              <a:gd name="connsiteY934" fmla="*/ 845737 h 2115981"/>
              <a:gd name="connsiteX935" fmla="*/ 1429818 w 1732033"/>
              <a:gd name="connsiteY935" fmla="*/ 856978 h 2115981"/>
              <a:gd name="connsiteX936" fmla="*/ 1414402 w 1732033"/>
              <a:gd name="connsiteY936" fmla="*/ 859868 h 2115981"/>
              <a:gd name="connsiteX937" fmla="*/ 1395133 w 1732033"/>
              <a:gd name="connsiteY937" fmla="*/ 836745 h 2115981"/>
              <a:gd name="connsiteX938" fmla="*/ 1394812 w 1732033"/>
              <a:gd name="connsiteY938" fmla="*/ 835781 h 2115981"/>
              <a:gd name="connsiteX939" fmla="*/ 1389994 w 1732033"/>
              <a:gd name="connsiteY939" fmla="*/ 793066 h 2115981"/>
              <a:gd name="connsiteX940" fmla="*/ 1386461 w 1732033"/>
              <a:gd name="connsiteY940" fmla="*/ 736542 h 2115981"/>
              <a:gd name="connsiteX941" fmla="*/ 1377148 w 1732033"/>
              <a:gd name="connsiteY941" fmla="*/ 702177 h 2115981"/>
              <a:gd name="connsiteX942" fmla="*/ 1369761 w 1732033"/>
              <a:gd name="connsiteY942" fmla="*/ 660105 h 2115981"/>
              <a:gd name="connsiteX943" fmla="*/ 1375863 w 1732033"/>
              <a:gd name="connsiteY943" fmla="*/ 650791 h 2115981"/>
              <a:gd name="connsiteX944" fmla="*/ 1350171 w 1732033"/>
              <a:gd name="connsiteY944" fmla="*/ 650469 h 2115981"/>
              <a:gd name="connsiteX945" fmla="*/ 1335397 w 1732033"/>
              <a:gd name="connsiteY945" fmla="*/ 665243 h 2115981"/>
              <a:gd name="connsiteX946" fmla="*/ 1335107 w 1732033"/>
              <a:gd name="connsiteY946" fmla="*/ 665533 h 2115981"/>
              <a:gd name="connsiteX947" fmla="*/ 1336320 w 1732033"/>
              <a:gd name="connsiteY947" fmla="*/ 676524 h 2115981"/>
              <a:gd name="connsiteX948" fmla="*/ 1345995 w 1732033"/>
              <a:gd name="connsiteY948" fmla="*/ 683228 h 2115981"/>
              <a:gd name="connsiteX949" fmla="*/ 1333148 w 1732033"/>
              <a:gd name="connsiteY949" fmla="*/ 676805 h 2115981"/>
              <a:gd name="connsiteX950" fmla="*/ 1333469 w 1732033"/>
              <a:gd name="connsiteY950" fmla="*/ 667170 h 2115981"/>
              <a:gd name="connsiteX951" fmla="*/ 1333470 w 1732033"/>
              <a:gd name="connsiteY951" fmla="*/ 667169 h 2115981"/>
              <a:gd name="connsiteX952" fmla="*/ 1329014 w 1732033"/>
              <a:gd name="connsiteY952" fmla="*/ 661148 h 2115981"/>
              <a:gd name="connsiteX953" fmla="*/ 1330580 w 1732033"/>
              <a:gd name="connsiteY953" fmla="*/ 652717 h 2115981"/>
              <a:gd name="connsiteX954" fmla="*/ 1337967 w 1732033"/>
              <a:gd name="connsiteY954" fmla="*/ 654323 h 2115981"/>
              <a:gd name="connsiteX955" fmla="*/ 1350171 w 1732033"/>
              <a:gd name="connsiteY955" fmla="*/ 650469 h 2115981"/>
              <a:gd name="connsiteX956" fmla="*/ 1195695 w 1732033"/>
              <a:gd name="connsiteY956" fmla="*/ 642980 h 2115981"/>
              <a:gd name="connsiteX957" fmla="*/ 1194689 w 1732033"/>
              <a:gd name="connsiteY957" fmla="*/ 643704 h 2115981"/>
              <a:gd name="connsiteX958" fmla="*/ 1194727 w 1732033"/>
              <a:gd name="connsiteY958" fmla="*/ 643725 h 2115981"/>
              <a:gd name="connsiteX959" fmla="*/ 1194619 w 1732033"/>
              <a:gd name="connsiteY959" fmla="*/ 644120 h 2115981"/>
              <a:gd name="connsiteX960" fmla="*/ 1276696 w 1732033"/>
              <a:gd name="connsiteY960" fmla="*/ 639377 h 2115981"/>
              <a:gd name="connsiteX961" fmla="*/ 1276840 w 1732033"/>
              <a:gd name="connsiteY961" fmla="*/ 639514 h 2115981"/>
              <a:gd name="connsiteX962" fmla="*/ 1276873 w 1732033"/>
              <a:gd name="connsiteY962" fmla="*/ 639423 h 2115981"/>
              <a:gd name="connsiteX963" fmla="*/ 1488270 w 1732033"/>
              <a:gd name="connsiteY963" fmla="*/ 612251 h 2115981"/>
              <a:gd name="connsiteX964" fmla="*/ 1500474 w 1732033"/>
              <a:gd name="connsiteY964" fmla="*/ 614820 h 2115981"/>
              <a:gd name="connsiteX965" fmla="*/ 1488270 w 1732033"/>
              <a:gd name="connsiteY965" fmla="*/ 612251 h 2115981"/>
              <a:gd name="connsiteX966" fmla="*/ 1479920 w 1732033"/>
              <a:gd name="connsiteY966" fmla="*/ 603579 h 2115981"/>
              <a:gd name="connsiteX967" fmla="*/ 1483774 w 1732033"/>
              <a:gd name="connsiteY967" fmla="*/ 604543 h 2115981"/>
              <a:gd name="connsiteX968" fmla="*/ 1484737 w 1732033"/>
              <a:gd name="connsiteY968" fmla="*/ 612251 h 2115981"/>
              <a:gd name="connsiteX969" fmla="*/ 1481847 w 1732033"/>
              <a:gd name="connsiteY969" fmla="*/ 612894 h 2115981"/>
              <a:gd name="connsiteX970" fmla="*/ 1456796 w 1732033"/>
              <a:gd name="connsiteY970" fmla="*/ 617390 h 2115981"/>
              <a:gd name="connsiteX971" fmla="*/ 1450694 w 1732033"/>
              <a:gd name="connsiteY971" fmla="*/ 616426 h 2115981"/>
              <a:gd name="connsiteX972" fmla="*/ 1479920 w 1732033"/>
              <a:gd name="connsiteY972" fmla="*/ 603579 h 2115981"/>
              <a:gd name="connsiteX973" fmla="*/ 1216566 w 1732033"/>
              <a:gd name="connsiteY973" fmla="*/ 577887 h 2115981"/>
              <a:gd name="connsiteX974" fmla="*/ 1218814 w 1732033"/>
              <a:gd name="connsiteY974" fmla="*/ 580777 h 2115981"/>
              <a:gd name="connsiteX975" fmla="*/ 1214960 w 1732033"/>
              <a:gd name="connsiteY975" fmla="*/ 585595 h 2115981"/>
              <a:gd name="connsiteX976" fmla="*/ 1212391 w 1732033"/>
              <a:gd name="connsiteY976" fmla="*/ 582383 h 2115981"/>
              <a:gd name="connsiteX977" fmla="*/ 1216566 w 1732033"/>
              <a:gd name="connsiteY977" fmla="*/ 577887 h 2115981"/>
              <a:gd name="connsiteX978" fmla="*/ 1081678 w 1732033"/>
              <a:gd name="connsiteY978" fmla="*/ 569536 h 2115981"/>
              <a:gd name="connsiteX979" fmla="*/ 1084889 w 1732033"/>
              <a:gd name="connsiteY979" fmla="*/ 573711 h 2115981"/>
              <a:gd name="connsiteX980" fmla="*/ 1081678 w 1732033"/>
              <a:gd name="connsiteY980" fmla="*/ 577886 h 2115981"/>
              <a:gd name="connsiteX981" fmla="*/ 1077824 w 1732033"/>
              <a:gd name="connsiteY981" fmla="*/ 574354 h 2115981"/>
              <a:gd name="connsiteX982" fmla="*/ 1081678 w 1732033"/>
              <a:gd name="connsiteY982" fmla="*/ 569536 h 2115981"/>
              <a:gd name="connsiteX983" fmla="*/ 1416651 w 1732033"/>
              <a:gd name="connsiteY983" fmla="*/ 567288 h 2115981"/>
              <a:gd name="connsiteX984" fmla="*/ 1404768 w 1732033"/>
              <a:gd name="connsiteY984" fmla="*/ 569215 h 2115981"/>
              <a:gd name="connsiteX985" fmla="*/ 1354988 w 1732033"/>
              <a:gd name="connsiteY985" fmla="*/ 585273 h 2115981"/>
              <a:gd name="connsiteX986" fmla="*/ 1303923 w 1732033"/>
              <a:gd name="connsiteY986" fmla="*/ 586557 h 2115981"/>
              <a:gd name="connsiteX987" fmla="*/ 1287222 w 1732033"/>
              <a:gd name="connsiteY987" fmla="*/ 580777 h 2115981"/>
              <a:gd name="connsiteX988" fmla="*/ 1298624 w 1732033"/>
              <a:gd name="connsiteY988" fmla="*/ 591295 h 2115981"/>
              <a:gd name="connsiteX989" fmla="*/ 1301964 w 1732033"/>
              <a:gd name="connsiteY989" fmla="*/ 605601 h 2115981"/>
              <a:gd name="connsiteX990" fmla="*/ 1301996 w 1732033"/>
              <a:gd name="connsiteY990" fmla="*/ 605506 h 2115981"/>
              <a:gd name="connsiteX991" fmla="*/ 1327989 w 1732033"/>
              <a:gd name="connsiteY991" fmla="*/ 617407 h 2115981"/>
              <a:gd name="connsiteX992" fmla="*/ 1328010 w 1732033"/>
              <a:gd name="connsiteY992" fmla="*/ 617389 h 2115981"/>
              <a:gd name="connsiteX993" fmla="*/ 1381644 w 1732033"/>
              <a:gd name="connsiteY993" fmla="*/ 611929 h 2115981"/>
              <a:gd name="connsiteX994" fmla="*/ 1388710 w 1732033"/>
              <a:gd name="connsiteY994" fmla="*/ 612893 h 2115981"/>
              <a:gd name="connsiteX995" fmla="*/ 1398987 w 1732033"/>
              <a:gd name="connsiteY995" fmla="*/ 609039 h 2115981"/>
              <a:gd name="connsiteX996" fmla="*/ 1407016 w 1732033"/>
              <a:gd name="connsiteY996" fmla="*/ 604542 h 2115981"/>
              <a:gd name="connsiteX997" fmla="*/ 1409264 w 1732033"/>
              <a:gd name="connsiteY997" fmla="*/ 611929 h 2115981"/>
              <a:gd name="connsiteX998" fmla="*/ 1410549 w 1732033"/>
              <a:gd name="connsiteY998" fmla="*/ 615462 h 2115981"/>
              <a:gd name="connsiteX999" fmla="*/ 1415688 w 1732033"/>
              <a:gd name="connsiteY999" fmla="*/ 613214 h 2115981"/>
              <a:gd name="connsiteX1000" fmla="*/ 1425002 w 1732033"/>
              <a:gd name="connsiteY1000" fmla="*/ 592660 h 2115981"/>
              <a:gd name="connsiteX1001" fmla="*/ 1421790 w 1732033"/>
              <a:gd name="connsiteY1001" fmla="*/ 585273 h 2115981"/>
              <a:gd name="connsiteX1002" fmla="*/ 1420505 w 1732033"/>
              <a:gd name="connsiteY1002" fmla="*/ 576923 h 2115981"/>
              <a:gd name="connsiteX1003" fmla="*/ 1416651 w 1732033"/>
              <a:gd name="connsiteY1003" fmla="*/ 567288 h 2115981"/>
              <a:gd name="connsiteX1004" fmla="*/ 1430783 w 1732033"/>
              <a:gd name="connsiteY1004" fmla="*/ 559901 h 2115981"/>
              <a:gd name="connsiteX1005" fmla="*/ 1431104 w 1732033"/>
              <a:gd name="connsiteY1005" fmla="*/ 560222 h 2115981"/>
              <a:gd name="connsiteX1006" fmla="*/ 1430839 w 1732033"/>
              <a:gd name="connsiteY1006" fmla="*/ 560209 h 2115981"/>
              <a:gd name="connsiteX1007" fmla="*/ 1096451 w 1732033"/>
              <a:gd name="connsiteY1007" fmla="*/ 534851 h 2115981"/>
              <a:gd name="connsiteX1008" fmla="*/ 1100304 w 1732033"/>
              <a:gd name="connsiteY1008" fmla="*/ 538704 h 2115981"/>
              <a:gd name="connsiteX1009" fmla="*/ 1096451 w 1732033"/>
              <a:gd name="connsiteY1009" fmla="*/ 541595 h 2115981"/>
              <a:gd name="connsiteX1010" fmla="*/ 1093239 w 1732033"/>
              <a:gd name="connsiteY1010" fmla="*/ 537099 h 2115981"/>
              <a:gd name="connsiteX1011" fmla="*/ 1096451 w 1732033"/>
              <a:gd name="connsiteY1011" fmla="*/ 534851 h 2115981"/>
              <a:gd name="connsiteX1012" fmla="*/ 1406052 w 1732033"/>
              <a:gd name="connsiteY1012" fmla="*/ 532281 h 2115981"/>
              <a:gd name="connsiteX1013" fmla="*/ 1412796 w 1732033"/>
              <a:gd name="connsiteY1013" fmla="*/ 538062 h 2115981"/>
              <a:gd name="connsiteX1014" fmla="*/ 1411191 w 1732033"/>
              <a:gd name="connsiteY1014" fmla="*/ 539668 h 2115981"/>
              <a:gd name="connsiteX1015" fmla="*/ 1406052 w 1732033"/>
              <a:gd name="connsiteY1015" fmla="*/ 532281 h 2115981"/>
              <a:gd name="connsiteX1016" fmla="*/ 1601320 w 1732033"/>
              <a:gd name="connsiteY1016" fmla="*/ 529069 h 2115981"/>
              <a:gd name="connsiteX1017" fmla="*/ 1610312 w 1732033"/>
              <a:gd name="connsiteY1017" fmla="*/ 529712 h 2115981"/>
              <a:gd name="connsiteX1018" fmla="*/ 1605174 w 1732033"/>
              <a:gd name="connsiteY1018" fmla="*/ 537741 h 2115981"/>
              <a:gd name="connsiteX1019" fmla="*/ 1596824 w 1732033"/>
              <a:gd name="connsiteY1019" fmla="*/ 544485 h 2115981"/>
              <a:gd name="connsiteX1020" fmla="*/ 1594575 w 1732033"/>
              <a:gd name="connsiteY1020" fmla="*/ 545128 h 2115981"/>
              <a:gd name="connsiteX1021" fmla="*/ 1574984 w 1732033"/>
              <a:gd name="connsiteY1021" fmla="*/ 547055 h 2115981"/>
              <a:gd name="connsiteX1022" fmla="*/ 1553145 w 1732033"/>
              <a:gd name="connsiteY1022" fmla="*/ 554441 h 2115981"/>
              <a:gd name="connsiteX1023" fmla="*/ 1589437 w 1732033"/>
              <a:gd name="connsiteY1023" fmla="*/ 535814 h 2115981"/>
              <a:gd name="connsiteX1024" fmla="*/ 1596181 w 1732033"/>
              <a:gd name="connsiteY1024" fmla="*/ 532602 h 2115981"/>
              <a:gd name="connsiteX1025" fmla="*/ 1601320 w 1732033"/>
              <a:gd name="connsiteY1025" fmla="*/ 529069 h 2115981"/>
              <a:gd name="connsiteX1026" fmla="*/ 418154 w 1732033"/>
              <a:gd name="connsiteY1026" fmla="*/ 508194 h 2115981"/>
              <a:gd name="connsiteX1027" fmla="*/ 427467 w 1732033"/>
              <a:gd name="connsiteY1027" fmla="*/ 528106 h 2115981"/>
              <a:gd name="connsiteX1028" fmla="*/ 450591 w 1732033"/>
              <a:gd name="connsiteY1028" fmla="*/ 587521 h 2115981"/>
              <a:gd name="connsiteX1029" fmla="*/ 470182 w 1732033"/>
              <a:gd name="connsiteY1029" fmla="*/ 645331 h 2115981"/>
              <a:gd name="connsiteX1030" fmla="*/ 489130 w 1732033"/>
              <a:gd name="connsiteY1030" fmla="*/ 698965 h 2115981"/>
              <a:gd name="connsiteX1031" fmla="*/ 501590 w 1732033"/>
              <a:gd name="connsiteY1031" fmla="*/ 732511 h 2115981"/>
              <a:gd name="connsiteX1032" fmla="*/ 501656 w 1732033"/>
              <a:gd name="connsiteY1032" fmla="*/ 732366 h 2115981"/>
              <a:gd name="connsiteX1033" fmla="*/ 519320 w 1732033"/>
              <a:gd name="connsiteY1033" fmla="*/ 765445 h 2115981"/>
              <a:gd name="connsiteX1034" fmla="*/ 525744 w 1732033"/>
              <a:gd name="connsiteY1034" fmla="*/ 778613 h 2115981"/>
              <a:gd name="connsiteX1035" fmla="*/ 534094 w 1732033"/>
              <a:gd name="connsiteY1035" fmla="*/ 781503 h 2115981"/>
              <a:gd name="connsiteX1036" fmla="*/ 546298 w 1732033"/>
              <a:gd name="connsiteY1036" fmla="*/ 777971 h 2115981"/>
              <a:gd name="connsiteX1037" fmla="*/ 565568 w 1732033"/>
              <a:gd name="connsiteY1037" fmla="*/ 768015 h 2115981"/>
              <a:gd name="connsiteX1038" fmla="*/ 565568 w 1732033"/>
              <a:gd name="connsiteY1038" fmla="*/ 763197 h 2115981"/>
              <a:gd name="connsiteX1039" fmla="*/ 570385 w 1732033"/>
              <a:gd name="connsiteY1039" fmla="*/ 757095 h 2115981"/>
              <a:gd name="connsiteX1040" fmla="*/ 573597 w 1732033"/>
              <a:gd name="connsiteY1040" fmla="*/ 758059 h 2115981"/>
              <a:gd name="connsiteX1041" fmla="*/ 580663 w 1732033"/>
              <a:gd name="connsiteY1041" fmla="*/ 758380 h 2115981"/>
              <a:gd name="connsiteX1042" fmla="*/ 592224 w 1732033"/>
              <a:gd name="connsiteY1042" fmla="*/ 749387 h 2115981"/>
              <a:gd name="connsiteX1043" fmla="*/ 593509 w 1732033"/>
              <a:gd name="connsiteY1043" fmla="*/ 744891 h 2115981"/>
              <a:gd name="connsiteX1044" fmla="*/ 597042 w 1732033"/>
              <a:gd name="connsiteY1044" fmla="*/ 731403 h 2115981"/>
              <a:gd name="connsiteX1045" fmla="*/ 616633 w 1732033"/>
              <a:gd name="connsiteY1045" fmla="*/ 740716 h 2115981"/>
              <a:gd name="connsiteX1046" fmla="*/ 615027 w 1732033"/>
              <a:gd name="connsiteY1046" fmla="*/ 748745 h 2115981"/>
              <a:gd name="connsiteX1047" fmla="*/ 625947 w 1732033"/>
              <a:gd name="connsiteY1047" fmla="*/ 749709 h 2115981"/>
              <a:gd name="connsiteX1048" fmla="*/ 637509 w 1732033"/>
              <a:gd name="connsiteY1048" fmla="*/ 743285 h 2115981"/>
              <a:gd name="connsiteX1049" fmla="*/ 656136 w 1732033"/>
              <a:gd name="connsiteY1049" fmla="*/ 732687 h 2115981"/>
              <a:gd name="connsiteX1050" fmla="*/ 665771 w 1732033"/>
              <a:gd name="connsiteY1050" fmla="*/ 730760 h 2115981"/>
              <a:gd name="connsiteX1051" fmla="*/ 662881 w 1732033"/>
              <a:gd name="connsiteY1051" fmla="*/ 739431 h 2115981"/>
              <a:gd name="connsiteX1052" fmla="*/ 653567 w 1732033"/>
              <a:gd name="connsiteY1052" fmla="*/ 752920 h 2115981"/>
              <a:gd name="connsiteX1053" fmla="*/ 631085 w 1732033"/>
              <a:gd name="connsiteY1053" fmla="*/ 778934 h 2115981"/>
              <a:gd name="connsiteX1054" fmla="*/ 627874 w 1732033"/>
              <a:gd name="connsiteY1054" fmla="*/ 789854 h 2115981"/>
              <a:gd name="connsiteX1055" fmla="*/ 641041 w 1732033"/>
              <a:gd name="connsiteY1055" fmla="*/ 800131 h 2115981"/>
              <a:gd name="connsiteX1056" fmla="*/ 677654 w 1732033"/>
              <a:gd name="connsiteY1056" fmla="*/ 805912 h 2115981"/>
              <a:gd name="connsiteX1057" fmla="*/ 683114 w 1732033"/>
              <a:gd name="connsiteY1057" fmla="*/ 804628 h 2115981"/>
              <a:gd name="connsiteX1058" fmla="*/ 686325 w 1732033"/>
              <a:gd name="connsiteY1058" fmla="*/ 800774 h 2115981"/>
              <a:gd name="connsiteX1059" fmla="*/ 687289 w 1732033"/>
              <a:gd name="connsiteY1059" fmla="*/ 784073 h 2115981"/>
              <a:gd name="connsiteX1060" fmla="*/ 671873 w 1732033"/>
              <a:gd name="connsiteY1060" fmla="*/ 785679 h 2115981"/>
              <a:gd name="connsiteX1061" fmla="*/ 666735 w 1732033"/>
              <a:gd name="connsiteY1061" fmla="*/ 787285 h 2115981"/>
              <a:gd name="connsiteX1062" fmla="*/ 666092 w 1732033"/>
              <a:gd name="connsiteY1062" fmla="*/ 782146 h 2115981"/>
              <a:gd name="connsiteX1063" fmla="*/ 670588 w 1732033"/>
              <a:gd name="connsiteY1063" fmla="*/ 777650 h 2115981"/>
              <a:gd name="connsiteX1064" fmla="*/ 692106 w 1732033"/>
              <a:gd name="connsiteY1064" fmla="*/ 760307 h 2115981"/>
              <a:gd name="connsiteX1065" fmla="*/ 695960 w 1732033"/>
              <a:gd name="connsiteY1065" fmla="*/ 725300 h 2115981"/>
              <a:gd name="connsiteX1066" fmla="*/ 708486 w 1732033"/>
              <a:gd name="connsiteY1066" fmla="*/ 680980 h 2115981"/>
              <a:gd name="connsiteX1067" fmla="*/ 739317 w 1732033"/>
              <a:gd name="connsiteY1067" fmla="*/ 678090 h 2115981"/>
              <a:gd name="connsiteX1068" fmla="*/ 784280 w 1732033"/>
              <a:gd name="connsiteY1068" fmla="*/ 693505 h 2115981"/>
              <a:gd name="connsiteX1069" fmla="*/ 803550 w 1732033"/>
              <a:gd name="connsiteY1069" fmla="*/ 697359 h 2115981"/>
              <a:gd name="connsiteX1070" fmla="*/ 822499 w 1732033"/>
              <a:gd name="connsiteY1070" fmla="*/ 698644 h 2115981"/>
              <a:gd name="connsiteX1071" fmla="*/ 846907 w 1732033"/>
              <a:gd name="connsiteY1071" fmla="*/ 706352 h 2115981"/>
              <a:gd name="connsiteX1072" fmla="*/ 842090 w 1732033"/>
              <a:gd name="connsiteY1072" fmla="*/ 678090 h 2115981"/>
              <a:gd name="connsiteX1073" fmla="*/ 830528 w 1732033"/>
              <a:gd name="connsiteY1073" fmla="*/ 650469 h 2115981"/>
              <a:gd name="connsiteX1074" fmla="*/ 827316 w 1732033"/>
              <a:gd name="connsiteY1074" fmla="*/ 627345 h 2115981"/>
              <a:gd name="connsiteX1075" fmla="*/ 819608 w 1732033"/>
              <a:gd name="connsiteY1075" fmla="*/ 595872 h 2115981"/>
              <a:gd name="connsiteX1076" fmla="*/ 819287 w 1732033"/>
              <a:gd name="connsiteY1076" fmla="*/ 589769 h 2115981"/>
              <a:gd name="connsiteX1077" fmla="*/ 831492 w 1732033"/>
              <a:gd name="connsiteY1077" fmla="*/ 626061 h 2115981"/>
              <a:gd name="connsiteX1078" fmla="*/ 834703 w 1732033"/>
              <a:gd name="connsiteY1078" fmla="*/ 639550 h 2115981"/>
              <a:gd name="connsiteX1079" fmla="*/ 854294 w 1732033"/>
              <a:gd name="connsiteY1079" fmla="*/ 702176 h 2115981"/>
              <a:gd name="connsiteX1080" fmla="*/ 864250 w 1732033"/>
              <a:gd name="connsiteY1080" fmla="*/ 714380 h 2115981"/>
              <a:gd name="connsiteX1081" fmla="*/ 889301 w 1732033"/>
              <a:gd name="connsiteY1081" fmla="*/ 728512 h 2115981"/>
              <a:gd name="connsiteX1082" fmla="*/ 902147 w 1732033"/>
              <a:gd name="connsiteY1082" fmla="*/ 723052 h 2115981"/>
              <a:gd name="connsiteX1083" fmla="*/ 916921 w 1732033"/>
              <a:gd name="connsiteY1083" fmla="*/ 694790 h 2115981"/>
              <a:gd name="connsiteX1084" fmla="*/ 934263 w 1732033"/>
              <a:gd name="connsiteY1084" fmla="*/ 692220 h 2115981"/>
              <a:gd name="connsiteX1085" fmla="*/ 939081 w 1732033"/>
              <a:gd name="connsiteY1085" fmla="*/ 705067 h 2115981"/>
              <a:gd name="connsiteX1086" fmla="*/ 940365 w 1732033"/>
              <a:gd name="connsiteY1086" fmla="*/ 767373 h 2115981"/>
              <a:gd name="connsiteX1087" fmla="*/ 935548 w 1732033"/>
              <a:gd name="connsiteY1087" fmla="*/ 785036 h 2115981"/>
              <a:gd name="connsiteX1088" fmla="*/ 936124 w 1732033"/>
              <a:gd name="connsiteY1088" fmla="*/ 786116 h 2115981"/>
              <a:gd name="connsiteX1089" fmla="*/ 935547 w 1732033"/>
              <a:gd name="connsiteY1089" fmla="*/ 785679 h 2115981"/>
              <a:gd name="connsiteX1090" fmla="*/ 937475 w 1732033"/>
              <a:gd name="connsiteY1090" fmla="*/ 791780 h 2115981"/>
              <a:gd name="connsiteX1091" fmla="*/ 945825 w 1732033"/>
              <a:gd name="connsiteY1091" fmla="*/ 791780 h 2115981"/>
              <a:gd name="connsiteX1092" fmla="*/ 941103 w 1732033"/>
              <a:gd name="connsiteY1092" fmla="*/ 789622 h 2115981"/>
              <a:gd name="connsiteX1093" fmla="*/ 942252 w 1732033"/>
              <a:gd name="connsiteY1093" fmla="*/ 789533 h 2115981"/>
              <a:gd name="connsiteX1094" fmla="*/ 946146 w 1732033"/>
              <a:gd name="connsiteY1094" fmla="*/ 791139 h 2115981"/>
              <a:gd name="connsiteX1095" fmla="*/ 962847 w 1732033"/>
              <a:gd name="connsiteY1095" fmla="*/ 785036 h 2115981"/>
              <a:gd name="connsiteX1096" fmla="*/ 965416 w 1732033"/>
              <a:gd name="connsiteY1096" fmla="*/ 778613 h 2115981"/>
              <a:gd name="connsiteX1097" fmla="*/ 963810 w 1732033"/>
              <a:gd name="connsiteY1097" fmla="*/ 765767 h 2115981"/>
              <a:gd name="connsiteX1098" fmla="*/ 962847 w 1732033"/>
              <a:gd name="connsiteY1098" fmla="*/ 759665 h 2115981"/>
              <a:gd name="connsiteX1099" fmla="*/ 969270 w 1732033"/>
              <a:gd name="connsiteY1099" fmla="*/ 756774 h 2115981"/>
              <a:gd name="connsiteX1100" fmla="*/ 994000 w 1732033"/>
              <a:gd name="connsiteY1100" fmla="*/ 751315 h 2115981"/>
              <a:gd name="connsiteX1101" fmla="*/ 1002992 w 1732033"/>
              <a:gd name="connsiteY1101" fmla="*/ 748424 h 2115981"/>
              <a:gd name="connsiteX1102" fmla="*/ 1011985 w 1732033"/>
              <a:gd name="connsiteY1102" fmla="*/ 733008 h 2115981"/>
              <a:gd name="connsiteX1103" fmla="*/ 1015839 w 1732033"/>
              <a:gd name="connsiteY1103" fmla="*/ 720161 h 2115981"/>
              <a:gd name="connsiteX1104" fmla="*/ 1029007 w 1732033"/>
              <a:gd name="connsiteY1104" fmla="*/ 721767 h 2115981"/>
              <a:gd name="connsiteX1105" fmla="*/ 1030933 w 1732033"/>
              <a:gd name="connsiteY1105" fmla="*/ 725621 h 2115981"/>
              <a:gd name="connsiteX1106" fmla="*/ 1038321 w 1732033"/>
              <a:gd name="connsiteY1106" fmla="*/ 735577 h 2115981"/>
              <a:gd name="connsiteX1107" fmla="*/ 1051488 w 1732033"/>
              <a:gd name="connsiteY1107" fmla="*/ 724979 h 2115981"/>
              <a:gd name="connsiteX1108" fmla="*/ 1065619 w 1732033"/>
              <a:gd name="connsiteY1108" fmla="*/ 716629 h 2115981"/>
              <a:gd name="connsiteX1109" fmla="*/ 1069473 w 1732033"/>
              <a:gd name="connsiteY1109" fmla="*/ 717592 h 2115981"/>
              <a:gd name="connsiteX1110" fmla="*/ 1088422 w 1732033"/>
              <a:gd name="connsiteY1110" fmla="*/ 711169 h 2115981"/>
              <a:gd name="connsiteX1111" fmla="*/ 1102874 w 1732033"/>
              <a:gd name="connsiteY1111" fmla="*/ 689330 h 2115981"/>
              <a:gd name="connsiteX1112" fmla="*/ 1098378 w 1732033"/>
              <a:gd name="connsiteY1112" fmla="*/ 690614 h 2115981"/>
              <a:gd name="connsiteX1113" fmla="*/ 1094845 w 1732033"/>
              <a:gd name="connsiteY1113" fmla="*/ 690294 h 2115981"/>
              <a:gd name="connsiteX1114" fmla="*/ 1095488 w 1732033"/>
              <a:gd name="connsiteY1114" fmla="*/ 687082 h 2115981"/>
              <a:gd name="connsiteX1115" fmla="*/ 1100626 w 1732033"/>
              <a:gd name="connsiteY1115" fmla="*/ 684191 h 2115981"/>
              <a:gd name="connsiteX1116" fmla="*/ 1129209 w 1732033"/>
              <a:gd name="connsiteY1116" fmla="*/ 670382 h 2115981"/>
              <a:gd name="connsiteX1117" fmla="*/ 1133384 w 1732033"/>
              <a:gd name="connsiteY1117" fmla="*/ 664921 h 2115981"/>
              <a:gd name="connsiteX1118" fmla="*/ 1145910 w 1732033"/>
              <a:gd name="connsiteY1118" fmla="*/ 656250 h 2115981"/>
              <a:gd name="connsiteX1119" fmla="*/ 1151370 w 1732033"/>
              <a:gd name="connsiteY1119" fmla="*/ 654002 h 2115981"/>
              <a:gd name="connsiteX1120" fmla="*/ 1168070 w 1732033"/>
              <a:gd name="connsiteY1120" fmla="*/ 641797 h 2115981"/>
              <a:gd name="connsiteX1121" fmla="*/ 1191836 w 1732033"/>
              <a:gd name="connsiteY1121" fmla="*/ 642119 h 2115981"/>
              <a:gd name="connsiteX1122" fmla="*/ 1192083 w 1732033"/>
              <a:gd name="connsiteY1122" fmla="*/ 642256 h 2115981"/>
              <a:gd name="connsiteX1123" fmla="*/ 1216888 w 1732033"/>
              <a:gd name="connsiteY1123" fmla="*/ 623492 h 2115981"/>
              <a:gd name="connsiteX1124" fmla="*/ 1237674 w 1732033"/>
              <a:gd name="connsiteY1124" fmla="*/ 605541 h 2115981"/>
              <a:gd name="connsiteX1125" fmla="*/ 1237763 w 1732033"/>
              <a:gd name="connsiteY1125" fmla="*/ 605185 h 2115981"/>
              <a:gd name="connsiteX1126" fmla="*/ 1252858 w 1732033"/>
              <a:gd name="connsiteY1126" fmla="*/ 583025 h 2115981"/>
              <a:gd name="connsiteX1127" fmla="*/ 1264741 w 1732033"/>
              <a:gd name="connsiteY1127" fmla="*/ 573069 h 2115981"/>
              <a:gd name="connsiteX1128" fmla="*/ 1249967 w 1732033"/>
              <a:gd name="connsiteY1128" fmla="*/ 573069 h 2115981"/>
              <a:gd name="connsiteX1129" fmla="*/ 1249004 w 1732033"/>
              <a:gd name="connsiteY1129" fmla="*/ 584952 h 2115981"/>
              <a:gd name="connsiteX1130" fmla="*/ 1251573 w 1732033"/>
              <a:gd name="connsiteY1130" fmla="*/ 568251 h 2115981"/>
              <a:gd name="connsiteX1131" fmla="*/ 1278872 w 1732033"/>
              <a:gd name="connsiteY1131" fmla="*/ 571463 h 2115981"/>
              <a:gd name="connsiteX1132" fmla="*/ 1340535 w 1732033"/>
              <a:gd name="connsiteY1132" fmla="*/ 579171 h 2115981"/>
              <a:gd name="connsiteX1133" fmla="*/ 1399630 w 1732033"/>
              <a:gd name="connsiteY1133" fmla="*/ 563434 h 2115981"/>
              <a:gd name="connsiteX1134" fmla="*/ 1415608 w 1732033"/>
              <a:gd name="connsiteY1134" fmla="*/ 559419 h 2115981"/>
              <a:gd name="connsiteX1135" fmla="*/ 1430839 w 1732033"/>
              <a:gd name="connsiteY1135" fmla="*/ 560209 h 2115981"/>
              <a:gd name="connsiteX1136" fmla="*/ 1436403 w 1732033"/>
              <a:gd name="connsiteY1136" fmla="*/ 590452 h 2115981"/>
              <a:gd name="connsiteX1137" fmla="*/ 1431425 w 1732033"/>
              <a:gd name="connsiteY1137" fmla="*/ 621243 h 2115981"/>
              <a:gd name="connsiteX1138" fmla="*/ 1413440 w 1732033"/>
              <a:gd name="connsiteY1138" fmla="*/ 626060 h 2115981"/>
              <a:gd name="connsiteX1139" fmla="*/ 1406695 w 1732033"/>
              <a:gd name="connsiteY1139" fmla="*/ 626703 h 2115981"/>
              <a:gd name="connsiteX1140" fmla="*/ 1354988 w 1732033"/>
              <a:gd name="connsiteY1140" fmla="*/ 623491 h 2115981"/>
              <a:gd name="connsiteX1141" fmla="*/ 1338608 w 1732033"/>
              <a:gd name="connsiteY1141" fmla="*/ 623812 h 2115981"/>
              <a:gd name="connsiteX1142" fmla="*/ 1306171 w 1732033"/>
              <a:gd name="connsiteY1142" fmla="*/ 650147 h 2115981"/>
              <a:gd name="connsiteX1143" fmla="*/ 1296536 w 1732033"/>
              <a:gd name="connsiteY1143" fmla="*/ 666527 h 2115981"/>
              <a:gd name="connsiteX1144" fmla="*/ 1296857 w 1732033"/>
              <a:gd name="connsiteY1144" fmla="*/ 677446 h 2115981"/>
              <a:gd name="connsiteX1145" fmla="*/ 1278230 w 1732033"/>
              <a:gd name="connsiteY1145" fmla="*/ 685154 h 2115981"/>
              <a:gd name="connsiteX1146" fmla="*/ 1253500 w 1732033"/>
              <a:gd name="connsiteY1146" fmla="*/ 683548 h 2115981"/>
              <a:gd name="connsiteX1147" fmla="*/ 1289792 w 1732033"/>
              <a:gd name="connsiteY1147" fmla="*/ 658819 h 2115981"/>
              <a:gd name="connsiteX1148" fmla="*/ 1303923 w 1732033"/>
              <a:gd name="connsiteY1148" fmla="*/ 637943 h 2115981"/>
              <a:gd name="connsiteX1149" fmla="*/ 1315485 w 1732033"/>
              <a:gd name="connsiteY1149" fmla="*/ 627666 h 2115981"/>
              <a:gd name="connsiteX1150" fmla="*/ 1320376 w 1732033"/>
              <a:gd name="connsiteY1150" fmla="*/ 623653 h 2115981"/>
              <a:gd name="connsiteX1151" fmla="*/ 1316127 w 1732033"/>
              <a:gd name="connsiteY1151" fmla="*/ 626703 h 2115981"/>
              <a:gd name="connsiteX1152" fmla="*/ 1301675 w 1732033"/>
              <a:gd name="connsiteY1152" fmla="*/ 609360 h 2115981"/>
              <a:gd name="connsiteX1153" fmla="*/ 1298463 w 1732033"/>
              <a:gd name="connsiteY1153" fmla="*/ 616104 h 2115981"/>
              <a:gd name="connsiteX1154" fmla="*/ 1298720 w 1732033"/>
              <a:gd name="connsiteY1154" fmla="*/ 615334 h 2115981"/>
              <a:gd name="connsiteX1155" fmla="*/ 1297821 w 1732033"/>
              <a:gd name="connsiteY1155" fmla="*/ 617389 h 2115981"/>
              <a:gd name="connsiteX1156" fmla="*/ 1285938 w 1732033"/>
              <a:gd name="connsiteY1156" fmla="*/ 629914 h 2115981"/>
              <a:gd name="connsiteX1157" fmla="*/ 1280791 w 1732033"/>
              <a:gd name="connsiteY1157" fmla="*/ 638582 h 2115981"/>
              <a:gd name="connsiteX1158" fmla="*/ 1280799 w 1732033"/>
              <a:gd name="connsiteY1158" fmla="*/ 638586 h 2115981"/>
              <a:gd name="connsiteX1159" fmla="*/ 1259923 w 1732033"/>
              <a:gd name="connsiteY1159" fmla="*/ 671987 h 2115981"/>
              <a:gd name="connsiteX1160" fmla="*/ 1241617 w 1732033"/>
              <a:gd name="connsiteY1160" fmla="*/ 675841 h 2115981"/>
              <a:gd name="connsiteX1161" fmla="*/ 1204041 w 1732033"/>
              <a:gd name="connsiteY1161" fmla="*/ 669739 h 2115981"/>
              <a:gd name="connsiteX1162" fmla="*/ 1203077 w 1732033"/>
              <a:gd name="connsiteY1162" fmla="*/ 667491 h 2115981"/>
              <a:gd name="connsiteX1163" fmla="*/ 1203078 w 1732033"/>
              <a:gd name="connsiteY1163" fmla="*/ 667491 h 2115981"/>
              <a:gd name="connsiteX1164" fmla="*/ 1203077 w 1732033"/>
              <a:gd name="connsiteY1164" fmla="*/ 667490 h 2115981"/>
              <a:gd name="connsiteX1165" fmla="*/ 1199866 w 1732033"/>
              <a:gd name="connsiteY1165" fmla="*/ 669096 h 2115981"/>
              <a:gd name="connsiteX1166" fmla="*/ 1198993 w 1732033"/>
              <a:gd name="connsiteY1166" fmla="*/ 668969 h 2115981"/>
              <a:gd name="connsiteX1167" fmla="*/ 1187661 w 1732033"/>
              <a:gd name="connsiteY1167" fmla="*/ 672951 h 2115981"/>
              <a:gd name="connsiteX1168" fmla="*/ 1175136 w 1732033"/>
              <a:gd name="connsiteY1168" fmla="*/ 678732 h 2115981"/>
              <a:gd name="connsiteX1169" fmla="*/ 1174493 w 1732033"/>
              <a:gd name="connsiteY1169" fmla="*/ 685154 h 2115981"/>
              <a:gd name="connsiteX1170" fmla="*/ 1180595 w 1732033"/>
              <a:gd name="connsiteY1170" fmla="*/ 685476 h 2115981"/>
              <a:gd name="connsiteX1171" fmla="*/ 1187661 w 1732033"/>
              <a:gd name="connsiteY1171" fmla="*/ 681301 h 2115981"/>
              <a:gd name="connsiteX1172" fmla="*/ 1163895 w 1732033"/>
              <a:gd name="connsiteY1172" fmla="*/ 714059 h 2115981"/>
              <a:gd name="connsiteX1173" fmla="*/ 1162932 w 1732033"/>
              <a:gd name="connsiteY1173" fmla="*/ 726906 h 2115981"/>
              <a:gd name="connsiteX1174" fmla="*/ 1155224 w 1732033"/>
              <a:gd name="connsiteY1174" fmla="*/ 730760 h 2115981"/>
              <a:gd name="connsiteX1175" fmla="*/ 1153297 w 1732033"/>
              <a:gd name="connsiteY1175" fmla="*/ 739752 h 2115981"/>
              <a:gd name="connsiteX1176" fmla="*/ 1155063 w 1732033"/>
              <a:gd name="connsiteY1176" fmla="*/ 744730 h 2115981"/>
              <a:gd name="connsiteX1177" fmla="*/ 1151292 w 1732033"/>
              <a:gd name="connsiteY1177" fmla="*/ 748502 h 2115981"/>
              <a:gd name="connsiteX1178" fmla="*/ 1144303 w 1732033"/>
              <a:gd name="connsiteY1178" fmla="*/ 744249 h 2115981"/>
              <a:gd name="connsiteX1179" fmla="*/ 1141734 w 1732033"/>
              <a:gd name="connsiteY1179" fmla="*/ 747781 h 2115981"/>
              <a:gd name="connsiteX1180" fmla="*/ 1150726 w 1732033"/>
              <a:gd name="connsiteY1180" fmla="*/ 748745 h 2115981"/>
              <a:gd name="connsiteX1181" fmla="*/ 1151049 w 1732033"/>
              <a:gd name="connsiteY1181" fmla="*/ 748745 h 2115981"/>
              <a:gd name="connsiteX1182" fmla="*/ 1151049 w 1732033"/>
              <a:gd name="connsiteY1182" fmla="*/ 748745 h 2115981"/>
              <a:gd name="connsiteX1183" fmla="*/ 1157793 w 1732033"/>
              <a:gd name="connsiteY1183" fmla="*/ 755169 h 2115981"/>
              <a:gd name="connsiteX1184" fmla="*/ 1136917 w 1732033"/>
              <a:gd name="connsiteY1184" fmla="*/ 776044 h 2115981"/>
              <a:gd name="connsiteX1185" fmla="*/ 1129209 w 1732033"/>
              <a:gd name="connsiteY1185" fmla="*/ 781503 h 2115981"/>
              <a:gd name="connsiteX1186" fmla="*/ 1130173 w 1732033"/>
              <a:gd name="connsiteY1186" fmla="*/ 799810 h 2115981"/>
              <a:gd name="connsiteX1187" fmla="*/ 1136275 w 1732033"/>
              <a:gd name="connsiteY1187" fmla="*/ 803664 h 2115981"/>
              <a:gd name="connsiteX1188" fmla="*/ 1119574 w 1732033"/>
              <a:gd name="connsiteY1188" fmla="*/ 800131 h 2115981"/>
              <a:gd name="connsiteX1189" fmla="*/ 1140450 w 1732033"/>
              <a:gd name="connsiteY1189" fmla="*/ 812656 h 2115981"/>
              <a:gd name="connsiteX1190" fmla="*/ 1143662 w 1732033"/>
              <a:gd name="connsiteY1190" fmla="*/ 810408 h 2115981"/>
              <a:gd name="connsiteX1191" fmla="*/ 1139808 w 1732033"/>
              <a:gd name="connsiteY1191" fmla="*/ 804306 h 2115981"/>
              <a:gd name="connsiteX1192" fmla="*/ 1147516 w 1732033"/>
              <a:gd name="connsiteY1192" fmla="*/ 805591 h 2115981"/>
              <a:gd name="connsiteX1193" fmla="*/ 1155224 w 1732033"/>
              <a:gd name="connsiteY1193" fmla="*/ 805912 h 2115981"/>
              <a:gd name="connsiteX1194" fmla="*/ 1145589 w 1732033"/>
              <a:gd name="connsiteY1194" fmla="*/ 808802 h 2115981"/>
              <a:gd name="connsiteX1195" fmla="*/ 1177384 w 1732033"/>
              <a:gd name="connsiteY1195" fmla="*/ 818759 h 2115981"/>
              <a:gd name="connsiteX1196" fmla="*/ 1192799 w 1732033"/>
              <a:gd name="connsiteY1196" fmla="*/ 815226 h 2115981"/>
              <a:gd name="connsiteX1197" fmla="*/ 1201792 w 1732033"/>
              <a:gd name="connsiteY1197" fmla="*/ 813941 h 2115981"/>
              <a:gd name="connsiteX1198" fmla="*/ 1202756 w 1732033"/>
              <a:gd name="connsiteY1198" fmla="*/ 818759 h 2115981"/>
              <a:gd name="connsiteX1199" fmla="*/ 1193442 w 1732033"/>
              <a:gd name="connsiteY1199" fmla="*/ 820686 h 2115981"/>
              <a:gd name="connsiteX1200" fmla="*/ 1168391 w 1732033"/>
              <a:gd name="connsiteY1200" fmla="*/ 822612 h 2115981"/>
              <a:gd name="connsiteX1201" fmla="*/ 1163253 w 1732033"/>
              <a:gd name="connsiteY1201" fmla="*/ 822612 h 2115981"/>
              <a:gd name="connsiteX1202" fmla="*/ 1145910 w 1732033"/>
              <a:gd name="connsiteY1202" fmla="*/ 832890 h 2115981"/>
              <a:gd name="connsiteX1203" fmla="*/ 1148801 w 1732033"/>
              <a:gd name="connsiteY1203" fmla="*/ 839634 h 2115981"/>
              <a:gd name="connsiteX1204" fmla="*/ 1161647 w 1732033"/>
              <a:gd name="connsiteY1204" fmla="*/ 847021 h 2115981"/>
              <a:gd name="connsiteX1205" fmla="*/ 1137560 w 1732033"/>
              <a:gd name="connsiteY1205" fmla="*/ 841883 h 2115981"/>
              <a:gd name="connsiteX1206" fmla="*/ 1158757 w 1732033"/>
              <a:gd name="connsiteY1206" fmla="*/ 859546 h 2115981"/>
              <a:gd name="connsiteX1207" fmla="*/ 1210142 w 1732033"/>
              <a:gd name="connsiteY1207" fmla="*/ 885560 h 2115981"/>
              <a:gd name="connsiteX1208" fmla="*/ 1236157 w 1732033"/>
              <a:gd name="connsiteY1208" fmla="*/ 892626 h 2115981"/>
              <a:gd name="connsiteX1209" fmla="*/ 1247397 w 1732033"/>
              <a:gd name="connsiteY1209" fmla="*/ 894554 h 2115981"/>
              <a:gd name="connsiteX1210" fmla="*/ 1237120 w 1732033"/>
              <a:gd name="connsiteY1210" fmla="*/ 895838 h 2115981"/>
              <a:gd name="connsiteX1211" fmla="*/ 1225238 w 1732033"/>
              <a:gd name="connsiteY1211" fmla="*/ 901618 h 2115981"/>
              <a:gd name="connsiteX1212" fmla="*/ 1237762 w 1732033"/>
              <a:gd name="connsiteY1212" fmla="*/ 918640 h 2115981"/>
              <a:gd name="connsiteX1213" fmla="*/ 1241616 w 1732033"/>
              <a:gd name="connsiteY1213" fmla="*/ 920246 h 2115981"/>
              <a:gd name="connsiteX1214" fmla="*/ 1257674 w 1732033"/>
              <a:gd name="connsiteY1214" fmla="*/ 945618 h 2115981"/>
              <a:gd name="connsiteX1215" fmla="*/ 1291397 w 1732033"/>
              <a:gd name="connsiteY1215" fmla="*/ 987369 h 2115981"/>
              <a:gd name="connsiteX1216" fmla="*/ 1324155 w 1732033"/>
              <a:gd name="connsiteY1216" fmla="*/ 1005997 h 2115981"/>
              <a:gd name="connsiteX1217" fmla="*/ 1361410 w 1732033"/>
              <a:gd name="connsiteY1217" fmla="*/ 1005997 h 2115981"/>
              <a:gd name="connsiteX1218" fmla="*/ 1366228 w 1732033"/>
              <a:gd name="connsiteY1218" fmla="*/ 990260 h 2115981"/>
              <a:gd name="connsiteX1219" fmla="*/ 1349206 w 1732033"/>
              <a:gd name="connsiteY1219" fmla="*/ 958786 h 2115981"/>
              <a:gd name="connsiteX1220" fmla="*/ 1352739 w 1732033"/>
              <a:gd name="connsiteY1220" fmla="*/ 940158 h 2115981"/>
              <a:gd name="connsiteX1221" fmla="*/ 1377468 w 1732033"/>
              <a:gd name="connsiteY1221" fmla="*/ 942085 h 2115981"/>
              <a:gd name="connsiteX1222" fmla="*/ 1398023 w 1732033"/>
              <a:gd name="connsiteY1222" fmla="*/ 967779 h 2115981"/>
              <a:gd name="connsiteX1223" fmla="*/ 1381001 w 1732033"/>
              <a:gd name="connsiteY1223" fmla="*/ 1009529 h 2115981"/>
              <a:gd name="connsiteX1224" fmla="*/ 1334111 w 1732033"/>
              <a:gd name="connsiteY1224" fmla="*/ 1013705 h 2115981"/>
              <a:gd name="connsiteX1225" fmla="*/ 1304886 w 1732033"/>
              <a:gd name="connsiteY1225" fmla="*/ 1002785 h 2115981"/>
              <a:gd name="connsiteX1226" fmla="*/ 1303922 w 1732033"/>
              <a:gd name="connsiteY1226" fmla="*/ 1004391 h 2115981"/>
              <a:gd name="connsiteX1227" fmla="*/ 1280477 w 1732033"/>
              <a:gd name="connsiteY1227" fmla="*/ 1032974 h 2115981"/>
              <a:gd name="connsiteX1228" fmla="*/ 1213676 w 1732033"/>
              <a:gd name="connsiteY1228" fmla="*/ 1031048 h 2115981"/>
              <a:gd name="connsiteX1229" fmla="*/ 1196011 w 1732033"/>
              <a:gd name="connsiteY1229" fmla="*/ 1025909 h 2115981"/>
              <a:gd name="connsiteX1230" fmla="*/ 1190551 w 1732033"/>
              <a:gd name="connsiteY1230" fmla="*/ 1030084 h 2115981"/>
              <a:gd name="connsiteX1231" fmla="*/ 1179632 w 1732033"/>
              <a:gd name="connsiteY1231" fmla="*/ 1040040 h 2115981"/>
              <a:gd name="connsiteX1232" fmla="*/ 1147195 w 1732033"/>
              <a:gd name="connsiteY1232" fmla="*/ 1024624 h 2115981"/>
              <a:gd name="connsiteX1233" fmla="*/ 1120216 w 1732033"/>
              <a:gd name="connsiteY1233" fmla="*/ 1012742 h 2115981"/>
              <a:gd name="connsiteX1234" fmla="*/ 1108976 w 1732033"/>
              <a:gd name="connsiteY1234" fmla="*/ 1013705 h 2115981"/>
              <a:gd name="connsiteX1235" fmla="*/ 1103838 w 1732033"/>
              <a:gd name="connsiteY1235" fmla="*/ 1024624 h 2115981"/>
              <a:gd name="connsiteX1236" fmla="*/ 1113151 w 1732033"/>
              <a:gd name="connsiteY1236" fmla="*/ 1047106 h 2115981"/>
              <a:gd name="connsiteX1237" fmla="*/ 1124392 w 1732033"/>
              <a:gd name="connsiteY1237" fmla="*/ 1053850 h 2115981"/>
              <a:gd name="connsiteX1238" fmla="*/ 1129530 w 1732033"/>
              <a:gd name="connsiteY1238" fmla="*/ 1059310 h 2115981"/>
              <a:gd name="connsiteX1239" fmla="*/ 1137881 w 1732033"/>
              <a:gd name="connsiteY1239" fmla="*/ 1063485 h 2115981"/>
              <a:gd name="connsiteX1240" fmla="*/ 1149764 w 1732033"/>
              <a:gd name="connsiteY1240" fmla="*/ 1081791 h 2115981"/>
              <a:gd name="connsiteX1241" fmla="*/ 1150406 w 1732033"/>
              <a:gd name="connsiteY1241" fmla="*/ 1083076 h 2115981"/>
              <a:gd name="connsiteX1242" fmla="*/ 1154260 w 1732033"/>
              <a:gd name="connsiteY1242" fmla="*/ 1091105 h 2115981"/>
              <a:gd name="connsiteX1243" fmla="*/ 1154581 w 1732033"/>
              <a:gd name="connsiteY1243" fmla="*/ 1096886 h 2115981"/>
              <a:gd name="connsiteX1244" fmla="*/ 1134990 w 1732033"/>
              <a:gd name="connsiteY1244" fmla="*/ 1118403 h 2115981"/>
              <a:gd name="connsiteX1245" fmla="*/ 1111546 w 1732033"/>
              <a:gd name="connsiteY1245" fmla="*/ 1111981 h 2115981"/>
              <a:gd name="connsiteX1246" fmla="*/ 1100626 w 1732033"/>
              <a:gd name="connsiteY1246" fmla="*/ 1099455 h 2115981"/>
              <a:gd name="connsiteX1247" fmla="*/ 1103516 w 1732033"/>
              <a:gd name="connsiteY1247" fmla="*/ 1097528 h 2115981"/>
              <a:gd name="connsiteX1248" fmla="*/ 1115078 w 1732033"/>
              <a:gd name="connsiteY1248" fmla="*/ 1111338 h 2115981"/>
              <a:gd name="connsiteX1249" fmla="*/ 1145589 w 1732033"/>
              <a:gd name="connsiteY1249" fmla="*/ 1103630 h 2115981"/>
              <a:gd name="connsiteX1250" fmla="*/ 1149443 w 1732033"/>
              <a:gd name="connsiteY1250" fmla="*/ 1087572 h 2115981"/>
              <a:gd name="connsiteX1251" fmla="*/ 1149443 w 1732033"/>
              <a:gd name="connsiteY1251" fmla="*/ 1086930 h 2115981"/>
              <a:gd name="connsiteX1252" fmla="*/ 1148158 w 1732033"/>
              <a:gd name="connsiteY1252" fmla="*/ 1086930 h 2115981"/>
              <a:gd name="connsiteX1253" fmla="*/ 1146552 w 1732033"/>
              <a:gd name="connsiteY1253" fmla="*/ 1084361 h 2115981"/>
              <a:gd name="connsiteX1254" fmla="*/ 1139486 w 1732033"/>
              <a:gd name="connsiteY1254" fmla="*/ 1068944 h 2115981"/>
              <a:gd name="connsiteX1255" fmla="*/ 1131778 w 1732033"/>
              <a:gd name="connsiteY1255" fmla="*/ 1075368 h 2115981"/>
              <a:gd name="connsiteX1256" fmla="*/ 1096130 w 1732033"/>
              <a:gd name="connsiteY1256" fmla="*/ 1088536 h 2115981"/>
              <a:gd name="connsiteX1257" fmla="*/ 1076860 w 1732033"/>
              <a:gd name="connsiteY1257" fmla="*/ 1086930 h 2115981"/>
              <a:gd name="connsiteX1258" fmla="*/ 1071721 w 1732033"/>
              <a:gd name="connsiteY1258" fmla="*/ 1079864 h 2115981"/>
              <a:gd name="connsiteX1259" fmla="*/ 1071079 w 1732033"/>
              <a:gd name="connsiteY1259" fmla="*/ 1071514 h 2115981"/>
              <a:gd name="connsiteX1260" fmla="*/ 1063371 w 1732033"/>
              <a:gd name="connsiteY1260" fmla="*/ 1077937 h 2115981"/>
              <a:gd name="connsiteX1261" fmla="*/ 1063371 w 1732033"/>
              <a:gd name="connsiteY1261" fmla="*/ 1068944 h 2115981"/>
              <a:gd name="connsiteX1262" fmla="*/ 1054379 w 1732033"/>
              <a:gd name="connsiteY1262" fmla="*/ 1070229 h 2115981"/>
              <a:gd name="connsiteX1263" fmla="*/ 1035430 w 1732033"/>
              <a:gd name="connsiteY1263" fmla="*/ 1083718 h 2115981"/>
              <a:gd name="connsiteX1264" fmla="*/ 1045707 w 1732033"/>
              <a:gd name="connsiteY1264" fmla="*/ 1087893 h 2115981"/>
              <a:gd name="connsiteX1265" fmla="*/ 1011342 w 1732033"/>
              <a:gd name="connsiteY1265" fmla="*/ 1113907 h 2115981"/>
              <a:gd name="connsiteX1266" fmla="*/ 1018087 w 1732033"/>
              <a:gd name="connsiteY1266" fmla="*/ 1143454 h 2115981"/>
              <a:gd name="connsiteX1267" fmla="*/ 1012948 w 1732033"/>
              <a:gd name="connsiteY1267" fmla="*/ 1146988 h 2115981"/>
              <a:gd name="connsiteX1268" fmla="*/ 1012948 w 1732033"/>
              <a:gd name="connsiteY1268" fmla="*/ 1166900 h 2115981"/>
              <a:gd name="connsiteX1269" fmla="*/ 1005562 w 1732033"/>
              <a:gd name="connsiteY1269" fmla="*/ 1208329 h 2115981"/>
              <a:gd name="connsiteX1270" fmla="*/ 1002671 w 1732033"/>
              <a:gd name="connsiteY1270" fmla="*/ 1231453 h 2115981"/>
              <a:gd name="connsiteX1271" fmla="*/ 998496 w 1732033"/>
              <a:gd name="connsiteY1271" fmla="*/ 1273204 h 2115981"/>
              <a:gd name="connsiteX1272" fmla="*/ 1016160 w 1732033"/>
              <a:gd name="connsiteY1272" fmla="*/ 1297612 h 2115981"/>
              <a:gd name="connsiteX1273" fmla="*/ 1036072 w 1732033"/>
              <a:gd name="connsiteY1273" fmla="*/ 1307248 h 2115981"/>
              <a:gd name="connsiteX1274" fmla="*/ 1044101 w 1732033"/>
              <a:gd name="connsiteY1274" fmla="*/ 1314956 h 2115981"/>
              <a:gd name="connsiteX1275" fmla="*/ 1046349 w 1732033"/>
              <a:gd name="connsiteY1275" fmla="*/ 1322021 h 2115981"/>
              <a:gd name="connsiteX1276" fmla="*/ 1041211 w 1732033"/>
              <a:gd name="connsiteY1276" fmla="*/ 1325233 h 2115981"/>
              <a:gd name="connsiteX1277" fmla="*/ 1004277 w 1732033"/>
              <a:gd name="connsiteY1277" fmla="*/ 1319452 h 2115981"/>
              <a:gd name="connsiteX1278" fmla="*/ 996890 w 1732033"/>
              <a:gd name="connsiteY1278" fmla="*/ 1319452 h 2115981"/>
              <a:gd name="connsiteX1279" fmla="*/ 999460 w 1732033"/>
              <a:gd name="connsiteY1279" fmla="*/ 1325233 h 2115981"/>
              <a:gd name="connsiteX1280" fmla="*/ 1011342 w 1732033"/>
              <a:gd name="connsiteY1280" fmla="*/ 1348035 h 2115981"/>
              <a:gd name="connsiteX1281" fmla="*/ 1011664 w 1732033"/>
              <a:gd name="connsiteY1281" fmla="*/ 1351247 h 2115981"/>
              <a:gd name="connsiteX1282" fmla="*/ 1011664 w 1732033"/>
              <a:gd name="connsiteY1282" fmla="*/ 1374692 h 2115981"/>
              <a:gd name="connsiteX1283" fmla="*/ 1017124 w 1732033"/>
              <a:gd name="connsiteY1283" fmla="*/ 1401027 h 2115981"/>
              <a:gd name="connsiteX1284" fmla="*/ 1024189 w 1732033"/>
              <a:gd name="connsiteY1284" fmla="*/ 1411304 h 2115981"/>
              <a:gd name="connsiteX1285" fmla="*/ 1020014 w 1732033"/>
              <a:gd name="connsiteY1285" fmla="*/ 1427042 h 2115981"/>
              <a:gd name="connsiteX1286" fmla="*/ 1024189 w 1732033"/>
              <a:gd name="connsiteY1286" fmla="*/ 1437640 h 2115981"/>
              <a:gd name="connsiteX1287" fmla="*/ 1003956 w 1732033"/>
              <a:gd name="connsiteY1287" fmla="*/ 1418691 h 2115981"/>
              <a:gd name="connsiteX1288" fmla="*/ 997212 w 1732033"/>
              <a:gd name="connsiteY1288" fmla="*/ 1417406 h 2115981"/>
              <a:gd name="connsiteX1289" fmla="*/ 990467 w 1732033"/>
              <a:gd name="connsiteY1289" fmla="*/ 1404560 h 2115981"/>
              <a:gd name="connsiteX1290" fmla="*/ 987898 w 1732033"/>
              <a:gd name="connsiteY1290" fmla="*/ 1401348 h 2115981"/>
              <a:gd name="connsiteX1291" fmla="*/ 983722 w 1732033"/>
              <a:gd name="connsiteY1291" fmla="*/ 1399100 h 2115981"/>
              <a:gd name="connsiteX1292" fmla="*/ 980832 w 1732033"/>
              <a:gd name="connsiteY1292" fmla="*/ 1403276 h 2115981"/>
              <a:gd name="connsiteX1293" fmla="*/ 980832 w 1732033"/>
              <a:gd name="connsiteY1293" fmla="*/ 1408735 h 2115981"/>
              <a:gd name="connsiteX1294" fmla="*/ 979226 w 1732033"/>
              <a:gd name="connsiteY1294" fmla="*/ 1409056 h 2115981"/>
              <a:gd name="connsiteX1295" fmla="*/ 967986 w 1732033"/>
              <a:gd name="connsiteY1295" fmla="*/ 1413553 h 2115981"/>
              <a:gd name="connsiteX1296" fmla="*/ 955782 w 1732033"/>
              <a:gd name="connsiteY1296" fmla="*/ 1460443 h 2115981"/>
              <a:gd name="connsiteX1297" fmla="*/ 957708 w 1732033"/>
              <a:gd name="connsiteY1297" fmla="*/ 1485814 h 2115981"/>
              <a:gd name="connsiteX1298" fmla="*/ 979868 w 1732033"/>
              <a:gd name="connsiteY1298" fmla="*/ 1507011 h 2115981"/>
              <a:gd name="connsiteX1299" fmla="*/ 989504 w 1732033"/>
              <a:gd name="connsiteY1299" fmla="*/ 1504121 h 2115981"/>
              <a:gd name="connsiteX1300" fmla="*/ 1060159 w 1732033"/>
              <a:gd name="connsiteY1300" fmla="*/ 1453698 h 2115981"/>
              <a:gd name="connsiteX1301" fmla="*/ 1104480 w 1732033"/>
              <a:gd name="connsiteY1301" fmla="*/ 1444705 h 2115981"/>
              <a:gd name="connsiteX1302" fmla="*/ 1135954 w 1732033"/>
              <a:gd name="connsiteY1302" fmla="*/ 1463012 h 2115981"/>
              <a:gd name="connsiteX1303" fmla="*/ 1152012 w 1732033"/>
              <a:gd name="connsiteY1303" fmla="*/ 1483245 h 2115981"/>
              <a:gd name="connsiteX1304" fmla="*/ 1158114 w 1732033"/>
              <a:gd name="connsiteY1304" fmla="*/ 1485172 h 2115981"/>
              <a:gd name="connsiteX1305" fmla="*/ 1196975 w 1732033"/>
              <a:gd name="connsiteY1305" fmla="*/ 1464617 h 2115981"/>
              <a:gd name="connsiteX1306" fmla="*/ 1222347 w 1732033"/>
              <a:gd name="connsiteY1306" fmla="*/ 1448239 h 2115981"/>
              <a:gd name="connsiteX1307" fmla="*/ 1240653 w 1732033"/>
              <a:gd name="connsiteY1307" fmla="*/ 1435392 h 2115981"/>
              <a:gd name="connsiteX1308" fmla="*/ 1260244 w 1732033"/>
              <a:gd name="connsiteY1308" fmla="*/ 1420939 h 2115981"/>
              <a:gd name="connsiteX1309" fmla="*/ 1268594 w 1732033"/>
              <a:gd name="connsiteY1309" fmla="*/ 1413232 h 2115981"/>
              <a:gd name="connsiteX1310" fmla="*/ 1258959 w 1732033"/>
              <a:gd name="connsiteY1310" fmla="*/ 1407772 h 2115981"/>
              <a:gd name="connsiteX1311" fmla="*/ 1237442 w 1732033"/>
              <a:gd name="connsiteY1311" fmla="*/ 1366663 h 2115981"/>
              <a:gd name="connsiteX1312" fmla="*/ 1246434 w 1732033"/>
              <a:gd name="connsiteY1312" fmla="*/ 1380152 h 2115981"/>
              <a:gd name="connsiteX1313" fmla="*/ 1249003 w 1732033"/>
              <a:gd name="connsiteY1313" fmla="*/ 1388502 h 2115981"/>
              <a:gd name="connsiteX1314" fmla="*/ 1272127 w 1732033"/>
              <a:gd name="connsiteY1314" fmla="*/ 1396852 h 2115981"/>
              <a:gd name="connsiteX1315" fmla="*/ 1287543 w 1732033"/>
              <a:gd name="connsiteY1315" fmla="*/ 1396852 h 2115981"/>
              <a:gd name="connsiteX1316" fmla="*/ 1282083 w 1732033"/>
              <a:gd name="connsiteY1316" fmla="*/ 1417406 h 2115981"/>
              <a:gd name="connsiteX1317" fmla="*/ 1240011 w 1732033"/>
              <a:gd name="connsiteY1317" fmla="*/ 1445027 h 2115981"/>
              <a:gd name="connsiteX1318" fmla="*/ 1219456 w 1732033"/>
              <a:gd name="connsiteY1318" fmla="*/ 1464939 h 2115981"/>
              <a:gd name="connsiteX1319" fmla="*/ 1212070 w 1732033"/>
              <a:gd name="connsiteY1319" fmla="*/ 1469114 h 2115981"/>
              <a:gd name="connsiteX1320" fmla="*/ 1161326 w 1732033"/>
              <a:gd name="connsiteY1320" fmla="*/ 1488384 h 2115981"/>
              <a:gd name="connsiteX1321" fmla="*/ 1157793 w 1732033"/>
              <a:gd name="connsiteY1321" fmla="*/ 1491274 h 2115981"/>
              <a:gd name="connsiteX1322" fmla="*/ 1164216 w 1732033"/>
              <a:gd name="connsiteY1322" fmla="*/ 1514077 h 2115981"/>
              <a:gd name="connsiteX1323" fmla="*/ 1167749 w 1732033"/>
              <a:gd name="connsiteY1323" fmla="*/ 1521784 h 2115981"/>
              <a:gd name="connsiteX1324" fmla="*/ 1136917 w 1732033"/>
              <a:gd name="connsiteY1324" fmla="*/ 1595010 h 2115981"/>
              <a:gd name="connsiteX1325" fmla="*/ 1099020 w 1732033"/>
              <a:gd name="connsiteY1325" fmla="*/ 1627768 h 2115981"/>
              <a:gd name="connsiteX1326" fmla="*/ 1021299 w 1732033"/>
              <a:gd name="connsiteY1326" fmla="*/ 1641257 h 2115981"/>
              <a:gd name="connsiteX1327" fmla="*/ 988861 w 1732033"/>
              <a:gd name="connsiteY1327" fmla="*/ 1611068 h 2115981"/>
              <a:gd name="connsiteX1328" fmla="*/ 977620 w 1732033"/>
              <a:gd name="connsiteY1328" fmla="*/ 1572850 h 2115981"/>
              <a:gd name="connsiteX1329" fmla="*/ 981474 w 1732033"/>
              <a:gd name="connsiteY1329" fmla="*/ 1530456 h 2115981"/>
              <a:gd name="connsiteX1330" fmla="*/ 973124 w 1732033"/>
              <a:gd name="connsiteY1330" fmla="*/ 1512150 h 2115981"/>
              <a:gd name="connsiteX1331" fmla="*/ 945504 w 1732033"/>
              <a:gd name="connsiteY1331" fmla="*/ 1460121 h 2115981"/>
              <a:gd name="connsiteX1332" fmla="*/ 948073 w 1732033"/>
              <a:gd name="connsiteY1332" fmla="*/ 1435071 h 2115981"/>
              <a:gd name="connsiteX1333" fmla="*/ 941971 w 1732033"/>
              <a:gd name="connsiteY1333" fmla="*/ 1418370 h 2115981"/>
              <a:gd name="connsiteX1334" fmla="*/ 941971 w 1732033"/>
              <a:gd name="connsiteY1334" fmla="*/ 1414838 h 2115981"/>
              <a:gd name="connsiteX1335" fmla="*/ 940687 w 1732033"/>
              <a:gd name="connsiteY1335" fmla="*/ 1405524 h 2115981"/>
              <a:gd name="connsiteX1336" fmla="*/ 915957 w 1732033"/>
              <a:gd name="connsiteY1336" fmla="*/ 1389787 h 2115981"/>
              <a:gd name="connsiteX1337" fmla="*/ 883520 w 1732033"/>
              <a:gd name="connsiteY1337" fmla="*/ 1379510 h 2115981"/>
              <a:gd name="connsiteX1338" fmla="*/ 891870 w 1732033"/>
              <a:gd name="connsiteY1338" fmla="*/ 1402312 h 2115981"/>
              <a:gd name="connsiteX1339" fmla="*/ 872279 w 1732033"/>
              <a:gd name="connsiteY1339" fmla="*/ 1387538 h 2115981"/>
              <a:gd name="connsiteX1340" fmla="*/ 867140 w 1732033"/>
              <a:gd name="connsiteY1340" fmla="*/ 1383684 h 2115981"/>
              <a:gd name="connsiteX1341" fmla="*/ 847550 w 1732033"/>
              <a:gd name="connsiteY1341" fmla="*/ 1377582 h 2115981"/>
              <a:gd name="connsiteX1342" fmla="*/ 835666 w 1732033"/>
              <a:gd name="connsiteY1342" fmla="*/ 1360239 h 2115981"/>
              <a:gd name="connsiteX1343" fmla="*/ 832455 w 1732033"/>
              <a:gd name="connsiteY1343" fmla="*/ 1351568 h 2115981"/>
              <a:gd name="connsiteX1344" fmla="*/ 816717 w 1732033"/>
              <a:gd name="connsiteY1344" fmla="*/ 1362809 h 2115981"/>
              <a:gd name="connsiteX1345" fmla="*/ 813827 w 1732033"/>
              <a:gd name="connsiteY1345" fmla="*/ 1408414 h 2115981"/>
              <a:gd name="connsiteX1346" fmla="*/ 816075 w 1732033"/>
              <a:gd name="connsiteY1346" fmla="*/ 1417406 h 2115981"/>
              <a:gd name="connsiteX1347" fmla="*/ 820571 w 1732033"/>
              <a:gd name="connsiteY1347" fmla="*/ 1431217 h 2115981"/>
              <a:gd name="connsiteX1348" fmla="*/ 825389 w 1732033"/>
              <a:gd name="connsiteY1348" fmla="*/ 1497698 h 2115981"/>
              <a:gd name="connsiteX1349" fmla="*/ 826995 w 1732033"/>
              <a:gd name="connsiteY1349" fmla="*/ 1544909 h 2115981"/>
              <a:gd name="connsiteX1350" fmla="*/ 833739 w 1732033"/>
              <a:gd name="connsiteY1350" fmla="*/ 1558719 h 2115981"/>
              <a:gd name="connsiteX1351" fmla="*/ 845944 w 1732033"/>
              <a:gd name="connsiteY1351" fmla="*/ 1587944 h 2115981"/>
              <a:gd name="connsiteX1352" fmla="*/ 853330 w 1732033"/>
              <a:gd name="connsiteY1352" fmla="*/ 1614922 h 2115981"/>
              <a:gd name="connsiteX1353" fmla="*/ 875490 w 1732033"/>
              <a:gd name="connsiteY1353" fmla="*/ 1661812 h 2115981"/>
              <a:gd name="connsiteX1354" fmla="*/ 891549 w 1732033"/>
              <a:gd name="connsiteY1354" fmla="*/ 1677870 h 2115981"/>
              <a:gd name="connsiteX1355" fmla="*/ 920453 w 1732033"/>
              <a:gd name="connsiteY1355" fmla="*/ 1712555 h 2115981"/>
              <a:gd name="connsiteX1356" fmla="*/ 934263 w 1732033"/>
              <a:gd name="connsiteY1356" fmla="*/ 1725724 h 2115981"/>
              <a:gd name="connsiteX1357" fmla="*/ 959635 w 1732033"/>
              <a:gd name="connsiteY1357" fmla="*/ 1753664 h 2115981"/>
              <a:gd name="connsiteX1358" fmla="*/ 985970 w 1732033"/>
              <a:gd name="connsiteY1358" fmla="*/ 1771328 h 2115981"/>
              <a:gd name="connsiteX1359" fmla="*/ 1043459 w 1732033"/>
              <a:gd name="connsiteY1359" fmla="*/ 1800554 h 2115981"/>
              <a:gd name="connsiteX1360" fmla="*/ 1055732 w 1732033"/>
              <a:gd name="connsiteY1360" fmla="*/ 1805343 h 2115981"/>
              <a:gd name="connsiteX1361" fmla="*/ 1064013 w 1732033"/>
              <a:gd name="connsiteY1361" fmla="*/ 1801839 h 2115981"/>
              <a:gd name="connsiteX1362" fmla="*/ 1062086 w 1732033"/>
              <a:gd name="connsiteY1362" fmla="*/ 1797664 h 2115981"/>
              <a:gd name="connsiteX1363" fmla="*/ 1069473 w 1732033"/>
              <a:gd name="connsiteY1363" fmla="*/ 1803766 h 2115981"/>
              <a:gd name="connsiteX1364" fmla="*/ 1077181 w 1732033"/>
              <a:gd name="connsiteY1364" fmla="*/ 1807941 h 2115981"/>
              <a:gd name="connsiteX1365" fmla="*/ 1090991 w 1732033"/>
              <a:gd name="connsiteY1365" fmla="*/ 1802482 h 2115981"/>
              <a:gd name="connsiteX1366" fmla="*/ 1095809 w 1732033"/>
              <a:gd name="connsiteY1366" fmla="*/ 1805372 h 2115981"/>
              <a:gd name="connsiteX1367" fmla="*/ 1096130 w 1732033"/>
              <a:gd name="connsiteY1367" fmla="*/ 1810511 h 2115981"/>
              <a:gd name="connsiteX1368" fmla="*/ 1107050 w 1732033"/>
              <a:gd name="connsiteY1368" fmla="*/ 1814686 h 2115981"/>
              <a:gd name="connsiteX1369" fmla="*/ 1114115 w 1732033"/>
              <a:gd name="connsiteY1369" fmla="*/ 1817576 h 2115981"/>
              <a:gd name="connsiteX1370" fmla="*/ 1113746 w 1732033"/>
              <a:gd name="connsiteY1370" fmla="*/ 1817553 h 2115981"/>
              <a:gd name="connsiteX1371" fmla="*/ 1115400 w 1732033"/>
              <a:gd name="connsiteY1371" fmla="*/ 1817897 h 2115981"/>
              <a:gd name="connsiteX1372" fmla="*/ 1116929 w 1732033"/>
              <a:gd name="connsiteY1372" fmla="*/ 1818712 h 2115981"/>
              <a:gd name="connsiteX1373" fmla="*/ 1129852 w 1732033"/>
              <a:gd name="connsiteY1373" fmla="*/ 1822073 h 2115981"/>
              <a:gd name="connsiteX1374" fmla="*/ 1139447 w 1732033"/>
              <a:gd name="connsiteY1374" fmla="*/ 1824521 h 2115981"/>
              <a:gd name="connsiteX1375" fmla="*/ 1145219 w 1732033"/>
              <a:gd name="connsiteY1375" fmla="*/ 1831227 h 2115981"/>
              <a:gd name="connsiteX1376" fmla="*/ 1147195 w 1732033"/>
              <a:gd name="connsiteY1376" fmla="*/ 1832028 h 2115981"/>
              <a:gd name="connsiteX1377" fmla="*/ 1190230 w 1732033"/>
              <a:gd name="connsiteY1377" fmla="*/ 1864466 h 2115981"/>
              <a:gd name="connsiteX1378" fmla="*/ 1217208 w 1732033"/>
              <a:gd name="connsiteY1378" fmla="*/ 1906538 h 2115981"/>
              <a:gd name="connsiteX1379" fmla="*/ 1226843 w 1732033"/>
              <a:gd name="connsiteY1379" fmla="*/ 1959851 h 2115981"/>
              <a:gd name="connsiteX1380" fmla="*/ 1204683 w 1732033"/>
              <a:gd name="connsiteY1380" fmla="*/ 2036288 h 2115981"/>
              <a:gd name="connsiteX1381" fmla="*/ 1191194 w 1732033"/>
              <a:gd name="connsiteY1381" fmla="*/ 2053631 h 2115981"/>
              <a:gd name="connsiteX1382" fmla="*/ 1118290 w 1732033"/>
              <a:gd name="connsiteY1382" fmla="*/ 2046244 h 2115981"/>
              <a:gd name="connsiteX1383" fmla="*/ 1080714 w 1732033"/>
              <a:gd name="connsiteY1383" fmla="*/ 1998712 h 2115981"/>
              <a:gd name="connsiteX1384" fmla="*/ 1059517 w 1732033"/>
              <a:gd name="connsiteY1384" fmla="*/ 1963384 h 2115981"/>
              <a:gd name="connsiteX1385" fmla="*/ 1027079 w 1732033"/>
              <a:gd name="connsiteY1385" fmla="*/ 1928377 h 2115981"/>
              <a:gd name="connsiteX1386" fmla="*/ 998496 w 1732033"/>
              <a:gd name="connsiteY1386" fmla="*/ 1901399 h 2115981"/>
              <a:gd name="connsiteX1387" fmla="*/ 967986 w 1732033"/>
              <a:gd name="connsiteY1387" fmla="*/ 1867356 h 2115981"/>
              <a:gd name="connsiteX1388" fmla="*/ 920453 w 1732033"/>
              <a:gd name="connsiteY1388" fmla="*/ 1815649 h 2115981"/>
              <a:gd name="connsiteX1389" fmla="*/ 872600 w 1732033"/>
              <a:gd name="connsiteY1389" fmla="*/ 1763299 h 2115981"/>
              <a:gd name="connsiteX1390" fmla="*/ 853973 w 1732033"/>
              <a:gd name="connsiteY1390" fmla="*/ 1733752 h 2115981"/>
              <a:gd name="connsiteX1391" fmla="*/ 833739 w 1732033"/>
              <a:gd name="connsiteY1391" fmla="*/ 1684614 h 2115981"/>
              <a:gd name="connsiteX1392" fmla="*/ 820893 w 1732033"/>
              <a:gd name="connsiteY1392" fmla="*/ 1663739 h 2115981"/>
              <a:gd name="connsiteX1393" fmla="*/ 799696 w 1732033"/>
              <a:gd name="connsiteY1393" fmla="*/ 1602075 h 2115981"/>
              <a:gd name="connsiteX1394" fmla="*/ 789098 w 1732033"/>
              <a:gd name="connsiteY1394" fmla="*/ 1550689 h 2115981"/>
              <a:gd name="connsiteX1395" fmla="*/ 785565 w 1732033"/>
              <a:gd name="connsiteY1395" fmla="*/ 1509902 h 2115981"/>
              <a:gd name="connsiteX1396" fmla="*/ 783638 w 1732033"/>
              <a:gd name="connsiteY1396" fmla="*/ 1486457 h 2115981"/>
              <a:gd name="connsiteX1397" fmla="*/ 780426 w 1732033"/>
              <a:gd name="connsiteY1397" fmla="*/ 1444063 h 2115981"/>
              <a:gd name="connsiteX1398" fmla="*/ 774324 w 1732033"/>
              <a:gd name="connsiteY1398" fmla="*/ 1411304 h 2115981"/>
              <a:gd name="connsiteX1399" fmla="*/ 769828 w 1732033"/>
              <a:gd name="connsiteY1399" fmla="*/ 1375014 h 2115981"/>
              <a:gd name="connsiteX1400" fmla="*/ 758266 w 1732033"/>
              <a:gd name="connsiteY1400" fmla="*/ 1343860 h 2115981"/>
              <a:gd name="connsiteX1401" fmla="*/ 757944 w 1732033"/>
              <a:gd name="connsiteY1401" fmla="*/ 1341291 h 2115981"/>
              <a:gd name="connsiteX1402" fmla="*/ 751843 w 1732033"/>
              <a:gd name="connsiteY1402" fmla="*/ 1311423 h 2115981"/>
              <a:gd name="connsiteX1403" fmla="*/ 721654 w 1732033"/>
              <a:gd name="connsiteY1403" fmla="*/ 1263891 h 2115981"/>
              <a:gd name="connsiteX1404" fmla="*/ 714266 w 1732033"/>
              <a:gd name="connsiteY1404" fmla="*/ 1252972 h 2115981"/>
              <a:gd name="connsiteX1405" fmla="*/ 698530 w 1732033"/>
              <a:gd name="connsiteY1405" fmla="*/ 1253935 h 2115981"/>
              <a:gd name="connsiteX1406" fmla="*/ 693712 w 1732033"/>
              <a:gd name="connsiteY1406" fmla="*/ 1263891 h 2115981"/>
              <a:gd name="connsiteX1407" fmla="*/ 676369 w 1732033"/>
              <a:gd name="connsiteY1407" fmla="*/ 1251044 h 2115981"/>
              <a:gd name="connsiteX1408" fmla="*/ 671552 w 1732033"/>
              <a:gd name="connsiteY1408" fmla="*/ 1245584 h 2115981"/>
              <a:gd name="connsiteX1409" fmla="*/ 667056 w 1732033"/>
              <a:gd name="connsiteY1409" fmla="*/ 1212826 h 2115981"/>
              <a:gd name="connsiteX1410" fmla="*/ 667366 w 1732033"/>
              <a:gd name="connsiteY1410" fmla="*/ 1206931 h 2115981"/>
              <a:gd name="connsiteX1411" fmla="*/ 676690 w 1732033"/>
              <a:gd name="connsiteY1411" fmla="*/ 1213147 h 2115981"/>
              <a:gd name="connsiteX1412" fmla="*/ 682583 w 1732033"/>
              <a:gd name="connsiteY1412" fmla="*/ 1214647 h 2115981"/>
              <a:gd name="connsiteX1413" fmla="*/ 693110 w 1732033"/>
              <a:gd name="connsiteY1413" fmla="*/ 1217483 h 2115981"/>
              <a:gd name="connsiteX1414" fmla="*/ 708486 w 1732033"/>
              <a:gd name="connsiteY1414" fmla="*/ 1212183 h 2115981"/>
              <a:gd name="connsiteX1415" fmla="*/ 721974 w 1732033"/>
              <a:gd name="connsiteY1415" fmla="*/ 1195162 h 2115981"/>
              <a:gd name="connsiteX1416" fmla="*/ 719897 w 1732033"/>
              <a:gd name="connsiteY1416" fmla="*/ 1172806 h 2115981"/>
              <a:gd name="connsiteX1417" fmla="*/ 719099 w 1732033"/>
              <a:gd name="connsiteY1417" fmla="*/ 1172459 h 2115981"/>
              <a:gd name="connsiteX1418" fmla="*/ 718933 w 1732033"/>
              <a:gd name="connsiteY1418" fmla="*/ 1172119 h 2115981"/>
              <a:gd name="connsiteX1419" fmla="*/ 710220 w 1732033"/>
              <a:gd name="connsiteY1419" fmla="*/ 1168377 h 2115981"/>
              <a:gd name="connsiteX1420" fmla="*/ 708165 w 1732033"/>
              <a:gd name="connsiteY1420" fmla="*/ 1166578 h 2115981"/>
              <a:gd name="connsiteX1421" fmla="*/ 689858 w 1732033"/>
              <a:gd name="connsiteY1421" fmla="*/ 1144097 h 2115981"/>
              <a:gd name="connsiteX1422" fmla="*/ 683114 w 1732033"/>
              <a:gd name="connsiteY1422" fmla="*/ 1115192 h 2115981"/>
              <a:gd name="connsiteX1423" fmla="*/ 679260 w 1732033"/>
              <a:gd name="connsiteY1423" fmla="*/ 1109090 h 2115981"/>
              <a:gd name="connsiteX1424" fmla="*/ 678925 w 1732033"/>
              <a:gd name="connsiteY1424" fmla="*/ 1109444 h 2115981"/>
              <a:gd name="connsiteX1425" fmla="*/ 678296 w 1732033"/>
              <a:gd name="connsiteY1425" fmla="*/ 1108448 h 2115981"/>
              <a:gd name="connsiteX1426" fmla="*/ 672515 w 1732033"/>
              <a:gd name="connsiteY1426" fmla="*/ 1114550 h 2115981"/>
              <a:gd name="connsiteX1427" fmla="*/ 671231 w 1732033"/>
              <a:gd name="connsiteY1427" fmla="*/ 1126112 h 2115981"/>
              <a:gd name="connsiteX1428" fmla="*/ 672143 w 1732033"/>
              <a:gd name="connsiteY1428" fmla="*/ 1126510 h 2115981"/>
              <a:gd name="connsiteX1429" fmla="*/ 672194 w 1732033"/>
              <a:gd name="connsiteY1429" fmla="*/ 1126754 h 2115981"/>
              <a:gd name="connsiteX1430" fmla="*/ 674620 w 1732033"/>
              <a:gd name="connsiteY1430" fmla="*/ 1127635 h 2115981"/>
              <a:gd name="connsiteX1431" fmla="*/ 674723 w 1732033"/>
              <a:gd name="connsiteY1431" fmla="*/ 1129725 h 2115981"/>
              <a:gd name="connsiteX1432" fmla="*/ 674121 w 1732033"/>
              <a:gd name="connsiteY1432" fmla="*/ 1133820 h 2115981"/>
              <a:gd name="connsiteX1433" fmla="*/ 675405 w 1732033"/>
              <a:gd name="connsiteY1433" fmla="*/ 1141206 h 2115981"/>
              <a:gd name="connsiteX1434" fmla="*/ 676218 w 1732033"/>
              <a:gd name="connsiteY1434" fmla="*/ 1141581 h 2115981"/>
              <a:gd name="connsiteX1435" fmla="*/ 676369 w 1732033"/>
              <a:gd name="connsiteY1435" fmla="*/ 1141849 h 2115981"/>
              <a:gd name="connsiteX1436" fmla="*/ 680461 w 1732033"/>
              <a:gd name="connsiteY1436" fmla="*/ 1143786 h 2115981"/>
              <a:gd name="connsiteX1437" fmla="*/ 678938 w 1732033"/>
              <a:gd name="connsiteY1437" fmla="*/ 1147630 h 2115981"/>
              <a:gd name="connsiteX1438" fmla="*/ 673799 w 1732033"/>
              <a:gd name="connsiteY1438" fmla="*/ 1171717 h 2115981"/>
              <a:gd name="connsiteX1439" fmla="*/ 671976 w 1732033"/>
              <a:gd name="connsiteY1439" fmla="*/ 1179928 h 2115981"/>
              <a:gd name="connsiteX1440" fmla="*/ 671271 w 1732033"/>
              <a:gd name="connsiteY1440" fmla="*/ 1167060 h 2115981"/>
              <a:gd name="connsiteX1441" fmla="*/ 667698 w 1732033"/>
              <a:gd name="connsiteY1441" fmla="*/ 1150199 h 2115981"/>
              <a:gd name="connsiteX1442" fmla="*/ 667210 w 1732033"/>
              <a:gd name="connsiteY1442" fmla="*/ 1151801 h 2115981"/>
              <a:gd name="connsiteX1443" fmla="*/ 666734 w 1732033"/>
              <a:gd name="connsiteY1443" fmla="*/ 1149557 h 2115981"/>
              <a:gd name="connsiteX1444" fmla="*/ 661274 w 1732033"/>
              <a:gd name="connsiteY1444" fmla="*/ 1166258 h 2115981"/>
              <a:gd name="connsiteX1445" fmla="*/ 657328 w 1732033"/>
              <a:gd name="connsiteY1445" fmla="*/ 1175395 h 2115981"/>
              <a:gd name="connsiteX1446" fmla="*/ 660312 w 1732033"/>
              <a:gd name="connsiteY1446" fmla="*/ 1177819 h 2115981"/>
              <a:gd name="connsiteX1447" fmla="*/ 659027 w 1732033"/>
              <a:gd name="connsiteY1447" fmla="*/ 1183600 h 2115981"/>
              <a:gd name="connsiteX1448" fmla="*/ 654858 w 1732033"/>
              <a:gd name="connsiteY1448" fmla="*/ 1186935 h 2115981"/>
              <a:gd name="connsiteX1449" fmla="*/ 654209 w 1732033"/>
              <a:gd name="connsiteY1449" fmla="*/ 1191951 h 2115981"/>
              <a:gd name="connsiteX1450" fmla="*/ 654851 w 1732033"/>
              <a:gd name="connsiteY1450" fmla="*/ 1197731 h 2115981"/>
              <a:gd name="connsiteX1451" fmla="*/ 655720 w 1732033"/>
              <a:gd name="connsiteY1451" fmla="*/ 1198600 h 2115981"/>
              <a:gd name="connsiteX1452" fmla="*/ 650877 w 1732033"/>
              <a:gd name="connsiteY1452" fmla="*/ 1210257 h 2115981"/>
              <a:gd name="connsiteX1453" fmla="*/ 650034 w 1732033"/>
              <a:gd name="connsiteY1453" fmla="*/ 1224067 h 2115981"/>
              <a:gd name="connsiteX1454" fmla="*/ 648562 w 1732033"/>
              <a:gd name="connsiteY1454" fmla="*/ 1224067 h 2115981"/>
              <a:gd name="connsiteX1455" fmla="*/ 646501 w 1732033"/>
              <a:gd name="connsiteY1455" fmla="*/ 1238199 h 2115981"/>
              <a:gd name="connsiteX1456" fmla="*/ 642326 w 1732033"/>
              <a:gd name="connsiteY1456" fmla="*/ 1228885 h 2115981"/>
              <a:gd name="connsiteX1457" fmla="*/ 645538 w 1732033"/>
              <a:gd name="connsiteY1457" fmla="*/ 1222782 h 2115981"/>
              <a:gd name="connsiteX1458" fmla="*/ 646559 w 1732033"/>
              <a:gd name="connsiteY1458" fmla="*/ 1222782 h 2115981"/>
              <a:gd name="connsiteX1459" fmla="*/ 644735 w 1732033"/>
              <a:gd name="connsiteY1459" fmla="*/ 1213910 h 2115981"/>
              <a:gd name="connsiteX1460" fmla="*/ 634939 w 1732033"/>
              <a:gd name="connsiteY1460" fmla="*/ 1217001 h 2115981"/>
              <a:gd name="connsiteX1461" fmla="*/ 597684 w 1732033"/>
              <a:gd name="connsiteY1461" fmla="*/ 1210899 h 2115981"/>
              <a:gd name="connsiteX1462" fmla="*/ 577451 w 1732033"/>
              <a:gd name="connsiteY1462" fmla="*/ 1199658 h 2115981"/>
              <a:gd name="connsiteX1463" fmla="*/ 571670 w 1732033"/>
              <a:gd name="connsiteY1463" fmla="*/ 1242694 h 2115981"/>
              <a:gd name="connsiteX1464" fmla="*/ 572955 w 1732033"/>
              <a:gd name="connsiteY1464" fmla="*/ 1217643 h 2115981"/>
              <a:gd name="connsiteX1465" fmla="*/ 568458 w 1732033"/>
              <a:gd name="connsiteY1465" fmla="*/ 1184242 h 2115981"/>
              <a:gd name="connsiteX1466" fmla="*/ 567495 w 1732033"/>
              <a:gd name="connsiteY1466" fmla="*/ 1176856 h 2115981"/>
              <a:gd name="connsiteX1467" fmla="*/ 572955 w 1732033"/>
              <a:gd name="connsiteY1467" fmla="*/ 1179746 h 2115981"/>
              <a:gd name="connsiteX1468" fmla="*/ 577772 w 1732033"/>
              <a:gd name="connsiteY1468" fmla="*/ 1178983 h 2115981"/>
              <a:gd name="connsiteX1469" fmla="*/ 578290 w 1732033"/>
              <a:gd name="connsiteY1469" fmla="*/ 1177807 h 2115981"/>
              <a:gd name="connsiteX1470" fmla="*/ 577451 w 1732033"/>
              <a:gd name="connsiteY1470" fmla="*/ 1174929 h 2115981"/>
              <a:gd name="connsiteX1471" fmla="*/ 579213 w 1732033"/>
              <a:gd name="connsiteY1471" fmla="*/ 1154073 h 2115981"/>
              <a:gd name="connsiteX1472" fmla="*/ 578093 w 1732033"/>
              <a:gd name="connsiteY1472" fmla="*/ 1154696 h 2115981"/>
              <a:gd name="connsiteX1473" fmla="*/ 577451 w 1732033"/>
              <a:gd name="connsiteY1473" fmla="*/ 1150199 h 2115981"/>
              <a:gd name="connsiteX1474" fmla="*/ 585801 w 1732033"/>
              <a:gd name="connsiteY1474" fmla="*/ 1126111 h 2115981"/>
              <a:gd name="connsiteX1475" fmla="*/ 582911 w 1732033"/>
              <a:gd name="connsiteY1475" fmla="*/ 1118083 h 2115981"/>
              <a:gd name="connsiteX1476" fmla="*/ 580341 w 1732033"/>
              <a:gd name="connsiteY1476" fmla="*/ 1110696 h 2115981"/>
              <a:gd name="connsiteX1477" fmla="*/ 577130 w 1732033"/>
              <a:gd name="connsiteY1477" fmla="*/ 1099776 h 2115981"/>
              <a:gd name="connsiteX1478" fmla="*/ 579057 w 1732033"/>
              <a:gd name="connsiteY1478" fmla="*/ 1094959 h 2115981"/>
              <a:gd name="connsiteX1479" fmla="*/ 583874 w 1732033"/>
              <a:gd name="connsiteY1479" fmla="*/ 1061236 h 2115981"/>
              <a:gd name="connsiteX1480" fmla="*/ 582421 w 1732033"/>
              <a:gd name="connsiteY1480" fmla="*/ 1059421 h 2115981"/>
              <a:gd name="connsiteX1481" fmla="*/ 582910 w 1732033"/>
              <a:gd name="connsiteY1481" fmla="*/ 1060274 h 2115981"/>
              <a:gd name="connsiteX1482" fmla="*/ 572954 w 1732033"/>
              <a:gd name="connsiteY1482" fmla="*/ 1064128 h 2115981"/>
              <a:gd name="connsiteX1483" fmla="*/ 573597 w 1732033"/>
              <a:gd name="connsiteY1483" fmla="*/ 1074726 h 2115981"/>
              <a:gd name="connsiteX1484" fmla="*/ 568458 w 1732033"/>
              <a:gd name="connsiteY1484" fmla="*/ 1082756 h 2115981"/>
              <a:gd name="connsiteX1485" fmla="*/ 565247 w 1732033"/>
              <a:gd name="connsiteY1485" fmla="*/ 1076332 h 2115981"/>
              <a:gd name="connsiteX1486" fmla="*/ 563641 w 1732033"/>
              <a:gd name="connsiteY1486" fmla="*/ 1055135 h 2115981"/>
              <a:gd name="connsiteX1487" fmla="*/ 564925 w 1732033"/>
              <a:gd name="connsiteY1487" fmla="*/ 1053208 h 2115981"/>
              <a:gd name="connsiteX1488" fmla="*/ 568137 w 1732033"/>
              <a:gd name="connsiteY1488" fmla="*/ 1052887 h 2115981"/>
              <a:gd name="connsiteX1489" fmla="*/ 562356 w 1732033"/>
              <a:gd name="connsiteY1489" fmla="*/ 1051602 h 2115981"/>
              <a:gd name="connsiteX1490" fmla="*/ 556575 w 1732033"/>
              <a:gd name="connsiteY1490" fmla="*/ 1058026 h 2115981"/>
              <a:gd name="connsiteX1491" fmla="*/ 545013 w 1732033"/>
              <a:gd name="connsiteY1491" fmla="*/ 1085325 h 2115981"/>
              <a:gd name="connsiteX1492" fmla="*/ 538269 w 1732033"/>
              <a:gd name="connsiteY1492" fmla="*/ 1102989 h 2115981"/>
              <a:gd name="connsiteX1493" fmla="*/ 539217 w 1732033"/>
              <a:gd name="connsiteY1493" fmla="*/ 1089575 h 2115981"/>
              <a:gd name="connsiteX1494" fmla="*/ 535030 w 1732033"/>
              <a:gd name="connsiteY1494" fmla="*/ 1087676 h 2115981"/>
              <a:gd name="connsiteX1495" fmla="*/ 534415 w 1732033"/>
              <a:gd name="connsiteY1495" fmla="*/ 1088215 h 2115981"/>
              <a:gd name="connsiteX1496" fmla="*/ 502620 w 1732033"/>
              <a:gd name="connsiteY1496" fmla="*/ 1148593 h 2115981"/>
              <a:gd name="connsiteX1497" fmla="*/ 493948 w 1732033"/>
              <a:gd name="connsiteY1497" fmla="*/ 1169469 h 2115981"/>
              <a:gd name="connsiteX1498" fmla="*/ 472431 w 1732033"/>
              <a:gd name="connsiteY1498" fmla="*/ 1199979 h 2115981"/>
              <a:gd name="connsiteX1499" fmla="*/ 457015 w 1732033"/>
              <a:gd name="connsiteY1499" fmla="*/ 1228241 h 2115981"/>
              <a:gd name="connsiteX1500" fmla="*/ 443526 w 1732033"/>
              <a:gd name="connsiteY1500" fmla="*/ 1269993 h 2115981"/>
              <a:gd name="connsiteX1501" fmla="*/ 422008 w 1732033"/>
              <a:gd name="connsiteY1501" fmla="*/ 1313029 h 2115981"/>
              <a:gd name="connsiteX1502" fmla="*/ 412694 w 1732033"/>
              <a:gd name="connsiteY1502" fmla="*/ 1332620 h 2115981"/>
              <a:gd name="connsiteX1503" fmla="*/ 414300 w 1732033"/>
              <a:gd name="connsiteY1503" fmla="*/ 1342575 h 2115981"/>
              <a:gd name="connsiteX1504" fmla="*/ 408519 w 1732033"/>
              <a:gd name="connsiteY1504" fmla="*/ 1361845 h 2115981"/>
              <a:gd name="connsiteX1505" fmla="*/ 406913 w 1732033"/>
              <a:gd name="connsiteY1505" fmla="*/ 1345145 h 2115981"/>
              <a:gd name="connsiteX1506" fmla="*/ 405950 w 1732033"/>
              <a:gd name="connsiteY1506" fmla="*/ 1340327 h 2115981"/>
              <a:gd name="connsiteX1507" fmla="*/ 400490 w 1732033"/>
              <a:gd name="connsiteY1507" fmla="*/ 1341933 h 2115981"/>
              <a:gd name="connsiteX1508" fmla="*/ 376082 w 1732033"/>
              <a:gd name="connsiteY1508" fmla="*/ 1378225 h 2115981"/>
              <a:gd name="connsiteX1509" fmla="*/ 369337 w 1732033"/>
              <a:gd name="connsiteY1509" fmla="*/ 1388181 h 2115981"/>
              <a:gd name="connsiteX1510" fmla="*/ 361629 w 1732033"/>
              <a:gd name="connsiteY1510" fmla="*/ 1420939 h 2115981"/>
              <a:gd name="connsiteX1511" fmla="*/ 365162 w 1732033"/>
              <a:gd name="connsiteY1511" fmla="*/ 1430253 h 2115981"/>
              <a:gd name="connsiteX1512" fmla="*/ 372228 w 1732033"/>
              <a:gd name="connsiteY1512" fmla="*/ 1424472 h 2115981"/>
              <a:gd name="connsiteX1513" fmla="*/ 374476 w 1732033"/>
              <a:gd name="connsiteY1513" fmla="*/ 1421582 h 2115981"/>
              <a:gd name="connsiteX1514" fmla="*/ 376082 w 1732033"/>
              <a:gd name="connsiteY1514" fmla="*/ 1423508 h 2115981"/>
              <a:gd name="connsiteX1515" fmla="*/ 358739 w 1732033"/>
              <a:gd name="connsiteY1515" fmla="*/ 1459479 h 2115981"/>
              <a:gd name="connsiteX1516" fmla="*/ 347819 w 1732033"/>
              <a:gd name="connsiteY1516" fmla="*/ 1474574 h 2115981"/>
              <a:gd name="connsiteX1517" fmla="*/ 336579 w 1732033"/>
              <a:gd name="connsiteY1517" fmla="*/ 1480033 h 2115981"/>
              <a:gd name="connsiteX1518" fmla="*/ 331761 w 1732033"/>
              <a:gd name="connsiteY1518" fmla="*/ 1469756 h 2115981"/>
              <a:gd name="connsiteX1519" fmla="*/ 356170 w 1732033"/>
              <a:gd name="connsiteY1519" fmla="*/ 1393641 h 2115981"/>
              <a:gd name="connsiteX1520" fmla="*/ 385395 w 1732033"/>
              <a:gd name="connsiteY1520" fmla="*/ 1354137 h 2115981"/>
              <a:gd name="connsiteX1521" fmla="*/ 396636 w 1732033"/>
              <a:gd name="connsiteY1521" fmla="*/ 1327802 h 2115981"/>
              <a:gd name="connsiteX1522" fmla="*/ 406271 w 1732033"/>
              <a:gd name="connsiteY1522" fmla="*/ 1303715 h 2115981"/>
              <a:gd name="connsiteX1523" fmla="*/ 434212 w 1732033"/>
              <a:gd name="connsiteY1523" fmla="*/ 1246548 h 2115981"/>
              <a:gd name="connsiteX1524" fmla="*/ 448665 w 1732033"/>
              <a:gd name="connsiteY1524" fmla="*/ 1217643 h 2115981"/>
              <a:gd name="connsiteX1525" fmla="*/ 454124 w 1732033"/>
              <a:gd name="connsiteY1525" fmla="*/ 1188417 h 2115981"/>
              <a:gd name="connsiteX1526" fmla="*/ 463117 w 1732033"/>
              <a:gd name="connsiteY1526" fmla="*/ 1155338 h 2115981"/>
              <a:gd name="connsiteX1527" fmla="*/ 467613 w 1732033"/>
              <a:gd name="connsiteY1527" fmla="*/ 1146024 h 2115981"/>
              <a:gd name="connsiteX1528" fmla="*/ 464080 w 1732033"/>
              <a:gd name="connsiteY1528" fmla="*/ 1137674 h 2115981"/>
              <a:gd name="connsiteX1529" fmla="*/ 458299 w 1732033"/>
              <a:gd name="connsiteY1529" fmla="*/ 1139600 h 2115981"/>
              <a:gd name="connsiteX1530" fmla="*/ 427147 w 1732033"/>
              <a:gd name="connsiteY1530" fmla="*/ 1171396 h 2115981"/>
              <a:gd name="connsiteX1531" fmla="*/ 421687 w 1732033"/>
              <a:gd name="connsiteY1531" fmla="*/ 1175571 h 2115981"/>
              <a:gd name="connsiteX1532" fmla="*/ 431964 w 1732033"/>
              <a:gd name="connsiteY1532" fmla="*/ 1158228 h 2115981"/>
              <a:gd name="connsiteX1533" fmla="*/ 462474 w 1732033"/>
              <a:gd name="connsiteY1533" fmla="*/ 1120652 h 2115981"/>
              <a:gd name="connsiteX1534" fmla="*/ 473715 w 1732033"/>
              <a:gd name="connsiteY1534" fmla="*/ 1097207 h 2115981"/>
              <a:gd name="connsiteX1535" fmla="*/ 478211 w 1732033"/>
              <a:gd name="connsiteY1535" fmla="*/ 1093032 h 2115981"/>
              <a:gd name="connsiteX1536" fmla="*/ 480459 w 1732033"/>
              <a:gd name="connsiteY1536" fmla="*/ 1099776 h 2115981"/>
              <a:gd name="connsiteX1537" fmla="*/ 476927 w 1732033"/>
              <a:gd name="connsiteY1537" fmla="*/ 1112623 h 2115981"/>
              <a:gd name="connsiteX1538" fmla="*/ 480139 w 1732033"/>
              <a:gd name="connsiteY1538" fmla="*/ 1122900 h 2115981"/>
              <a:gd name="connsiteX1539" fmla="*/ 492664 w 1732033"/>
              <a:gd name="connsiteY1539" fmla="*/ 1122257 h 2115981"/>
              <a:gd name="connsiteX1540" fmla="*/ 501656 w 1732033"/>
              <a:gd name="connsiteY1540" fmla="*/ 1110696 h 2115981"/>
              <a:gd name="connsiteX1541" fmla="*/ 512576 w 1732033"/>
              <a:gd name="connsiteY1541" fmla="*/ 1082755 h 2115981"/>
              <a:gd name="connsiteX1542" fmla="*/ 533452 w 1732033"/>
              <a:gd name="connsiteY1542" fmla="*/ 1047427 h 2115981"/>
              <a:gd name="connsiteX1543" fmla="*/ 538911 w 1732033"/>
              <a:gd name="connsiteY1543" fmla="*/ 1035544 h 2115981"/>
              <a:gd name="connsiteX1544" fmla="*/ 548225 w 1732033"/>
              <a:gd name="connsiteY1544" fmla="*/ 1018522 h 2115981"/>
              <a:gd name="connsiteX1545" fmla="*/ 557218 w 1732033"/>
              <a:gd name="connsiteY1545" fmla="*/ 1005997 h 2115981"/>
              <a:gd name="connsiteX1546" fmla="*/ 557218 w 1732033"/>
              <a:gd name="connsiteY1546" fmla="*/ 996041 h 2115981"/>
              <a:gd name="connsiteX1547" fmla="*/ 542123 w 1732033"/>
              <a:gd name="connsiteY1547" fmla="*/ 978055 h 2115981"/>
              <a:gd name="connsiteX1548" fmla="*/ 533130 w 1732033"/>
              <a:gd name="connsiteY1548" fmla="*/ 977735 h 2115981"/>
              <a:gd name="connsiteX1549" fmla="*/ 532491 w 1732033"/>
              <a:gd name="connsiteY1549" fmla="*/ 977442 h 2115981"/>
              <a:gd name="connsiteX1550" fmla="*/ 526507 w 1732033"/>
              <a:gd name="connsiteY1550" fmla="*/ 979622 h 2115981"/>
              <a:gd name="connsiteX1551" fmla="*/ 520284 w 1732033"/>
              <a:gd name="connsiteY1551" fmla="*/ 983837 h 2115981"/>
              <a:gd name="connsiteX1552" fmla="*/ 521569 w 1732033"/>
              <a:gd name="connsiteY1552" fmla="*/ 977414 h 2115981"/>
              <a:gd name="connsiteX1553" fmla="*/ 516430 w 1732033"/>
              <a:gd name="connsiteY1553" fmla="*/ 985443 h 2115981"/>
              <a:gd name="connsiteX1554" fmla="*/ 514503 w 1732033"/>
              <a:gd name="connsiteY1554" fmla="*/ 989939 h 2115981"/>
              <a:gd name="connsiteX1555" fmla="*/ 499730 w 1732033"/>
              <a:gd name="connsiteY1555" fmla="*/ 996362 h 2115981"/>
              <a:gd name="connsiteX1556" fmla="*/ 496839 w 1732033"/>
              <a:gd name="connsiteY1556" fmla="*/ 992508 h 2115981"/>
              <a:gd name="connsiteX1557" fmla="*/ 515146 w 1732033"/>
              <a:gd name="connsiteY1557" fmla="*/ 974844 h 2115981"/>
              <a:gd name="connsiteX1558" fmla="*/ 502941 w 1732033"/>
              <a:gd name="connsiteY1558" fmla="*/ 970348 h 2115981"/>
              <a:gd name="connsiteX1559" fmla="*/ 510770 w 1732033"/>
              <a:gd name="connsiteY1559" fmla="*/ 966093 h 2115981"/>
              <a:gd name="connsiteX1560" fmla="*/ 518902 w 1732033"/>
              <a:gd name="connsiteY1560" fmla="*/ 966169 h 2115981"/>
              <a:gd name="connsiteX1561" fmla="*/ 518397 w 1732033"/>
              <a:gd name="connsiteY1561" fmla="*/ 962800 h 2115981"/>
              <a:gd name="connsiteX1562" fmla="*/ 520926 w 1732033"/>
              <a:gd name="connsiteY1562" fmla="*/ 959749 h 2115981"/>
              <a:gd name="connsiteX1563" fmla="*/ 521831 w 1732033"/>
              <a:gd name="connsiteY1563" fmla="*/ 958894 h 2115981"/>
              <a:gd name="connsiteX1564" fmla="*/ 521248 w 1732033"/>
              <a:gd name="connsiteY1564" fmla="*/ 959108 h 2115981"/>
              <a:gd name="connsiteX1565" fmla="*/ 521248 w 1732033"/>
              <a:gd name="connsiteY1565" fmla="*/ 950315 h 2115981"/>
              <a:gd name="connsiteX1566" fmla="*/ 526855 w 1732033"/>
              <a:gd name="connsiteY1566" fmla="*/ 943890 h 2115981"/>
              <a:gd name="connsiteX1567" fmla="*/ 530802 w 1732033"/>
              <a:gd name="connsiteY1567" fmla="*/ 932049 h 2115981"/>
              <a:gd name="connsiteX1568" fmla="*/ 519963 w 1732033"/>
              <a:gd name="connsiteY1568" fmla="*/ 923136 h 2115981"/>
              <a:gd name="connsiteX1569" fmla="*/ 476927 w 1732033"/>
              <a:gd name="connsiteY1569" fmla="*/ 930844 h 2115981"/>
              <a:gd name="connsiteX1570" fmla="*/ 445453 w 1732033"/>
              <a:gd name="connsiteY1570" fmla="*/ 945297 h 2115981"/>
              <a:gd name="connsiteX1571" fmla="*/ 441278 w 1732033"/>
              <a:gd name="connsiteY1571" fmla="*/ 945618 h 2115981"/>
              <a:gd name="connsiteX1572" fmla="*/ 412694 w 1732033"/>
              <a:gd name="connsiteY1572" fmla="*/ 963282 h 2115981"/>
              <a:gd name="connsiteX1573" fmla="*/ 362593 w 1732033"/>
              <a:gd name="connsiteY1573" fmla="*/ 992829 h 2115981"/>
              <a:gd name="connsiteX1574" fmla="*/ 327909 w 1732033"/>
              <a:gd name="connsiteY1574" fmla="*/ 1012741 h 2115981"/>
              <a:gd name="connsiteX1575" fmla="*/ 321806 w 1732033"/>
              <a:gd name="connsiteY1575" fmla="*/ 1018843 h 2115981"/>
              <a:gd name="connsiteX1576" fmla="*/ 299967 w 1732033"/>
              <a:gd name="connsiteY1576" fmla="*/ 1047748 h 2115981"/>
              <a:gd name="connsiteX1577" fmla="*/ 299964 w 1732033"/>
              <a:gd name="connsiteY1577" fmla="*/ 1047747 h 2115981"/>
              <a:gd name="connsiteX1578" fmla="*/ 299966 w 1732033"/>
              <a:gd name="connsiteY1578" fmla="*/ 1047748 h 2115981"/>
              <a:gd name="connsiteX1579" fmla="*/ 325017 w 1732033"/>
              <a:gd name="connsiteY1579" fmla="*/ 1059310 h 2115981"/>
              <a:gd name="connsiteX1580" fmla="*/ 364199 w 1732033"/>
              <a:gd name="connsiteY1580" fmla="*/ 1040362 h 2115981"/>
              <a:gd name="connsiteX1581" fmla="*/ 394709 w 1732033"/>
              <a:gd name="connsiteY1581" fmla="*/ 1021413 h 2115981"/>
              <a:gd name="connsiteX1582" fmla="*/ 415264 w 1732033"/>
              <a:gd name="connsiteY1582" fmla="*/ 1008567 h 2115981"/>
              <a:gd name="connsiteX1583" fmla="*/ 456051 w 1732033"/>
              <a:gd name="connsiteY1583" fmla="*/ 984479 h 2115981"/>
              <a:gd name="connsiteX1584" fmla="*/ 463759 w 1732033"/>
              <a:gd name="connsiteY1584" fmla="*/ 980625 h 2115981"/>
              <a:gd name="connsiteX1585" fmla="*/ 430037 w 1732033"/>
              <a:gd name="connsiteY1585" fmla="*/ 1012741 h 2115981"/>
              <a:gd name="connsiteX1586" fmla="*/ 415585 w 1732033"/>
              <a:gd name="connsiteY1586" fmla="*/ 1022698 h 2115981"/>
              <a:gd name="connsiteX1587" fmla="*/ 400490 w 1732033"/>
              <a:gd name="connsiteY1587" fmla="*/ 1031048 h 2115981"/>
              <a:gd name="connsiteX1588" fmla="*/ 369016 w 1732033"/>
              <a:gd name="connsiteY1588" fmla="*/ 1044537 h 2115981"/>
              <a:gd name="connsiteX1589" fmla="*/ 341396 w 1732033"/>
              <a:gd name="connsiteY1589" fmla="*/ 1059631 h 2115981"/>
              <a:gd name="connsiteX1590" fmla="*/ 316667 w 1732033"/>
              <a:gd name="connsiteY1590" fmla="*/ 1078901 h 2115981"/>
              <a:gd name="connsiteX1591" fmla="*/ 307995 w 1732033"/>
              <a:gd name="connsiteY1591" fmla="*/ 1085003 h 2115981"/>
              <a:gd name="connsiteX1592" fmla="*/ 296112 w 1732033"/>
              <a:gd name="connsiteY1592" fmla="*/ 1087251 h 2115981"/>
              <a:gd name="connsiteX1593" fmla="*/ 294507 w 1732033"/>
              <a:gd name="connsiteY1593" fmla="*/ 1076974 h 2115981"/>
              <a:gd name="connsiteX1594" fmla="*/ 297076 w 1732033"/>
              <a:gd name="connsiteY1594" fmla="*/ 1045822 h 2115981"/>
              <a:gd name="connsiteX1595" fmla="*/ 297195 w 1732033"/>
              <a:gd name="connsiteY1595" fmla="*/ 1045901 h 2115981"/>
              <a:gd name="connsiteX1596" fmla="*/ 305266 w 1732033"/>
              <a:gd name="connsiteY1596" fmla="*/ 1029522 h 2115981"/>
              <a:gd name="connsiteX1597" fmla="*/ 319237 w 1732033"/>
              <a:gd name="connsiteY1597" fmla="*/ 1017238 h 2115981"/>
              <a:gd name="connsiteX1598" fmla="*/ 326623 w 1732033"/>
              <a:gd name="connsiteY1598" fmla="*/ 1010172 h 2115981"/>
              <a:gd name="connsiteX1599" fmla="*/ 326683 w 1732033"/>
              <a:gd name="connsiteY1599" fmla="*/ 1010232 h 2115981"/>
              <a:gd name="connsiteX1600" fmla="*/ 339147 w 1732033"/>
              <a:gd name="connsiteY1600" fmla="*/ 999895 h 2115981"/>
              <a:gd name="connsiteX1601" fmla="*/ 385395 w 1732033"/>
              <a:gd name="connsiteY1601" fmla="*/ 972275 h 2115981"/>
              <a:gd name="connsiteX1602" fmla="*/ 414942 w 1732033"/>
              <a:gd name="connsiteY1602" fmla="*/ 957180 h 2115981"/>
              <a:gd name="connsiteX1603" fmla="*/ 428431 w 1732033"/>
              <a:gd name="connsiteY1603" fmla="*/ 948830 h 2115981"/>
              <a:gd name="connsiteX1604" fmla="*/ 432285 w 1732033"/>
              <a:gd name="connsiteY1604" fmla="*/ 941122 h 2115981"/>
              <a:gd name="connsiteX1605" fmla="*/ 424256 w 1732033"/>
              <a:gd name="connsiteY1605" fmla="*/ 942728 h 2115981"/>
              <a:gd name="connsiteX1606" fmla="*/ 408519 w 1732033"/>
              <a:gd name="connsiteY1606" fmla="*/ 947545 h 2115981"/>
              <a:gd name="connsiteX1607" fmla="*/ 388607 w 1732033"/>
              <a:gd name="connsiteY1607" fmla="*/ 951399 h 2115981"/>
              <a:gd name="connsiteX1608" fmla="*/ 412052 w 1732033"/>
              <a:gd name="connsiteY1608" fmla="*/ 941443 h 2115981"/>
              <a:gd name="connsiteX1609" fmla="*/ 457657 w 1732033"/>
              <a:gd name="connsiteY1609" fmla="*/ 923458 h 2115981"/>
              <a:gd name="connsiteX1610" fmla="*/ 491379 w 1732033"/>
              <a:gd name="connsiteY1610" fmla="*/ 913823 h 2115981"/>
              <a:gd name="connsiteX1611" fmla="*/ 502299 w 1732033"/>
              <a:gd name="connsiteY1611" fmla="*/ 908684 h 2115981"/>
              <a:gd name="connsiteX1612" fmla="*/ 508080 w 1732033"/>
              <a:gd name="connsiteY1612" fmla="*/ 896802 h 2115981"/>
              <a:gd name="connsiteX1613" fmla="*/ 498124 w 1732033"/>
              <a:gd name="connsiteY1613" fmla="*/ 893269 h 2115981"/>
              <a:gd name="connsiteX1614" fmla="*/ 484956 w 1732033"/>
              <a:gd name="connsiteY1614" fmla="*/ 892626 h 2115981"/>
              <a:gd name="connsiteX1615" fmla="*/ 515466 w 1732033"/>
              <a:gd name="connsiteY1615" fmla="*/ 875605 h 2115981"/>
              <a:gd name="connsiteX1616" fmla="*/ 516437 w 1732033"/>
              <a:gd name="connsiteY1616" fmla="*/ 875348 h 2115981"/>
              <a:gd name="connsiteX1617" fmla="*/ 520525 w 1732033"/>
              <a:gd name="connsiteY1617" fmla="*/ 871711 h 2115981"/>
              <a:gd name="connsiteX1618" fmla="*/ 525860 w 1732033"/>
              <a:gd name="connsiteY1618" fmla="*/ 872853 h 2115981"/>
              <a:gd name="connsiteX1619" fmla="*/ 526386 w 1732033"/>
              <a:gd name="connsiteY1619" fmla="*/ 872714 h 2115981"/>
              <a:gd name="connsiteX1620" fmla="*/ 535378 w 1732033"/>
              <a:gd name="connsiteY1620" fmla="*/ 871751 h 2115981"/>
              <a:gd name="connsiteX1621" fmla="*/ 534415 w 1732033"/>
              <a:gd name="connsiteY1621" fmla="*/ 864043 h 2115981"/>
              <a:gd name="connsiteX1622" fmla="*/ 527992 w 1732033"/>
              <a:gd name="connsiteY1622" fmla="*/ 841561 h 2115981"/>
              <a:gd name="connsiteX1623" fmla="*/ 509043 w 1732033"/>
              <a:gd name="connsiteY1623" fmla="*/ 814262 h 2115981"/>
              <a:gd name="connsiteX1624" fmla="*/ 501656 w 1732033"/>
              <a:gd name="connsiteY1624" fmla="*/ 811693 h 2115981"/>
              <a:gd name="connsiteX1625" fmla="*/ 504226 w 1732033"/>
              <a:gd name="connsiteY1625" fmla="*/ 799168 h 2115981"/>
              <a:gd name="connsiteX1626" fmla="*/ 513218 w 1732033"/>
              <a:gd name="connsiteY1626" fmla="*/ 784394 h 2115981"/>
              <a:gd name="connsiteX1627" fmla="*/ 511934 w 1732033"/>
              <a:gd name="connsiteY1627" fmla="*/ 767373 h 2115981"/>
              <a:gd name="connsiteX1628" fmla="*/ 505270 w 1732033"/>
              <a:gd name="connsiteY1628" fmla="*/ 751997 h 2115981"/>
              <a:gd name="connsiteX1629" fmla="*/ 500112 w 1732033"/>
              <a:gd name="connsiteY1629" fmla="*/ 736085 h 2115981"/>
              <a:gd name="connsiteX1630" fmla="*/ 500050 w 1732033"/>
              <a:gd name="connsiteY1630" fmla="*/ 736220 h 2115981"/>
              <a:gd name="connsiteX1631" fmla="*/ 473715 w 1732033"/>
              <a:gd name="connsiteY1631" fmla="*/ 664922 h 2115981"/>
              <a:gd name="connsiteX1632" fmla="*/ 453482 w 1732033"/>
              <a:gd name="connsiteY1632" fmla="*/ 608718 h 2115981"/>
              <a:gd name="connsiteX1633" fmla="*/ 422329 w 1732033"/>
              <a:gd name="connsiteY1633" fmla="*/ 523931 h 2115981"/>
              <a:gd name="connsiteX1634" fmla="*/ 418154 w 1732033"/>
              <a:gd name="connsiteY1634" fmla="*/ 508194 h 2115981"/>
              <a:gd name="connsiteX1635" fmla="*/ 1624121 w 1732033"/>
              <a:gd name="connsiteY1635" fmla="*/ 494063 h 2115981"/>
              <a:gd name="connsiteX1636" fmla="*/ 1626690 w 1732033"/>
              <a:gd name="connsiteY1636" fmla="*/ 496632 h 2115981"/>
              <a:gd name="connsiteX1637" fmla="*/ 1623800 w 1732033"/>
              <a:gd name="connsiteY1637" fmla="*/ 500486 h 2115981"/>
              <a:gd name="connsiteX1638" fmla="*/ 1620910 w 1732033"/>
              <a:gd name="connsiteY1638" fmla="*/ 497274 h 2115981"/>
              <a:gd name="connsiteX1639" fmla="*/ 1624121 w 1732033"/>
              <a:gd name="connsiteY1639" fmla="*/ 494063 h 2115981"/>
              <a:gd name="connsiteX1640" fmla="*/ 1345995 w 1732033"/>
              <a:gd name="connsiteY1640" fmla="*/ 488282 h 2115981"/>
              <a:gd name="connsiteX1641" fmla="*/ 1320623 w 1732033"/>
              <a:gd name="connsiteY1641" fmla="*/ 515581 h 2115981"/>
              <a:gd name="connsiteX1642" fmla="*/ 1314200 w 1732033"/>
              <a:gd name="connsiteY1642" fmla="*/ 523931 h 2115981"/>
              <a:gd name="connsiteX1643" fmla="*/ 1345995 w 1732033"/>
              <a:gd name="connsiteY1643" fmla="*/ 488282 h 2115981"/>
              <a:gd name="connsiteX1644" fmla="*/ 1685786 w 1732033"/>
              <a:gd name="connsiteY1644" fmla="*/ 485392 h 2115981"/>
              <a:gd name="connsiteX1645" fmla="*/ 1690282 w 1732033"/>
              <a:gd name="connsiteY1645" fmla="*/ 489567 h 2115981"/>
              <a:gd name="connsiteX1646" fmla="*/ 1686749 w 1732033"/>
              <a:gd name="connsiteY1646" fmla="*/ 493742 h 2115981"/>
              <a:gd name="connsiteX1647" fmla="*/ 1681931 w 1732033"/>
              <a:gd name="connsiteY1647" fmla="*/ 489246 h 2115981"/>
              <a:gd name="connsiteX1648" fmla="*/ 1685786 w 1732033"/>
              <a:gd name="connsiteY1648" fmla="*/ 485392 h 2115981"/>
              <a:gd name="connsiteX1649" fmla="*/ 1439452 w 1732033"/>
              <a:gd name="connsiteY1649" fmla="*/ 468048 h 2115981"/>
              <a:gd name="connsiteX1650" fmla="*/ 1391278 w 1732033"/>
              <a:gd name="connsiteY1650" fmla="*/ 480574 h 2115981"/>
              <a:gd name="connsiteX1651" fmla="*/ 1439452 w 1732033"/>
              <a:gd name="connsiteY1651" fmla="*/ 468048 h 2115981"/>
              <a:gd name="connsiteX1652" fmla="*/ 26335 w 1732033"/>
              <a:gd name="connsiteY1652" fmla="*/ 454560 h 2115981"/>
              <a:gd name="connsiteX1653" fmla="*/ 40787 w 1732033"/>
              <a:gd name="connsiteY1653" fmla="*/ 457451 h 2115981"/>
              <a:gd name="connsiteX1654" fmla="*/ 42393 w 1732033"/>
              <a:gd name="connsiteY1654" fmla="*/ 471903 h 2115981"/>
              <a:gd name="connsiteX1655" fmla="*/ 40145 w 1732033"/>
              <a:gd name="connsiteY1655" fmla="*/ 498881 h 2115981"/>
              <a:gd name="connsiteX1656" fmla="*/ 44320 w 1732033"/>
              <a:gd name="connsiteY1656" fmla="*/ 504019 h 2115981"/>
              <a:gd name="connsiteX1657" fmla="*/ 53313 w 1732033"/>
              <a:gd name="connsiteY1657" fmla="*/ 514617 h 2115981"/>
              <a:gd name="connsiteX1658" fmla="*/ 67123 w 1732033"/>
              <a:gd name="connsiteY1658" fmla="*/ 523610 h 2115981"/>
              <a:gd name="connsiteX1659" fmla="*/ 96991 w 1732033"/>
              <a:gd name="connsiteY1659" fmla="*/ 528106 h 2115981"/>
              <a:gd name="connsiteX1660" fmla="*/ 158333 w 1732033"/>
              <a:gd name="connsiteY1660" fmla="*/ 583346 h 2115981"/>
              <a:gd name="connsiteX1661" fmla="*/ 159618 w 1732033"/>
              <a:gd name="connsiteY1661" fmla="*/ 591054 h 2115981"/>
              <a:gd name="connsiteX1662" fmla="*/ 144844 w 1732033"/>
              <a:gd name="connsiteY1662" fmla="*/ 629593 h 2115981"/>
              <a:gd name="connsiteX1663" fmla="*/ 116261 w 1732033"/>
              <a:gd name="connsiteY1663" fmla="*/ 640192 h 2115981"/>
              <a:gd name="connsiteX1664" fmla="*/ 114655 w 1732033"/>
              <a:gd name="connsiteY1664" fmla="*/ 640513 h 2115981"/>
              <a:gd name="connsiteX1665" fmla="*/ 46889 w 1732033"/>
              <a:gd name="connsiteY1665" fmla="*/ 589448 h 2115981"/>
              <a:gd name="connsiteX1666" fmla="*/ 40787 w 1732033"/>
              <a:gd name="connsiteY1666" fmla="*/ 563755 h 2115981"/>
              <a:gd name="connsiteX1667" fmla="*/ 36612 w 1732033"/>
              <a:gd name="connsiteY1667" fmla="*/ 539668 h 2115981"/>
              <a:gd name="connsiteX1668" fmla="*/ 22160 w 1732033"/>
              <a:gd name="connsiteY1668" fmla="*/ 503698 h 2115981"/>
              <a:gd name="connsiteX1669" fmla="*/ 11883 w 1732033"/>
              <a:gd name="connsiteY1669" fmla="*/ 475436 h 2115981"/>
              <a:gd name="connsiteX1670" fmla="*/ 26335 w 1732033"/>
              <a:gd name="connsiteY1670" fmla="*/ 454560 h 2115981"/>
              <a:gd name="connsiteX1671" fmla="*/ 782234 w 1732033"/>
              <a:gd name="connsiteY1671" fmla="*/ 441914 h 2115981"/>
              <a:gd name="connsiteX1672" fmla="*/ 788777 w 1732033"/>
              <a:gd name="connsiteY1672" fmla="*/ 442998 h 2115981"/>
              <a:gd name="connsiteX1673" fmla="*/ 780748 w 1732033"/>
              <a:gd name="connsiteY1673" fmla="*/ 450705 h 2115981"/>
              <a:gd name="connsiteX1674" fmla="*/ 776894 w 1732033"/>
              <a:gd name="connsiteY1674" fmla="*/ 443961 h 2115981"/>
              <a:gd name="connsiteX1675" fmla="*/ 782234 w 1732033"/>
              <a:gd name="connsiteY1675" fmla="*/ 441914 h 2115981"/>
              <a:gd name="connsiteX1676" fmla="*/ 476928 w 1732033"/>
              <a:gd name="connsiteY1676" fmla="*/ 425976 h 2115981"/>
              <a:gd name="connsiteX1677" fmla="*/ 484957 w 1732033"/>
              <a:gd name="connsiteY1677" fmla="*/ 433362 h 2115981"/>
              <a:gd name="connsiteX1678" fmla="*/ 477249 w 1732033"/>
              <a:gd name="connsiteY1678" fmla="*/ 442355 h 2115981"/>
              <a:gd name="connsiteX1679" fmla="*/ 469541 w 1732033"/>
              <a:gd name="connsiteY1679" fmla="*/ 434968 h 2115981"/>
              <a:gd name="connsiteX1680" fmla="*/ 476928 w 1732033"/>
              <a:gd name="connsiteY1680" fmla="*/ 425976 h 2115981"/>
              <a:gd name="connsiteX1681" fmla="*/ 583874 w 1732033"/>
              <a:gd name="connsiteY1681" fmla="*/ 409276 h 2115981"/>
              <a:gd name="connsiteX1682" fmla="*/ 590619 w 1732033"/>
              <a:gd name="connsiteY1682" fmla="*/ 418911 h 2115981"/>
              <a:gd name="connsiteX1683" fmla="*/ 591903 w 1732033"/>
              <a:gd name="connsiteY1683" fmla="*/ 451670 h 2115981"/>
              <a:gd name="connsiteX1684" fmla="*/ 590297 w 1732033"/>
              <a:gd name="connsiteY1684" fmla="*/ 476721 h 2115981"/>
              <a:gd name="connsiteX1685" fmla="*/ 578415 w 1732033"/>
              <a:gd name="connsiteY1685" fmla="*/ 480896 h 2115981"/>
              <a:gd name="connsiteX1686" fmla="*/ 573276 w 1732033"/>
              <a:gd name="connsiteY1686" fmla="*/ 471903 h 2115981"/>
              <a:gd name="connsiteX1687" fmla="*/ 573276 w 1732033"/>
              <a:gd name="connsiteY1687" fmla="*/ 415057 h 2115981"/>
              <a:gd name="connsiteX1688" fmla="*/ 583874 w 1732033"/>
              <a:gd name="connsiteY1688" fmla="*/ 409276 h 2115981"/>
              <a:gd name="connsiteX1689" fmla="*/ 825068 w 1732033"/>
              <a:gd name="connsiteY1689" fmla="*/ 387116 h 2115981"/>
              <a:gd name="connsiteX1690" fmla="*/ 827958 w 1732033"/>
              <a:gd name="connsiteY1690" fmla="*/ 390970 h 2115981"/>
              <a:gd name="connsiteX1691" fmla="*/ 833097 w 1732033"/>
              <a:gd name="connsiteY1691" fmla="*/ 390970 h 2115981"/>
              <a:gd name="connsiteX1692" fmla="*/ 830207 w 1732033"/>
              <a:gd name="connsiteY1692" fmla="*/ 401247 h 2115981"/>
              <a:gd name="connsiteX1693" fmla="*/ 823783 w 1732033"/>
              <a:gd name="connsiteY1693" fmla="*/ 393218 h 2115981"/>
              <a:gd name="connsiteX1694" fmla="*/ 825068 w 1732033"/>
              <a:gd name="connsiteY1694" fmla="*/ 387116 h 2115981"/>
              <a:gd name="connsiteX1695" fmla="*/ 812864 w 1732033"/>
              <a:gd name="connsiteY1695" fmla="*/ 383904 h 2115981"/>
              <a:gd name="connsiteX1696" fmla="*/ 814791 w 1732033"/>
              <a:gd name="connsiteY1696" fmla="*/ 385188 h 2115981"/>
              <a:gd name="connsiteX1697" fmla="*/ 813185 w 1732033"/>
              <a:gd name="connsiteY1697" fmla="*/ 387758 h 2115981"/>
              <a:gd name="connsiteX1698" fmla="*/ 802587 w 1732033"/>
              <a:gd name="connsiteY1698" fmla="*/ 390969 h 2115981"/>
              <a:gd name="connsiteX1699" fmla="*/ 785886 w 1732033"/>
              <a:gd name="connsiteY1699" fmla="*/ 390969 h 2115981"/>
              <a:gd name="connsiteX1700" fmla="*/ 812864 w 1732033"/>
              <a:gd name="connsiteY1700" fmla="*/ 383904 h 2115981"/>
              <a:gd name="connsiteX1701" fmla="*/ 825390 w 1732033"/>
              <a:gd name="connsiteY1701" fmla="*/ 352430 h 2115981"/>
              <a:gd name="connsiteX1702" fmla="*/ 840484 w 1732033"/>
              <a:gd name="connsiteY1702" fmla="*/ 364635 h 2115981"/>
              <a:gd name="connsiteX1703" fmla="*/ 822499 w 1732033"/>
              <a:gd name="connsiteY1703" fmla="*/ 355963 h 2115981"/>
              <a:gd name="connsiteX1704" fmla="*/ 822499 w 1732033"/>
              <a:gd name="connsiteY1704" fmla="*/ 355963 h 2115981"/>
              <a:gd name="connsiteX1705" fmla="*/ 822178 w 1732033"/>
              <a:gd name="connsiteY1705" fmla="*/ 372663 h 2115981"/>
              <a:gd name="connsiteX1706" fmla="*/ 820251 w 1732033"/>
              <a:gd name="connsiteY1706" fmla="*/ 376196 h 2115981"/>
              <a:gd name="connsiteX1707" fmla="*/ 817039 w 1732033"/>
              <a:gd name="connsiteY1707" fmla="*/ 373627 h 2115981"/>
              <a:gd name="connsiteX1708" fmla="*/ 818003 w 1732033"/>
              <a:gd name="connsiteY1708" fmla="*/ 367524 h 2115981"/>
              <a:gd name="connsiteX1709" fmla="*/ 818324 w 1732033"/>
              <a:gd name="connsiteY1709" fmla="*/ 362386 h 2115981"/>
              <a:gd name="connsiteX1710" fmla="*/ 822178 w 1732033"/>
              <a:gd name="connsiteY1710" fmla="*/ 355320 h 2115981"/>
              <a:gd name="connsiteX1711" fmla="*/ 822188 w 1732033"/>
              <a:gd name="connsiteY1711" fmla="*/ 355341 h 2115981"/>
              <a:gd name="connsiteX1712" fmla="*/ 1007810 w 1732033"/>
              <a:gd name="connsiteY1712" fmla="*/ 335409 h 2115981"/>
              <a:gd name="connsiteX1713" fmla="*/ 1012948 w 1732033"/>
              <a:gd name="connsiteY1713" fmla="*/ 339583 h 2115981"/>
              <a:gd name="connsiteX1714" fmla="*/ 1008131 w 1732033"/>
              <a:gd name="connsiteY1714" fmla="*/ 343437 h 2115981"/>
              <a:gd name="connsiteX1715" fmla="*/ 1003956 w 1732033"/>
              <a:gd name="connsiteY1715" fmla="*/ 338941 h 2115981"/>
              <a:gd name="connsiteX1716" fmla="*/ 1007810 w 1732033"/>
              <a:gd name="connsiteY1716" fmla="*/ 335409 h 2115981"/>
              <a:gd name="connsiteX1717" fmla="*/ 852688 w 1732033"/>
              <a:gd name="connsiteY1717" fmla="*/ 311642 h 2115981"/>
              <a:gd name="connsiteX1718" fmla="*/ 872279 w 1732033"/>
              <a:gd name="connsiteY1718" fmla="*/ 320635 h 2115981"/>
              <a:gd name="connsiteX1719" fmla="*/ 852688 w 1732033"/>
              <a:gd name="connsiteY1719" fmla="*/ 311642 h 2115981"/>
              <a:gd name="connsiteX1720" fmla="*/ 829565 w 1732033"/>
              <a:gd name="connsiteY1720" fmla="*/ 300080 h 2115981"/>
              <a:gd name="connsiteX1721" fmla="*/ 842732 w 1732033"/>
              <a:gd name="connsiteY1721" fmla="*/ 302970 h 2115981"/>
              <a:gd name="connsiteX1722" fmla="*/ 824747 w 1732033"/>
              <a:gd name="connsiteY1722" fmla="*/ 305219 h 2115981"/>
              <a:gd name="connsiteX1723" fmla="*/ 825389 w 1732033"/>
              <a:gd name="connsiteY1723" fmla="*/ 300723 h 2115981"/>
              <a:gd name="connsiteX1724" fmla="*/ 829565 w 1732033"/>
              <a:gd name="connsiteY1724" fmla="*/ 300080 h 2115981"/>
              <a:gd name="connsiteX1725" fmla="*/ 1644998 w 1732033"/>
              <a:gd name="connsiteY1725" fmla="*/ 292373 h 2115981"/>
              <a:gd name="connsiteX1726" fmla="*/ 1647567 w 1732033"/>
              <a:gd name="connsiteY1726" fmla="*/ 294942 h 2115981"/>
              <a:gd name="connsiteX1727" fmla="*/ 1643071 w 1732033"/>
              <a:gd name="connsiteY1727" fmla="*/ 299438 h 2115981"/>
              <a:gd name="connsiteX1728" fmla="*/ 1639859 w 1732033"/>
              <a:gd name="connsiteY1728" fmla="*/ 296548 h 2115981"/>
              <a:gd name="connsiteX1729" fmla="*/ 1644998 w 1732033"/>
              <a:gd name="connsiteY1729" fmla="*/ 292373 h 2115981"/>
              <a:gd name="connsiteX1730" fmla="*/ 325659 w 1732033"/>
              <a:gd name="connsiteY1730" fmla="*/ 282737 h 2115981"/>
              <a:gd name="connsiteX1731" fmla="*/ 329192 w 1732033"/>
              <a:gd name="connsiteY1731" fmla="*/ 283701 h 2115981"/>
              <a:gd name="connsiteX1732" fmla="*/ 336579 w 1732033"/>
              <a:gd name="connsiteY1732" fmla="*/ 295584 h 2115981"/>
              <a:gd name="connsiteX1733" fmla="*/ 367410 w 1732033"/>
              <a:gd name="connsiteY1733" fmla="*/ 364313 h 2115981"/>
              <a:gd name="connsiteX1734" fmla="*/ 372227 w 1732033"/>
              <a:gd name="connsiteY1734" fmla="*/ 371699 h 2115981"/>
              <a:gd name="connsiteX1735" fmla="*/ 370622 w 1732033"/>
              <a:gd name="connsiteY1735" fmla="*/ 385510 h 2115981"/>
              <a:gd name="connsiteX1736" fmla="*/ 363556 w 1732033"/>
              <a:gd name="connsiteY1736" fmla="*/ 372021 h 2115981"/>
              <a:gd name="connsiteX1737" fmla="*/ 335294 w 1732033"/>
              <a:gd name="connsiteY1737" fmla="*/ 306182 h 2115981"/>
              <a:gd name="connsiteX1738" fmla="*/ 325338 w 1732033"/>
              <a:gd name="connsiteY1738" fmla="*/ 285949 h 2115981"/>
              <a:gd name="connsiteX1739" fmla="*/ 325659 w 1732033"/>
              <a:gd name="connsiteY1739" fmla="*/ 282737 h 2115981"/>
              <a:gd name="connsiteX1740" fmla="*/ 661274 w 1732033"/>
              <a:gd name="connsiteY1740" fmla="*/ 231994 h 2115981"/>
              <a:gd name="connsiteX1741" fmla="*/ 663522 w 1732033"/>
              <a:gd name="connsiteY1741" fmla="*/ 233921 h 2115981"/>
              <a:gd name="connsiteX1742" fmla="*/ 624019 w 1732033"/>
              <a:gd name="connsiteY1742" fmla="*/ 253191 h 2115981"/>
              <a:gd name="connsiteX1743" fmla="*/ 555933 w 1732033"/>
              <a:gd name="connsiteY1743" fmla="*/ 272782 h 2115981"/>
              <a:gd name="connsiteX1744" fmla="*/ 498124 w 1732033"/>
              <a:gd name="connsiteY1744" fmla="*/ 284022 h 2115981"/>
              <a:gd name="connsiteX1745" fmla="*/ 491700 w 1732033"/>
              <a:gd name="connsiteY1745" fmla="*/ 282095 h 2115981"/>
              <a:gd name="connsiteX1746" fmla="*/ 493306 w 1732033"/>
              <a:gd name="connsiteY1746" fmla="*/ 277599 h 2115981"/>
              <a:gd name="connsiteX1747" fmla="*/ 499408 w 1732033"/>
              <a:gd name="connsiteY1747" fmla="*/ 277278 h 2115981"/>
              <a:gd name="connsiteX1748" fmla="*/ 510007 w 1732033"/>
              <a:gd name="connsiteY1748" fmla="*/ 278241 h 2115981"/>
              <a:gd name="connsiteX1749" fmla="*/ 625304 w 1732033"/>
              <a:gd name="connsiteY1749" fmla="*/ 249016 h 2115981"/>
              <a:gd name="connsiteX1750" fmla="*/ 661274 w 1732033"/>
              <a:gd name="connsiteY1750" fmla="*/ 231994 h 2115981"/>
              <a:gd name="connsiteX1751" fmla="*/ 741566 w 1732033"/>
              <a:gd name="connsiteY1751" fmla="*/ 184141 h 2115981"/>
              <a:gd name="connsiteX1752" fmla="*/ 744457 w 1732033"/>
              <a:gd name="connsiteY1752" fmla="*/ 188316 h 2115981"/>
              <a:gd name="connsiteX1753" fmla="*/ 742530 w 1732033"/>
              <a:gd name="connsiteY1753" fmla="*/ 196666 h 2115981"/>
              <a:gd name="connsiteX1754" fmla="*/ 748632 w 1732033"/>
              <a:gd name="connsiteY1754" fmla="*/ 212403 h 2115981"/>
              <a:gd name="connsiteX1755" fmla="*/ 757624 w 1732033"/>
              <a:gd name="connsiteY1755" fmla="*/ 220111 h 2115981"/>
              <a:gd name="connsiteX1756" fmla="*/ 764690 w 1732033"/>
              <a:gd name="connsiteY1756" fmla="*/ 220111 h 2115981"/>
              <a:gd name="connsiteX1757" fmla="*/ 775289 w 1732033"/>
              <a:gd name="connsiteY1757" fmla="*/ 224286 h 2115981"/>
              <a:gd name="connsiteX1758" fmla="*/ 748953 w 1732033"/>
              <a:gd name="connsiteY1758" fmla="*/ 226855 h 2115981"/>
              <a:gd name="connsiteX1759" fmla="*/ 758267 w 1732033"/>
              <a:gd name="connsiteY1759" fmla="*/ 231030 h 2115981"/>
              <a:gd name="connsiteX1760" fmla="*/ 768223 w 1732033"/>
              <a:gd name="connsiteY1760" fmla="*/ 232315 h 2115981"/>
              <a:gd name="connsiteX1761" fmla="*/ 765975 w 1732033"/>
              <a:gd name="connsiteY1761" fmla="*/ 240665 h 2115981"/>
              <a:gd name="connsiteX1762" fmla="*/ 773041 w 1732033"/>
              <a:gd name="connsiteY1762" fmla="*/ 251264 h 2115981"/>
              <a:gd name="connsiteX1763" fmla="*/ 769187 w 1732033"/>
              <a:gd name="connsiteY1763" fmla="*/ 256723 h 2115981"/>
              <a:gd name="connsiteX1764" fmla="*/ 774967 w 1732033"/>
              <a:gd name="connsiteY1764" fmla="*/ 274066 h 2115981"/>
              <a:gd name="connsiteX1765" fmla="*/ 780427 w 1732033"/>
              <a:gd name="connsiteY1765" fmla="*/ 275030 h 2115981"/>
              <a:gd name="connsiteX1766" fmla="*/ 785566 w 1732033"/>
              <a:gd name="connsiteY1766" fmla="*/ 272139 h 2115981"/>
              <a:gd name="connsiteX1767" fmla="*/ 806441 w 1732033"/>
              <a:gd name="connsiteY1767" fmla="*/ 279847 h 2115981"/>
              <a:gd name="connsiteX1768" fmla="*/ 782354 w 1732033"/>
              <a:gd name="connsiteY1768" fmla="*/ 287876 h 2115981"/>
              <a:gd name="connsiteX1769" fmla="*/ 782431 w 1732033"/>
              <a:gd name="connsiteY1769" fmla="*/ 289862 h 2115981"/>
              <a:gd name="connsiteX1770" fmla="*/ 783317 w 1732033"/>
              <a:gd name="connsiteY1770" fmla="*/ 288518 h 2115981"/>
              <a:gd name="connsiteX1771" fmla="*/ 784000 w 1732033"/>
              <a:gd name="connsiteY1771" fmla="*/ 296547 h 2115981"/>
              <a:gd name="connsiteX1772" fmla="*/ 782997 w 1732033"/>
              <a:gd name="connsiteY1772" fmla="*/ 304573 h 2115981"/>
              <a:gd name="connsiteX1773" fmla="*/ 782997 w 1732033"/>
              <a:gd name="connsiteY1773" fmla="*/ 304577 h 2115981"/>
              <a:gd name="connsiteX1774" fmla="*/ 806120 w 1732033"/>
              <a:gd name="connsiteY1774" fmla="*/ 323847 h 2115981"/>
              <a:gd name="connsiteX1775" fmla="*/ 809332 w 1732033"/>
              <a:gd name="connsiteY1775" fmla="*/ 328985 h 2115981"/>
              <a:gd name="connsiteX1776" fmla="*/ 804515 w 1732033"/>
              <a:gd name="connsiteY1776" fmla="*/ 355963 h 2115981"/>
              <a:gd name="connsiteX1777" fmla="*/ 797128 w 1732033"/>
              <a:gd name="connsiteY1777" fmla="*/ 368488 h 2115981"/>
              <a:gd name="connsiteX1778" fmla="*/ 783639 w 1732033"/>
              <a:gd name="connsiteY1778" fmla="*/ 385831 h 2115981"/>
              <a:gd name="connsiteX1779" fmla="*/ 773041 w 1732033"/>
              <a:gd name="connsiteY1779" fmla="*/ 390648 h 2115981"/>
              <a:gd name="connsiteX1780" fmla="*/ 764369 w 1732033"/>
              <a:gd name="connsiteY1780" fmla="*/ 399641 h 2115981"/>
              <a:gd name="connsiteX1781" fmla="*/ 761478 w 1732033"/>
              <a:gd name="connsiteY1781" fmla="*/ 402531 h 2115981"/>
              <a:gd name="connsiteX1782" fmla="*/ 743815 w 1732033"/>
              <a:gd name="connsiteY1782" fmla="*/ 407670 h 2115981"/>
              <a:gd name="connsiteX1783" fmla="*/ 739961 w 1732033"/>
              <a:gd name="connsiteY1783" fmla="*/ 409597 h 2115981"/>
              <a:gd name="connsiteX1784" fmla="*/ 675085 w 1732033"/>
              <a:gd name="connsiteY1784" fmla="*/ 416020 h 2115981"/>
              <a:gd name="connsiteX1785" fmla="*/ 645217 w 1732033"/>
              <a:gd name="connsiteY1785" fmla="*/ 400926 h 2115981"/>
              <a:gd name="connsiteX1786" fmla="*/ 632049 w 1732033"/>
              <a:gd name="connsiteY1786" fmla="*/ 333160 h 2115981"/>
              <a:gd name="connsiteX1787" fmla="*/ 643611 w 1732033"/>
              <a:gd name="connsiteY1787" fmla="*/ 311963 h 2115981"/>
              <a:gd name="connsiteX1788" fmla="*/ 642327 w 1732033"/>
              <a:gd name="connsiteY1788" fmla="*/ 298475 h 2115981"/>
              <a:gd name="connsiteX1789" fmla="*/ 652604 w 1732033"/>
              <a:gd name="connsiteY1789" fmla="*/ 272139 h 2115981"/>
              <a:gd name="connsiteX1790" fmla="*/ 671874 w 1732033"/>
              <a:gd name="connsiteY1790" fmla="*/ 258650 h 2115981"/>
              <a:gd name="connsiteX1791" fmla="*/ 672516 w 1732033"/>
              <a:gd name="connsiteY1791" fmla="*/ 245162 h 2115981"/>
              <a:gd name="connsiteX1792" fmla="*/ 662881 w 1732033"/>
              <a:gd name="connsiteY1792" fmla="*/ 232957 h 2115981"/>
              <a:gd name="connsiteX1793" fmla="*/ 660633 w 1732033"/>
              <a:gd name="connsiteY1793" fmla="*/ 231030 h 2115981"/>
              <a:gd name="connsiteX1794" fmla="*/ 667698 w 1732033"/>
              <a:gd name="connsiteY1794" fmla="*/ 208549 h 2115981"/>
              <a:gd name="connsiteX1795" fmla="*/ 678297 w 1732033"/>
              <a:gd name="connsiteY1795" fmla="*/ 198272 h 2115981"/>
              <a:gd name="connsiteX1796" fmla="*/ 690180 w 1732033"/>
              <a:gd name="connsiteY1796" fmla="*/ 205337 h 2115981"/>
              <a:gd name="connsiteX1797" fmla="*/ 691786 w 1732033"/>
              <a:gd name="connsiteY1797" fmla="*/ 244198 h 2115981"/>
              <a:gd name="connsiteX1798" fmla="*/ 691786 w 1732033"/>
              <a:gd name="connsiteY1798" fmla="*/ 260577 h 2115981"/>
              <a:gd name="connsiteX1799" fmla="*/ 700779 w 1732033"/>
              <a:gd name="connsiteY1799" fmla="*/ 252548 h 2115981"/>
              <a:gd name="connsiteX1800" fmla="*/ 737070 w 1732033"/>
              <a:gd name="connsiteY1800" fmla="*/ 224607 h 2115981"/>
              <a:gd name="connsiteX1801" fmla="*/ 736749 w 1732033"/>
              <a:gd name="connsiteY1801" fmla="*/ 212082 h 2115981"/>
              <a:gd name="connsiteX1802" fmla="*/ 731931 w 1732033"/>
              <a:gd name="connsiteY1802" fmla="*/ 204695 h 2115981"/>
              <a:gd name="connsiteX1803" fmla="*/ 734822 w 1732033"/>
              <a:gd name="connsiteY1803" fmla="*/ 196987 h 2115981"/>
              <a:gd name="connsiteX1804" fmla="*/ 739318 w 1732033"/>
              <a:gd name="connsiteY1804" fmla="*/ 188316 h 2115981"/>
              <a:gd name="connsiteX1805" fmla="*/ 741566 w 1732033"/>
              <a:gd name="connsiteY1805" fmla="*/ 184141 h 2115981"/>
              <a:gd name="connsiteX1806" fmla="*/ 697565 w 1732033"/>
              <a:gd name="connsiteY1806" fmla="*/ 157805 h 2115981"/>
              <a:gd name="connsiteX1807" fmla="*/ 700134 w 1732033"/>
              <a:gd name="connsiteY1807" fmla="*/ 161017 h 2115981"/>
              <a:gd name="connsiteX1808" fmla="*/ 696923 w 1732033"/>
              <a:gd name="connsiteY1808" fmla="*/ 164549 h 2115981"/>
              <a:gd name="connsiteX1809" fmla="*/ 694033 w 1732033"/>
              <a:gd name="connsiteY1809" fmla="*/ 160695 h 2115981"/>
              <a:gd name="connsiteX1810" fmla="*/ 697565 w 1732033"/>
              <a:gd name="connsiteY1810" fmla="*/ 157805 h 2115981"/>
              <a:gd name="connsiteX1811" fmla="*/ 290652 w 1732033"/>
              <a:gd name="connsiteY1811" fmla="*/ 102244 h 2115981"/>
              <a:gd name="connsiteX1812" fmla="*/ 300287 w 1732033"/>
              <a:gd name="connsiteY1812" fmla="*/ 111558 h 2115981"/>
              <a:gd name="connsiteX1813" fmla="*/ 292579 w 1732033"/>
              <a:gd name="connsiteY1813" fmla="*/ 120550 h 2115981"/>
              <a:gd name="connsiteX1814" fmla="*/ 282945 w 1732033"/>
              <a:gd name="connsiteY1814" fmla="*/ 112521 h 2115981"/>
              <a:gd name="connsiteX1815" fmla="*/ 290652 w 1732033"/>
              <a:gd name="connsiteY1815" fmla="*/ 102244 h 2115981"/>
              <a:gd name="connsiteX1816" fmla="*/ 502299 w 1732033"/>
              <a:gd name="connsiteY1816" fmla="*/ 7180 h 2115981"/>
              <a:gd name="connsiteX1817" fmla="*/ 509686 w 1732033"/>
              <a:gd name="connsiteY1817" fmla="*/ 15530 h 2115981"/>
              <a:gd name="connsiteX1818" fmla="*/ 502941 w 1732033"/>
              <a:gd name="connsiteY1818" fmla="*/ 23880 h 2115981"/>
              <a:gd name="connsiteX1819" fmla="*/ 494912 w 1732033"/>
              <a:gd name="connsiteY1819" fmla="*/ 15209 h 2115981"/>
              <a:gd name="connsiteX1820" fmla="*/ 502299 w 1732033"/>
              <a:gd name="connsiteY1820" fmla="*/ 7180 h 2115981"/>
              <a:gd name="connsiteX1821" fmla="*/ 92857 w 1732033"/>
              <a:gd name="connsiteY1821" fmla="*/ 877 h 2115981"/>
              <a:gd name="connsiteX1822" fmla="*/ 103415 w 1732033"/>
              <a:gd name="connsiteY1822" fmla="*/ 1399 h 2115981"/>
              <a:gd name="connsiteX1823" fmla="*/ 131356 w 1732033"/>
              <a:gd name="connsiteY1823" fmla="*/ 37369 h 2115981"/>
              <a:gd name="connsiteX1824" fmla="*/ 144845 w 1732033"/>
              <a:gd name="connsiteY1824" fmla="*/ 64989 h 2115981"/>
              <a:gd name="connsiteX1825" fmla="*/ 172144 w 1732033"/>
              <a:gd name="connsiteY1825" fmla="*/ 110594 h 2115981"/>
              <a:gd name="connsiteX1826" fmla="*/ 182742 w 1732033"/>
              <a:gd name="connsiteY1826" fmla="*/ 136608 h 2115981"/>
              <a:gd name="connsiteX1827" fmla="*/ 201049 w 1732033"/>
              <a:gd name="connsiteY1827" fmla="*/ 163907 h 2115981"/>
              <a:gd name="connsiteX1828" fmla="*/ 213574 w 1732033"/>
              <a:gd name="connsiteY1828" fmla="*/ 209513 h 2115981"/>
              <a:gd name="connsiteX1829" fmla="*/ 208757 w 1732033"/>
              <a:gd name="connsiteY1829" fmla="*/ 231030 h 2115981"/>
              <a:gd name="connsiteX1830" fmla="*/ 200728 w 1732033"/>
              <a:gd name="connsiteY1830" fmla="*/ 245804 h 2115981"/>
              <a:gd name="connsiteX1831" fmla="*/ 182421 w 1732033"/>
              <a:gd name="connsiteY1831" fmla="*/ 254154 h 2115981"/>
              <a:gd name="connsiteX1832" fmla="*/ 176319 w 1732033"/>
              <a:gd name="connsiteY1832" fmla="*/ 236169 h 2115981"/>
              <a:gd name="connsiteX1833" fmla="*/ 181458 w 1732033"/>
              <a:gd name="connsiteY1833" fmla="*/ 220753 h 2115981"/>
              <a:gd name="connsiteX1834" fmla="*/ 178567 w 1732033"/>
              <a:gd name="connsiteY1834" fmla="*/ 182535 h 2115981"/>
              <a:gd name="connsiteX1835" fmla="*/ 176961 w 1732033"/>
              <a:gd name="connsiteY1835" fmla="*/ 163586 h 2115981"/>
              <a:gd name="connsiteX1836" fmla="*/ 166042 w 1732033"/>
              <a:gd name="connsiteY1836" fmla="*/ 135323 h 2115981"/>
              <a:gd name="connsiteX1837" fmla="*/ 133604 w 1732033"/>
              <a:gd name="connsiteY1837" fmla="*/ 81368 h 2115981"/>
              <a:gd name="connsiteX1838" fmla="*/ 123969 w 1732033"/>
              <a:gd name="connsiteY1838" fmla="*/ 65310 h 2115981"/>
              <a:gd name="connsiteX1839" fmla="*/ 99882 w 1732033"/>
              <a:gd name="connsiteY1839" fmla="*/ 52785 h 2115981"/>
              <a:gd name="connsiteX1840" fmla="*/ 84466 w 1732033"/>
              <a:gd name="connsiteY1840" fmla="*/ 7822 h 2115981"/>
              <a:gd name="connsiteX1841" fmla="*/ 92857 w 1732033"/>
              <a:gd name="connsiteY1841" fmla="*/ 877 h 211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Lst>
            <a:rect l="l" t="t" r="r" b="b"/>
            <a:pathLst>
              <a:path w="1732033" h="2115981">
                <a:moveTo>
                  <a:pt x="880629" y="2095061"/>
                </a:moveTo>
                <a:cubicBezTo>
                  <a:pt x="886410" y="2094740"/>
                  <a:pt x="891870" y="2100842"/>
                  <a:pt x="892191" y="2108229"/>
                </a:cubicBezTo>
                <a:cubicBezTo>
                  <a:pt x="891870" y="2112083"/>
                  <a:pt x="888980" y="2115295"/>
                  <a:pt x="884162" y="2115937"/>
                </a:cubicBezTo>
                <a:cubicBezTo>
                  <a:pt x="878702" y="2116579"/>
                  <a:pt x="872600" y="2110156"/>
                  <a:pt x="872600" y="2104375"/>
                </a:cubicBezTo>
                <a:cubicBezTo>
                  <a:pt x="872600" y="2098915"/>
                  <a:pt x="874848" y="2095382"/>
                  <a:pt x="880629" y="2095061"/>
                </a:cubicBezTo>
                <a:close/>
                <a:moveTo>
                  <a:pt x="843053" y="2024404"/>
                </a:moveTo>
                <a:cubicBezTo>
                  <a:pt x="846265" y="2024404"/>
                  <a:pt x="848834" y="2024725"/>
                  <a:pt x="848513" y="2029222"/>
                </a:cubicBezTo>
                <a:cubicBezTo>
                  <a:pt x="848513" y="2034361"/>
                  <a:pt x="845622" y="2035967"/>
                  <a:pt x="842732" y="2037251"/>
                </a:cubicBezTo>
                <a:cubicBezTo>
                  <a:pt x="837593" y="2036930"/>
                  <a:pt x="834702" y="2035324"/>
                  <a:pt x="835345" y="2031149"/>
                </a:cubicBezTo>
                <a:cubicBezTo>
                  <a:pt x="835987" y="2026974"/>
                  <a:pt x="838557" y="2024083"/>
                  <a:pt x="843053" y="2024404"/>
                </a:cubicBezTo>
                <a:close/>
                <a:moveTo>
                  <a:pt x="833739" y="1994216"/>
                </a:moveTo>
                <a:cubicBezTo>
                  <a:pt x="835987" y="1994216"/>
                  <a:pt x="836629" y="1995822"/>
                  <a:pt x="836629" y="1997749"/>
                </a:cubicBezTo>
                <a:cubicBezTo>
                  <a:pt x="836629" y="1999355"/>
                  <a:pt x="835987" y="2000639"/>
                  <a:pt x="834382" y="2000639"/>
                </a:cubicBezTo>
                <a:cubicBezTo>
                  <a:pt x="832455" y="2000639"/>
                  <a:pt x="831492" y="1999034"/>
                  <a:pt x="831492" y="1997107"/>
                </a:cubicBezTo>
                <a:cubicBezTo>
                  <a:pt x="831171" y="1995501"/>
                  <a:pt x="832134" y="1994537"/>
                  <a:pt x="833739" y="1994216"/>
                </a:cubicBezTo>
                <a:close/>
                <a:moveTo>
                  <a:pt x="661274" y="1944435"/>
                </a:moveTo>
                <a:cubicBezTo>
                  <a:pt x="662559" y="1944435"/>
                  <a:pt x="663843" y="1945398"/>
                  <a:pt x="663843" y="1947004"/>
                </a:cubicBezTo>
                <a:cubicBezTo>
                  <a:pt x="664164" y="1949252"/>
                  <a:pt x="662559" y="1949894"/>
                  <a:pt x="660632" y="1950215"/>
                </a:cubicBezTo>
                <a:cubicBezTo>
                  <a:pt x="658705" y="1950536"/>
                  <a:pt x="658063" y="1948931"/>
                  <a:pt x="658063" y="1947646"/>
                </a:cubicBezTo>
                <a:cubicBezTo>
                  <a:pt x="658063" y="1946041"/>
                  <a:pt x="659027" y="1944756"/>
                  <a:pt x="661274" y="1944435"/>
                </a:cubicBezTo>
                <a:close/>
                <a:moveTo>
                  <a:pt x="99560" y="1818861"/>
                </a:moveTo>
                <a:cubicBezTo>
                  <a:pt x="105983" y="1819182"/>
                  <a:pt x="109195" y="1823036"/>
                  <a:pt x="109516" y="1827854"/>
                </a:cubicBezTo>
                <a:cubicBezTo>
                  <a:pt x="109837" y="1832671"/>
                  <a:pt x="105662" y="1836204"/>
                  <a:pt x="100845" y="1835561"/>
                </a:cubicBezTo>
                <a:cubicBezTo>
                  <a:pt x="96669" y="1835240"/>
                  <a:pt x="91852" y="1832992"/>
                  <a:pt x="92173" y="1827532"/>
                </a:cubicBezTo>
                <a:cubicBezTo>
                  <a:pt x="92494" y="1822715"/>
                  <a:pt x="95385" y="1819503"/>
                  <a:pt x="99560" y="1818861"/>
                </a:cubicBezTo>
                <a:close/>
                <a:moveTo>
                  <a:pt x="1056392" y="1805601"/>
                </a:moveTo>
                <a:lnTo>
                  <a:pt x="1056627" y="1805693"/>
                </a:lnTo>
                <a:lnTo>
                  <a:pt x="1056796" y="1805728"/>
                </a:lnTo>
                <a:close/>
                <a:moveTo>
                  <a:pt x="848834" y="1792847"/>
                </a:moveTo>
                <a:cubicBezTo>
                  <a:pt x="853008" y="1796380"/>
                  <a:pt x="855898" y="1799592"/>
                  <a:pt x="853650" y="1804409"/>
                </a:cubicBezTo>
                <a:cubicBezTo>
                  <a:pt x="853329" y="1805051"/>
                  <a:pt x="852045" y="1805373"/>
                  <a:pt x="851724" y="1805373"/>
                </a:cubicBezTo>
                <a:cubicBezTo>
                  <a:pt x="846586" y="1802482"/>
                  <a:pt x="848513" y="1797986"/>
                  <a:pt x="848834" y="1792847"/>
                </a:cubicBezTo>
                <a:close/>
                <a:moveTo>
                  <a:pt x="194945" y="1755592"/>
                </a:moveTo>
                <a:cubicBezTo>
                  <a:pt x="195588" y="1760731"/>
                  <a:pt x="193982" y="1764585"/>
                  <a:pt x="189486" y="1766512"/>
                </a:cubicBezTo>
                <a:cubicBezTo>
                  <a:pt x="189165" y="1766833"/>
                  <a:pt x="187238" y="1765869"/>
                  <a:pt x="187559" y="1765548"/>
                </a:cubicBezTo>
                <a:cubicBezTo>
                  <a:pt x="187559" y="1760731"/>
                  <a:pt x="189486" y="1756877"/>
                  <a:pt x="194945" y="1755592"/>
                </a:cubicBezTo>
                <a:close/>
                <a:moveTo>
                  <a:pt x="684398" y="1702600"/>
                </a:moveTo>
                <a:cubicBezTo>
                  <a:pt x="686004" y="1702921"/>
                  <a:pt x="686967" y="1704205"/>
                  <a:pt x="686967" y="1705811"/>
                </a:cubicBezTo>
                <a:cubicBezTo>
                  <a:pt x="687288" y="1707738"/>
                  <a:pt x="685683" y="1708380"/>
                  <a:pt x="684398" y="1709344"/>
                </a:cubicBezTo>
                <a:cubicBezTo>
                  <a:pt x="682150" y="1708701"/>
                  <a:pt x="680545" y="1707738"/>
                  <a:pt x="680866" y="1705811"/>
                </a:cubicBezTo>
                <a:cubicBezTo>
                  <a:pt x="681187" y="1704205"/>
                  <a:pt x="682150" y="1702278"/>
                  <a:pt x="684398" y="1702600"/>
                </a:cubicBezTo>
                <a:close/>
                <a:moveTo>
                  <a:pt x="1458080" y="1653141"/>
                </a:moveTo>
                <a:cubicBezTo>
                  <a:pt x="1460328" y="1653141"/>
                  <a:pt x="1461291" y="1655389"/>
                  <a:pt x="1461612" y="1657316"/>
                </a:cubicBezTo>
                <a:cubicBezTo>
                  <a:pt x="1461291" y="1659243"/>
                  <a:pt x="1460328" y="1660527"/>
                  <a:pt x="1458401" y="1660527"/>
                </a:cubicBezTo>
                <a:cubicBezTo>
                  <a:pt x="1456796" y="1660206"/>
                  <a:pt x="1455511" y="1658601"/>
                  <a:pt x="1455511" y="1656674"/>
                </a:cubicBezTo>
                <a:cubicBezTo>
                  <a:pt x="1455511" y="1654747"/>
                  <a:pt x="1456153" y="1653141"/>
                  <a:pt x="1458080" y="1653141"/>
                </a:cubicBezTo>
                <a:close/>
                <a:moveTo>
                  <a:pt x="1220741" y="1587302"/>
                </a:moveTo>
                <a:cubicBezTo>
                  <a:pt x="1238084" y="1585375"/>
                  <a:pt x="1250609" y="1598863"/>
                  <a:pt x="1247719" y="1616206"/>
                </a:cubicBezTo>
                <a:cubicBezTo>
                  <a:pt x="1246113" y="1625199"/>
                  <a:pt x="1240332" y="1628089"/>
                  <a:pt x="1232624" y="1629695"/>
                </a:cubicBezTo>
                <a:cubicBezTo>
                  <a:pt x="1222347" y="1631622"/>
                  <a:pt x="1213033" y="1627768"/>
                  <a:pt x="1209500" y="1621024"/>
                </a:cubicBezTo>
                <a:cubicBezTo>
                  <a:pt x="1204683" y="1612031"/>
                  <a:pt x="1203398" y="1602075"/>
                  <a:pt x="1202756" y="1592119"/>
                </a:cubicBezTo>
                <a:cubicBezTo>
                  <a:pt x="1202435" y="1584090"/>
                  <a:pt x="1209500" y="1589229"/>
                  <a:pt x="1211748" y="1588265"/>
                </a:cubicBezTo>
                <a:cubicBezTo>
                  <a:pt x="1215602" y="1587944"/>
                  <a:pt x="1218171" y="1587623"/>
                  <a:pt x="1220741" y="1587302"/>
                </a:cubicBezTo>
                <a:close/>
                <a:moveTo>
                  <a:pt x="402739" y="1563215"/>
                </a:moveTo>
                <a:cubicBezTo>
                  <a:pt x="404666" y="1563215"/>
                  <a:pt x="405950" y="1564821"/>
                  <a:pt x="406271" y="1566748"/>
                </a:cubicBezTo>
                <a:cubicBezTo>
                  <a:pt x="406593" y="1569638"/>
                  <a:pt x="403702" y="1570280"/>
                  <a:pt x="402418" y="1571565"/>
                </a:cubicBezTo>
                <a:cubicBezTo>
                  <a:pt x="399527" y="1571565"/>
                  <a:pt x="398243" y="1570280"/>
                  <a:pt x="398885" y="1568354"/>
                </a:cubicBezTo>
                <a:cubicBezTo>
                  <a:pt x="399206" y="1566106"/>
                  <a:pt x="399206" y="1563215"/>
                  <a:pt x="402739" y="1563215"/>
                </a:cubicBezTo>
                <a:close/>
                <a:moveTo>
                  <a:pt x="703027" y="1527245"/>
                </a:moveTo>
                <a:cubicBezTo>
                  <a:pt x="706238" y="1536238"/>
                  <a:pt x="708486" y="1545551"/>
                  <a:pt x="708807" y="1555508"/>
                </a:cubicBezTo>
                <a:cubicBezTo>
                  <a:pt x="708807" y="1556792"/>
                  <a:pt x="708165" y="1558398"/>
                  <a:pt x="708165" y="1559683"/>
                </a:cubicBezTo>
                <a:cubicBezTo>
                  <a:pt x="708165" y="1561931"/>
                  <a:pt x="711056" y="1565785"/>
                  <a:pt x="707202" y="1566106"/>
                </a:cubicBezTo>
                <a:cubicBezTo>
                  <a:pt x="703990" y="1566427"/>
                  <a:pt x="703990" y="1562573"/>
                  <a:pt x="703348" y="1559362"/>
                </a:cubicBezTo>
                <a:cubicBezTo>
                  <a:pt x="701421" y="1548763"/>
                  <a:pt x="703348" y="1538165"/>
                  <a:pt x="703027" y="1527245"/>
                </a:cubicBezTo>
                <a:close/>
                <a:moveTo>
                  <a:pt x="614705" y="1512471"/>
                </a:moveTo>
                <a:cubicBezTo>
                  <a:pt x="616632" y="1515683"/>
                  <a:pt x="617274" y="1516967"/>
                  <a:pt x="617917" y="1518252"/>
                </a:cubicBezTo>
                <a:cubicBezTo>
                  <a:pt x="624661" y="1533347"/>
                  <a:pt x="630442" y="1549405"/>
                  <a:pt x="626909" y="1565784"/>
                </a:cubicBezTo>
                <a:cubicBezTo>
                  <a:pt x="624019" y="1579594"/>
                  <a:pt x="627552" y="1591477"/>
                  <a:pt x="630442" y="1604003"/>
                </a:cubicBezTo>
                <a:cubicBezTo>
                  <a:pt x="631406" y="1608820"/>
                  <a:pt x="633332" y="1613638"/>
                  <a:pt x="633332" y="1618455"/>
                </a:cubicBezTo>
                <a:cubicBezTo>
                  <a:pt x="633332" y="1621345"/>
                  <a:pt x="633011" y="1623915"/>
                  <a:pt x="630121" y="1625199"/>
                </a:cubicBezTo>
                <a:cubicBezTo>
                  <a:pt x="627231" y="1626484"/>
                  <a:pt x="624982" y="1624236"/>
                  <a:pt x="623055" y="1622630"/>
                </a:cubicBezTo>
                <a:cubicBezTo>
                  <a:pt x="619844" y="1619740"/>
                  <a:pt x="617274" y="1615565"/>
                  <a:pt x="617274" y="1612032"/>
                </a:cubicBezTo>
                <a:cubicBezTo>
                  <a:pt x="616311" y="1590514"/>
                  <a:pt x="608603" y="1569638"/>
                  <a:pt x="611494" y="1548441"/>
                </a:cubicBezTo>
                <a:cubicBezTo>
                  <a:pt x="612457" y="1537843"/>
                  <a:pt x="610530" y="1526602"/>
                  <a:pt x="614705" y="1512471"/>
                </a:cubicBezTo>
                <a:close/>
                <a:moveTo>
                  <a:pt x="125896" y="1474574"/>
                </a:moveTo>
                <a:cubicBezTo>
                  <a:pt x="123005" y="1478106"/>
                  <a:pt x="120115" y="1479069"/>
                  <a:pt x="116903" y="1478748"/>
                </a:cubicBezTo>
                <a:cubicBezTo>
                  <a:pt x="116582" y="1478748"/>
                  <a:pt x="115939" y="1477143"/>
                  <a:pt x="116261" y="1476822"/>
                </a:cubicBezTo>
                <a:cubicBezTo>
                  <a:pt x="118509" y="1473289"/>
                  <a:pt x="121720" y="1474253"/>
                  <a:pt x="125896" y="1474574"/>
                </a:cubicBezTo>
                <a:close/>
                <a:moveTo>
                  <a:pt x="687931" y="1439567"/>
                </a:moveTo>
                <a:cubicBezTo>
                  <a:pt x="691785" y="1438925"/>
                  <a:pt x="692106" y="1445027"/>
                  <a:pt x="693712" y="1448239"/>
                </a:cubicBezTo>
                <a:cubicBezTo>
                  <a:pt x="696603" y="1453056"/>
                  <a:pt x="693391" y="1460443"/>
                  <a:pt x="700456" y="1463654"/>
                </a:cubicBezTo>
                <a:cubicBezTo>
                  <a:pt x="702383" y="1464618"/>
                  <a:pt x="700135" y="1466224"/>
                  <a:pt x="699172" y="1466866"/>
                </a:cubicBezTo>
                <a:cubicBezTo>
                  <a:pt x="696603" y="1468472"/>
                  <a:pt x="694676" y="1467508"/>
                  <a:pt x="693712" y="1464939"/>
                </a:cubicBezTo>
                <a:cubicBezTo>
                  <a:pt x="692428" y="1459479"/>
                  <a:pt x="692749" y="1453377"/>
                  <a:pt x="688252" y="1445990"/>
                </a:cubicBezTo>
                <a:cubicBezTo>
                  <a:pt x="687610" y="1450166"/>
                  <a:pt x="687289" y="1452735"/>
                  <a:pt x="686647" y="1454983"/>
                </a:cubicBezTo>
                <a:cubicBezTo>
                  <a:pt x="686325" y="1454983"/>
                  <a:pt x="686004" y="1454983"/>
                  <a:pt x="685683" y="1454983"/>
                </a:cubicBezTo>
                <a:cubicBezTo>
                  <a:pt x="685683" y="1453056"/>
                  <a:pt x="685041" y="1451129"/>
                  <a:pt x="685362" y="1449523"/>
                </a:cubicBezTo>
                <a:cubicBezTo>
                  <a:pt x="685362" y="1445990"/>
                  <a:pt x="683114" y="1440531"/>
                  <a:pt x="687931" y="1439567"/>
                </a:cubicBezTo>
                <a:close/>
                <a:moveTo>
                  <a:pt x="486241" y="1419655"/>
                </a:moveTo>
                <a:cubicBezTo>
                  <a:pt x="488489" y="1419012"/>
                  <a:pt x="489131" y="1420618"/>
                  <a:pt x="489453" y="1422866"/>
                </a:cubicBezTo>
                <a:cubicBezTo>
                  <a:pt x="489131" y="1425435"/>
                  <a:pt x="487204" y="1426720"/>
                  <a:pt x="484956" y="1427041"/>
                </a:cubicBezTo>
                <a:cubicBezTo>
                  <a:pt x="483351" y="1427362"/>
                  <a:pt x="482066" y="1426078"/>
                  <a:pt x="482066" y="1424472"/>
                </a:cubicBezTo>
                <a:cubicBezTo>
                  <a:pt x="482066" y="1421903"/>
                  <a:pt x="483993" y="1420297"/>
                  <a:pt x="486241" y="1419655"/>
                </a:cubicBezTo>
                <a:close/>
                <a:moveTo>
                  <a:pt x="561393" y="1410020"/>
                </a:moveTo>
                <a:cubicBezTo>
                  <a:pt x="564283" y="1409699"/>
                  <a:pt x="564283" y="1412589"/>
                  <a:pt x="564605" y="1414195"/>
                </a:cubicBezTo>
                <a:cubicBezTo>
                  <a:pt x="565247" y="1418049"/>
                  <a:pt x="564926" y="1422224"/>
                  <a:pt x="565247" y="1428326"/>
                </a:cubicBezTo>
                <a:cubicBezTo>
                  <a:pt x="562999" y="1436355"/>
                  <a:pt x="559466" y="1446632"/>
                  <a:pt x="560429" y="1457231"/>
                </a:cubicBezTo>
                <a:cubicBezTo>
                  <a:pt x="561072" y="1467829"/>
                  <a:pt x="560108" y="1479070"/>
                  <a:pt x="565247" y="1489026"/>
                </a:cubicBezTo>
                <a:cubicBezTo>
                  <a:pt x="566532" y="1491274"/>
                  <a:pt x="567174" y="1494165"/>
                  <a:pt x="564926" y="1495449"/>
                </a:cubicBezTo>
                <a:cubicBezTo>
                  <a:pt x="555933" y="1501552"/>
                  <a:pt x="560751" y="1510544"/>
                  <a:pt x="561072" y="1517931"/>
                </a:cubicBezTo>
                <a:cubicBezTo>
                  <a:pt x="561072" y="1525639"/>
                  <a:pt x="560751" y="1533668"/>
                  <a:pt x="563320" y="1541376"/>
                </a:cubicBezTo>
                <a:cubicBezTo>
                  <a:pt x="564283" y="1543945"/>
                  <a:pt x="563320" y="1547799"/>
                  <a:pt x="560751" y="1547799"/>
                </a:cubicBezTo>
                <a:cubicBezTo>
                  <a:pt x="556897" y="1548120"/>
                  <a:pt x="556575" y="1543945"/>
                  <a:pt x="556897" y="1541376"/>
                </a:cubicBezTo>
                <a:cubicBezTo>
                  <a:pt x="559466" y="1521143"/>
                  <a:pt x="555933" y="1501230"/>
                  <a:pt x="554969" y="1480997"/>
                </a:cubicBezTo>
                <a:cubicBezTo>
                  <a:pt x="554648" y="1469756"/>
                  <a:pt x="557539" y="1458194"/>
                  <a:pt x="554969" y="1446954"/>
                </a:cubicBezTo>
                <a:cubicBezTo>
                  <a:pt x="552079" y="1435071"/>
                  <a:pt x="558181" y="1425115"/>
                  <a:pt x="559145" y="1414195"/>
                </a:cubicBezTo>
                <a:cubicBezTo>
                  <a:pt x="559145" y="1412589"/>
                  <a:pt x="559466" y="1410341"/>
                  <a:pt x="561393" y="1410020"/>
                </a:cubicBezTo>
                <a:close/>
                <a:moveTo>
                  <a:pt x="1084246" y="1405524"/>
                </a:moveTo>
                <a:cubicBezTo>
                  <a:pt x="1086173" y="1405845"/>
                  <a:pt x="1087457" y="1406809"/>
                  <a:pt x="1087778" y="1408735"/>
                </a:cubicBezTo>
                <a:cubicBezTo>
                  <a:pt x="1087778" y="1410662"/>
                  <a:pt x="1086494" y="1411625"/>
                  <a:pt x="1084888" y="1411625"/>
                </a:cubicBezTo>
                <a:cubicBezTo>
                  <a:pt x="1082641" y="1411946"/>
                  <a:pt x="1081998" y="1410020"/>
                  <a:pt x="1081677" y="1408414"/>
                </a:cubicBezTo>
                <a:cubicBezTo>
                  <a:pt x="1081677" y="1406809"/>
                  <a:pt x="1082319" y="1405524"/>
                  <a:pt x="1084246" y="1405524"/>
                </a:cubicBezTo>
                <a:close/>
                <a:moveTo>
                  <a:pt x="1586225" y="1397495"/>
                </a:moveTo>
                <a:cubicBezTo>
                  <a:pt x="1588151" y="1399101"/>
                  <a:pt x="1592327" y="1396853"/>
                  <a:pt x="1592005" y="1401027"/>
                </a:cubicBezTo>
                <a:cubicBezTo>
                  <a:pt x="1592005" y="1403276"/>
                  <a:pt x="1589436" y="1404560"/>
                  <a:pt x="1587830" y="1404560"/>
                </a:cubicBezTo>
                <a:cubicBezTo>
                  <a:pt x="1585261" y="1404560"/>
                  <a:pt x="1583977" y="1402312"/>
                  <a:pt x="1583334" y="1400064"/>
                </a:cubicBezTo>
                <a:cubicBezTo>
                  <a:pt x="1583013" y="1397495"/>
                  <a:pt x="1584298" y="1397174"/>
                  <a:pt x="1586225" y="1397495"/>
                </a:cubicBezTo>
                <a:close/>
                <a:moveTo>
                  <a:pt x="396636" y="1390108"/>
                </a:moveTo>
                <a:cubicBezTo>
                  <a:pt x="389571" y="1401028"/>
                  <a:pt x="382826" y="1411947"/>
                  <a:pt x="376403" y="1423188"/>
                </a:cubicBezTo>
                <a:cubicBezTo>
                  <a:pt x="375760" y="1422545"/>
                  <a:pt x="375118" y="1421903"/>
                  <a:pt x="374797" y="1421261"/>
                </a:cubicBezTo>
                <a:cubicBezTo>
                  <a:pt x="378972" y="1409056"/>
                  <a:pt x="387965" y="1399743"/>
                  <a:pt x="396636" y="1390108"/>
                </a:cubicBezTo>
                <a:close/>
                <a:moveTo>
                  <a:pt x="1182121" y="1377543"/>
                </a:moveTo>
                <a:cubicBezTo>
                  <a:pt x="1186296" y="1377422"/>
                  <a:pt x="1190712" y="1378707"/>
                  <a:pt x="1194084" y="1381437"/>
                </a:cubicBezTo>
                <a:cubicBezTo>
                  <a:pt x="1199544" y="1385612"/>
                  <a:pt x="1202114" y="1400064"/>
                  <a:pt x="1198902" y="1405845"/>
                </a:cubicBezTo>
                <a:cubicBezTo>
                  <a:pt x="1194727" y="1412590"/>
                  <a:pt x="1183165" y="1415801"/>
                  <a:pt x="1175457" y="1411948"/>
                </a:cubicBezTo>
                <a:cubicBezTo>
                  <a:pt x="1169997" y="1409378"/>
                  <a:pt x="1168391" y="1405203"/>
                  <a:pt x="1168391" y="1396531"/>
                </a:cubicBezTo>
                <a:cubicBezTo>
                  <a:pt x="1168391" y="1390751"/>
                  <a:pt x="1168391" y="1385933"/>
                  <a:pt x="1171603" y="1382079"/>
                </a:cubicBezTo>
                <a:cubicBezTo>
                  <a:pt x="1174012" y="1379189"/>
                  <a:pt x="1177946" y="1377663"/>
                  <a:pt x="1182121" y="1377543"/>
                </a:cubicBezTo>
                <a:close/>
                <a:moveTo>
                  <a:pt x="872921" y="1376618"/>
                </a:moveTo>
                <a:cubicBezTo>
                  <a:pt x="872278" y="1376618"/>
                  <a:pt x="871315" y="1377261"/>
                  <a:pt x="870994" y="1377903"/>
                </a:cubicBezTo>
                <a:lnTo>
                  <a:pt x="871028" y="1377988"/>
                </a:lnTo>
                <a:lnTo>
                  <a:pt x="870673" y="1378225"/>
                </a:lnTo>
                <a:cubicBezTo>
                  <a:pt x="870031" y="1379510"/>
                  <a:pt x="875812" y="1389466"/>
                  <a:pt x="877417" y="1389787"/>
                </a:cubicBezTo>
                <a:cubicBezTo>
                  <a:pt x="878702" y="1389787"/>
                  <a:pt x="879666" y="1389144"/>
                  <a:pt x="879986" y="1387860"/>
                </a:cubicBezTo>
                <a:lnTo>
                  <a:pt x="879964" y="1387796"/>
                </a:lnTo>
                <a:lnTo>
                  <a:pt x="880308" y="1387538"/>
                </a:lnTo>
                <a:cubicBezTo>
                  <a:pt x="880950" y="1385290"/>
                  <a:pt x="875490" y="1376618"/>
                  <a:pt x="872921" y="1376618"/>
                </a:cubicBezTo>
                <a:close/>
                <a:moveTo>
                  <a:pt x="615348" y="1374371"/>
                </a:moveTo>
                <a:cubicBezTo>
                  <a:pt x="619523" y="1383043"/>
                  <a:pt x="615669" y="1391714"/>
                  <a:pt x="615669" y="1400385"/>
                </a:cubicBezTo>
                <a:cubicBezTo>
                  <a:pt x="612137" y="1391714"/>
                  <a:pt x="613101" y="1383043"/>
                  <a:pt x="615348" y="1374371"/>
                </a:cubicBezTo>
                <a:close/>
                <a:moveTo>
                  <a:pt x="416870" y="1353816"/>
                </a:moveTo>
                <a:cubicBezTo>
                  <a:pt x="417512" y="1354137"/>
                  <a:pt x="418155" y="1354458"/>
                  <a:pt x="418476" y="1354779"/>
                </a:cubicBezTo>
                <a:cubicBezTo>
                  <a:pt x="415585" y="1360239"/>
                  <a:pt x="412695" y="1365378"/>
                  <a:pt x="409483" y="1370837"/>
                </a:cubicBezTo>
                <a:cubicBezTo>
                  <a:pt x="408841" y="1370516"/>
                  <a:pt x="408198" y="1369874"/>
                  <a:pt x="407235" y="1369232"/>
                </a:cubicBezTo>
                <a:cubicBezTo>
                  <a:pt x="410447" y="1364093"/>
                  <a:pt x="413658" y="1358955"/>
                  <a:pt x="416870" y="1353816"/>
                </a:cubicBezTo>
                <a:close/>
                <a:moveTo>
                  <a:pt x="1282404" y="1353174"/>
                </a:moveTo>
                <a:cubicBezTo>
                  <a:pt x="1284331" y="1353174"/>
                  <a:pt x="1285615" y="1354780"/>
                  <a:pt x="1285615" y="1356386"/>
                </a:cubicBezTo>
                <a:cubicBezTo>
                  <a:pt x="1286258" y="1359918"/>
                  <a:pt x="1283689" y="1359276"/>
                  <a:pt x="1282083" y="1359918"/>
                </a:cubicBezTo>
                <a:cubicBezTo>
                  <a:pt x="1279835" y="1359597"/>
                  <a:pt x="1278550" y="1358955"/>
                  <a:pt x="1278550" y="1356707"/>
                </a:cubicBezTo>
                <a:cubicBezTo>
                  <a:pt x="1278550" y="1354459"/>
                  <a:pt x="1280156" y="1353174"/>
                  <a:pt x="1282404" y="1353174"/>
                </a:cubicBezTo>
                <a:close/>
                <a:moveTo>
                  <a:pt x="1338608" y="1336474"/>
                </a:moveTo>
                <a:cubicBezTo>
                  <a:pt x="1340214" y="1334547"/>
                  <a:pt x="1343104" y="1335190"/>
                  <a:pt x="1344389" y="1336474"/>
                </a:cubicBezTo>
                <a:cubicBezTo>
                  <a:pt x="1350812" y="1342898"/>
                  <a:pt x="1360447" y="1340328"/>
                  <a:pt x="1367191" y="1345146"/>
                </a:cubicBezTo>
                <a:cubicBezTo>
                  <a:pt x="1382607" y="1355744"/>
                  <a:pt x="1401556" y="1357992"/>
                  <a:pt x="1417614" y="1366985"/>
                </a:cubicBezTo>
                <a:cubicBezTo>
                  <a:pt x="1421147" y="1368912"/>
                  <a:pt x="1424680" y="1368591"/>
                  <a:pt x="1427891" y="1368591"/>
                </a:cubicBezTo>
                <a:cubicBezTo>
                  <a:pt x="1444913" y="1368912"/>
                  <a:pt x="1459044" y="1375977"/>
                  <a:pt x="1472533" y="1384649"/>
                </a:cubicBezTo>
                <a:cubicBezTo>
                  <a:pt x="1477992" y="1388181"/>
                  <a:pt x="1484095" y="1389466"/>
                  <a:pt x="1490839" y="1390108"/>
                </a:cubicBezTo>
                <a:cubicBezTo>
                  <a:pt x="1507861" y="1391393"/>
                  <a:pt x="1524561" y="1393962"/>
                  <a:pt x="1536765" y="1408093"/>
                </a:cubicBezTo>
                <a:cubicBezTo>
                  <a:pt x="1539335" y="1411305"/>
                  <a:pt x="1543831" y="1413232"/>
                  <a:pt x="1548327" y="1413874"/>
                </a:cubicBezTo>
                <a:cubicBezTo>
                  <a:pt x="1569845" y="1416765"/>
                  <a:pt x="1589115" y="1425436"/>
                  <a:pt x="1607100" y="1437641"/>
                </a:cubicBezTo>
                <a:cubicBezTo>
                  <a:pt x="1612239" y="1441494"/>
                  <a:pt x="1614808" y="1447918"/>
                  <a:pt x="1615450" y="1454020"/>
                </a:cubicBezTo>
                <a:cubicBezTo>
                  <a:pt x="1615450" y="1462370"/>
                  <a:pt x="1609348" y="1465260"/>
                  <a:pt x="1600677" y="1463012"/>
                </a:cubicBezTo>
                <a:cubicBezTo>
                  <a:pt x="1586224" y="1459158"/>
                  <a:pt x="1572415" y="1453699"/>
                  <a:pt x="1559247" y="1446954"/>
                </a:cubicBezTo>
                <a:cubicBezTo>
                  <a:pt x="1542546" y="1438283"/>
                  <a:pt x="1524561" y="1435071"/>
                  <a:pt x="1506576" y="1430896"/>
                </a:cubicBezTo>
                <a:cubicBezTo>
                  <a:pt x="1485058" y="1425758"/>
                  <a:pt x="1463540" y="1419655"/>
                  <a:pt x="1446519" y="1404239"/>
                </a:cubicBezTo>
                <a:cubicBezTo>
                  <a:pt x="1436563" y="1395247"/>
                  <a:pt x="1422753" y="1392035"/>
                  <a:pt x="1411512" y="1385291"/>
                </a:cubicBezTo>
                <a:cubicBezTo>
                  <a:pt x="1391600" y="1373087"/>
                  <a:pt x="1369439" y="1364737"/>
                  <a:pt x="1350170" y="1351569"/>
                </a:cubicBezTo>
                <a:cubicBezTo>
                  <a:pt x="1346316" y="1348999"/>
                  <a:pt x="1343746" y="1345788"/>
                  <a:pt x="1340856" y="1342255"/>
                </a:cubicBezTo>
                <a:cubicBezTo>
                  <a:pt x="1339571" y="1340649"/>
                  <a:pt x="1336681" y="1339365"/>
                  <a:pt x="1338608" y="1336474"/>
                </a:cubicBezTo>
                <a:close/>
                <a:moveTo>
                  <a:pt x="875811" y="1334547"/>
                </a:moveTo>
                <a:cubicBezTo>
                  <a:pt x="870994" y="1341291"/>
                  <a:pt x="869388" y="1358313"/>
                  <a:pt x="872600" y="1364736"/>
                </a:cubicBezTo>
                <a:cubicBezTo>
                  <a:pt x="876132" y="1372123"/>
                  <a:pt x="888979" y="1378225"/>
                  <a:pt x="896366" y="1375014"/>
                </a:cubicBezTo>
                <a:lnTo>
                  <a:pt x="896367" y="1375014"/>
                </a:lnTo>
                <a:cubicBezTo>
                  <a:pt x="899899" y="1373729"/>
                  <a:pt x="905359" y="1371160"/>
                  <a:pt x="903432" y="1366663"/>
                </a:cubicBezTo>
                <a:lnTo>
                  <a:pt x="903376" y="1366549"/>
                </a:lnTo>
                <a:lnTo>
                  <a:pt x="903431" y="1366342"/>
                </a:lnTo>
                <a:cubicBezTo>
                  <a:pt x="901986" y="1362809"/>
                  <a:pt x="900220" y="1358875"/>
                  <a:pt x="898012" y="1355462"/>
                </a:cubicBezTo>
                <a:lnTo>
                  <a:pt x="890008" y="1347778"/>
                </a:lnTo>
                <a:lnTo>
                  <a:pt x="889943" y="1347714"/>
                </a:lnTo>
                <a:cubicBezTo>
                  <a:pt x="883198" y="1344503"/>
                  <a:pt x="879344" y="1340327"/>
                  <a:pt x="875812" y="1334547"/>
                </a:cubicBezTo>
                <a:lnTo>
                  <a:pt x="875812" y="1334547"/>
                </a:lnTo>
                <a:close/>
                <a:moveTo>
                  <a:pt x="427789" y="1333904"/>
                </a:moveTo>
                <a:cubicBezTo>
                  <a:pt x="429073" y="1333583"/>
                  <a:pt x="430679" y="1334226"/>
                  <a:pt x="431000" y="1335831"/>
                </a:cubicBezTo>
                <a:cubicBezTo>
                  <a:pt x="431642" y="1340649"/>
                  <a:pt x="429394" y="1342897"/>
                  <a:pt x="424256" y="1343861"/>
                </a:cubicBezTo>
                <a:cubicBezTo>
                  <a:pt x="424256" y="1339685"/>
                  <a:pt x="422329" y="1335189"/>
                  <a:pt x="427789" y="1333904"/>
                </a:cubicBezTo>
                <a:close/>
                <a:moveTo>
                  <a:pt x="870994" y="1322021"/>
                </a:moveTo>
                <a:lnTo>
                  <a:pt x="870884" y="1322108"/>
                </a:lnTo>
                <a:lnTo>
                  <a:pt x="862082" y="1329047"/>
                </a:lnTo>
                <a:lnTo>
                  <a:pt x="852740" y="1337710"/>
                </a:lnTo>
                <a:lnTo>
                  <a:pt x="852688" y="1337758"/>
                </a:lnTo>
                <a:lnTo>
                  <a:pt x="852688" y="1337758"/>
                </a:lnTo>
                <a:cubicBezTo>
                  <a:pt x="865534" y="1336473"/>
                  <a:pt x="869388" y="1332941"/>
                  <a:pt x="870994" y="1322021"/>
                </a:cubicBezTo>
                <a:lnTo>
                  <a:pt x="870993" y="1322023"/>
                </a:lnTo>
                <a:close/>
                <a:moveTo>
                  <a:pt x="128143" y="1305000"/>
                </a:moveTo>
                <a:cubicBezTo>
                  <a:pt x="125896" y="1308854"/>
                  <a:pt x="124932" y="1313672"/>
                  <a:pt x="119794" y="1314956"/>
                </a:cubicBezTo>
                <a:cubicBezTo>
                  <a:pt x="119794" y="1309175"/>
                  <a:pt x="124932" y="1307890"/>
                  <a:pt x="128143" y="1305000"/>
                </a:cubicBezTo>
                <a:close/>
                <a:moveTo>
                  <a:pt x="901504" y="1300824"/>
                </a:moveTo>
                <a:lnTo>
                  <a:pt x="898863" y="1302619"/>
                </a:lnTo>
                <a:lnTo>
                  <a:pt x="897450" y="1303474"/>
                </a:lnTo>
                <a:lnTo>
                  <a:pt x="897403" y="1303610"/>
                </a:lnTo>
                <a:lnTo>
                  <a:pt x="897248" y="1303715"/>
                </a:lnTo>
                <a:cubicBezTo>
                  <a:pt x="896045" y="1305000"/>
                  <a:pt x="895242" y="1306606"/>
                  <a:pt x="895402" y="1308533"/>
                </a:cubicBezTo>
                <a:cubicBezTo>
                  <a:pt x="895723" y="1317846"/>
                  <a:pt x="895402" y="1327160"/>
                  <a:pt x="891227" y="1335831"/>
                </a:cubicBezTo>
                <a:cubicBezTo>
                  <a:pt x="890263" y="1337758"/>
                  <a:pt x="890906" y="1340007"/>
                  <a:pt x="891869" y="1341612"/>
                </a:cubicBezTo>
                <a:cubicBezTo>
                  <a:pt x="896045" y="1348357"/>
                  <a:pt x="899899" y="1355101"/>
                  <a:pt x="904395" y="1361524"/>
                </a:cubicBezTo>
                <a:cubicBezTo>
                  <a:pt x="905840" y="1363612"/>
                  <a:pt x="907767" y="1364816"/>
                  <a:pt x="909734" y="1364937"/>
                </a:cubicBezTo>
                <a:lnTo>
                  <a:pt x="909968" y="1364807"/>
                </a:lnTo>
                <a:lnTo>
                  <a:pt x="910176" y="1364937"/>
                </a:lnTo>
                <a:cubicBezTo>
                  <a:pt x="912103" y="1365057"/>
                  <a:pt x="914030" y="1364093"/>
                  <a:pt x="915636" y="1361845"/>
                </a:cubicBezTo>
                <a:cubicBezTo>
                  <a:pt x="917884" y="1358633"/>
                  <a:pt x="920775" y="1354780"/>
                  <a:pt x="920453" y="1349963"/>
                </a:cubicBezTo>
                <a:cubicBezTo>
                  <a:pt x="920132" y="1343860"/>
                  <a:pt x="922380" y="1339364"/>
                  <a:pt x="928803" y="1337437"/>
                </a:cubicBezTo>
                <a:cubicBezTo>
                  <a:pt x="923023" y="1325554"/>
                  <a:pt x="914673" y="1316240"/>
                  <a:pt x="907928" y="1305642"/>
                </a:cubicBezTo>
                <a:cubicBezTo>
                  <a:pt x="907125" y="1304518"/>
                  <a:pt x="906483" y="1302992"/>
                  <a:pt x="905600" y="1301909"/>
                </a:cubicBezTo>
                <a:lnTo>
                  <a:pt x="905388" y="1301848"/>
                </a:lnTo>
                <a:lnTo>
                  <a:pt x="905358" y="1301788"/>
                </a:lnTo>
                <a:lnTo>
                  <a:pt x="903986" y="1301445"/>
                </a:lnTo>
                <a:lnTo>
                  <a:pt x="901826" y="1300824"/>
                </a:lnTo>
                <a:lnTo>
                  <a:pt x="901732" y="1300882"/>
                </a:lnTo>
                <a:close/>
                <a:moveTo>
                  <a:pt x="856542" y="1288299"/>
                </a:moveTo>
                <a:cubicBezTo>
                  <a:pt x="851404" y="1289262"/>
                  <a:pt x="844016" y="1290226"/>
                  <a:pt x="844016" y="1298255"/>
                </a:cubicBezTo>
                <a:cubicBezTo>
                  <a:pt x="844016" y="1303072"/>
                  <a:pt x="844338" y="1308211"/>
                  <a:pt x="838557" y="1309496"/>
                </a:cubicBezTo>
                <a:cubicBezTo>
                  <a:pt x="832776" y="1310781"/>
                  <a:pt x="831492" y="1305642"/>
                  <a:pt x="830207" y="1301466"/>
                </a:cubicBezTo>
                <a:cubicBezTo>
                  <a:pt x="829564" y="1299540"/>
                  <a:pt x="828601" y="1297612"/>
                  <a:pt x="826353" y="1297292"/>
                </a:cubicBezTo>
                <a:cubicBezTo>
                  <a:pt x="824425" y="1297292"/>
                  <a:pt x="822819" y="1298897"/>
                  <a:pt x="822499" y="1300503"/>
                </a:cubicBezTo>
                <a:cubicBezTo>
                  <a:pt x="821374" y="1305481"/>
                  <a:pt x="819448" y="1310379"/>
                  <a:pt x="817882" y="1315598"/>
                </a:cubicBezTo>
                <a:lnTo>
                  <a:pt x="817867" y="1315701"/>
                </a:lnTo>
                <a:lnTo>
                  <a:pt x="817762" y="1316039"/>
                </a:lnTo>
                <a:lnTo>
                  <a:pt x="816478" y="1325358"/>
                </a:lnTo>
                <a:lnTo>
                  <a:pt x="815433" y="1332620"/>
                </a:lnTo>
                <a:lnTo>
                  <a:pt x="815433" y="1332941"/>
                </a:lnTo>
                <a:lnTo>
                  <a:pt x="815433" y="1334547"/>
                </a:lnTo>
                <a:lnTo>
                  <a:pt x="815433" y="1334868"/>
                </a:lnTo>
                <a:lnTo>
                  <a:pt x="816041" y="1338292"/>
                </a:lnTo>
                <a:lnTo>
                  <a:pt x="816717" y="1342455"/>
                </a:lnTo>
                <a:lnTo>
                  <a:pt x="816778" y="1342434"/>
                </a:lnTo>
                <a:lnTo>
                  <a:pt x="816838" y="1342776"/>
                </a:lnTo>
                <a:cubicBezTo>
                  <a:pt x="818003" y="1343539"/>
                  <a:pt x="820090" y="1342576"/>
                  <a:pt x="823783" y="1340327"/>
                </a:cubicBezTo>
                <a:cubicBezTo>
                  <a:pt x="827316" y="1338401"/>
                  <a:pt x="830206" y="1338401"/>
                  <a:pt x="832776" y="1340007"/>
                </a:cubicBezTo>
                <a:cubicBezTo>
                  <a:pt x="841448" y="1345466"/>
                  <a:pt x="846907" y="1341291"/>
                  <a:pt x="852367" y="1335189"/>
                </a:cubicBezTo>
                <a:cubicBezTo>
                  <a:pt x="854615" y="1332619"/>
                  <a:pt x="857506" y="1330051"/>
                  <a:pt x="860075" y="1328123"/>
                </a:cubicBezTo>
                <a:cubicBezTo>
                  <a:pt x="868425" y="1321700"/>
                  <a:pt x="871717" y="1318247"/>
                  <a:pt x="872279" y="1314313"/>
                </a:cubicBezTo>
                <a:lnTo>
                  <a:pt x="872197" y="1313985"/>
                </a:lnTo>
                <a:lnTo>
                  <a:pt x="872279" y="1313832"/>
                </a:lnTo>
                <a:cubicBezTo>
                  <a:pt x="872841" y="1309898"/>
                  <a:pt x="870673" y="1305481"/>
                  <a:pt x="868104" y="1297292"/>
                </a:cubicBezTo>
                <a:cubicBezTo>
                  <a:pt x="866498" y="1292796"/>
                  <a:pt x="862323" y="1287014"/>
                  <a:pt x="856542" y="1288299"/>
                </a:cubicBezTo>
                <a:close/>
                <a:moveTo>
                  <a:pt x="844338" y="1278664"/>
                </a:moveTo>
                <a:lnTo>
                  <a:pt x="844334" y="1278669"/>
                </a:lnTo>
                <a:lnTo>
                  <a:pt x="841768" y="1282518"/>
                </a:lnTo>
                <a:cubicBezTo>
                  <a:pt x="842090" y="1285730"/>
                  <a:pt x="844659" y="1286693"/>
                  <a:pt x="847550" y="1286372"/>
                </a:cubicBezTo>
                <a:cubicBezTo>
                  <a:pt x="849155" y="1286372"/>
                  <a:pt x="850440" y="1285730"/>
                  <a:pt x="850119" y="1283160"/>
                </a:cubicBezTo>
                <a:lnTo>
                  <a:pt x="850119" y="1283160"/>
                </a:lnTo>
                <a:cubicBezTo>
                  <a:pt x="848513" y="1281875"/>
                  <a:pt x="846586" y="1279627"/>
                  <a:pt x="844338" y="1278664"/>
                </a:cubicBezTo>
                <a:close/>
                <a:moveTo>
                  <a:pt x="296754" y="1249118"/>
                </a:moveTo>
                <a:cubicBezTo>
                  <a:pt x="299324" y="1247512"/>
                  <a:pt x="303178" y="1246227"/>
                  <a:pt x="305426" y="1249439"/>
                </a:cubicBezTo>
                <a:cubicBezTo>
                  <a:pt x="307353" y="1252008"/>
                  <a:pt x="304462" y="1254256"/>
                  <a:pt x="302856" y="1256183"/>
                </a:cubicBezTo>
                <a:cubicBezTo>
                  <a:pt x="292900" y="1267103"/>
                  <a:pt x="289047" y="1281234"/>
                  <a:pt x="284550" y="1295044"/>
                </a:cubicBezTo>
                <a:cubicBezTo>
                  <a:pt x="281017" y="1305642"/>
                  <a:pt x="275236" y="1313993"/>
                  <a:pt x="267207" y="1321058"/>
                </a:cubicBezTo>
                <a:cubicBezTo>
                  <a:pt x="253397" y="1333262"/>
                  <a:pt x="242799" y="1348036"/>
                  <a:pt x="231558" y="1362167"/>
                </a:cubicBezTo>
                <a:cubicBezTo>
                  <a:pt x="219996" y="1377261"/>
                  <a:pt x="206507" y="1390750"/>
                  <a:pt x="194303" y="1405203"/>
                </a:cubicBezTo>
                <a:cubicBezTo>
                  <a:pt x="193661" y="1404560"/>
                  <a:pt x="193019" y="1404239"/>
                  <a:pt x="192376" y="1403597"/>
                </a:cubicBezTo>
                <a:cubicBezTo>
                  <a:pt x="198800" y="1395568"/>
                  <a:pt x="204580" y="1386896"/>
                  <a:pt x="211646" y="1379510"/>
                </a:cubicBezTo>
                <a:cubicBezTo>
                  <a:pt x="228989" y="1361525"/>
                  <a:pt x="243120" y="1341291"/>
                  <a:pt x="255967" y="1320095"/>
                </a:cubicBezTo>
                <a:cubicBezTo>
                  <a:pt x="258536" y="1315920"/>
                  <a:pt x="261105" y="1311744"/>
                  <a:pt x="264959" y="1309496"/>
                </a:cubicBezTo>
                <a:cubicBezTo>
                  <a:pt x="273631" y="1304679"/>
                  <a:pt x="276200" y="1297292"/>
                  <a:pt x="278127" y="1288621"/>
                </a:cubicBezTo>
                <a:cubicBezTo>
                  <a:pt x="278769" y="1286051"/>
                  <a:pt x="279412" y="1283161"/>
                  <a:pt x="276521" y="1281555"/>
                </a:cubicBezTo>
                <a:cubicBezTo>
                  <a:pt x="273952" y="1280270"/>
                  <a:pt x="272025" y="1282197"/>
                  <a:pt x="270419" y="1283803"/>
                </a:cubicBezTo>
                <a:cubicBezTo>
                  <a:pt x="261105" y="1291190"/>
                  <a:pt x="254361" y="1300825"/>
                  <a:pt x="246974" y="1309817"/>
                </a:cubicBezTo>
                <a:cubicBezTo>
                  <a:pt x="237339" y="1321379"/>
                  <a:pt x="231237" y="1334868"/>
                  <a:pt x="223850" y="1347714"/>
                </a:cubicBezTo>
                <a:cubicBezTo>
                  <a:pt x="221602" y="1351568"/>
                  <a:pt x="218391" y="1355101"/>
                  <a:pt x="215179" y="1357349"/>
                </a:cubicBezTo>
                <a:cubicBezTo>
                  <a:pt x="201369" y="1367306"/>
                  <a:pt x="194303" y="1382400"/>
                  <a:pt x="184990" y="1395568"/>
                </a:cubicBezTo>
                <a:cubicBezTo>
                  <a:pt x="181778" y="1400385"/>
                  <a:pt x="176639" y="1402633"/>
                  <a:pt x="173107" y="1406487"/>
                </a:cubicBezTo>
                <a:cubicBezTo>
                  <a:pt x="160902" y="1419655"/>
                  <a:pt x="151267" y="1435071"/>
                  <a:pt x="136173" y="1445669"/>
                </a:cubicBezTo>
                <a:cubicBezTo>
                  <a:pt x="122363" y="1455304"/>
                  <a:pt x="108874" y="1455304"/>
                  <a:pt x="94743" y="1448239"/>
                </a:cubicBezTo>
                <a:cubicBezTo>
                  <a:pt x="69371" y="1435392"/>
                  <a:pt x="69371" y="1422867"/>
                  <a:pt x="71619" y="1398779"/>
                </a:cubicBezTo>
                <a:cubicBezTo>
                  <a:pt x="73225" y="1379831"/>
                  <a:pt x="83502" y="1364094"/>
                  <a:pt x="91531" y="1347714"/>
                </a:cubicBezTo>
                <a:cubicBezTo>
                  <a:pt x="92816" y="1344824"/>
                  <a:pt x="95064" y="1342576"/>
                  <a:pt x="94743" y="1339043"/>
                </a:cubicBezTo>
                <a:cubicBezTo>
                  <a:pt x="94422" y="1335510"/>
                  <a:pt x="96670" y="1331978"/>
                  <a:pt x="99239" y="1331014"/>
                </a:cubicBezTo>
                <a:cubicBezTo>
                  <a:pt x="107911" y="1327802"/>
                  <a:pt x="111765" y="1319131"/>
                  <a:pt x="119472" y="1314956"/>
                </a:cubicBezTo>
                <a:cubicBezTo>
                  <a:pt x="113049" y="1324912"/>
                  <a:pt x="106626" y="1335510"/>
                  <a:pt x="99239" y="1344824"/>
                </a:cubicBezTo>
                <a:cubicBezTo>
                  <a:pt x="93779" y="1351890"/>
                  <a:pt x="90568" y="1360561"/>
                  <a:pt x="86072" y="1368590"/>
                </a:cubicBezTo>
                <a:cubicBezTo>
                  <a:pt x="79648" y="1379510"/>
                  <a:pt x="76758" y="1391714"/>
                  <a:pt x="73867" y="1403918"/>
                </a:cubicBezTo>
                <a:cubicBezTo>
                  <a:pt x="70013" y="1421261"/>
                  <a:pt x="80612" y="1439246"/>
                  <a:pt x="97312" y="1445027"/>
                </a:cubicBezTo>
                <a:cubicBezTo>
                  <a:pt x="113370" y="1450486"/>
                  <a:pt x="126217" y="1447596"/>
                  <a:pt x="138742" y="1435713"/>
                </a:cubicBezTo>
                <a:cubicBezTo>
                  <a:pt x="162508" y="1413232"/>
                  <a:pt x="180493" y="1386896"/>
                  <a:pt x="197836" y="1359276"/>
                </a:cubicBezTo>
                <a:cubicBezTo>
                  <a:pt x="209398" y="1341291"/>
                  <a:pt x="224814" y="1325875"/>
                  <a:pt x="238303" y="1309175"/>
                </a:cubicBezTo>
                <a:cubicBezTo>
                  <a:pt x="251792" y="1292796"/>
                  <a:pt x="269455" y="1280913"/>
                  <a:pt x="281017" y="1263249"/>
                </a:cubicBezTo>
                <a:cubicBezTo>
                  <a:pt x="284871" y="1257468"/>
                  <a:pt x="290652" y="1252972"/>
                  <a:pt x="296754" y="1249118"/>
                </a:cubicBezTo>
                <a:close/>
                <a:moveTo>
                  <a:pt x="1200829" y="1247190"/>
                </a:moveTo>
                <a:cubicBezTo>
                  <a:pt x="1208537" y="1255219"/>
                  <a:pt x="1219456" y="1260679"/>
                  <a:pt x="1224273" y="1271598"/>
                </a:cubicBezTo>
                <a:cubicBezTo>
                  <a:pt x="1217529" y="1262285"/>
                  <a:pt x="1205968" y="1257788"/>
                  <a:pt x="1200829" y="1247190"/>
                </a:cubicBezTo>
                <a:close/>
                <a:moveTo>
                  <a:pt x="525744" y="1245584"/>
                </a:moveTo>
                <a:cubicBezTo>
                  <a:pt x="527671" y="1246548"/>
                  <a:pt x="528956" y="1247511"/>
                  <a:pt x="527992" y="1249438"/>
                </a:cubicBezTo>
                <a:cubicBezTo>
                  <a:pt x="527350" y="1251044"/>
                  <a:pt x="526386" y="1252649"/>
                  <a:pt x="524459" y="1252649"/>
                </a:cubicBezTo>
                <a:cubicBezTo>
                  <a:pt x="522211" y="1252649"/>
                  <a:pt x="521569" y="1251044"/>
                  <a:pt x="521569" y="1249117"/>
                </a:cubicBezTo>
                <a:cubicBezTo>
                  <a:pt x="522211" y="1247190"/>
                  <a:pt x="523817" y="1245905"/>
                  <a:pt x="525744" y="1245584"/>
                </a:cubicBezTo>
                <a:close/>
                <a:moveTo>
                  <a:pt x="569743" y="1244621"/>
                </a:moveTo>
                <a:cubicBezTo>
                  <a:pt x="569422" y="1256504"/>
                  <a:pt x="571349" y="1268066"/>
                  <a:pt x="569101" y="1282197"/>
                </a:cubicBezTo>
                <a:cubicBezTo>
                  <a:pt x="574239" y="1273847"/>
                  <a:pt x="573597" y="1265818"/>
                  <a:pt x="579378" y="1260358"/>
                </a:cubicBezTo>
                <a:cubicBezTo>
                  <a:pt x="584517" y="1263891"/>
                  <a:pt x="583553" y="1269351"/>
                  <a:pt x="585159" y="1274489"/>
                </a:cubicBezTo>
                <a:cubicBezTo>
                  <a:pt x="587086" y="1281234"/>
                  <a:pt x="585801" y="1289263"/>
                  <a:pt x="593831" y="1293117"/>
                </a:cubicBezTo>
                <a:lnTo>
                  <a:pt x="593836" y="1293120"/>
                </a:lnTo>
                <a:lnTo>
                  <a:pt x="615027" y="1272562"/>
                </a:lnTo>
                <a:cubicBezTo>
                  <a:pt x="616312" y="1271278"/>
                  <a:pt x="616954" y="1268708"/>
                  <a:pt x="620808" y="1269030"/>
                </a:cubicBezTo>
                <a:lnTo>
                  <a:pt x="597363" y="1295365"/>
                </a:lnTo>
                <a:lnTo>
                  <a:pt x="597364" y="1295365"/>
                </a:lnTo>
                <a:cubicBezTo>
                  <a:pt x="592867" y="1301146"/>
                  <a:pt x="586444" y="1304358"/>
                  <a:pt x="579699" y="1306605"/>
                </a:cubicBezTo>
                <a:cubicBezTo>
                  <a:pt x="574882" y="1308532"/>
                  <a:pt x="570064" y="1310138"/>
                  <a:pt x="566531" y="1303715"/>
                </a:cubicBezTo>
                <a:cubicBezTo>
                  <a:pt x="563641" y="1317525"/>
                  <a:pt x="560750" y="1330051"/>
                  <a:pt x="557860" y="1342897"/>
                </a:cubicBezTo>
                <a:cubicBezTo>
                  <a:pt x="558502" y="1326518"/>
                  <a:pt x="555612" y="1309496"/>
                  <a:pt x="564283" y="1293759"/>
                </a:cubicBezTo>
                <a:cubicBezTo>
                  <a:pt x="566853" y="1289263"/>
                  <a:pt x="566210" y="1282839"/>
                  <a:pt x="566531" y="1277380"/>
                </a:cubicBezTo>
                <a:cubicBezTo>
                  <a:pt x="567495" y="1266460"/>
                  <a:pt x="568137" y="1255541"/>
                  <a:pt x="569743" y="1244621"/>
                </a:cubicBezTo>
                <a:close/>
                <a:moveTo>
                  <a:pt x="646181" y="1243015"/>
                </a:moveTo>
                <a:cubicBezTo>
                  <a:pt x="647144" y="1243978"/>
                  <a:pt x="648429" y="1245905"/>
                  <a:pt x="648108" y="1246869"/>
                </a:cubicBezTo>
                <a:cubicBezTo>
                  <a:pt x="646502" y="1250401"/>
                  <a:pt x="645217" y="1246226"/>
                  <a:pt x="643291" y="1246547"/>
                </a:cubicBezTo>
                <a:cubicBezTo>
                  <a:pt x="640079" y="1247190"/>
                  <a:pt x="638794" y="1250080"/>
                  <a:pt x="636546" y="1252007"/>
                </a:cubicBezTo>
                <a:cubicBezTo>
                  <a:pt x="634298" y="1253613"/>
                  <a:pt x="632371" y="1256182"/>
                  <a:pt x="630444" y="1258752"/>
                </a:cubicBezTo>
                <a:cubicBezTo>
                  <a:pt x="630765" y="1250723"/>
                  <a:pt x="635583" y="1246869"/>
                  <a:pt x="640721" y="1243336"/>
                </a:cubicBezTo>
                <a:cubicBezTo>
                  <a:pt x="642648" y="1242051"/>
                  <a:pt x="644254" y="1241088"/>
                  <a:pt x="646181" y="1243015"/>
                </a:cubicBezTo>
                <a:close/>
                <a:moveTo>
                  <a:pt x="1045064" y="1240125"/>
                </a:moveTo>
                <a:cubicBezTo>
                  <a:pt x="1047954" y="1240446"/>
                  <a:pt x="1049239" y="1242052"/>
                  <a:pt x="1049239" y="1244621"/>
                </a:cubicBezTo>
                <a:cubicBezTo>
                  <a:pt x="1049239" y="1246869"/>
                  <a:pt x="1047633" y="1248475"/>
                  <a:pt x="1045385" y="1248154"/>
                </a:cubicBezTo>
                <a:cubicBezTo>
                  <a:pt x="1043458" y="1248154"/>
                  <a:pt x="1041210" y="1247190"/>
                  <a:pt x="1041210" y="1244621"/>
                </a:cubicBezTo>
                <a:cubicBezTo>
                  <a:pt x="1041210" y="1242373"/>
                  <a:pt x="1042816" y="1240767"/>
                  <a:pt x="1045064" y="1240125"/>
                </a:cubicBezTo>
                <a:close/>
                <a:moveTo>
                  <a:pt x="1142057" y="1233701"/>
                </a:moveTo>
                <a:cubicBezTo>
                  <a:pt x="1143984" y="1231453"/>
                  <a:pt x="1147838" y="1232738"/>
                  <a:pt x="1148480" y="1233701"/>
                </a:cubicBezTo>
                <a:cubicBezTo>
                  <a:pt x="1155225" y="1245584"/>
                  <a:pt x="1169356" y="1249439"/>
                  <a:pt x="1177064" y="1260037"/>
                </a:cubicBezTo>
                <a:cubicBezTo>
                  <a:pt x="1177706" y="1261001"/>
                  <a:pt x="1178348" y="1261964"/>
                  <a:pt x="1176743" y="1263891"/>
                </a:cubicBezTo>
                <a:cubicBezTo>
                  <a:pt x="1167429" y="1253292"/>
                  <a:pt x="1151692" y="1251687"/>
                  <a:pt x="1143984" y="1238840"/>
                </a:cubicBezTo>
                <a:cubicBezTo>
                  <a:pt x="1143020" y="1237234"/>
                  <a:pt x="1140451" y="1235628"/>
                  <a:pt x="1142057" y="1233701"/>
                </a:cubicBezTo>
                <a:close/>
                <a:moveTo>
                  <a:pt x="1076218" y="1231454"/>
                </a:moveTo>
                <a:lnTo>
                  <a:pt x="1086151" y="1239835"/>
                </a:lnTo>
                <a:lnTo>
                  <a:pt x="1086174" y="1239804"/>
                </a:lnTo>
                <a:lnTo>
                  <a:pt x="1086312" y="1239971"/>
                </a:lnTo>
                <a:lnTo>
                  <a:pt x="1086495" y="1240126"/>
                </a:lnTo>
                <a:lnTo>
                  <a:pt x="1086461" y="1240152"/>
                </a:lnTo>
                <a:lnTo>
                  <a:pt x="1096772" y="1252651"/>
                </a:lnTo>
                <a:cubicBezTo>
                  <a:pt x="1091313" y="1250403"/>
                  <a:pt x="1088101" y="1245906"/>
                  <a:pt x="1085210" y="1241089"/>
                </a:cubicBezTo>
                <a:lnTo>
                  <a:pt x="1085210" y="1241089"/>
                </a:lnTo>
                <a:close/>
                <a:moveTo>
                  <a:pt x="1056306" y="1213147"/>
                </a:moveTo>
                <a:cubicBezTo>
                  <a:pt x="1060802" y="1213789"/>
                  <a:pt x="1063051" y="1217322"/>
                  <a:pt x="1066904" y="1220212"/>
                </a:cubicBezTo>
                <a:cubicBezTo>
                  <a:pt x="1059196" y="1222461"/>
                  <a:pt x="1058875" y="1216359"/>
                  <a:pt x="1056306" y="1213147"/>
                </a:cubicBezTo>
                <a:close/>
                <a:moveTo>
                  <a:pt x="1143983" y="1196125"/>
                </a:moveTo>
                <a:cubicBezTo>
                  <a:pt x="1153618" y="1196447"/>
                  <a:pt x="1157793" y="1200622"/>
                  <a:pt x="1157793" y="1211541"/>
                </a:cubicBezTo>
                <a:cubicBezTo>
                  <a:pt x="1159720" y="1218928"/>
                  <a:pt x="1154903" y="1221497"/>
                  <a:pt x="1147516" y="1222140"/>
                </a:cubicBezTo>
                <a:cubicBezTo>
                  <a:pt x="1140451" y="1222461"/>
                  <a:pt x="1130816" y="1212826"/>
                  <a:pt x="1132421" y="1205760"/>
                </a:cubicBezTo>
                <a:cubicBezTo>
                  <a:pt x="1133706" y="1200622"/>
                  <a:pt x="1136918" y="1195804"/>
                  <a:pt x="1143983" y="1196125"/>
                </a:cubicBezTo>
                <a:close/>
                <a:moveTo>
                  <a:pt x="188843" y="1185166"/>
                </a:moveTo>
                <a:cubicBezTo>
                  <a:pt x="190770" y="1184484"/>
                  <a:pt x="192536" y="1184403"/>
                  <a:pt x="193660" y="1186812"/>
                </a:cubicBezTo>
                <a:cubicBezTo>
                  <a:pt x="195908" y="1190987"/>
                  <a:pt x="190127" y="1192914"/>
                  <a:pt x="187558" y="1195162"/>
                </a:cubicBezTo>
                <a:cubicBezTo>
                  <a:pt x="175033" y="1203833"/>
                  <a:pt x="162507" y="1212505"/>
                  <a:pt x="149661" y="1221176"/>
                </a:cubicBezTo>
                <a:cubicBezTo>
                  <a:pt x="144201" y="1224709"/>
                  <a:pt x="139384" y="1230169"/>
                  <a:pt x="140668" y="1236271"/>
                </a:cubicBezTo>
                <a:cubicBezTo>
                  <a:pt x="141311" y="1239161"/>
                  <a:pt x="143639" y="1239884"/>
                  <a:pt x="146369" y="1240125"/>
                </a:cubicBezTo>
                <a:lnTo>
                  <a:pt x="154251" y="1241062"/>
                </a:lnTo>
                <a:lnTo>
                  <a:pt x="155122" y="1240767"/>
                </a:lnTo>
                <a:cubicBezTo>
                  <a:pt x="158976" y="1239804"/>
                  <a:pt x="163151" y="1239804"/>
                  <a:pt x="167326" y="1239482"/>
                </a:cubicBezTo>
                <a:cubicBezTo>
                  <a:pt x="177604" y="1238519"/>
                  <a:pt x="188523" y="1239482"/>
                  <a:pt x="196874" y="1231132"/>
                </a:cubicBezTo>
                <a:cubicBezTo>
                  <a:pt x="179531" y="1254898"/>
                  <a:pt x="158012" y="1274168"/>
                  <a:pt x="138100" y="1295043"/>
                </a:cubicBezTo>
                <a:cubicBezTo>
                  <a:pt x="143881" y="1285088"/>
                  <a:pt x="151910" y="1276416"/>
                  <a:pt x="159939" y="1268387"/>
                </a:cubicBezTo>
                <a:cubicBezTo>
                  <a:pt x="166684" y="1261964"/>
                  <a:pt x="171501" y="1253614"/>
                  <a:pt x="178888" y="1247833"/>
                </a:cubicBezTo>
                <a:cubicBezTo>
                  <a:pt x="180173" y="1246869"/>
                  <a:pt x="181458" y="1245263"/>
                  <a:pt x="180494" y="1243336"/>
                </a:cubicBezTo>
                <a:cubicBezTo>
                  <a:pt x="179209" y="1241409"/>
                  <a:pt x="177282" y="1242373"/>
                  <a:pt x="175677" y="1242373"/>
                </a:cubicBezTo>
                <a:cubicBezTo>
                  <a:pt x="170217" y="1242052"/>
                  <a:pt x="164918" y="1243176"/>
                  <a:pt x="159699" y="1243858"/>
                </a:cubicBezTo>
                <a:lnTo>
                  <a:pt x="150634" y="1243177"/>
                </a:lnTo>
                <a:lnTo>
                  <a:pt x="149380" y="1243859"/>
                </a:lnTo>
                <a:cubicBezTo>
                  <a:pt x="147493" y="1243738"/>
                  <a:pt x="145486" y="1243016"/>
                  <a:pt x="143559" y="1243016"/>
                </a:cubicBezTo>
                <a:cubicBezTo>
                  <a:pt x="135209" y="1241089"/>
                  <a:pt x="127822" y="1243337"/>
                  <a:pt x="119793" y="1247191"/>
                </a:cubicBezTo>
                <a:cubicBezTo>
                  <a:pt x="110800" y="1251366"/>
                  <a:pt x="101165" y="1254256"/>
                  <a:pt x="91531" y="1256183"/>
                </a:cubicBezTo>
                <a:cubicBezTo>
                  <a:pt x="85428" y="1257468"/>
                  <a:pt x="80932" y="1261001"/>
                  <a:pt x="76436" y="1264533"/>
                </a:cubicBezTo>
                <a:lnTo>
                  <a:pt x="41868" y="1288417"/>
                </a:lnTo>
                <a:lnTo>
                  <a:pt x="42072" y="1288621"/>
                </a:lnTo>
                <a:cubicBezTo>
                  <a:pt x="29226" y="1297935"/>
                  <a:pt x="15095" y="1304679"/>
                  <a:pt x="0" y="1309817"/>
                </a:cubicBezTo>
                <a:lnTo>
                  <a:pt x="40145" y="1286694"/>
                </a:lnTo>
                <a:lnTo>
                  <a:pt x="40145" y="1286694"/>
                </a:lnTo>
                <a:cubicBezTo>
                  <a:pt x="57808" y="1276737"/>
                  <a:pt x="73545" y="1263891"/>
                  <a:pt x="85750" y="1247512"/>
                </a:cubicBezTo>
                <a:cubicBezTo>
                  <a:pt x="97954" y="1231132"/>
                  <a:pt x="114654" y="1224709"/>
                  <a:pt x="132318" y="1219250"/>
                </a:cubicBezTo>
                <a:cubicBezTo>
                  <a:pt x="134887" y="1218286"/>
                  <a:pt x="137136" y="1217323"/>
                  <a:pt x="139063" y="1215717"/>
                </a:cubicBezTo>
                <a:cubicBezTo>
                  <a:pt x="152230" y="1204476"/>
                  <a:pt x="167646" y="1196447"/>
                  <a:pt x="182419" y="1187454"/>
                </a:cubicBezTo>
                <a:cubicBezTo>
                  <a:pt x="182741" y="1187454"/>
                  <a:pt x="183062" y="1187133"/>
                  <a:pt x="183062" y="1187133"/>
                </a:cubicBezTo>
                <a:cubicBezTo>
                  <a:pt x="184828" y="1187133"/>
                  <a:pt x="186916" y="1185849"/>
                  <a:pt x="188843" y="1185166"/>
                </a:cubicBezTo>
                <a:close/>
                <a:moveTo>
                  <a:pt x="518999" y="1177819"/>
                </a:moveTo>
                <a:cubicBezTo>
                  <a:pt x="519320" y="1177498"/>
                  <a:pt x="520926" y="1178461"/>
                  <a:pt x="520926" y="1179104"/>
                </a:cubicBezTo>
                <a:cubicBezTo>
                  <a:pt x="521568" y="1181994"/>
                  <a:pt x="519320" y="1183921"/>
                  <a:pt x="517715" y="1185848"/>
                </a:cubicBezTo>
                <a:cubicBezTo>
                  <a:pt x="517394" y="1186491"/>
                  <a:pt x="516752" y="1187133"/>
                  <a:pt x="516109" y="1187775"/>
                </a:cubicBezTo>
                <a:lnTo>
                  <a:pt x="516099" y="1187736"/>
                </a:lnTo>
                <a:lnTo>
                  <a:pt x="515867" y="1195885"/>
                </a:lnTo>
                <a:cubicBezTo>
                  <a:pt x="514341" y="1198454"/>
                  <a:pt x="512094" y="1201104"/>
                  <a:pt x="511291" y="1204797"/>
                </a:cubicBezTo>
                <a:lnTo>
                  <a:pt x="516066" y="1187603"/>
                </a:lnTo>
                <a:lnTo>
                  <a:pt x="515467" y="1185206"/>
                </a:lnTo>
                <a:cubicBezTo>
                  <a:pt x="515146" y="1181994"/>
                  <a:pt x="515788" y="1179425"/>
                  <a:pt x="518999" y="1177819"/>
                </a:cubicBezTo>
                <a:close/>
                <a:moveTo>
                  <a:pt x="63912" y="1168185"/>
                </a:moveTo>
                <a:cubicBezTo>
                  <a:pt x="61342" y="1171397"/>
                  <a:pt x="59415" y="1173324"/>
                  <a:pt x="57488" y="1175572"/>
                </a:cubicBezTo>
                <a:cubicBezTo>
                  <a:pt x="55561" y="1178141"/>
                  <a:pt x="52671" y="1178783"/>
                  <a:pt x="51065" y="1175893"/>
                </a:cubicBezTo>
                <a:cubicBezTo>
                  <a:pt x="49459" y="1173324"/>
                  <a:pt x="52028" y="1171397"/>
                  <a:pt x="53955" y="1170433"/>
                </a:cubicBezTo>
                <a:cubicBezTo>
                  <a:pt x="56525" y="1169470"/>
                  <a:pt x="59737" y="1169149"/>
                  <a:pt x="63912" y="1168185"/>
                </a:cubicBezTo>
                <a:close/>
                <a:moveTo>
                  <a:pt x="850520" y="1163608"/>
                </a:moveTo>
                <a:cubicBezTo>
                  <a:pt x="848433" y="1164732"/>
                  <a:pt x="847389" y="1167542"/>
                  <a:pt x="847228" y="1172359"/>
                </a:cubicBezTo>
                <a:cubicBezTo>
                  <a:pt x="846907" y="1193235"/>
                  <a:pt x="848192" y="1214111"/>
                  <a:pt x="843696" y="1234986"/>
                </a:cubicBezTo>
                <a:cubicBezTo>
                  <a:pt x="842090" y="1241409"/>
                  <a:pt x="844659" y="1246869"/>
                  <a:pt x="849798" y="1250402"/>
                </a:cubicBezTo>
                <a:cubicBezTo>
                  <a:pt x="858469" y="1255220"/>
                  <a:pt x="863608" y="1263570"/>
                  <a:pt x="869710" y="1270956"/>
                </a:cubicBezTo>
                <a:cubicBezTo>
                  <a:pt x="870031" y="1273526"/>
                  <a:pt x="873564" y="1271920"/>
                  <a:pt x="874206" y="1274168"/>
                </a:cubicBezTo>
                <a:cubicBezTo>
                  <a:pt x="874848" y="1277700"/>
                  <a:pt x="875169" y="1278343"/>
                  <a:pt x="877738" y="1277058"/>
                </a:cubicBezTo>
                <a:cubicBezTo>
                  <a:pt x="878381" y="1277058"/>
                  <a:pt x="879344" y="1276738"/>
                  <a:pt x="879986" y="1276095"/>
                </a:cubicBezTo>
                <a:cubicBezTo>
                  <a:pt x="880950" y="1272884"/>
                  <a:pt x="883520" y="1273526"/>
                  <a:pt x="886089" y="1272562"/>
                </a:cubicBezTo>
                <a:cubicBezTo>
                  <a:pt x="890907" y="1270635"/>
                  <a:pt x="897329" y="1269030"/>
                  <a:pt x="895081" y="1261321"/>
                </a:cubicBezTo>
                <a:cubicBezTo>
                  <a:pt x="891228" y="1247833"/>
                  <a:pt x="891870" y="1234665"/>
                  <a:pt x="894761" y="1220855"/>
                </a:cubicBezTo>
                <a:cubicBezTo>
                  <a:pt x="896045" y="1214111"/>
                  <a:pt x="898935" y="1206403"/>
                  <a:pt x="892191" y="1200300"/>
                </a:cubicBezTo>
                <a:cubicBezTo>
                  <a:pt x="888659" y="1197089"/>
                  <a:pt x="885446" y="1193877"/>
                  <a:pt x="882556" y="1189060"/>
                </a:cubicBezTo>
                <a:cubicBezTo>
                  <a:pt x="877417" y="1179746"/>
                  <a:pt x="870994" y="1170111"/>
                  <a:pt x="860074" y="1164972"/>
                </a:cubicBezTo>
                <a:cubicBezTo>
                  <a:pt x="855739" y="1163046"/>
                  <a:pt x="852608" y="1162483"/>
                  <a:pt x="850520" y="1163608"/>
                </a:cubicBezTo>
                <a:close/>
                <a:moveTo>
                  <a:pt x="588283" y="1161098"/>
                </a:moveTo>
                <a:lnTo>
                  <a:pt x="588243" y="1161232"/>
                </a:lnTo>
                <a:lnTo>
                  <a:pt x="588310" y="1161173"/>
                </a:lnTo>
                <a:close/>
                <a:moveTo>
                  <a:pt x="764529" y="1156462"/>
                </a:moveTo>
                <a:cubicBezTo>
                  <a:pt x="761478" y="1155900"/>
                  <a:pt x="758266" y="1156141"/>
                  <a:pt x="755054" y="1157586"/>
                </a:cubicBezTo>
                <a:lnTo>
                  <a:pt x="754827" y="1157894"/>
                </a:lnTo>
                <a:lnTo>
                  <a:pt x="754733" y="1157907"/>
                </a:lnTo>
                <a:cubicBezTo>
                  <a:pt x="749274" y="1160797"/>
                  <a:pt x="750237" y="1165615"/>
                  <a:pt x="752806" y="1170111"/>
                </a:cubicBezTo>
                <a:cubicBezTo>
                  <a:pt x="751200" y="1177498"/>
                  <a:pt x="752164" y="1184884"/>
                  <a:pt x="756339" y="1191629"/>
                </a:cubicBezTo>
                <a:cubicBezTo>
                  <a:pt x="760193" y="1196125"/>
                  <a:pt x="765332" y="1197410"/>
                  <a:pt x="771113" y="1196125"/>
                </a:cubicBezTo>
                <a:cubicBezTo>
                  <a:pt x="773842" y="1195483"/>
                  <a:pt x="776653" y="1194439"/>
                  <a:pt x="778700" y="1192794"/>
                </a:cubicBezTo>
                <a:lnTo>
                  <a:pt x="778824" y="1192506"/>
                </a:lnTo>
                <a:lnTo>
                  <a:pt x="778901" y="1192472"/>
                </a:lnTo>
                <a:cubicBezTo>
                  <a:pt x="780908" y="1190827"/>
                  <a:pt x="782193" y="1188579"/>
                  <a:pt x="782032" y="1185527"/>
                </a:cubicBezTo>
                <a:cubicBezTo>
                  <a:pt x="781711" y="1180388"/>
                  <a:pt x="781390" y="1174608"/>
                  <a:pt x="777857" y="1169790"/>
                </a:cubicBezTo>
                <a:cubicBezTo>
                  <a:pt x="778499" y="1165615"/>
                  <a:pt x="775609" y="1162082"/>
                  <a:pt x="773039" y="1160155"/>
                </a:cubicBezTo>
                <a:cubicBezTo>
                  <a:pt x="770471" y="1158389"/>
                  <a:pt x="767580" y="1157024"/>
                  <a:pt x="764529" y="1156462"/>
                </a:cubicBezTo>
                <a:close/>
                <a:moveTo>
                  <a:pt x="1045065" y="1155658"/>
                </a:moveTo>
                <a:cubicBezTo>
                  <a:pt x="1055664" y="1158870"/>
                  <a:pt x="1065299" y="1164651"/>
                  <a:pt x="1074934" y="1170111"/>
                </a:cubicBezTo>
                <a:cubicBezTo>
                  <a:pt x="1062408" y="1173323"/>
                  <a:pt x="1054058" y="1164972"/>
                  <a:pt x="1044744" y="1159512"/>
                </a:cubicBezTo>
                <a:cubicBezTo>
                  <a:pt x="1042817" y="1158549"/>
                  <a:pt x="1044423" y="1156943"/>
                  <a:pt x="1045065" y="1155658"/>
                </a:cubicBezTo>
                <a:close/>
                <a:moveTo>
                  <a:pt x="89604" y="1155338"/>
                </a:moveTo>
                <a:cubicBezTo>
                  <a:pt x="87356" y="1161119"/>
                  <a:pt x="83181" y="1162403"/>
                  <a:pt x="77721" y="1162082"/>
                </a:cubicBezTo>
                <a:cubicBezTo>
                  <a:pt x="80612" y="1159192"/>
                  <a:pt x="82539" y="1154696"/>
                  <a:pt x="89604" y="1155338"/>
                </a:cubicBezTo>
                <a:close/>
                <a:moveTo>
                  <a:pt x="583491" y="1149078"/>
                </a:moveTo>
                <a:lnTo>
                  <a:pt x="583454" y="1149137"/>
                </a:lnTo>
                <a:lnTo>
                  <a:pt x="588304" y="1153987"/>
                </a:lnTo>
                <a:lnTo>
                  <a:pt x="588352" y="1153729"/>
                </a:lnTo>
                <a:close/>
                <a:moveTo>
                  <a:pt x="875169" y="1144418"/>
                </a:moveTo>
                <a:cubicBezTo>
                  <a:pt x="874848" y="1144739"/>
                  <a:pt x="873884" y="1145382"/>
                  <a:pt x="873884" y="1145382"/>
                </a:cubicBezTo>
                <a:cubicBezTo>
                  <a:pt x="876132" y="1148914"/>
                  <a:pt x="870994" y="1152126"/>
                  <a:pt x="873884" y="1155338"/>
                </a:cubicBezTo>
                <a:cubicBezTo>
                  <a:pt x="877096" y="1160155"/>
                  <a:pt x="882556" y="1161118"/>
                  <a:pt x="887695" y="1162403"/>
                </a:cubicBezTo>
                <a:cubicBezTo>
                  <a:pt x="889301" y="1162724"/>
                  <a:pt x="891549" y="1163608"/>
                  <a:pt x="893315" y="1163688"/>
                </a:cubicBezTo>
                <a:lnTo>
                  <a:pt x="893380" y="1163604"/>
                </a:lnTo>
                <a:lnTo>
                  <a:pt x="893756" y="1163688"/>
                </a:lnTo>
                <a:cubicBezTo>
                  <a:pt x="895563" y="1163769"/>
                  <a:pt x="896848" y="1163046"/>
                  <a:pt x="896367" y="1160155"/>
                </a:cubicBezTo>
                <a:cubicBezTo>
                  <a:pt x="895724" y="1155659"/>
                  <a:pt x="893797" y="1149557"/>
                  <a:pt x="889301" y="1146024"/>
                </a:cubicBezTo>
                <a:lnTo>
                  <a:pt x="888991" y="1146047"/>
                </a:lnTo>
                <a:lnTo>
                  <a:pt x="888979" y="1146024"/>
                </a:lnTo>
                <a:lnTo>
                  <a:pt x="888319" y="1146098"/>
                </a:lnTo>
                <a:lnTo>
                  <a:pt x="882395" y="1146546"/>
                </a:lnTo>
                <a:cubicBezTo>
                  <a:pt x="879906" y="1147389"/>
                  <a:pt x="877417" y="1147791"/>
                  <a:pt x="875490" y="1144418"/>
                </a:cubicBezTo>
                <a:lnTo>
                  <a:pt x="875392" y="1144492"/>
                </a:lnTo>
                <a:close/>
                <a:moveTo>
                  <a:pt x="1099341" y="1137995"/>
                </a:moveTo>
                <a:cubicBezTo>
                  <a:pt x="1102874" y="1137674"/>
                  <a:pt x="1103837" y="1141528"/>
                  <a:pt x="1104159" y="1144419"/>
                </a:cubicBezTo>
                <a:cubicBezTo>
                  <a:pt x="1104159" y="1147630"/>
                  <a:pt x="1102874" y="1150842"/>
                  <a:pt x="1099020" y="1151806"/>
                </a:cubicBezTo>
                <a:cubicBezTo>
                  <a:pt x="1094524" y="1150842"/>
                  <a:pt x="1092597" y="1146988"/>
                  <a:pt x="1092275" y="1143455"/>
                </a:cubicBezTo>
                <a:cubicBezTo>
                  <a:pt x="1091954" y="1139601"/>
                  <a:pt x="1096451" y="1138316"/>
                  <a:pt x="1099341" y="1137995"/>
                </a:cubicBezTo>
                <a:close/>
                <a:moveTo>
                  <a:pt x="1146232" y="1134462"/>
                </a:moveTo>
                <a:cubicBezTo>
                  <a:pt x="1148801" y="1132856"/>
                  <a:pt x="1151050" y="1134462"/>
                  <a:pt x="1152655" y="1136068"/>
                </a:cubicBezTo>
                <a:cubicBezTo>
                  <a:pt x="1163254" y="1148593"/>
                  <a:pt x="1177063" y="1157586"/>
                  <a:pt x="1189589" y="1167863"/>
                </a:cubicBezTo>
                <a:cubicBezTo>
                  <a:pt x="1192800" y="1170753"/>
                  <a:pt x="1192479" y="1177498"/>
                  <a:pt x="1194406" y="1183600"/>
                </a:cubicBezTo>
                <a:cubicBezTo>
                  <a:pt x="1185413" y="1177176"/>
                  <a:pt x="1179954" y="1168826"/>
                  <a:pt x="1173209" y="1162082"/>
                </a:cubicBezTo>
                <a:cubicBezTo>
                  <a:pt x="1169998" y="1158871"/>
                  <a:pt x="1165181" y="1154053"/>
                  <a:pt x="1159721" y="1160476"/>
                </a:cubicBezTo>
                <a:cubicBezTo>
                  <a:pt x="1158436" y="1161761"/>
                  <a:pt x="1156830" y="1160797"/>
                  <a:pt x="1155867" y="1159513"/>
                </a:cubicBezTo>
                <a:cubicBezTo>
                  <a:pt x="1151050" y="1154053"/>
                  <a:pt x="1147517" y="1147951"/>
                  <a:pt x="1144305" y="1141528"/>
                </a:cubicBezTo>
                <a:cubicBezTo>
                  <a:pt x="1143342" y="1139601"/>
                  <a:pt x="1143020" y="1136389"/>
                  <a:pt x="1146232" y="1134462"/>
                </a:cubicBezTo>
                <a:close/>
                <a:moveTo>
                  <a:pt x="592224" y="1133178"/>
                </a:moveTo>
                <a:lnTo>
                  <a:pt x="591210" y="1135043"/>
                </a:lnTo>
                <a:lnTo>
                  <a:pt x="591189" y="1138669"/>
                </a:lnTo>
                <a:close/>
                <a:moveTo>
                  <a:pt x="861038" y="1128360"/>
                </a:moveTo>
                <a:cubicBezTo>
                  <a:pt x="857826" y="1126754"/>
                  <a:pt x="856863" y="1130608"/>
                  <a:pt x="855578" y="1132535"/>
                </a:cubicBezTo>
                <a:lnTo>
                  <a:pt x="855653" y="1133042"/>
                </a:lnTo>
                <a:lnTo>
                  <a:pt x="855578" y="1133178"/>
                </a:lnTo>
                <a:cubicBezTo>
                  <a:pt x="852367" y="1138958"/>
                  <a:pt x="859754" y="1150520"/>
                  <a:pt x="866177" y="1151162"/>
                </a:cubicBezTo>
                <a:cubicBezTo>
                  <a:pt x="868425" y="1151162"/>
                  <a:pt x="869067" y="1150199"/>
                  <a:pt x="869388" y="1148593"/>
                </a:cubicBezTo>
                <a:lnTo>
                  <a:pt x="869172" y="1148124"/>
                </a:lnTo>
                <a:lnTo>
                  <a:pt x="869388" y="1147951"/>
                </a:lnTo>
                <a:cubicBezTo>
                  <a:pt x="869710" y="1146024"/>
                  <a:pt x="869710" y="1143776"/>
                  <a:pt x="867462" y="1143776"/>
                </a:cubicBezTo>
                <a:lnTo>
                  <a:pt x="862873" y="1141634"/>
                </a:lnTo>
                <a:lnTo>
                  <a:pt x="864571" y="1137032"/>
                </a:lnTo>
                <a:lnTo>
                  <a:pt x="864561" y="1136416"/>
                </a:lnTo>
                <a:lnTo>
                  <a:pt x="864571" y="1136389"/>
                </a:lnTo>
                <a:lnTo>
                  <a:pt x="864554" y="1135961"/>
                </a:lnTo>
                <a:lnTo>
                  <a:pt x="864491" y="1132054"/>
                </a:lnTo>
                <a:lnTo>
                  <a:pt x="864393" y="1131966"/>
                </a:lnTo>
                <a:lnTo>
                  <a:pt x="864370" y="1131411"/>
                </a:lnTo>
                <a:cubicBezTo>
                  <a:pt x="863607" y="1130046"/>
                  <a:pt x="862323" y="1129002"/>
                  <a:pt x="861038" y="1128360"/>
                </a:cubicBezTo>
                <a:close/>
                <a:moveTo>
                  <a:pt x="526065" y="1126754"/>
                </a:moveTo>
                <a:cubicBezTo>
                  <a:pt x="525423" y="1133499"/>
                  <a:pt x="525102" y="1140243"/>
                  <a:pt x="524781" y="1146988"/>
                </a:cubicBezTo>
                <a:cubicBezTo>
                  <a:pt x="524460" y="1149557"/>
                  <a:pt x="524138" y="1152126"/>
                  <a:pt x="521569" y="1152768"/>
                </a:cubicBezTo>
                <a:cubicBezTo>
                  <a:pt x="519642" y="1153089"/>
                  <a:pt x="519000" y="1150199"/>
                  <a:pt x="516430" y="1149878"/>
                </a:cubicBezTo>
                <a:cubicBezTo>
                  <a:pt x="513540" y="1149557"/>
                  <a:pt x="516109" y="1146988"/>
                  <a:pt x="516752" y="1145061"/>
                </a:cubicBezTo>
                <a:cubicBezTo>
                  <a:pt x="519321" y="1138637"/>
                  <a:pt x="518679" y="1130929"/>
                  <a:pt x="526065" y="1126754"/>
                </a:cubicBezTo>
                <a:close/>
                <a:moveTo>
                  <a:pt x="911541" y="1124546"/>
                </a:moveTo>
                <a:cubicBezTo>
                  <a:pt x="910819" y="1124024"/>
                  <a:pt x="909534" y="1124184"/>
                  <a:pt x="907607" y="1124827"/>
                </a:cubicBezTo>
                <a:cubicBezTo>
                  <a:pt x="906162" y="1125308"/>
                  <a:pt x="904636" y="1125710"/>
                  <a:pt x="903672" y="1126633"/>
                </a:cubicBezTo>
                <a:lnTo>
                  <a:pt x="903624" y="1127054"/>
                </a:lnTo>
                <a:lnTo>
                  <a:pt x="903351" y="1127196"/>
                </a:lnTo>
                <a:cubicBezTo>
                  <a:pt x="902388" y="1128120"/>
                  <a:pt x="901986" y="1129485"/>
                  <a:pt x="902789" y="1131893"/>
                </a:cubicBezTo>
                <a:cubicBezTo>
                  <a:pt x="903431" y="1133820"/>
                  <a:pt x="903191" y="1135667"/>
                  <a:pt x="902348" y="1137312"/>
                </a:cubicBezTo>
                <a:lnTo>
                  <a:pt x="898605" y="1141204"/>
                </a:lnTo>
                <a:lnTo>
                  <a:pt x="893837" y="1140282"/>
                </a:lnTo>
                <a:cubicBezTo>
                  <a:pt x="892753" y="1138797"/>
                  <a:pt x="891710" y="1136871"/>
                  <a:pt x="889301" y="1136710"/>
                </a:cubicBezTo>
                <a:lnTo>
                  <a:pt x="889675" y="1137561"/>
                </a:lnTo>
                <a:lnTo>
                  <a:pt x="888979" y="1137032"/>
                </a:lnTo>
                <a:cubicBezTo>
                  <a:pt x="891870" y="1147630"/>
                  <a:pt x="898293" y="1155659"/>
                  <a:pt x="903753" y="1164330"/>
                </a:cubicBezTo>
                <a:cubicBezTo>
                  <a:pt x="906001" y="1167220"/>
                  <a:pt x="908571" y="1167542"/>
                  <a:pt x="911461" y="1165936"/>
                </a:cubicBezTo>
                <a:cubicBezTo>
                  <a:pt x="912906" y="1165133"/>
                  <a:pt x="914271" y="1164250"/>
                  <a:pt x="915114" y="1163046"/>
                </a:cubicBezTo>
                <a:lnTo>
                  <a:pt x="915122" y="1162971"/>
                </a:lnTo>
                <a:lnTo>
                  <a:pt x="915435" y="1162724"/>
                </a:lnTo>
                <a:cubicBezTo>
                  <a:pt x="916278" y="1161519"/>
                  <a:pt x="916599" y="1159993"/>
                  <a:pt x="915957" y="1157906"/>
                </a:cubicBezTo>
                <a:cubicBezTo>
                  <a:pt x="914993" y="1155336"/>
                  <a:pt x="914030" y="1152768"/>
                  <a:pt x="915957" y="1150198"/>
                </a:cubicBezTo>
                <a:cubicBezTo>
                  <a:pt x="916278" y="1149556"/>
                  <a:pt x="916599" y="1132534"/>
                  <a:pt x="916599" y="1131892"/>
                </a:cubicBezTo>
                <a:cubicBezTo>
                  <a:pt x="916920" y="1128038"/>
                  <a:pt x="911461" y="1130928"/>
                  <a:pt x="912103" y="1128359"/>
                </a:cubicBezTo>
                <a:cubicBezTo>
                  <a:pt x="912425" y="1126272"/>
                  <a:pt x="912264" y="1125067"/>
                  <a:pt x="911541" y="1124546"/>
                </a:cubicBezTo>
                <a:close/>
                <a:moveTo>
                  <a:pt x="538269" y="1120652"/>
                </a:moveTo>
                <a:cubicBezTo>
                  <a:pt x="538590" y="1120331"/>
                  <a:pt x="540195" y="1120974"/>
                  <a:pt x="540195" y="1121616"/>
                </a:cubicBezTo>
                <a:cubicBezTo>
                  <a:pt x="542122" y="1125470"/>
                  <a:pt x="538911" y="1127075"/>
                  <a:pt x="536342" y="1129966"/>
                </a:cubicBezTo>
                <a:cubicBezTo>
                  <a:pt x="534416" y="1125149"/>
                  <a:pt x="535379" y="1122579"/>
                  <a:pt x="538269" y="1120652"/>
                </a:cubicBezTo>
                <a:close/>
                <a:moveTo>
                  <a:pt x="606997" y="1112302"/>
                </a:moveTo>
                <a:cubicBezTo>
                  <a:pt x="603786" y="1116156"/>
                  <a:pt x="601538" y="1119046"/>
                  <a:pt x="604750" y="1124506"/>
                </a:cubicBezTo>
                <a:cubicBezTo>
                  <a:pt x="607961" y="1129644"/>
                  <a:pt x="605392" y="1137032"/>
                  <a:pt x="610851" y="1141849"/>
                </a:cubicBezTo>
                <a:cubicBezTo>
                  <a:pt x="611815" y="1142491"/>
                  <a:pt x="611494" y="1144418"/>
                  <a:pt x="610851" y="1145382"/>
                </a:cubicBezTo>
                <a:cubicBezTo>
                  <a:pt x="605713" y="1153732"/>
                  <a:pt x="606677" y="1163046"/>
                  <a:pt x="606355" y="1172038"/>
                </a:cubicBezTo>
                <a:cubicBezTo>
                  <a:pt x="606355" y="1173002"/>
                  <a:pt x="606355" y="1173644"/>
                  <a:pt x="606035" y="1174607"/>
                </a:cubicBezTo>
                <a:cubicBezTo>
                  <a:pt x="605392" y="1177177"/>
                  <a:pt x="605071" y="1181673"/>
                  <a:pt x="601859" y="1181352"/>
                </a:cubicBezTo>
                <a:cubicBezTo>
                  <a:pt x="598327" y="1181352"/>
                  <a:pt x="598647" y="1177177"/>
                  <a:pt x="598647" y="1174286"/>
                </a:cubicBezTo>
                <a:cubicBezTo>
                  <a:pt x="598327" y="1168184"/>
                  <a:pt x="597684" y="1162403"/>
                  <a:pt x="597042" y="1155659"/>
                </a:cubicBezTo>
                <a:cubicBezTo>
                  <a:pt x="595115" y="1158870"/>
                  <a:pt x="595757" y="1162403"/>
                  <a:pt x="592545" y="1164330"/>
                </a:cubicBezTo>
                <a:lnTo>
                  <a:pt x="589858" y="1163353"/>
                </a:lnTo>
                <a:lnTo>
                  <a:pt x="587568" y="1175491"/>
                </a:lnTo>
                <a:lnTo>
                  <a:pt x="584220" y="1184977"/>
                </a:lnTo>
                <a:lnTo>
                  <a:pt x="586443" y="1189702"/>
                </a:lnTo>
                <a:cubicBezTo>
                  <a:pt x="595436" y="1205118"/>
                  <a:pt x="616633" y="1214753"/>
                  <a:pt x="630443" y="1208009"/>
                </a:cubicBezTo>
                <a:cubicBezTo>
                  <a:pt x="644253" y="1201264"/>
                  <a:pt x="650355" y="1192271"/>
                  <a:pt x="647786" y="1177177"/>
                </a:cubicBezTo>
                <a:cubicBezTo>
                  <a:pt x="647144" y="1173644"/>
                  <a:pt x="645538" y="1171074"/>
                  <a:pt x="642326" y="1169790"/>
                </a:cubicBezTo>
                <a:cubicBezTo>
                  <a:pt x="627232" y="1163366"/>
                  <a:pt x="619202" y="1150199"/>
                  <a:pt x="612136" y="1136710"/>
                </a:cubicBezTo>
                <a:cubicBezTo>
                  <a:pt x="609567" y="1131572"/>
                  <a:pt x="610531" y="1125148"/>
                  <a:pt x="609246" y="1119367"/>
                </a:cubicBezTo>
                <a:cubicBezTo>
                  <a:pt x="608603" y="1117119"/>
                  <a:pt x="609567" y="1114550"/>
                  <a:pt x="606997" y="1112302"/>
                </a:cubicBezTo>
                <a:close/>
                <a:moveTo>
                  <a:pt x="884162" y="1109732"/>
                </a:moveTo>
                <a:lnTo>
                  <a:pt x="884162" y="1109733"/>
                </a:lnTo>
                <a:lnTo>
                  <a:pt x="884162" y="1109733"/>
                </a:lnTo>
                <a:close/>
                <a:moveTo>
                  <a:pt x="889622" y="1107363"/>
                </a:moveTo>
                <a:lnTo>
                  <a:pt x="884609" y="1109538"/>
                </a:lnTo>
                <a:lnTo>
                  <a:pt x="884483" y="1109411"/>
                </a:lnTo>
                <a:lnTo>
                  <a:pt x="884536" y="1109570"/>
                </a:lnTo>
                <a:lnTo>
                  <a:pt x="884162" y="1109732"/>
                </a:lnTo>
                <a:cubicBezTo>
                  <a:pt x="883359" y="1109411"/>
                  <a:pt x="882476" y="1108929"/>
                  <a:pt x="881753" y="1108889"/>
                </a:cubicBezTo>
                <a:cubicBezTo>
                  <a:pt x="881030" y="1108849"/>
                  <a:pt x="880468" y="1109250"/>
                  <a:pt x="880308" y="1110696"/>
                </a:cubicBezTo>
                <a:cubicBezTo>
                  <a:pt x="879986" y="1114228"/>
                  <a:pt x="881271" y="1117440"/>
                  <a:pt x="883840" y="1120009"/>
                </a:cubicBezTo>
                <a:cubicBezTo>
                  <a:pt x="884804" y="1120973"/>
                  <a:pt x="886088" y="1120973"/>
                  <a:pt x="887052" y="1120009"/>
                </a:cubicBezTo>
                <a:lnTo>
                  <a:pt x="887088" y="1119688"/>
                </a:lnTo>
                <a:lnTo>
                  <a:pt x="887374" y="1119688"/>
                </a:lnTo>
                <a:cubicBezTo>
                  <a:pt x="889301" y="1117441"/>
                  <a:pt x="886731" y="1116156"/>
                  <a:pt x="886089" y="1114229"/>
                </a:cubicBezTo>
                <a:lnTo>
                  <a:pt x="884795" y="1110347"/>
                </a:lnTo>
                <a:lnTo>
                  <a:pt x="895081" y="1120330"/>
                </a:lnTo>
                <a:cubicBezTo>
                  <a:pt x="895724" y="1122899"/>
                  <a:pt x="898615" y="1123542"/>
                  <a:pt x="900862" y="1123542"/>
                </a:cubicBezTo>
                <a:lnTo>
                  <a:pt x="900977" y="1123427"/>
                </a:lnTo>
                <a:lnTo>
                  <a:pt x="901183" y="1123542"/>
                </a:lnTo>
                <a:cubicBezTo>
                  <a:pt x="901826" y="1123542"/>
                  <a:pt x="903432" y="1122257"/>
                  <a:pt x="903432" y="1121294"/>
                </a:cubicBezTo>
                <a:cubicBezTo>
                  <a:pt x="903753" y="1118725"/>
                  <a:pt x="901505" y="1117761"/>
                  <a:pt x="899578" y="1117441"/>
                </a:cubicBezTo>
                <a:lnTo>
                  <a:pt x="898794" y="1116862"/>
                </a:lnTo>
                <a:lnTo>
                  <a:pt x="894796" y="1111864"/>
                </a:lnTo>
                <a:lnTo>
                  <a:pt x="894439" y="1111017"/>
                </a:lnTo>
                <a:lnTo>
                  <a:pt x="894058" y="1110969"/>
                </a:lnTo>
                <a:close/>
                <a:moveTo>
                  <a:pt x="977942" y="1100739"/>
                </a:moveTo>
                <a:lnTo>
                  <a:pt x="977666" y="1101107"/>
                </a:lnTo>
                <a:lnTo>
                  <a:pt x="977620" y="1101060"/>
                </a:lnTo>
                <a:cubicBezTo>
                  <a:pt x="975693" y="1101060"/>
                  <a:pt x="974730" y="1102987"/>
                  <a:pt x="974730" y="1104914"/>
                </a:cubicBezTo>
                <a:cubicBezTo>
                  <a:pt x="974730" y="1108768"/>
                  <a:pt x="976978" y="1110374"/>
                  <a:pt x="980832" y="1110374"/>
                </a:cubicBezTo>
                <a:cubicBezTo>
                  <a:pt x="982438" y="1110374"/>
                  <a:pt x="984364" y="1110695"/>
                  <a:pt x="984364" y="1107805"/>
                </a:cubicBezTo>
                <a:lnTo>
                  <a:pt x="984314" y="1107755"/>
                </a:lnTo>
                <a:lnTo>
                  <a:pt x="984686" y="1107484"/>
                </a:lnTo>
                <a:cubicBezTo>
                  <a:pt x="983080" y="1104915"/>
                  <a:pt x="982116" y="1101061"/>
                  <a:pt x="977942" y="1100739"/>
                </a:cubicBezTo>
                <a:close/>
                <a:moveTo>
                  <a:pt x="942292" y="1100419"/>
                </a:moveTo>
                <a:cubicBezTo>
                  <a:pt x="939723" y="1099776"/>
                  <a:pt x="939081" y="1100739"/>
                  <a:pt x="938759" y="1102345"/>
                </a:cubicBezTo>
                <a:cubicBezTo>
                  <a:pt x="937796" y="1105557"/>
                  <a:pt x="944861" y="1119367"/>
                  <a:pt x="948073" y="1120331"/>
                </a:cubicBezTo>
                <a:cubicBezTo>
                  <a:pt x="950001" y="1120812"/>
                  <a:pt x="951044" y="1120331"/>
                  <a:pt x="951526" y="1119448"/>
                </a:cubicBezTo>
                <a:lnTo>
                  <a:pt x="951598" y="1116485"/>
                </a:lnTo>
                <a:lnTo>
                  <a:pt x="951606" y="1116477"/>
                </a:lnTo>
                <a:lnTo>
                  <a:pt x="951599" y="1116463"/>
                </a:lnTo>
                <a:lnTo>
                  <a:pt x="951606" y="1116155"/>
                </a:lnTo>
                <a:lnTo>
                  <a:pt x="949258" y="1112098"/>
                </a:lnTo>
                <a:lnTo>
                  <a:pt x="948033" y="1109813"/>
                </a:lnTo>
                <a:cubicBezTo>
                  <a:pt x="946709" y="1107645"/>
                  <a:pt x="945504" y="1105397"/>
                  <a:pt x="945183" y="1102667"/>
                </a:cubicBezTo>
                <a:cubicBezTo>
                  <a:pt x="945183" y="1101703"/>
                  <a:pt x="942935" y="1101061"/>
                  <a:pt x="942293" y="1100419"/>
                </a:cubicBezTo>
                <a:lnTo>
                  <a:pt x="942292" y="1100419"/>
                </a:lnTo>
                <a:close/>
                <a:moveTo>
                  <a:pt x="278448" y="1093995"/>
                </a:moveTo>
                <a:cubicBezTo>
                  <a:pt x="276200" y="1100097"/>
                  <a:pt x="273951" y="1101381"/>
                  <a:pt x="265601" y="1101703"/>
                </a:cubicBezTo>
                <a:cubicBezTo>
                  <a:pt x="269455" y="1097528"/>
                  <a:pt x="275557" y="1098170"/>
                  <a:pt x="278448" y="1093995"/>
                </a:cubicBezTo>
                <a:close/>
                <a:moveTo>
                  <a:pt x="269455" y="1086287"/>
                </a:moveTo>
                <a:cubicBezTo>
                  <a:pt x="270097" y="1086929"/>
                  <a:pt x="271061" y="1087893"/>
                  <a:pt x="271703" y="1088536"/>
                </a:cubicBezTo>
                <a:cubicBezTo>
                  <a:pt x="265601" y="1094959"/>
                  <a:pt x="257251" y="1098171"/>
                  <a:pt x="248901" y="1101061"/>
                </a:cubicBezTo>
                <a:cubicBezTo>
                  <a:pt x="255966" y="1096244"/>
                  <a:pt x="262711" y="1091105"/>
                  <a:pt x="269455" y="1086287"/>
                </a:cubicBezTo>
                <a:close/>
                <a:moveTo>
                  <a:pt x="1082640" y="1081470"/>
                </a:moveTo>
                <a:cubicBezTo>
                  <a:pt x="1081356" y="1081470"/>
                  <a:pt x="1080392" y="1082434"/>
                  <a:pt x="1081034" y="1083718"/>
                </a:cubicBezTo>
                <a:cubicBezTo>
                  <a:pt x="1081998" y="1085645"/>
                  <a:pt x="1083604" y="1086929"/>
                  <a:pt x="1085852" y="1086929"/>
                </a:cubicBezTo>
                <a:cubicBezTo>
                  <a:pt x="1086815" y="1086608"/>
                  <a:pt x="1088421" y="1086608"/>
                  <a:pt x="1087779" y="1085003"/>
                </a:cubicBezTo>
                <a:cubicBezTo>
                  <a:pt x="1087136" y="1082434"/>
                  <a:pt x="1084888" y="1081791"/>
                  <a:pt x="1082640" y="1081470"/>
                </a:cubicBezTo>
                <a:close/>
                <a:moveTo>
                  <a:pt x="911782" y="1081149"/>
                </a:moveTo>
                <a:cubicBezTo>
                  <a:pt x="908891" y="1079543"/>
                  <a:pt x="906322" y="1081791"/>
                  <a:pt x="905037" y="1085003"/>
                </a:cubicBezTo>
                <a:cubicBezTo>
                  <a:pt x="904717" y="1086287"/>
                  <a:pt x="902789" y="1087251"/>
                  <a:pt x="904074" y="1088857"/>
                </a:cubicBezTo>
                <a:cubicBezTo>
                  <a:pt x="905359" y="1090141"/>
                  <a:pt x="906643" y="1089821"/>
                  <a:pt x="907928" y="1088857"/>
                </a:cubicBezTo>
                <a:cubicBezTo>
                  <a:pt x="911140" y="1086930"/>
                  <a:pt x="913388" y="1088215"/>
                  <a:pt x="914994" y="1091426"/>
                </a:cubicBezTo>
                <a:cubicBezTo>
                  <a:pt x="917563" y="1096565"/>
                  <a:pt x="921738" y="1102345"/>
                  <a:pt x="919169" y="1107484"/>
                </a:cubicBezTo>
                <a:cubicBezTo>
                  <a:pt x="913388" y="1118403"/>
                  <a:pt x="914994" y="1123221"/>
                  <a:pt x="927198" y="1127396"/>
                </a:cubicBezTo>
                <a:lnTo>
                  <a:pt x="934764" y="1128189"/>
                </a:lnTo>
                <a:lnTo>
                  <a:pt x="935771" y="1128299"/>
                </a:lnTo>
                <a:lnTo>
                  <a:pt x="936128" y="1128349"/>
                </a:lnTo>
                <a:lnTo>
                  <a:pt x="945825" y="1129965"/>
                </a:lnTo>
                <a:cubicBezTo>
                  <a:pt x="943898" y="1126432"/>
                  <a:pt x="942934" y="1124826"/>
                  <a:pt x="941971" y="1123541"/>
                </a:cubicBezTo>
                <a:cubicBezTo>
                  <a:pt x="935226" y="1115513"/>
                  <a:pt x="931694" y="1106199"/>
                  <a:pt x="928161" y="1096564"/>
                </a:cubicBezTo>
                <a:cubicBezTo>
                  <a:pt x="925271" y="1089177"/>
                  <a:pt x="919169" y="1084360"/>
                  <a:pt x="912103" y="1081149"/>
                </a:cubicBezTo>
                <a:lnTo>
                  <a:pt x="911902" y="1081263"/>
                </a:lnTo>
                <a:close/>
                <a:moveTo>
                  <a:pt x="957387" y="1079222"/>
                </a:moveTo>
                <a:cubicBezTo>
                  <a:pt x="955460" y="1078901"/>
                  <a:pt x="955139" y="1080507"/>
                  <a:pt x="955139" y="1082113"/>
                </a:cubicBezTo>
                <a:cubicBezTo>
                  <a:pt x="955460" y="1084361"/>
                  <a:pt x="956745" y="1085967"/>
                  <a:pt x="958993" y="1085967"/>
                </a:cubicBezTo>
                <a:lnTo>
                  <a:pt x="959314" y="1086287"/>
                </a:lnTo>
                <a:cubicBezTo>
                  <a:pt x="960599" y="1085645"/>
                  <a:pt x="961884" y="1085003"/>
                  <a:pt x="961884" y="1083397"/>
                </a:cubicBezTo>
                <a:lnTo>
                  <a:pt x="961403" y="1082954"/>
                </a:lnTo>
                <a:lnTo>
                  <a:pt x="961562" y="1082755"/>
                </a:lnTo>
                <a:cubicBezTo>
                  <a:pt x="961241" y="1080507"/>
                  <a:pt x="959314" y="1079543"/>
                  <a:pt x="957387" y="1079222"/>
                </a:cubicBezTo>
                <a:close/>
                <a:moveTo>
                  <a:pt x="993839" y="1073642"/>
                </a:moveTo>
                <a:cubicBezTo>
                  <a:pt x="991350" y="1075127"/>
                  <a:pt x="990949" y="1080025"/>
                  <a:pt x="990146" y="1089820"/>
                </a:cubicBezTo>
                <a:lnTo>
                  <a:pt x="990146" y="1090141"/>
                </a:lnTo>
                <a:lnTo>
                  <a:pt x="990146" y="1091426"/>
                </a:lnTo>
                <a:lnTo>
                  <a:pt x="990146" y="1091747"/>
                </a:lnTo>
                <a:lnTo>
                  <a:pt x="992036" y="1095693"/>
                </a:lnTo>
                <a:lnTo>
                  <a:pt x="994521" y="1101302"/>
                </a:lnTo>
                <a:lnTo>
                  <a:pt x="997139" y="1104288"/>
                </a:lnTo>
                <a:lnTo>
                  <a:pt x="1001065" y="1109090"/>
                </a:lnTo>
                <a:cubicBezTo>
                  <a:pt x="1007488" y="1110053"/>
                  <a:pt x="1009736" y="1104273"/>
                  <a:pt x="1013270" y="1100739"/>
                </a:cubicBezTo>
                <a:cubicBezTo>
                  <a:pt x="1014554" y="1099776"/>
                  <a:pt x="1015197" y="1097849"/>
                  <a:pt x="1016160" y="1096565"/>
                </a:cubicBezTo>
                <a:cubicBezTo>
                  <a:pt x="1020657" y="1090141"/>
                  <a:pt x="1022985" y="1087572"/>
                  <a:pt x="1022463" y="1085645"/>
                </a:cubicBezTo>
                <a:lnTo>
                  <a:pt x="1022432" y="1085617"/>
                </a:lnTo>
                <a:lnTo>
                  <a:pt x="1022462" y="1085565"/>
                </a:lnTo>
                <a:cubicBezTo>
                  <a:pt x="1021941" y="1083638"/>
                  <a:pt x="1018569" y="1082273"/>
                  <a:pt x="1011664" y="1078258"/>
                </a:cubicBezTo>
                <a:cubicBezTo>
                  <a:pt x="1011021" y="1077937"/>
                  <a:pt x="1010379" y="1077937"/>
                  <a:pt x="1010058" y="1077937"/>
                </a:cubicBezTo>
                <a:cubicBezTo>
                  <a:pt x="1000905" y="1074083"/>
                  <a:pt x="996328" y="1072157"/>
                  <a:pt x="993839" y="1073642"/>
                </a:cubicBezTo>
                <a:close/>
                <a:moveTo>
                  <a:pt x="1015758" y="1072758"/>
                </a:moveTo>
                <a:cubicBezTo>
                  <a:pt x="1015116" y="1073200"/>
                  <a:pt x="1014715" y="1073922"/>
                  <a:pt x="1015197" y="1074404"/>
                </a:cubicBezTo>
                <a:lnTo>
                  <a:pt x="1015536" y="1074672"/>
                </a:lnTo>
                <a:lnTo>
                  <a:pt x="1015518" y="1074726"/>
                </a:lnTo>
                <a:cubicBezTo>
                  <a:pt x="1017124" y="1076653"/>
                  <a:pt x="1019693" y="1077937"/>
                  <a:pt x="1021620" y="1079543"/>
                </a:cubicBezTo>
                <a:cubicBezTo>
                  <a:pt x="1023868" y="1079222"/>
                  <a:pt x="1025795" y="1077937"/>
                  <a:pt x="1025795" y="1076653"/>
                </a:cubicBezTo>
                <a:lnTo>
                  <a:pt x="1025201" y="1076220"/>
                </a:lnTo>
                <a:lnTo>
                  <a:pt x="1025473" y="1076010"/>
                </a:lnTo>
                <a:cubicBezTo>
                  <a:pt x="1024831" y="1071835"/>
                  <a:pt x="1020014" y="1075689"/>
                  <a:pt x="1017766" y="1072799"/>
                </a:cubicBezTo>
                <a:cubicBezTo>
                  <a:pt x="1017284" y="1072157"/>
                  <a:pt x="1016401" y="1072317"/>
                  <a:pt x="1015758" y="1072758"/>
                </a:cubicBezTo>
                <a:close/>
                <a:moveTo>
                  <a:pt x="291938" y="1069908"/>
                </a:moveTo>
                <a:cubicBezTo>
                  <a:pt x="282303" y="1075047"/>
                  <a:pt x="280697" y="1085002"/>
                  <a:pt x="271705" y="1088535"/>
                </a:cubicBezTo>
                <a:cubicBezTo>
                  <a:pt x="270099" y="1088856"/>
                  <a:pt x="269135" y="1088214"/>
                  <a:pt x="269456" y="1086287"/>
                </a:cubicBezTo>
                <a:cubicBezTo>
                  <a:pt x="272989" y="1077295"/>
                  <a:pt x="278128" y="1069908"/>
                  <a:pt x="291938" y="1069908"/>
                </a:cubicBezTo>
                <a:close/>
                <a:moveTo>
                  <a:pt x="982759" y="1067338"/>
                </a:moveTo>
                <a:cubicBezTo>
                  <a:pt x="979548" y="1067016"/>
                  <a:pt x="978664" y="1068542"/>
                  <a:pt x="978463" y="1070550"/>
                </a:cubicBezTo>
                <a:lnTo>
                  <a:pt x="978459" y="1070670"/>
                </a:lnTo>
                <a:lnTo>
                  <a:pt x="978343" y="1070752"/>
                </a:lnTo>
                <a:lnTo>
                  <a:pt x="978269" y="1076443"/>
                </a:lnTo>
                <a:lnTo>
                  <a:pt x="978262" y="1076652"/>
                </a:lnTo>
                <a:lnTo>
                  <a:pt x="978266" y="1076659"/>
                </a:lnTo>
                <a:lnTo>
                  <a:pt x="978262" y="1076974"/>
                </a:lnTo>
                <a:cubicBezTo>
                  <a:pt x="977620" y="1080507"/>
                  <a:pt x="979226" y="1085003"/>
                  <a:pt x="983080" y="1085003"/>
                </a:cubicBezTo>
                <a:cubicBezTo>
                  <a:pt x="985810" y="1085164"/>
                  <a:pt x="986372" y="1084039"/>
                  <a:pt x="986332" y="1082554"/>
                </a:cubicBezTo>
                <a:lnTo>
                  <a:pt x="986326" y="1082477"/>
                </a:lnTo>
                <a:lnTo>
                  <a:pt x="986332" y="1082473"/>
                </a:lnTo>
                <a:lnTo>
                  <a:pt x="985980" y="1077746"/>
                </a:lnTo>
                <a:lnTo>
                  <a:pt x="986292" y="1071595"/>
                </a:lnTo>
                <a:lnTo>
                  <a:pt x="986169" y="1071458"/>
                </a:lnTo>
                <a:lnTo>
                  <a:pt x="986171" y="1071393"/>
                </a:lnTo>
                <a:cubicBezTo>
                  <a:pt x="986131" y="1069345"/>
                  <a:pt x="985489" y="1067659"/>
                  <a:pt x="982759" y="1067338"/>
                </a:cubicBezTo>
                <a:close/>
                <a:moveTo>
                  <a:pt x="1020656" y="1065732"/>
                </a:moveTo>
                <a:cubicBezTo>
                  <a:pt x="1019051" y="1065732"/>
                  <a:pt x="1017445" y="1066696"/>
                  <a:pt x="1018087" y="1068302"/>
                </a:cubicBezTo>
                <a:lnTo>
                  <a:pt x="1018087" y="1068302"/>
                </a:lnTo>
                <a:cubicBezTo>
                  <a:pt x="1019051" y="1070872"/>
                  <a:pt x="1021299" y="1071193"/>
                  <a:pt x="1023868" y="1070872"/>
                </a:cubicBezTo>
                <a:cubicBezTo>
                  <a:pt x="1025474" y="1070551"/>
                  <a:pt x="1026437" y="1069908"/>
                  <a:pt x="1026759" y="1067981"/>
                </a:cubicBezTo>
                <a:lnTo>
                  <a:pt x="1026758" y="1067981"/>
                </a:lnTo>
                <a:lnTo>
                  <a:pt x="1026758" y="1067980"/>
                </a:lnTo>
                <a:cubicBezTo>
                  <a:pt x="1025153" y="1066054"/>
                  <a:pt x="1022905" y="1065732"/>
                  <a:pt x="1020656" y="1065732"/>
                </a:cubicBezTo>
                <a:close/>
                <a:moveTo>
                  <a:pt x="1041211" y="1063806"/>
                </a:moveTo>
                <a:cubicBezTo>
                  <a:pt x="1037357" y="1063164"/>
                  <a:pt x="1035109" y="1064448"/>
                  <a:pt x="1032861" y="1065733"/>
                </a:cubicBezTo>
                <a:cubicBezTo>
                  <a:pt x="1027079" y="1069266"/>
                  <a:pt x="1031576" y="1077617"/>
                  <a:pt x="1026437" y="1081791"/>
                </a:cubicBezTo>
                <a:lnTo>
                  <a:pt x="1026883" y="1081443"/>
                </a:lnTo>
                <a:lnTo>
                  <a:pt x="1026757" y="1081792"/>
                </a:lnTo>
                <a:lnTo>
                  <a:pt x="1033549" y="1076232"/>
                </a:lnTo>
                <a:lnTo>
                  <a:pt x="1035630" y="1074605"/>
                </a:lnTo>
                <a:lnTo>
                  <a:pt x="1035699" y="1074472"/>
                </a:lnTo>
                <a:lnTo>
                  <a:pt x="1035830" y="1074364"/>
                </a:lnTo>
                <a:cubicBezTo>
                  <a:pt x="1037998" y="1071193"/>
                  <a:pt x="1039604" y="1067499"/>
                  <a:pt x="1041531" y="1063806"/>
                </a:cubicBezTo>
                <a:lnTo>
                  <a:pt x="1041167" y="1063891"/>
                </a:lnTo>
                <a:close/>
                <a:moveTo>
                  <a:pt x="1105443" y="1061879"/>
                </a:moveTo>
                <a:cubicBezTo>
                  <a:pt x="1104159" y="1065412"/>
                  <a:pt x="1102553" y="1068944"/>
                  <a:pt x="1101268" y="1072478"/>
                </a:cubicBezTo>
                <a:lnTo>
                  <a:pt x="1101197" y="1073506"/>
                </a:lnTo>
                <a:lnTo>
                  <a:pt x="1100865" y="1076854"/>
                </a:lnTo>
                <a:cubicBezTo>
                  <a:pt x="1101267" y="1077937"/>
                  <a:pt x="1102391" y="1078580"/>
                  <a:pt x="1104800" y="1078259"/>
                </a:cubicBezTo>
                <a:cubicBezTo>
                  <a:pt x="1111223" y="1077295"/>
                  <a:pt x="1117646" y="1076653"/>
                  <a:pt x="1123427" y="1074726"/>
                </a:cubicBezTo>
                <a:cubicBezTo>
                  <a:pt x="1125675" y="1073923"/>
                  <a:pt x="1127844" y="1072719"/>
                  <a:pt x="1128968" y="1070953"/>
                </a:cubicBezTo>
                <a:lnTo>
                  <a:pt x="1128937" y="1070652"/>
                </a:lnTo>
                <a:lnTo>
                  <a:pt x="1128969" y="1070631"/>
                </a:lnTo>
                <a:cubicBezTo>
                  <a:pt x="1130092" y="1068865"/>
                  <a:pt x="1130173" y="1066536"/>
                  <a:pt x="1128246" y="1063485"/>
                </a:cubicBezTo>
                <a:cubicBezTo>
                  <a:pt x="1120538" y="1067660"/>
                  <a:pt x="1112830" y="1064770"/>
                  <a:pt x="1105443" y="1061879"/>
                </a:cubicBezTo>
                <a:close/>
                <a:moveTo>
                  <a:pt x="1113151" y="1051602"/>
                </a:moveTo>
                <a:cubicBezTo>
                  <a:pt x="1109618" y="1049674"/>
                  <a:pt x="1107691" y="1050638"/>
                  <a:pt x="1107048" y="1054492"/>
                </a:cubicBezTo>
                <a:lnTo>
                  <a:pt x="1107253" y="1054565"/>
                </a:lnTo>
                <a:lnTo>
                  <a:pt x="1106728" y="1054814"/>
                </a:lnTo>
                <a:cubicBezTo>
                  <a:pt x="1110903" y="1058346"/>
                  <a:pt x="1116042" y="1057062"/>
                  <a:pt x="1120859" y="1057062"/>
                </a:cubicBezTo>
                <a:lnTo>
                  <a:pt x="1120390" y="1056762"/>
                </a:lnTo>
                <a:lnTo>
                  <a:pt x="1121180" y="1056740"/>
                </a:lnTo>
                <a:cubicBezTo>
                  <a:pt x="1118610" y="1055134"/>
                  <a:pt x="1115720" y="1053207"/>
                  <a:pt x="1113151" y="1051602"/>
                </a:cubicBezTo>
                <a:close/>
                <a:moveTo>
                  <a:pt x="1064975" y="1043894"/>
                </a:moveTo>
                <a:lnTo>
                  <a:pt x="1064859" y="1043950"/>
                </a:lnTo>
                <a:lnTo>
                  <a:pt x="1054339" y="1048993"/>
                </a:lnTo>
                <a:lnTo>
                  <a:pt x="1049313" y="1057580"/>
                </a:lnTo>
                <a:lnTo>
                  <a:pt x="1049239" y="1057704"/>
                </a:lnTo>
                <a:cubicBezTo>
                  <a:pt x="1050041" y="1060113"/>
                  <a:pt x="1051647" y="1061076"/>
                  <a:pt x="1053574" y="1061397"/>
                </a:cubicBezTo>
                <a:lnTo>
                  <a:pt x="1053576" y="1061397"/>
                </a:lnTo>
                <a:cubicBezTo>
                  <a:pt x="1055502" y="1061719"/>
                  <a:pt x="1057750" y="1061397"/>
                  <a:pt x="1059838" y="1061236"/>
                </a:cubicBezTo>
                <a:cubicBezTo>
                  <a:pt x="1072685" y="1063164"/>
                  <a:pt x="1066903" y="1051602"/>
                  <a:pt x="1069794" y="1046784"/>
                </a:cubicBezTo>
                <a:cubicBezTo>
                  <a:pt x="1072042" y="1042609"/>
                  <a:pt x="1066583" y="1044215"/>
                  <a:pt x="1064977" y="1043894"/>
                </a:cubicBezTo>
                <a:close/>
                <a:moveTo>
                  <a:pt x="439351" y="1039398"/>
                </a:moveTo>
                <a:cubicBezTo>
                  <a:pt x="440635" y="1039719"/>
                  <a:pt x="441919" y="1041004"/>
                  <a:pt x="441598" y="1042610"/>
                </a:cubicBezTo>
                <a:cubicBezTo>
                  <a:pt x="440635" y="1044215"/>
                  <a:pt x="440314" y="1046142"/>
                  <a:pt x="438066" y="1046142"/>
                </a:cubicBezTo>
                <a:cubicBezTo>
                  <a:pt x="436461" y="1045179"/>
                  <a:pt x="435176" y="1043894"/>
                  <a:pt x="435497" y="1041967"/>
                </a:cubicBezTo>
                <a:cubicBezTo>
                  <a:pt x="435818" y="1040040"/>
                  <a:pt x="437103" y="1038756"/>
                  <a:pt x="439351" y="1039398"/>
                </a:cubicBezTo>
                <a:close/>
                <a:moveTo>
                  <a:pt x="1095807" y="1027514"/>
                </a:moveTo>
                <a:cubicBezTo>
                  <a:pt x="1089384" y="1032332"/>
                  <a:pt x="1081998" y="1036186"/>
                  <a:pt x="1076216" y="1041646"/>
                </a:cubicBezTo>
                <a:cubicBezTo>
                  <a:pt x="1074289" y="1043412"/>
                  <a:pt x="1072122" y="1045661"/>
                  <a:pt x="1071319" y="1048149"/>
                </a:cubicBezTo>
                <a:lnTo>
                  <a:pt x="1071450" y="1048467"/>
                </a:lnTo>
                <a:lnTo>
                  <a:pt x="1071199" y="1048792"/>
                </a:lnTo>
                <a:lnTo>
                  <a:pt x="1074404" y="1056258"/>
                </a:lnTo>
                <a:lnTo>
                  <a:pt x="1071720" y="1058346"/>
                </a:lnTo>
                <a:lnTo>
                  <a:pt x="1072104" y="1058691"/>
                </a:lnTo>
                <a:lnTo>
                  <a:pt x="1071721" y="1058988"/>
                </a:lnTo>
                <a:cubicBezTo>
                  <a:pt x="1073006" y="1064448"/>
                  <a:pt x="1077823" y="1061558"/>
                  <a:pt x="1081035" y="1062200"/>
                </a:cubicBezTo>
                <a:cubicBezTo>
                  <a:pt x="1082640" y="1062521"/>
                  <a:pt x="1084487" y="1062200"/>
                  <a:pt x="1086214" y="1062442"/>
                </a:cubicBezTo>
                <a:lnTo>
                  <a:pt x="1089838" y="1065381"/>
                </a:lnTo>
                <a:lnTo>
                  <a:pt x="1082078" y="1065090"/>
                </a:lnTo>
                <a:cubicBezTo>
                  <a:pt x="1079267" y="1064770"/>
                  <a:pt x="1076698" y="1065090"/>
                  <a:pt x="1074931" y="1068623"/>
                </a:cubicBezTo>
                <a:lnTo>
                  <a:pt x="1075746" y="1068837"/>
                </a:lnTo>
                <a:lnTo>
                  <a:pt x="1074933" y="1069266"/>
                </a:lnTo>
                <a:cubicBezTo>
                  <a:pt x="1079750" y="1073763"/>
                  <a:pt x="1093882" y="1073120"/>
                  <a:pt x="1097736" y="1068623"/>
                </a:cubicBezTo>
                <a:cubicBezTo>
                  <a:pt x="1100787" y="1064770"/>
                  <a:pt x="1102232" y="1060594"/>
                  <a:pt x="1102071" y="1057062"/>
                </a:cubicBezTo>
                <a:lnTo>
                  <a:pt x="1101943" y="1056875"/>
                </a:lnTo>
                <a:lnTo>
                  <a:pt x="1102070" y="1056540"/>
                </a:lnTo>
                <a:lnTo>
                  <a:pt x="1096839" y="1048812"/>
                </a:lnTo>
                <a:lnTo>
                  <a:pt x="1097655" y="1042168"/>
                </a:lnTo>
                <a:cubicBezTo>
                  <a:pt x="1099342" y="1040924"/>
                  <a:pt x="1102071" y="1040522"/>
                  <a:pt x="1104801" y="1040040"/>
                </a:cubicBezTo>
                <a:lnTo>
                  <a:pt x="1104544" y="1039472"/>
                </a:lnTo>
                <a:lnTo>
                  <a:pt x="1104800" y="1039397"/>
                </a:lnTo>
                <a:cubicBezTo>
                  <a:pt x="1103194" y="1035864"/>
                  <a:pt x="1101910" y="1032332"/>
                  <a:pt x="1100304" y="1028799"/>
                </a:cubicBezTo>
                <a:cubicBezTo>
                  <a:pt x="1099340" y="1027514"/>
                  <a:pt x="1098698" y="1025588"/>
                  <a:pt x="1095807" y="1027514"/>
                </a:cubicBezTo>
                <a:close/>
                <a:moveTo>
                  <a:pt x="564925" y="1013705"/>
                </a:moveTo>
                <a:cubicBezTo>
                  <a:pt x="557538" y="1014990"/>
                  <a:pt x="554006" y="1021092"/>
                  <a:pt x="549830" y="1025910"/>
                </a:cubicBezTo>
                <a:cubicBezTo>
                  <a:pt x="547261" y="1029121"/>
                  <a:pt x="554969" y="1030727"/>
                  <a:pt x="554648" y="1035223"/>
                </a:cubicBezTo>
                <a:cubicBezTo>
                  <a:pt x="557860" y="1032012"/>
                  <a:pt x="559466" y="1028479"/>
                  <a:pt x="562999" y="1026873"/>
                </a:cubicBezTo>
                <a:cubicBezTo>
                  <a:pt x="566853" y="1024946"/>
                  <a:pt x="563320" y="1019486"/>
                  <a:pt x="568137" y="1017880"/>
                </a:cubicBezTo>
                <a:cubicBezTo>
                  <a:pt x="569422" y="1017559"/>
                  <a:pt x="569743" y="1015311"/>
                  <a:pt x="568779" y="1014026"/>
                </a:cubicBezTo>
                <a:cubicBezTo>
                  <a:pt x="567816" y="1012420"/>
                  <a:pt x="566210" y="1013384"/>
                  <a:pt x="564925" y="1013705"/>
                </a:cubicBezTo>
                <a:close/>
                <a:moveTo>
                  <a:pt x="1035108" y="1008245"/>
                </a:moveTo>
                <a:cubicBezTo>
                  <a:pt x="1032859" y="1006960"/>
                  <a:pt x="1030611" y="1007603"/>
                  <a:pt x="1029006" y="1009529"/>
                </a:cubicBezTo>
                <a:cubicBezTo>
                  <a:pt x="1027400" y="1011136"/>
                  <a:pt x="1024189" y="1014347"/>
                  <a:pt x="1025473" y="1014668"/>
                </a:cubicBezTo>
                <a:cubicBezTo>
                  <a:pt x="1033502" y="1017238"/>
                  <a:pt x="1028363" y="1025588"/>
                  <a:pt x="1032539" y="1029763"/>
                </a:cubicBezTo>
                <a:lnTo>
                  <a:pt x="1032539" y="1028506"/>
                </a:lnTo>
                <a:lnTo>
                  <a:pt x="1032861" y="1029763"/>
                </a:lnTo>
                <a:lnTo>
                  <a:pt x="1032861" y="1019436"/>
                </a:lnTo>
                <a:lnTo>
                  <a:pt x="1036151" y="1022216"/>
                </a:lnTo>
                <a:cubicBezTo>
                  <a:pt x="1036473" y="1023420"/>
                  <a:pt x="1036071" y="1024785"/>
                  <a:pt x="1035429" y="1026230"/>
                </a:cubicBezTo>
                <a:cubicBezTo>
                  <a:pt x="1034465" y="1028157"/>
                  <a:pt x="1032539" y="1030406"/>
                  <a:pt x="1036071" y="1031690"/>
                </a:cubicBezTo>
                <a:lnTo>
                  <a:pt x="1036250" y="1031512"/>
                </a:lnTo>
                <a:lnTo>
                  <a:pt x="1036393" y="1031690"/>
                </a:lnTo>
                <a:lnTo>
                  <a:pt x="1037735" y="1030348"/>
                </a:lnTo>
                <a:lnTo>
                  <a:pt x="1039283" y="1037471"/>
                </a:lnTo>
                <a:cubicBezTo>
                  <a:pt x="1039604" y="1041967"/>
                  <a:pt x="1039604" y="1047427"/>
                  <a:pt x="1044100" y="1048712"/>
                </a:cubicBezTo>
                <a:lnTo>
                  <a:pt x="1044306" y="1048583"/>
                </a:lnTo>
                <a:lnTo>
                  <a:pt x="1044422" y="1048712"/>
                </a:lnTo>
                <a:cubicBezTo>
                  <a:pt x="1049561" y="1049996"/>
                  <a:pt x="1048276" y="1043252"/>
                  <a:pt x="1050845" y="1040682"/>
                </a:cubicBezTo>
                <a:cubicBezTo>
                  <a:pt x="1051488" y="1040361"/>
                  <a:pt x="1051809" y="1039718"/>
                  <a:pt x="1052130" y="1039398"/>
                </a:cubicBezTo>
                <a:cubicBezTo>
                  <a:pt x="1057911" y="1032011"/>
                  <a:pt x="1049561" y="1027515"/>
                  <a:pt x="1047955" y="1021412"/>
                </a:cubicBezTo>
                <a:cubicBezTo>
                  <a:pt x="1047313" y="1018844"/>
                  <a:pt x="1045948" y="1017639"/>
                  <a:pt x="1044262" y="1017238"/>
                </a:cubicBezTo>
                <a:lnTo>
                  <a:pt x="1039178" y="1017818"/>
                </a:lnTo>
                <a:lnTo>
                  <a:pt x="1038631" y="1017857"/>
                </a:lnTo>
                <a:lnTo>
                  <a:pt x="1036715" y="1013705"/>
                </a:lnTo>
                <a:cubicBezTo>
                  <a:pt x="1037678" y="1011457"/>
                  <a:pt x="1037678" y="1009529"/>
                  <a:pt x="1035430" y="1008245"/>
                </a:cubicBezTo>
                <a:lnTo>
                  <a:pt x="1035123" y="1008310"/>
                </a:lnTo>
                <a:close/>
                <a:moveTo>
                  <a:pt x="487847" y="999895"/>
                </a:moveTo>
                <a:cubicBezTo>
                  <a:pt x="478854" y="1011457"/>
                  <a:pt x="478854" y="1011457"/>
                  <a:pt x="469541" y="1006961"/>
                </a:cubicBezTo>
                <a:cubicBezTo>
                  <a:pt x="476285" y="1005676"/>
                  <a:pt x="480460" y="999253"/>
                  <a:pt x="487847" y="999895"/>
                </a:cubicBezTo>
                <a:close/>
                <a:moveTo>
                  <a:pt x="1331542" y="954289"/>
                </a:moveTo>
                <a:cubicBezTo>
                  <a:pt x="1334753" y="953647"/>
                  <a:pt x="1332826" y="956858"/>
                  <a:pt x="1334432" y="957821"/>
                </a:cubicBezTo>
                <a:cubicBezTo>
                  <a:pt x="1334432" y="960390"/>
                  <a:pt x="1332184" y="959427"/>
                  <a:pt x="1331221" y="959748"/>
                </a:cubicBezTo>
                <a:cubicBezTo>
                  <a:pt x="1329936" y="960069"/>
                  <a:pt x="1328010" y="960069"/>
                  <a:pt x="1328331" y="957821"/>
                </a:cubicBezTo>
                <a:cubicBezTo>
                  <a:pt x="1328652" y="956216"/>
                  <a:pt x="1329936" y="954610"/>
                  <a:pt x="1331542" y="954289"/>
                </a:cubicBezTo>
                <a:close/>
                <a:moveTo>
                  <a:pt x="449306" y="936947"/>
                </a:moveTo>
                <a:cubicBezTo>
                  <a:pt x="448663" y="937268"/>
                  <a:pt x="448343" y="937589"/>
                  <a:pt x="447700" y="937911"/>
                </a:cubicBezTo>
                <a:cubicBezTo>
                  <a:pt x="446416" y="938874"/>
                  <a:pt x="444811" y="939516"/>
                  <a:pt x="443205" y="940479"/>
                </a:cubicBezTo>
                <a:cubicBezTo>
                  <a:pt x="444811" y="938553"/>
                  <a:pt x="447058" y="937589"/>
                  <a:pt x="449306" y="936947"/>
                </a:cubicBezTo>
                <a:close/>
                <a:moveTo>
                  <a:pt x="462153" y="930523"/>
                </a:moveTo>
                <a:cubicBezTo>
                  <a:pt x="453482" y="931487"/>
                  <a:pt x="446417" y="935341"/>
                  <a:pt x="439993" y="940480"/>
                </a:cubicBezTo>
                <a:cubicBezTo>
                  <a:pt x="437424" y="942406"/>
                  <a:pt x="437103" y="944654"/>
                  <a:pt x="441599" y="944976"/>
                </a:cubicBezTo>
                <a:cubicBezTo>
                  <a:pt x="447379" y="938552"/>
                  <a:pt x="455730" y="935983"/>
                  <a:pt x="462153" y="930523"/>
                </a:cubicBezTo>
                <a:close/>
                <a:moveTo>
                  <a:pt x="1729464" y="919283"/>
                </a:moveTo>
                <a:cubicBezTo>
                  <a:pt x="1730749" y="919604"/>
                  <a:pt x="1732033" y="919925"/>
                  <a:pt x="1732033" y="921852"/>
                </a:cubicBezTo>
                <a:cubicBezTo>
                  <a:pt x="1731712" y="923779"/>
                  <a:pt x="1730749" y="925063"/>
                  <a:pt x="1728822" y="925063"/>
                </a:cubicBezTo>
                <a:cubicBezTo>
                  <a:pt x="1726895" y="925063"/>
                  <a:pt x="1725610" y="923779"/>
                  <a:pt x="1725610" y="921852"/>
                </a:cubicBezTo>
                <a:cubicBezTo>
                  <a:pt x="1725610" y="919604"/>
                  <a:pt x="1727858" y="919604"/>
                  <a:pt x="1729464" y="919283"/>
                </a:cubicBezTo>
                <a:close/>
                <a:moveTo>
                  <a:pt x="1382607" y="911897"/>
                </a:moveTo>
                <a:cubicBezTo>
                  <a:pt x="1385498" y="911575"/>
                  <a:pt x="1387746" y="911575"/>
                  <a:pt x="1389352" y="914466"/>
                </a:cubicBezTo>
                <a:cubicBezTo>
                  <a:pt x="1390315" y="916393"/>
                  <a:pt x="1389673" y="917998"/>
                  <a:pt x="1388388" y="919283"/>
                </a:cubicBezTo>
                <a:cubicBezTo>
                  <a:pt x="1386140" y="921210"/>
                  <a:pt x="1383892" y="920247"/>
                  <a:pt x="1381965" y="918641"/>
                </a:cubicBezTo>
                <a:cubicBezTo>
                  <a:pt x="1378753" y="915751"/>
                  <a:pt x="1375542" y="917356"/>
                  <a:pt x="1372009" y="917998"/>
                </a:cubicBezTo>
                <a:cubicBezTo>
                  <a:pt x="1360126" y="920889"/>
                  <a:pt x="1348564" y="919604"/>
                  <a:pt x="1336681" y="918320"/>
                </a:cubicBezTo>
                <a:cubicBezTo>
                  <a:pt x="1334754" y="918320"/>
                  <a:pt x="1332827" y="917035"/>
                  <a:pt x="1331863" y="913824"/>
                </a:cubicBezTo>
                <a:cubicBezTo>
                  <a:pt x="1339892" y="912218"/>
                  <a:pt x="1346958" y="915751"/>
                  <a:pt x="1354666" y="915751"/>
                </a:cubicBezTo>
                <a:cubicBezTo>
                  <a:pt x="1364301" y="915429"/>
                  <a:pt x="1373294" y="913181"/>
                  <a:pt x="1382607" y="911897"/>
                </a:cubicBezTo>
                <a:close/>
                <a:moveTo>
                  <a:pt x="1207895" y="870145"/>
                </a:moveTo>
                <a:cubicBezTo>
                  <a:pt x="1217851" y="872394"/>
                  <a:pt x="1216888" y="878817"/>
                  <a:pt x="1218815" y="884598"/>
                </a:cubicBezTo>
                <a:cubicBezTo>
                  <a:pt x="1212391" y="882029"/>
                  <a:pt x="1213034" y="875605"/>
                  <a:pt x="1207895" y="870145"/>
                </a:cubicBezTo>
                <a:close/>
                <a:moveTo>
                  <a:pt x="1313557" y="814262"/>
                </a:moveTo>
                <a:cubicBezTo>
                  <a:pt x="1316448" y="814583"/>
                  <a:pt x="1319659" y="814905"/>
                  <a:pt x="1319017" y="818759"/>
                </a:cubicBezTo>
                <a:cubicBezTo>
                  <a:pt x="1318375" y="821649"/>
                  <a:pt x="1317090" y="824861"/>
                  <a:pt x="1313557" y="824861"/>
                </a:cubicBezTo>
                <a:cubicBezTo>
                  <a:pt x="1310346" y="824861"/>
                  <a:pt x="1308097" y="822613"/>
                  <a:pt x="1308419" y="819080"/>
                </a:cubicBezTo>
                <a:cubicBezTo>
                  <a:pt x="1308740" y="816510"/>
                  <a:pt x="1310667" y="813941"/>
                  <a:pt x="1313557" y="814262"/>
                </a:cubicBezTo>
                <a:close/>
                <a:moveTo>
                  <a:pt x="1286901" y="813299"/>
                </a:moveTo>
                <a:cubicBezTo>
                  <a:pt x="1293966" y="815226"/>
                  <a:pt x="1298141" y="822612"/>
                  <a:pt x="1299747" y="829036"/>
                </a:cubicBezTo>
                <a:cubicBezTo>
                  <a:pt x="1302638" y="839313"/>
                  <a:pt x="1303601" y="841561"/>
                  <a:pt x="1313557" y="838671"/>
                </a:cubicBezTo>
                <a:cubicBezTo>
                  <a:pt x="1323513" y="835780"/>
                  <a:pt x="1334112" y="841882"/>
                  <a:pt x="1343747" y="836101"/>
                </a:cubicBezTo>
                <a:cubicBezTo>
                  <a:pt x="1345352" y="835138"/>
                  <a:pt x="1347601" y="836744"/>
                  <a:pt x="1348243" y="839313"/>
                </a:cubicBezTo>
                <a:cubicBezTo>
                  <a:pt x="1348885" y="842203"/>
                  <a:pt x="1346637" y="843167"/>
                  <a:pt x="1344710" y="843488"/>
                </a:cubicBezTo>
                <a:cubicBezTo>
                  <a:pt x="1337966" y="844773"/>
                  <a:pt x="1330900" y="846057"/>
                  <a:pt x="1323834" y="846057"/>
                </a:cubicBezTo>
                <a:cubicBezTo>
                  <a:pt x="1306492" y="846378"/>
                  <a:pt x="1297499" y="857940"/>
                  <a:pt x="1301353" y="874962"/>
                </a:cubicBezTo>
                <a:cubicBezTo>
                  <a:pt x="1302638" y="881064"/>
                  <a:pt x="1303280" y="887166"/>
                  <a:pt x="1305528" y="892947"/>
                </a:cubicBezTo>
                <a:cubicBezTo>
                  <a:pt x="1308098" y="899691"/>
                  <a:pt x="1300390" y="906436"/>
                  <a:pt x="1291397" y="906436"/>
                </a:cubicBezTo>
                <a:cubicBezTo>
                  <a:pt x="1278550" y="906436"/>
                  <a:pt x="1265383" y="896480"/>
                  <a:pt x="1261850" y="883954"/>
                </a:cubicBezTo>
                <a:cubicBezTo>
                  <a:pt x="1259281" y="874641"/>
                  <a:pt x="1257033" y="865327"/>
                  <a:pt x="1252536" y="856656"/>
                </a:cubicBezTo>
                <a:cubicBezTo>
                  <a:pt x="1248040" y="848305"/>
                  <a:pt x="1256069" y="842846"/>
                  <a:pt x="1258638" y="835780"/>
                </a:cubicBezTo>
                <a:cubicBezTo>
                  <a:pt x="1259923" y="831926"/>
                  <a:pt x="1263135" y="829036"/>
                  <a:pt x="1264419" y="824861"/>
                </a:cubicBezTo>
                <a:cubicBezTo>
                  <a:pt x="1267631" y="813620"/>
                  <a:pt x="1279514" y="811051"/>
                  <a:pt x="1286901" y="813299"/>
                </a:cubicBezTo>
                <a:close/>
                <a:moveTo>
                  <a:pt x="950562" y="805831"/>
                </a:moveTo>
                <a:cubicBezTo>
                  <a:pt x="948796" y="806715"/>
                  <a:pt x="947109" y="808321"/>
                  <a:pt x="945825" y="810087"/>
                </a:cubicBezTo>
                <a:cubicBezTo>
                  <a:pt x="940044" y="814262"/>
                  <a:pt x="934905" y="819080"/>
                  <a:pt x="932015" y="826466"/>
                </a:cubicBezTo>
                <a:cubicBezTo>
                  <a:pt x="936832" y="825824"/>
                  <a:pt x="941329" y="825503"/>
                  <a:pt x="945503" y="824218"/>
                </a:cubicBezTo>
                <a:cubicBezTo>
                  <a:pt x="949679" y="822934"/>
                  <a:pt x="954496" y="821328"/>
                  <a:pt x="955138" y="815868"/>
                </a:cubicBezTo>
                <a:cubicBezTo>
                  <a:pt x="958350" y="812656"/>
                  <a:pt x="958350" y="807518"/>
                  <a:pt x="955781" y="805912"/>
                </a:cubicBezTo>
                <a:cubicBezTo>
                  <a:pt x="954176" y="804787"/>
                  <a:pt x="952328" y="804948"/>
                  <a:pt x="950562" y="805831"/>
                </a:cubicBezTo>
                <a:close/>
                <a:moveTo>
                  <a:pt x="939673" y="793728"/>
                </a:moveTo>
                <a:cubicBezTo>
                  <a:pt x="933440" y="792402"/>
                  <a:pt x="932899" y="795233"/>
                  <a:pt x="930731" y="806554"/>
                </a:cubicBezTo>
                <a:cubicBezTo>
                  <a:pt x="930409" y="807518"/>
                  <a:pt x="930088" y="808160"/>
                  <a:pt x="930088" y="809124"/>
                </a:cubicBezTo>
                <a:cubicBezTo>
                  <a:pt x="929767" y="810730"/>
                  <a:pt x="929446" y="812978"/>
                  <a:pt x="931373" y="813620"/>
                </a:cubicBezTo>
                <a:cubicBezTo>
                  <a:pt x="932657" y="813941"/>
                  <a:pt x="934585" y="813941"/>
                  <a:pt x="935548" y="812978"/>
                </a:cubicBezTo>
                <a:cubicBezTo>
                  <a:pt x="941650" y="806554"/>
                  <a:pt x="950001" y="803021"/>
                  <a:pt x="959956" y="797240"/>
                </a:cubicBezTo>
                <a:cubicBezTo>
                  <a:pt x="954176" y="796919"/>
                  <a:pt x="950643" y="797240"/>
                  <a:pt x="948073" y="796277"/>
                </a:cubicBezTo>
                <a:cubicBezTo>
                  <a:pt x="944461" y="795072"/>
                  <a:pt x="941750" y="794169"/>
                  <a:pt x="939673" y="793728"/>
                </a:cubicBezTo>
                <a:close/>
                <a:moveTo>
                  <a:pt x="1623801" y="786000"/>
                </a:moveTo>
                <a:cubicBezTo>
                  <a:pt x="1627013" y="786964"/>
                  <a:pt x="1630546" y="788248"/>
                  <a:pt x="1631188" y="792423"/>
                </a:cubicBezTo>
                <a:cubicBezTo>
                  <a:pt x="1631831" y="794672"/>
                  <a:pt x="1630225" y="794992"/>
                  <a:pt x="1628298" y="795314"/>
                </a:cubicBezTo>
                <a:cubicBezTo>
                  <a:pt x="1624765" y="794029"/>
                  <a:pt x="1621874" y="792102"/>
                  <a:pt x="1620911" y="788569"/>
                </a:cubicBezTo>
                <a:cubicBezTo>
                  <a:pt x="1620269" y="786322"/>
                  <a:pt x="1621874" y="785358"/>
                  <a:pt x="1623801" y="786000"/>
                </a:cubicBezTo>
                <a:close/>
                <a:moveTo>
                  <a:pt x="1664589" y="732687"/>
                </a:moveTo>
                <a:cubicBezTo>
                  <a:pt x="1667800" y="732687"/>
                  <a:pt x="1671654" y="734614"/>
                  <a:pt x="1671333" y="739110"/>
                </a:cubicBezTo>
                <a:cubicBezTo>
                  <a:pt x="1671012" y="744249"/>
                  <a:pt x="1667479" y="748745"/>
                  <a:pt x="1661699" y="748745"/>
                </a:cubicBezTo>
                <a:cubicBezTo>
                  <a:pt x="1657523" y="748745"/>
                  <a:pt x="1653027" y="746818"/>
                  <a:pt x="1653027" y="742001"/>
                </a:cubicBezTo>
                <a:cubicBezTo>
                  <a:pt x="1653027" y="735578"/>
                  <a:pt x="1657845" y="733008"/>
                  <a:pt x="1664589" y="732687"/>
                </a:cubicBezTo>
                <a:close/>
                <a:moveTo>
                  <a:pt x="1458683" y="732647"/>
                </a:moveTo>
                <a:cubicBezTo>
                  <a:pt x="1461774" y="731643"/>
                  <a:pt x="1464986" y="731563"/>
                  <a:pt x="1468679" y="733329"/>
                </a:cubicBezTo>
                <a:cubicBezTo>
                  <a:pt x="1462256" y="733650"/>
                  <a:pt x="1456796" y="738788"/>
                  <a:pt x="1449409" y="737503"/>
                </a:cubicBezTo>
                <a:cubicBezTo>
                  <a:pt x="1452621" y="735577"/>
                  <a:pt x="1455592" y="733650"/>
                  <a:pt x="1458683" y="732647"/>
                </a:cubicBezTo>
                <a:close/>
                <a:moveTo>
                  <a:pt x="1541262" y="731403"/>
                </a:moveTo>
                <a:cubicBezTo>
                  <a:pt x="1548649" y="735257"/>
                  <a:pt x="1558284" y="728512"/>
                  <a:pt x="1565349" y="737184"/>
                </a:cubicBezTo>
                <a:cubicBezTo>
                  <a:pt x="1564065" y="739111"/>
                  <a:pt x="1562138" y="740074"/>
                  <a:pt x="1559890" y="739111"/>
                </a:cubicBezTo>
                <a:cubicBezTo>
                  <a:pt x="1553466" y="737184"/>
                  <a:pt x="1547043" y="739111"/>
                  <a:pt x="1540941" y="739753"/>
                </a:cubicBezTo>
                <a:cubicBezTo>
                  <a:pt x="1538050" y="740074"/>
                  <a:pt x="1535802" y="739111"/>
                  <a:pt x="1534196" y="736541"/>
                </a:cubicBezTo>
                <a:cubicBezTo>
                  <a:pt x="1532912" y="734935"/>
                  <a:pt x="1533554" y="733330"/>
                  <a:pt x="1534839" y="731724"/>
                </a:cubicBezTo>
                <a:cubicBezTo>
                  <a:pt x="1536766" y="729797"/>
                  <a:pt x="1539335" y="730118"/>
                  <a:pt x="1541262" y="731403"/>
                </a:cubicBezTo>
                <a:close/>
                <a:moveTo>
                  <a:pt x="545657" y="725702"/>
                </a:moveTo>
                <a:cubicBezTo>
                  <a:pt x="550233" y="724337"/>
                  <a:pt x="555934" y="725943"/>
                  <a:pt x="562036" y="730761"/>
                </a:cubicBezTo>
                <a:cubicBezTo>
                  <a:pt x="553686" y="730761"/>
                  <a:pt x="547905" y="734936"/>
                  <a:pt x="542766" y="741359"/>
                </a:cubicBezTo>
                <a:cubicBezTo>
                  <a:pt x="537306" y="747783"/>
                  <a:pt x="530883" y="753564"/>
                  <a:pt x="524781" y="759023"/>
                </a:cubicBezTo>
                <a:cubicBezTo>
                  <a:pt x="523496" y="760308"/>
                  <a:pt x="522212" y="765125"/>
                  <a:pt x="519000" y="761271"/>
                </a:cubicBezTo>
                <a:cubicBezTo>
                  <a:pt x="516752" y="758381"/>
                  <a:pt x="514504" y="754206"/>
                  <a:pt x="518358" y="751958"/>
                </a:cubicBezTo>
                <a:cubicBezTo>
                  <a:pt x="523817" y="749067"/>
                  <a:pt x="527350" y="742002"/>
                  <a:pt x="534416" y="742323"/>
                </a:cubicBezTo>
                <a:cubicBezTo>
                  <a:pt x="537949" y="742323"/>
                  <a:pt x="536022" y="739753"/>
                  <a:pt x="536022" y="738469"/>
                </a:cubicBezTo>
                <a:cubicBezTo>
                  <a:pt x="537628" y="731403"/>
                  <a:pt x="541080" y="727067"/>
                  <a:pt x="545657" y="725702"/>
                </a:cubicBezTo>
                <a:close/>
                <a:moveTo>
                  <a:pt x="1134989" y="725621"/>
                </a:moveTo>
                <a:cubicBezTo>
                  <a:pt x="1133704" y="723052"/>
                  <a:pt x="1131135" y="724979"/>
                  <a:pt x="1129530" y="725943"/>
                </a:cubicBezTo>
                <a:cubicBezTo>
                  <a:pt x="1126318" y="727869"/>
                  <a:pt x="1123427" y="730439"/>
                  <a:pt x="1120537" y="732687"/>
                </a:cubicBezTo>
                <a:cubicBezTo>
                  <a:pt x="1118931" y="733972"/>
                  <a:pt x="1119252" y="735577"/>
                  <a:pt x="1120216" y="737183"/>
                </a:cubicBezTo>
                <a:cubicBezTo>
                  <a:pt x="1120858" y="738147"/>
                  <a:pt x="1121179" y="740074"/>
                  <a:pt x="1123427" y="739431"/>
                </a:cubicBezTo>
                <a:cubicBezTo>
                  <a:pt x="1125676" y="737505"/>
                  <a:pt x="1129530" y="736862"/>
                  <a:pt x="1129208" y="733008"/>
                </a:cubicBezTo>
                <a:cubicBezTo>
                  <a:pt x="1128887" y="730760"/>
                  <a:pt x="1129208" y="729797"/>
                  <a:pt x="1131456" y="729154"/>
                </a:cubicBezTo>
                <a:cubicBezTo>
                  <a:pt x="1133384" y="728833"/>
                  <a:pt x="1136274" y="728191"/>
                  <a:pt x="1134989" y="725621"/>
                </a:cubicBezTo>
                <a:close/>
                <a:moveTo>
                  <a:pt x="1148479" y="724978"/>
                </a:moveTo>
                <a:cubicBezTo>
                  <a:pt x="1144303" y="728833"/>
                  <a:pt x="1139164" y="731724"/>
                  <a:pt x="1135953" y="737183"/>
                </a:cubicBezTo>
                <a:cubicBezTo>
                  <a:pt x="1143983" y="740717"/>
                  <a:pt x="1145589" y="730439"/>
                  <a:pt x="1151691" y="730439"/>
                </a:cubicBezTo>
                <a:cubicBezTo>
                  <a:pt x="1153618" y="730439"/>
                  <a:pt x="1156829" y="729475"/>
                  <a:pt x="1155223" y="725943"/>
                </a:cubicBezTo>
                <a:cubicBezTo>
                  <a:pt x="1153618" y="722409"/>
                  <a:pt x="1150085" y="723373"/>
                  <a:pt x="1148479" y="724978"/>
                </a:cubicBezTo>
                <a:close/>
                <a:moveTo>
                  <a:pt x="583954" y="723012"/>
                </a:moveTo>
                <a:cubicBezTo>
                  <a:pt x="585319" y="722571"/>
                  <a:pt x="586604" y="722892"/>
                  <a:pt x="587407" y="726264"/>
                </a:cubicBezTo>
                <a:cubicBezTo>
                  <a:pt x="588692" y="731724"/>
                  <a:pt x="586443" y="734936"/>
                  <a:pt x="582911" y="737184"/>
                </a:cubicBezTo>
                <a:cubicBezTo>
                  <a:pt x="578414" y="740075"/>
                  <a:pt x="565568" y="735578"/>
                  <a:pt x="561714" y="731082"/>
                </a:cubicBezTo>
                <a:cubicBezTo>
                  <a:pt x="568779" y="731403"/>
                  <a:pt x="571991" y="721768"/>
                  <a:pt x="580020" y="724337"/>
                </a:cubicBezTo>
                <a:cubicBezTo>
                  <a:pt x="581144" y="724659"/>
                  <a:pt x="582589" y="723454"/>
                  <a:pt x="583954" y="723012"/>
                </a:cubicBezTo>
                <a:close/>
                <a:moveTo>
                  <a:pt x="1351776" y="702819"/>
                </a:moveTo>
                <a:cubicBezTo>
                  <a:pt x="1356272" y="704104"/>
                  <a:pt x="1359163" y="707315"/>
                  <a:pt x="1362696" y="711812"/>
                </a:cubicBezTo>
                <a:cubicBezTo>
                  <a:pt x="1357557" y="709885"/>
                  <a:pt x="1354024" y="708279"/>
                  <a:pt x="1350170" y="706994"/>
                </a:cubicBezTo>
                <a:cubicBezTo>
                  <a:pt x="1348564" y="706352"/>
                  <a:pt x="1347600" y="705067"/>
                  <a:pt x="1347921" y="703783"/>
                </a:cubicBezTo>
                <a:cubicBezTo>
                  <a:pt x="1348564" y="702177"/>
                  <a:pt x="1350170" y="702498"/>
                  <a:pt x="1351776" y="702819"/>
                </a:cubicBezTo>
                <a:close/>
                <a:moveTo>
                  <a:pt x="1070114" y="699929"/>
                </a:moveTo>
                <a:cubicBezTo>
                  <a:pt x="1073004" y="702498"/>
                  <a:pt x="1071078" y="706031"/>
                  <a:pt x="1070756" y="709242"/>
                </a:cubicBezTo>
                <a:cubicBezTo>
                  <a:pt x="1069472" y="706031"/>
                  <a:pt x="1064656" y="705067"/>
                  <a:pt x="1066261" y="700892"/>
                </a:cubicBezTo>
                <a:cubicBezTo>
                  <a:pt x="1066582" y="700250"/>
                  <a:pt x="1069472" y="699287"/>
                  <a:pt x="1070114" y="699929"/>
                </a:cubicBezTo>
                <a:close/>
                <a:moveTo>
                  <a:pt x="1132420" y="681622"/>
                </a:moveTo>
                <a:cubicBezTo>
                  <a:pt x="1128566" y="682586"/>
                  <a:pt x="1127924" y="685476"/>
                  <a:pt x="1126960" y="689651"/>
                </a:cubicBezTo>
                <a:cubicBezTo>
                  <a:pt x="1131135" y="688366"/>
                  <a:pt x="1134026" y="687082"/>
                  <a:pt x="1134668" y="683549"/>
                </a:cubicBezTo>
                <a:cubicBezTo>
                  <a:pt x="1134990" y="682264"/>
                  <a:pt x="1133384" y="681300"/>
                  <a:pt x="1132420" y="681622"/>
                </a:cubicBezTo>
                <a:close/>
                <a:moveTo>
                  <a:pt x="1169033" y="657213"/>
                </a:moveTo>
                <a:cubicBezTo>
                  <a:pt x="1165500" y="659140"/>
                  <a:pt x="1160683" y="661709"/>
                  <a:pt x="1160683" y="665563"/>
                </a:cubicBezTo>
                <a:cubicBezTo>
                  <a:pt x="1161003" y="674556"/>
                  <a:pt x="1154901" y="679694"/>
                  <a:pt x="1148799" y="686440"/>
                </a:cubicBezTo>
                <a:cubicBezTo>
                  <a:pt x="1156186" y="685797"/>
                  <a:pt x="1160361" y="682906"/>
                  <a:pt x="1164857" y="680016"/>
                </a:cubicBezTo>
                <a:cubicBezTo>
                  <a:pt x="1169996" y="676483"/>
                  <a:pt x="1170960" y="670060"/>
                  <a:pt x="1175777" y="666527"/>
                </a:cubicBezTo>
                <a:cubicBezTo>
                  <a:pt x="1177383" y="665242"/>
                  <a:pt x="1180595" y="664279"/>
                  <a:pt x="1178346" y="661709"/>
                </a:cubicBezTo>
                <a:cubicBezTo>
                  <a:pt x="1176099" y="658819"/>
                  <a:pt x="1173529" y="654965"/>
                  <a:pt x="1169033" y="657213"/>
                </a:cubicBezTo>
                <a:close/>
                <a:moveTo>
                  <a:pt x="1192676" y="651280"/>
                </a:moveTo>
                <a:lnTo>
                  <a:pt x="1190592" y="658956"/>
                </a:lnTo>
                <a:lnTo>
                  <a:pt x="1191194" y="658217"/>
                </a:lnTo>
                <a:close/>
                <a:moveTo>
                  <a:pt x="1375863" y="650791"/>
                </a:moveTo>
                <a:cubicBezTo>
                  <a:pt x="1380359" y="649185"/>
                  <a:pt x="1382286" y="652397"/>
                  <a:pt x="1384213" y="655609"/>
                </a:cubicBezTo>
                <a:cubicBezTo>
                  <a:pt x="1387425" y="661068"/>
                  <a:pt x="1389673" y="668776"/>
                  <a:pt x="1394490" y="671667"/>
                </a:cubicBezTo>
                <a:cubicBezTo>
                  <a:pt x="1401556" y="675842"/>
                  <a:pt x="1402840" y="678732"/>
                  <a:pt x="1398666" y="685156"/>
                </a:cubicBezTo>
                <a:cubicBezTo>
                  <a:pt x="1407337" y="689652"/>
                  <a:pt x="1402198" y="702177"/>
                  <a:pt x="1412475" y="706352"/>
                </a:cubicBezTo>
                <a:cubicBezTo>
                  <a:pt x="1419862" y="709564"/>
                  <a:pt x="1423074" y="718236"/>
                  <a:pt x="1423395" y="725301"/>
                </a:cubicBezTo>
                <a:cubicBezTo>
                  <a:pt x="1423716" y="733972"/>
                  <a:pt x="1426928" y="733330"/>
                  <a:pt x="1432708" y="731403"/>
                </a:cubicBezTo>
                <a:cubicBezTo>
                  <a:pt x="1433351" y="731403"/>
                  <a:pt x="1434635" y="731403"/>
                  <a:pt x="1436241" y="731403"/>
                </a:cubicBezTo>
                <a:cubicBezTo>
                  <a:pt x="1425643" y="737184"/>
                  <a:pt x="1425001" y="739432"/>
                  <a:pt x="1431103" y="749388"/>
                </a:cubicBezTo>
                <a:cubicBezTo>
                  <a:pt x="1438811" y="761914"/>
                  <a:pt x="1438489" y="774439"/>
                  <a:pt x="1428855" y="785680"/>
                </a:cubicBezTo>
                <a:cubicBezTo>
                  <a:pt x="1416329" y="800453"/>
                  <a:pt x="1417614" y="816190"/>
                  <a:pt x="1423074" y="832891"/>
                </a:cubicBezTo>
                <a:cubicBezTo>
                  <a:pt x="1424358" y="837387"/>
                  <a:pt x="1426606" y="841562"/>
                  <a:pt x="1428855" y="845737"/>
                </a:cubicBezTo>
                <a:cubicBezTo>
                  <a:pt x="1430782" y="849591"/>
                  <a:pt x="1433029" y="854409"/>
                  <a:pt x="1429818" y="856978"/>
                </a:cubicBezTo>
                <a:cubicBezTo>
                  <a:pt x="1425964" y="860190"/>
                  <a:pt x="1421147" y="862438"/>
                  <a:pt x="1414402" y="859868"/>
                </a:cubicBezTo>
                <a:cubicBezTo>
                  <a:pt x="1403162" y="855372"/>
                  <a:pt x="1398344" y="847022"/>
                  <a:pt x="1395133" y="836745"/>
                </a:cubicBezTo>
                <a:cubicBezTo>
                  <a:pt x="1395133" y="836424"/>
                  <a:pt x="1395133" y="836102"/>
                  <a:pt x="1394812" y="835781"/>
                </a:cubicBezTo>
                <a:cubicBezTo>
                  <a:pt x="1385177" y="822292"/>
                  <a:pt x="1386782" y="807840"/>
                  <a:pt x="1389994" y="793066"/>
                </a:cubicBezTo>
                <a:cubicBezTo>
                  <a:pt x="1394169" y="773797"/>
                  <a:pt x="1389994" y="755169"/>
                  <a:pt x="1386461" y="736542"/>
                </a:cubicBezTo>
                <a:cubicBezTo>
                  <a:pt x="1384213" y="724659"/>
                  <a:pt x="1379075" y="713418"/>
                  <a:pt x="1377148" y="702177"/>
                </a:cubicBezTo>
                <a:cubicBezTo>
                  <a:pt x="1374579" y="688367"/>
                  <a:pt x="1370403" y="674557"/>
                  <a:pt x="1369761" y="660105"/>
                </a:cubicBezTo>
                <a:cubicBezTo>
                  <a:pt x="1369761" y="656251"/>
                  <a:pt x="1371367" y="652076"/>
                  <a:pt x="1375863" y="650791"/>
                </a:cubicBezTo>
                <a:close/>
                <a:moveTo>
                  <a:pt x="1350171" y="650469"/>
                </a:moveTo>
                <a:cubicBezTo>
                  <a:pt x="1341178" y="652396"/>
                  <a:pt x="1339572" y="659783"/>
                  <a:pt x="1335397" y="665243"/>
                </a:cubicBezTo>
                <a:lnTo>
                  <a:pt x="1335107" y="665533"/>
                </a:lnTo>
                <a:lnTo>
                  <a:pt x="1336320" y="676524"/>
                </a:lnTo>
                <a:cubicBezTo>
                  <a:pt x="1337484" y="679856"/>
                  <a:pt x="1340054" y="682426"/>
                  <a:pt x="1345995" y="683228"/>
                </a:cubicBezTo>
                <a:cubicBezTo>
                  <a:pt x="1337002" y="688046"/>
                  <a:pt x="1332827" y="685798"/>
                  <a:pt x="1333148" y="676805"/>
                </a:cubicBezTo>
                <a:cubicBezTo>
                  <a:pt x="1333148" y="673593"/>
                  <a:pt x="1333469" y="670382"/>
                  <a:pt x="1333469" y="667170"/>
                </a:cubicBezTo>
                <a:lnTo>
                  <a:pt x="1333470" y="667169"/>
                </a:lnTo>
                <a:lnTo>
                  <a:pt x="1329014" y="661148"/>
                </a:lnTo>
                <a:cubicBezTo>
                  <a:pt x="1328412" y="658819"/>
                  <a:pt x="1328813" y="656089"/>
                  <a:pt x="1330580" y="652717"/>
                </a:cubicBezTo>
                <a:cubicBezTo>
                  <a:pt x="1332507" y="659140"/>
                  <a:pt x="1334434" y="659783"/>
                  <a:pt x="1337967" y="654323"/>
                </a:cubicBezTo>
                <a:cubicBezTo>
                  <a:pt x="1340215" y="651111"/>
                  <a:pt x="1343748" y="648221"/>
                  <a:pt x="1350171" y="650469"/>
                </a:cubicBezTo>
                <a:close/>
                <a:moveTo>
                  <a:pt x="1195695" y="642980"/>
                </a:moveTo>
                <a:lnTo>
                  <a:pt x="1194689" y="643704"/>
                </a:lnTo>
                <a:lnTo>
                  <a:pt x="1194727" y="643725"/>
                </a:lnTo>
                <a:lnTo>
                  <a:pt x="1194619" y="644120"/>
                </a:lnTo>
                <a:close/>
                <a:moveTo>
                  <a:pt x="1276696" y="639377"/>
                </a:moveTo>
                <a:lnTo>
                  <a:pt x="1276840" y="639514"/>
                </a:lnTo>
                <a:lnTo>
                  <a:pt x="1276873" y="639423"/>
                </a:lnTo>
                <a:close/>
                <a:moveTo>
                  <a:pt x="1488270" y="612251"/>
                </a:moveTo>
                <a:cubicBezTo>
                  <a:pt x="1492766" y="612251"/>
                  <a:pt x="1496942" y="612572"/>
                  <a:pt x="1500474" y="614820"/>
                </a:cubicBezTo>
                <a:cubicBezTo>
                  <a:pt x="1496299" y="616104"/>
                  <a:pt x="1496299" y="616104"/>
                  <a:pt x="1488270" y="612251"/>
                </a:cubicBezTo>
                <a:close/>
                <a:moveTo>
                  <a:pt x="1479920" y="603579"/>
                </a:moveTo>
                <a:cubicBezTo>
                  <a:pt x="1481204" y="602937"/>
                  <a:pt x="1483131" y="602937"/>
                  <a:pt x="1483774" y="604543"/>
                </a:cubicBezTo>
                <a:cubicBezTo>
                  <a:pt x="1484737" y="606791"/>
                  <a:pt x="1480883" y="610003"/>
                  <a:pt x="1484737" y="612251"/>
                </a:cubicBezTo>
                <a:cubicBezTo>
                  <a:pt x="1485058" y="612572"/>
                  <a:pt x="1482810" y="613215"/>
                  <a:pt x="1481847" y="612894"/>
                </a:cubicBezTo>
                <a:cubicBezTo>
                  <a:pt x="1472212" y="608718"/>
                  <a:pt x="1464504" y="612251"/>
                  <a:pt x="1456796" y="617390"/>
                </a:cubicBezTo>
                <a:cubicBezTo>
                  <a:pt x="1455512" y="618353"/>
                  <a:pt x="1453585" y="618353"/>
                  <a:pt x="1450694" y="616426"/>
                </a:cubicBezTo>
                <a:cubicBezTo>
                  <a:pt x="1460329" y="610324"/>
                  <a:pt x="1470285" y="607433"/>
                  <a:pt x="1479920" y="603579"/>
                </a:cubicBezTo>
                <a:close/>
                <a:moveTo>
                  <a:pt x="1216566" y="577887"/>
                </a:moveTo>
                <a:cubicBezTo>
                  <a:pt x="1218172" y="577887"/>
                  <a:pt x="1219456" y="579172"/>
                  <a:pt x="1218814" y="580777"/>
                </a:cubicBezTo>
                <a:cubicBezTo>
                  <a:pt x="1218493" y="583025"/>
                  <a:pt x="1216887" y="584631"/>
                  <a:pt x="1214960" y="585595"/>
                </a:cubicBezTo>
                <a:cubicBezTo>
                  <a:pt x="1213033" y="584952"/>
                  <a:pt x="1212391" y="583668"/>
                  <a:pt x="1212391" y="582383"/>
                </a:cubicBezTo>
                <a:cubicBezTo>
                  <a:pt x="1212391" y="579814"/>
                  <a:pt x="1213676" y="577887"/>
                  <a:pt x="1216566" y="577887"/>
                </a:cubicBezTo>
                <a:close/>
                <a:moveTo>
                  <a:pt x="1081678" y="569536"/>
                </a:moveTo>
                <a:cubicBezTo>
                  <a:pt x="1083605" y="569215"/>
                  <a:pt x="1084247" y="571785"/>
                  <a:pt x="1084889" y="573711"/>
                </a:cubicBezTo>
                <a:cubicBezTo>
                  <a:pt x="1085210" y="576281"/>
                  <a:pt x="1083605" y="577565"/>
                  <a:pt x="1081678" y="577886"/>
                </a:cubicBezTo>
                <a:cubicBezTo>
                  <a:pt x="1079109" y="578208"/>
                  <a:pt x="1078145" y="576602"/>
                  <a:pt x="1077824" y="574354"/>
                </a:cubicBezTo>
                <a:cubicBezTo>
                  <a:pt x="1077503" y="571463"/>
                  <a:pt x="1079109" y="569858"/>
                  <a:pt x="1081678" y="569536"/>
                </a:cubicBezTo>
                <a:close/>
                <a:moveTo>
                  <a:pt x="1416651" y="567288"/>
                </a:moveTo>
                <a:cubicBezTo>
                  <a:pt x="1412476" y="565682"/>
                  <a:pt x="1408622" y="567288"/>
                  <a:pt x="1404768" y="569215"/>
                </a:cubicBezTo>
                <a:cubicBezTo>
                  <a:pt x="1389031" y="577565"/>
                  <a:pt x="1372009" y="583025"/>
                  <a:pt x="1354988" y="585273"/>
                </a:cubicBezTo>
                <a:cubicBezTo>
                  <a:pt x="1338287" y="587521"/>
                  <a:pt x="1320945" y="587521"/>
                  <a:pt x="1303923" y="586557"/>
                </a:cubicBezTo>
                <a:cubicBezTo>
                  <a:pt x="1297499" y="586236"/>
                  <a:pt x="1291397" y="583988"/>
                  <a:pt x="1287222" y="580777"/>
                </a:cubicBezTo>
                <a:cubicBezTo>
                  <a:pt x="1292200" y="583346"/>
                  <a:pt x="1296054" y="586879"/>
                  <a:pt x="1298624" y="591295"/>
                </a:cubicBezTo>
                <a:lnTo>
                  <a:pt x="1301964" y="605601"/>
                </a:lnTo>
                <a:lnTo>
                  <a:pt x="1301996" y="605506"/>
                </a:lnTo>
                <a:lnTo>
                  <a:pt x="1327989" y="617407"/>
                </a:lnTo>
                <a:lnTo>
                  <a:pt x="1328010" y="617389"/>
                </a:lnTo>
                <a:cubicBezTo>
                  <a:pt x="1345674" y="614177"/>
                  <a:pt x="1363659" y="613214"/>
                  <a:pt x="1381644" y="611929"/>
                </a:cubicBezTo>
                <a:cubicBezTo>
                  <a:pt x="1383893" y="611608"/>
                  <a:pt x="1386462" y="612250"/>
                  <a:pt x="1388710" y="612893"/>
                </a:cubicBezTo>
                <a:cubicBezTo>
                  <a:pt x="1393206" y="614177"/>
                  <a:pt x="1396418" y="613856"/>
                  <a:pt x="1398987" y="609039"/>
                </a:cubicBezTo>
                <a:cubicBezTo>
                  <a:pt x="1400593" y="606148"/>
                  <a:pt x="1403483" y="603900"/>
                  <a:pt x="1407016" y="604542"/>
                </a:cubicBezTo>
                <a:cubicBezTo>
                  <a:pt x="1410870" y="605506"/>
                  <a:pt x="1410228" y="608718"/>
                  <a:pt x="1409264" y="611929"/>
                </a:cubicBezTo>
                <a:cubicBezTo>
                  <a:pt x="1408943" y="613535"/>
                  <a:pt x="1408943" y="614820"/>
                  <a:pt x="1410549" y="615462"/>
                </a:cubicBezTo>
                <a:cubicBezTo>
                  <a:pt x="1412797" y="616104"/>
                  <a:pt x="1415367" y="615141"/>
                  <a:pt x="1415688" y="613214"/>
                </a:cubicBezTo>
                <a:cubicBezTo>
                  <a:pt x="1417615" y="605827"/>
                  <a:pt x="1421469" y="599083"/>
                  <a:pt x="1425002" y="592660"/>
                </a:cubicBezTo>
                <a:cubicBezTo>
                  <a:pt x="1426607" y="589769"/>
                  <a:pt x="1423717" y="587200"/>
                  <a:pt x="1421790" y="585273"/>
                </a:cubicBezTo>
                <a:cubicBezTo>
                  <a:pt x="1419542" y="582703"/>
                  <a:pt x="1417294" y="579813"/>
                  <a:pt x="1420505" y="576923"/>
                </a:cubicBezTo>
                <a:cubicBezTo>
                  <a:pt x="1426607" y="570499"/>
                  <a:pt x="1420505" y="568894"/>
                  <a:pt x="1416651" y="567288"/>
                </a:cubicBezTo>
                <a:close/>
                <a:moveTo>
                  <a:pt x="1430783" y="559901"/>
                </a:moveTo>
                <a:lnTo>
                  <a:pt x="1431104" y="560222"/>
                </a:lnTo>
                <a:lnTo>
                  <a:pt x="1430839" y="560209"/>
                </a:lnTo>
                <a:close/>
                <a:moveTo>
                  <a:pt x="1096451" y="534851"/>
                </a:moveTo>
                <a:cubicBezTo>
                  <a:pt x="1098699" y="535172"/>
                  <a:pt x="1100304" y="536456"/>
                  <a:pt x="1100304" y="538704"/>
                </a:cubicBezTo>
                <a:cubicBezTo>
                  <a:pt x="1099662" y="540631"/>
                  <a:pt x="1098699" y="541916"/>
                  <a:pt x="1096451" y="541595"/>
                </a:cubicBezTo>
                <a:cubicBezTo>
                  <a:pt x="1093881" y="541274"/>
                  <a:pt x="1093239" y="539026"/>
                  <a:pt x="1093239" y="537099"/>
                </a:cubicBezTo>
                <a:cubicBezTo>
                  <a:pt x="1093239" y="535493"/>
                  <a:pt x="1094524" y="534529"/>
                  <a:pt x="1096451" y="534851"/>
                </a:cubicBezTo>
                <a:close/>
                <a:moveTo>
                  <a:pt x="1406052" y="532281"/>
                </a:moveTo>
                <a:cubicBezTo>
                  <a:pt x="1408942" y="533566"/>
                  <a:pt x="1412475" y="534208"/>
                  <a:pt x="1412796" y="538062"/>
                </a:cubicBezTo>
                <a:cubicBezTo>
                  <a:pt x="1412796" y="538704"/>
                  <a:pt x="1411512" y="539668"/>
                  <a:pt x="1411191" y="539668"/>
                </a:cubicBezTo>
                <a:cubicBezTo>
                  <a:pt x="1407979" y="538704"/>
                  <a:pt x="1407979" y="534850"/>
                  <a:pt x="1406052" y="532281"/>
                </a:cubicBezTo>
                <a:close/>
                <a:moveTo>
                  <a:pt x="1601320" y="529069"/>
                </a:moveTo>
                <a:cubicBezTo>
                  <a:pt x="1604531" y="528106"/>
                  <a:pt x="1608706" y="526500"/>
                  <a:pt x="1610312" y="529712"/>
                </a:cubicBezTo>
                <a:cubicBezTo>
                  <a:pt x="1612239" y="533245"/>
                  <a:pt x="1607743" y="535814"/>
                  <a:pt x="1605174" y="537741"/>
                </a:cubicBezTo>
                <a:cubicBezTo>
                  <a:pt x="1602283" y="539989"/>
                  <a:pt x="1596503" y="538383"/>
                  <a:pt x="1596824" y="544485"/>
                </a:cubicBezTo>
                <a:cubicBezTo>
                  <a:pt x="1596824" y="544806"/>
                  <a:pt x="1594897" y="545128"/>
                  <a:pt x="1594575" y="545128"/>
                </a:cubicBezTo>
                <a:cubicBezTo>
                  <a:pt x="1587189" y="536777"/>
                  <a:pt x="1581408" y="546412"/>
                  <a:pt x="1574984" y="547055"/>
                </a:cubicBezTo>
                <a:cubicBezTo>
                  <a:pt x="1567598" y="547697"/>
                  <a:pt x="1560532" y="551551"/>
                  <a:pt x="1553145" y="554441"/>
                </a:cubicBezTo>
                <a:cubicBezTo>
                  <a:pt x="1564386" y="546091"/>
                  <a:pt x="1575627" y="538383"/>
                  <a:pt x="1589437" y="535814"/>
                </a:cubicBezTo>
                <a:cubicBezTo>
                  <a:pt x="1592006" y="535171"/>
                  <a:pt x="1594575" y="534850"/>
                  <a:pt x="1596181" y="532602"/>
                </a:cubicBezTo>
                <a:cubicBezTo>
                  <a:pt x="1597466" y="530996"/>
                  <a:pt x="1599072" y="529712"/>
                  <a:pt x="1601320" y="529069"/>
                </a:cubicBezTo>
                <a:close/>
                <a:moveTo>
                  <a:pt x="418154" y="508194"/>
                </a:moveTo>
                <a:cubicBezTo>
                  <a:pt x="425219" y="514617"/>
                  <a:pt x="424577" y="522325"/>
                  <a:pt x="427467" y="528106"/>
                </a:cubicBezTo>
                <a:cubicBezTo>
                  <a:pt x="436781" y="547376"/>
                  <a:pt x="442883" y="567609"/>
                  <a:pt x="450591" y="587521"/>
                </a:cubicBezTo>
                <a:cubicBezTo>
                  <a:pt x="457978" y="606470"/>
                  <a:pt x="464401" y="625740"/>
                  <a:pt x="470182" y="645331"/>
                </a:cubicBezTo>
                <a:cubicBezTo>
                  <a:pt x="475642" y="663316"/>
                  <a:pt x="482707" y="680980"/>
                  <a:pt x="489130" y="698965"/>
                </a:cubicBezTo>
                <a:lnTo>
                  <a:pt x="501590" y="732511"/>
                </a:lnTo>
                <a:lnTo>
                  <a:pt x="501656" y="732366"/>
                </a:lnTo>
                <a:cubicBezTo>
                  <a:pt x="507758" y="743285"/>
                  <a:pt x="510006" y="755811"/>
                  <a:pt x="519320" y="765445"/>
                </a:cubicBezTo>
                <a:cubicBezTo>
                  <a:pt x="522211" y="768336"/>
                  <a:pt x="524138" y="773796"/>
                  <a:pt x="525744" y="778613"/>
                </a:cubicBezTo>
                <a:cubicBezTo>
                  <a:pt x="527349" y="783109"/>
                  <a:pt x="530882" y="783751"/>
                  <a:pt x="534094" y="781503"/>
                </a:cubicBezTo>
                <a:cubicBezTo>
                  <a:pt x="537948" y="778934"/>
                  <a:pt x="542444" y="777650"/>
                  <a:pt x="546298" y="777971"/>
                </a:cubicBezTo>
                <a:cubicBezTo>
                  <a:pt x="554969" y="778613"/>
                  <a:pt x="557538" y="768336"/>
                  <a:pt x="565568" y="768015"/>
                </a:cubicBezTo>
                <a:cubicBezTo>
                  <a:pt x="566531" y="768015"/>
                  <a:pt x="566531" y="764803"/>
                  <a:pt x="565568" y="763197"/>
                </a:cubicBezTo>
                <a:cubicBezTo>
                  <a:pt x="562677" y="757417"/>
                  <a:pt x="569101" y="759343"/>
                  <a:pt x="570385" y="757095"/>
                </a:cubicBezTo>
                <a:cubicBezTo>
                  <a:pt x="572633" y="753241"/>
                  <a:pt x="572955" y="757417"/>
                  <a:pt x="573597" y="758059"/>
                </a:cubicBezTo>
                <a:cubicBezTo>
                  <a:pt x="575845" y="760628"/>
                  <a:pt x="578093" y="759985"/>
                  <a:pt x="580663" y="758380"/>
                </a:cubicBezTo>
                <a:cubicBezTo>
                  <a:pt x="584838" y="755811"/>
                  <a:pt x="586765" y="750351"/>
                  <a:pt x="592224" y="749387"/>
                </a:cubicBezTo>
                <a:cubicBezTo>
                  <a:pt x="593830" y="749066"/>
                  <a:pt x="594793" y="746818"/>
                  <a:pt x="593509" y="744891"/>
                </a:cubicBezTo>
                <a:cubicBezTo>
                  <a:pt x="590619" y="739752"/>
                  <a:pt x="593830" y="736220"/>
                  <a:pt x="597042" y="731403"/>
                </a:cubicBezTo>
                <a:cubicBezTo>
                  <a:pt x="599932" y="743607"/>
                  <a:pt x="609888" y="738789"/>
                  <a:pt x="616633" y="740716"/>
                </a:cubicBezTo>
                <a:cubicBezTo>
                  <a:pt x="618559" y="744570"/>
                  <a:pt x="612136" y="745855"/>
                  <a:pt x="615027" y="748745"/>
                </a:cubicBezTo>
                <a:cubicBezTo>
                  <a:pt x="617917" y="751635"/>
                  <a:pt x="621771" y="756774"/>
                  <a:pt x="625947" y="749709"/>
                </a:cubicBezTo>
                <a:cubicBezTo>
                  <a:pt x="628516" y="745533"/>
                  <a:pt x="631406" y="743607"/>
                  <a:pt x="637509" y="743285"/>
                </a:cubicBezTo>
                <a:cubicBezTo>
                  <a:pt x="644253" y="742643"/>
                  <a:pt x="651640" y="739111"/>
                  <a:pt x="656136" y="732687"/>
                </a:cubicBezTo>
                <a:cubicBezTo>
                  <a:pt x="658705" y="728833"/>
                  <a:pt x="662881" y="727227"/>
                  <a:pt x="665771" y="730760"/>
                </a:cubicBezTo>
                <a:cubicBezTo>
                  <a:pt x="668019" y="733329"/>
                  <a:pt x="668019" y="736862"/>
                  <a:pt x="662881" y="739431"/>
                </a:cubicBezTo>
                <a:cubicBezTo>
                  <a:pt x="658384" y="742001"/>
                  <a:pt x="655815" y="747781"/>
                  <a:pt x="653567" y="752920"/>
                </a:cubicBezTo>
                <a:cubicBezTo>
                  <a:pt x="648428" y="763519"/>
                  <a:pt x="636867" y="768657"/>
                  <a:pt x="631085" y="778934"/>
                </a:cubicBezTo>
                <a:cubicBezTo>
                  <a:pt x="629158" y="782467"/>
                  <a:pt x="625626" y="786321"/>
                  <a:pt x="627874" y="789854"/>
                </a:cubicBezTo>
                <a:cubicBezTo>
                  <a:pt x="630764" y="794350"/>
                  <a:pt x="632370" y="801094"/>
                  <a:pt x="641041" y="800131"/>
                </a:cubicBezTo>
                <a:cubicBezTo>
                  <a:pt x="653567" y="798526"/>
                  <a:pt x="665450" y="803664"/>
                  <a:pt x="677654" y="805912"/>
                </a:cubicBezTo>
                <a:cubicBezTo>
                  <a:pt x="679902" y="806554"/>
                  <a:pt x="681508" y="806876"/>
                  <a:pt x="683114" y="804628"/>
                </a:cubicBezTo>
                <a:cubicBezTo>
                  <a:pt x="684077" y="803343"/>
                  <a:pt x="685683" y="802379"/>
                  <a:pt x="686325" y="800774"/>
                </a:cubicBezTo>
                <a:cubicBezTo>
                  <a:pt x="688895" y="795314"/>
                  <a:pt x="690821" y="787927"/>
                  <a:pt x="687289" y="784073"/>
                </a:cubicBezTo>
                <a:cubicBezTo>
                  <a:pt x="683756" y="780219"/>
                  <a:pt x="677011" y="783109"/>
                  <a:pt x="671873" y="785679"/>
                </a:cubicBezTo>
                <a:cubicBezTo>
                  <a:pt x="670267" y="786642"/>
                  <a:pt x="669303" y="789533"/>
                  <a:pt x="666735" y="787285"/>
                </a:cubicBezTo>
                <a:cubicBezTo>
                  <a:pt x="665129" y="785679"/>
                  <a:pt x="666092" y="783751"/>
                  <a:pt x="666092" y="782146"/>
                </a:cubicBezTo>
                <a:cubicBezTo>
                  <a:pt x="666092" y="779255"/>
                  <a:pt x="668341" y="777329"/>
                  <a:pt x="670588" y="777650"/>
                </a:cubicBezTo>
                <a:cubicBezTo>
                  <a:pt x="684077" y="779577"/>
                  <a:pt x="688253" y="770263"/>
                  <a:pt x="692106" y="760307"/>
                </a:cubicBezTo>
                <a:cubicBezTo>
                  <a:pt x="696281" y="749066"/>
                  <a:pt x="698208" y="737826"/>
                  <a:pt x="695960" y="725300"/>
                </a:cubicBezTo>
                <a:cubicBezTo>
                  <a:pt x="693069" y="708921"/>
                  <a:pt x="698851" y="694148"/>
                  <a:pt x="708486" y="680980"/>
                </a:cubicBezTo>
                <a:cubicBezTo>
                  <a:pt x="713946" y="673593"/>
                  <a:pt x="731931" y="672630"/>
                  <a:pt x="739317" y="678090"/>
                </a:cubicBezTo>
                <a:cubicBezTo>
                  <a:pt x="752485" y="688045"/>
                  <a:pt x="766295" y="696074"/>
                  <a:pt x="784280" y="693505"/>
                </a:cubicBezTo>
                <a:cubicBezTo>
                  <a:pt x="790383" y="692542"/>
                  <a:pt x="797127" y="694790"/>
                  <a:pt x="803550" y="697359"/>
                </a:cubicBezTo>
                <a:cubicBezTo>
                  <a:pt x="809331" y="699928"/>
                  <a:pt x="816075" y="697038"/>
                  <a:pt x="822499" y="698644"/>
                </a:cubicBezTo>
                <a:cubicBezTo>
                  <a:pt x="830528" y="700892"/>
                  <a:pt x="838878" y="700892"/>
                  <a:pt x="846907" y="706352"/>
                </a:cubicBezTo>
                <a:cubicBezTo>
                  <a:pt x="846265" y="696074"/>
                  <a:pt x="845944" y="686760"/>
                  <a:pt x="842090" y="678090"/>
                </a:cubicBezTo>
                <a:cubicBezTo>
                  <a:pt x="837914" y="668776"/>
                  <a:pt x="835024" y="659141"/>
                  <a:pt x="830528" y="650469"/>
                </a:cubicBezTo>
                <a:cubicBezTo>
                  <a:pt x="826674" y="643082"/>
                  <a:pt x="828601" y="635053"/>
                  <a:pt x="827316" y="627345"/>
                </a:cubicBezTo>
                <a:cubicBezTo>
                  <a:pt x="825389" y="616747"/>
                  <a:pt x="822819" y="606148"/>
                  <a:pt x="819608" y="595872"/>
                </a:cubicBezTo>
                <a:cubicBezTo>
                  <a:pt x="818965" y="593944"/>
                  <a:pt x="818002" y="591696"/>
                  <a:pt x="819287" y="589769"/>
                </a:cubicBezTo>
                <a:cubicBezTo>
                  <a:pt x="824104" y="595229"/>
                  <a:pt x="832776" y="619638"/>
                  <a:pt x="831492" y="626061"/>
                </a:cubicBezTo>
                <a:cubicBezTo>
                  <a:pt x="830528" y="631199"/>
                  <a:pt x="833097" y="635696"/>
                  <a:pt x="834703" y="639550"/>
                </a:cubicBezTo>
                <a:cubicBezTo>
                  <a:pt x="843374" y="659783"/>
                  <a:pt x="849476" y="680658"/>
                  <a:pt x="854294" y="702176"/>
                </a:cubicBezTo>
                <a:cubicBezTo>
                  <a:pt x="855578" y="708278"/>
                  <a:pt x="858469" y="711490"/>
                  <a:pt x="864250" y="714380"/>
                </a:cubicBezTo>
                <a:cubicBezTo>
                  <a:pt x="872600" y="718556"/>
                  <a:pt x="880308" y="724336"/>
                  <a:pt x="889301" y="728512"/>
                </a:cubicBezTo>
                <a:cubicBezTo>
                  <a:pt x="897972" y="732687"/>
                  <a:pt x="898293" y="732045"/>
                  <a:pt x="902147" y="723052"/>
                </a:cubicBezTo>
                <a:cubicBezTo>
                  <a:pt x="906322" y="713417"/>
                  <a:pt x="907286" y="702176"/>
                  <a:pt x="916921" y="694790"/>
                </a:cubicBezTo>
                <a:cubicBezTo>
                  <a:pt x="922701" y="690294"/>
                  <a:pt x="927840" y="689651"/>
                  <a:pt x="934263" y="692220"/>
                </a:cubicBezTo>
                <a:cubicBezTo>
                  <a:pt x="940687" y="694790"/>
                  <a:pt x="939081" y="700570"/>
                  <a:pt x="939081" y="705067"/>
                </a:cubicBezTo>
                <a:cubicBezTo>
                  <a:pt x="939081" y="725943"/>
                  <a:pt x="939081" y="746497"/>
                  <a:pt x="940365" y="767373"/>
                </a:cubicBezTo>
                <a:cubicBezTo>
                  <a:pt x="940687" y="773475"/>
                  <a:pt x="937796" y="779255"/>
                  <a:pt x="935548" y="785036"/>
                </a:cubicBezTo>
                <a:lnTo>
                  <a:pt x="936124" y="786116"/>
                </a:lnTo>
                <a:lnTo>
                  <a:pt x="935547" y="785679"/>
                </a:lnTo>
                <a:cubicBezTo>
                  <a:pt x="932015" y="789212"/>
                  <a:pt x="932979" y="791138"/>
                  <a:pt x="937475" y="791780"/>
                </a:cubicBezTo>
                <a:cubicBezTo>
                  <a:pt x="940044" y="792102"/>
                  <a:pt x="942935" y="790175"/>
                  <a:pt x="945825" y="791780"/>
                </a:cubicBezTo>
                <a:lnTo>
                  <a:pt x="941103" y="789622"/>
                </a:lnTo>
                <a:lnTo>
                  <a:pt x="942252" y="789533"/>
                </a:lnTo>
                <a:cubicBezTo>
                  <a:pt x="943657" y="789453"/>
                  <a:pt x="945022" y="789694"/>
                  <a:pt x="946146" y="791139"/>
                </a:cubicBezTo>
                <a:cubicBezTo>
                  <a:pt x="955782" y="796278"/>
                  <a:pt x="959635" y="794993"/>
                  <a:pt x="962847" y="785036"/>
                </a:cubicBezTo>
                <a:cubicBezTo>
                  <a:pt x="963489" y="782788"/>
                  <a:pt x="964132" y="780540"/>
                  <a:pt x="965416" y="778613"/>
                </a:cubicBezTo>
                <a:cubicBezTo>
                  <a:pt x="968949" y="773796"/>
                  <a:pt x="972803" y="769299"/>
                  <a:pt x="963810" y="765767"/>
                </a:cubicBezTo>
                <a:cubicBezTo>
                  <a:pt x="960920" y="764803"/>
                  <a:pt x="961884" y="761913"/>
                  <a:pt x="962847" y="759665"/>
                </a:cubicBezTo>
                <a:cubicBezTo>
                  <a:pt x="964132" y="756774"/>
                  <a:pt x="967343" y="755489"/>
                  <a:pt x="969270" y="756774"/>
                </a:cubicBezTo>
                <a:cubicBezTo>
                  <a:pt x="979548" y="762876"/>
                  <a:pt x="986613" y="758059"/>
                  <a:pt x="994000" y="751315"/>
                </a:cubicBezTo>
                <a:cubicBezTo>
                  <a:pt x="995927" y="749387"/>
                  <a:pt x="1000102" y="750030"/>
                  <a:pt x="1002992" y="748424"/>
                </a:cubicBezTo>
                <a:cubicBezTo>
                  <a:pt x="1008773" y="745212"/>
                  <a:pt x="1014875" y="742001"/>
                  <a:pt x="1011985" y="733008"/>
                </a:cubicBezTo>
                <a:cubicBezTo>
                  <a:pt x="1010379" y="728833"/>
                  <a:pt x="1011985" y="724015"/>
                  <a:pt x="1015839" y="720161"/>
                </a:cubicBezTo>
                <a:cubicBezTo>
                  <a:pt x="1021299" y="715023"/>
                  <a:pt x="1025153" y="715344"/>
                  <a:pt x="1029007" y="721767"/>
                </a:cubicBezTo>
                <a:cubicBezTo>
                  <a:pt x="1029649" y="723052"/>
                  <a:pt x="1029970" y="724336"/>
                  <a:pt x="1030933" y="725621"/>
                </a:cubicBezTo>
                <a:cubicBezTo>
                  <a:pt x="1033503" y="729154"/>
                  <a:pt x="1034787" y="736220"/>
                  <a:pt x="1038321" y="735577"/>
                </a:cubicBezTo>
                <a:cubicBezTo>
                  <a:pt x="1043459" y="734614"/>
                  <a:pt x="1049561" y="730760"/>
                  <a:pt x="1051488" y="724979"/>
                </a:cubicBezTo>
                <a:cubicBezTo>
                  <a:pt x="1054057" y="717592"/>
                  <a:pt x="1058875" y="716308"/>
                  <a:pt x="1065619" y="716629"/>
                </a:cubicBezTo>
                <a:cubicBezTo>
                  <a:pt x="1066903" y="716629"/>
                  <a:pt x="1069473" y="717592"/>
                  <a:pt x="1069473" y="717592"/>
                </a:cubicBezTo>
                <a:cubicBezTo>
                  <a:pt x="1073327" y="707957"/>
                  <a:pt x="1080714" y="711169"/>
                  <a:pt x="1088422" y="711169"/>
                </a:cubicBezTo>
                <a:cubicBezTo>
                  <a:pt x="1096451" y="711490"/>
                  <a:pt x="1102553" y="700570"/>
                  <a:pt x="1102874" y="689330"/>
                </a:cubicBezTo>
                <a:cubicBezTo>
                  <a:pt x="1100947" y="688045"/>
                  <a:pt x="1099662" y="689972"/>
                  <a:pt x="1098378" y="690614"/>
                </a:cubicBezTo>
                <a:cubicBezTo>
                  <a:pt x="1097093" y="691257"/>
                  <a:pt x="1095808" y="692220"/>
                  <a:pt x="1094845" y="690294"/>
                </a:cubicBezTo>
                <a:cubicBezTo>
                  <a:pt x="1094524" y="689330"/>
                  <a:pt x="1095166" y="688045"/>
                  <a:pt x="1095488" y="687082"/>
                </a:cubicBezTo>
                <a:cubicBezTo>
                  <a:pt x="1096451" y="684834"/>
                  <a:pt x="1098699" y="684512"/>
                  <a:pt x="1100626" y="684191"/>
                </a:cubicBezTo>
                <a:cubicBezTo>
                  <a:pt x="1111866" y="683228"/>
                  <a:pt x="1118932" y="673272"/>
                  <a:pt x="1129209" y="670382"/>
                </a:cubicBezTo>
                <a:cubicBezTo>
                  <a:pt x="1131136" y="669739"/>
                  <a:pt x="1132421" y="666848"/>
                  <a:pt x="1133384" y="664921"/>
                </a:cubicBezTo>
                <a:cubicBezTo>
                  <a:pt x="1135954" y="659461"/>
                  <a:pt x="1138844" y="655287"/>
                  <a:pt x="1145910" y="656250"/>
                </a:cubicBezTo>
                <a:cubicBezTo>
                  <a:pt x="1147837" y="656571"/>
                  <a:pt x="1151370" y="654965"/>
                  <a:pt x="1151370" y="654002"/>
                </a:cubicBezTo>
                <a:cubicBezTo>
                  <a:pt x="1152333" y="643082"/>
                  <a:pt x="1162289" y="645331"/>
                  <a:pt x="1168070" y="641797"/>
                </a:cubicBezTo>
                <a:cubicBezTo>
                  <a:pt x="1176421" y="636659"/>
                  <a:pt x="1183807" y="638265"/>
                  <a:pt x="1191836" y="642119"/>
                </a:cubicBezTo>
                <a:lnTo>
                  <a:pt x="1192083" y="642256"/>
                </a:lnTo>
                <a:lnTo>
                  <a:pt x="1216888" y="623492"/>
                </a:lnTo>
                <a:lnTo>
                  <a:pt x="1237674" y="605541"/>
                </a:lnTo>
                <a:lnTo>
                  <a:pt x="1237763" y="605185"/>
                </a:lnTo>
                <a:cubicBezTo>
                  <a:pt x="1243544" y="598441"/>
                  <a:pt x="1249004" y="591054"/>
                  <a:pt x="1252858" y="583025"/>
                </a:cubicBezTo>
                <a:cubicBezTo>
                  <a:pt x="1255427" y="577565"/>
                  <a:pt x="1262171" y="578207"/>
                  <a:pt x="1264741" y="573069"/>
                </a:cubicBezTo>
                <a:cubicBezTo>
                  <a:pt x="1259602" y="569536"/>
                  <a:pt x="1254785" y="570499"/>
                  <a:pt x="1249967" y="573069"/>
                </a:cubicBezTo>
                <a:cubicBezTo>
                  <a:pt x="1245150" y="575638"/>
                  <a:pt x="1248040" y="580134"/>
                  <a:pt x="1249004" y="584952"/>
                </a:cubicBezTo>
                <a:cubicBezTo>
                  <a:pt x="1241938" y="576923"/>
                  <a:pt x="1243223" y="571142"/>
                  <a:pt x="1251573" y="568251"/>
                </a:cubicBezTo>
                <a:cubicBezTo>
                  <a:pt x="1261208" y="565040"/>
                  <a:pt x="1271164" y="567288"/>
                  <a:pt x="1278872" y="571463"/>
                </a:cubicBezTo>
                <a:cubicBezTo>
                  <a:pt x="1298784" y="582382"/>
                  <a:pt x="1319660" y="578529"/>
                  <a:pt x="1340535" y="579171"/>
                </a:cubicBezTo>
                <a:cubicBezTo>
                  <a:pt x="1362054" y="579813"/>
                  <a:pt x="1381644" y="572748"/>
                  <a:pt x="1399630" y="563434"/>
                </a:cubicBezTo>
                <a:cubicBezTo>
                  <a:pt x="1405250" y="560543"/>
                  <a:pt x="1410469" y="559580"/>
                  <a:pt x="1415608" y="559419"/>
                </a:cubicBezTo>
                <a:lnTo>
                  <a:pt x="1430839" y="560209"/>
                </a:lnTo>
                <a:lnTo>
                  <a:pt x="1436403" y="590452"/>
                </a:lnTo>
                <a:cubicBezTo>
                  <a:pt x="1435520" y="600689"/>
                  <a:pt x="1432870" y="610966"/>
                  <a:pt x="1431425" y="621243"/>
                </a:cubicBezTo>
                <a:cubicBezTo>
                  <a:pt x="1424359" y="616426"/>
                  <a:pt x="1420505" y="626381"/>
                  <a:pt x="1413440" y="626060"/>
                </a:cubicBezTo>
                <a:cubicBezTo>
                  <a:pt x="1411191" y="626060"/>
                  <a:pt x="1408943" y="627666"/>
                  <a:pt x="1406695" y="626703"/>
                </a:cubicBezTo>
                <a:cubicBezTo>
                  <a:pt x="1389995" y="618031"/>
                  <a:pt x="1372652" y="620922"/>
                  <a:pt x="1354988" y="623491"/>
                </a:cubicBezTo>
                <a:cubicBezTo>
                  <a:pt x="1349849" y="624454"/>
                  <a:pt x="1344068" y="622207"/>
                  <a:pt x="1338608" y="623812"/>
                </a:cubicBezTo>
                <a:cubicBezTo>
                  <a:pt x="1323835" y="627666"/>
                  <a:pt x="1312273" y="635053"/>
                  <a:pt x="1306171" y="650147"/>
                </a:cubicBezTo>
                <a:cubicBezTo>
                  <a:pt x="1303923" y="655928"/>
                  <a:pt x="1301353" y="661710"/>
                  <a:pt x="1296536" y="666527"/>
                </a:cubicBezTo>
                <a:cubicBezTo>
                  <a:pt x="1294288" y="668454"/>
                  <a:pt x="1291076" y="672308"/>
                  <a:pt x="1296857" y="677446"/>
                </a:cubicBezTo>
                <a:cubicBezTo>
                  <a:pt x="1286580" y="672629"/>
                  <a:pt x="1279514" y="676162"/>
                  <a:pt x="1278230" y="685154"/>
                </a:cubicBezTo>
                <a:cubicBezTo>
                  <a:pt x="1270522" y="673913"/>
                  <a:pt x="1262493" y="690935"/>
                  <a:pt x="1253500" y="683548"/>
                </a:cubicBezTo>
                <a:cubicBezTo>
                  <a:pt x="1270201" y="680979"/>
                  <a:pt x="1277266" y="666527"/>
                  <a:pt x="1289792" y="658819"/>
                </a:cubicBezTo>
                <a:cubicBezTo>
                  <a:pt x="1297178" y="654323"/>
                  <a:pt x="1298463" y="644366"/>
                  <a:pt x="1303923" y="637943"/>
                </a:cubicBezTo>
                <a:cubicBezTo>
                  <a:pt x="1307456" y="633768"/>
                  <a:pt x="1310667" y="629914"/>
                  <a:pt x="1315485" y="627666"/>
                </a:cubicBezTo>
                <a:lnTo>
                  <a:pt x="1320376" y="623653"/>
                </a:lnTo>
                <a:lnTo>
                  <a:pt x="1316127" y="626703"/>
                </a:lnTo>
                <a:cubicBezTo>
                  <a:pt x="1316448" y="616426"/>
                  <a:pt x="1308098" y="613856"/>
                  <a:pt x="1301675" y="609360"/>
                </a:cubicBezTo>
                <a:cubicBezTo>
                  <a:pt x="1300069" y="611929"/>
                  <a:pt x="1299105" y="613856"/>
                  <a:pt x="1298463" y="616104"/>
                </a:cubicBezTo>
                <a:lnTo>
                  <a:pt x="1298720" y="615334"/>
                </a:lnTo>
                <a:lnTo>
                  <a:pt x="1297821" y="617389"/>
                </a:lnTo>
                <a:cubicBezTo>
                  <a:pt x="1294930" y="622528"/>
                  <a:pt x="1290434" y="626381"/>
                  <a:pt x="1285938" y="629914"/>
                </a:cubicBezTo>
                <a:lnTo>
                  <a:pt x="1280791" y="638582"/>
                </a:lnTo>
                <a:lnTo>
                  <a:pt x="1280799" y="638586"/>
                </a:lnTo>
                <a:cubicBezTo>
                  <a:pt x="1280156" y="653680"/>
                  <a:pt x="1270843" y="663958"/>
                  <a:pt x="1259923" y="671987"/>
                </a:cubicBezTo>
                <a:cubicBezTo>
                  <a:pt x="1255427" y="675519"/>
                  <a:pt x="1247719" y="676483"/>
                  <a:pt x="1241617" y="675841"/>
                </a:cubicBezTo>
                <a:cubicBezTo>
                  <a:pt x="1229091" y="674556"/>
                  <a:pt x="1216887" y="670702"/>
                  <a:pt x="1204041" y="669739"/>
                </a:cubicBezTo>
                <a:cubicBezTo>
                  <a:pt x="1202435" y="670060"/>
                  <a:pt x="1202756" y="668454"/>
                  <a:pt x="1203077" y="667491"/>
                </a:cubicBezTo>
                <a:lnTo>
                  <a:pt x="1203078" y="667491"/>
                </a:lnTo>
                <a:lnTo>
                  <a:pt x="1203077" y="667490"/>
                </a:lnTo>
                <a:cubicBezTo>
                  <a:pt x="1202114" y="668132"/>
                  <a:pt x="1200829" y="668453"/>
                  <a:pt x="1199866" y="669096"/>
                </a:cubicBezTo>
                <a:lnTo>
                  <a:pt x="1198993" y="668969"/>
                </a:lnTo>
                <a:lnTo>
                  <a:pt x="1187661" y="672951"/>
                </a:lnTo>
                <a:cubicBezTo>
                  <a:pt x="1181880" y="671987"/>
                  <a:pt x="1178990" y="674878"/>
                  <a:pt x="1175136" y="678732"/>
                </a:cubicBezTo>
                <a:cubicBezTo>
                  <a:pt x="1172245" y="681301"/>
                  <a:pt x="1172887" y="682906"/>
                  <a:pt x="1174493" y="685154"/>
                </a:cubicBezTo>
                <a:cubicBezTo>
                  <a:pt x="1176099" y="687403"/>
                  <a:pt x="1178347" y="687082"/>
                  <a:pt x="1180595" y="685476"/>
                </a:cubicBezTo>
                <a:cubicBezTo>
                  <a:pt x="1182522" y="684191"/>
                  <a:pt x="1183486" y="680658"/>
                  <a:pt x="1187661" y="681301"/>
                </a:cubicBezTo>
                <a:cubicBezTo>
                  <a:pt x="1181238" y="693505"/>
                  <a:pt x="1178026" y="707636"/>
                  <a:pt x="1163895" y="714059"/>
                </a:cubicBezTo>
                <a:cubicBezTo>
                  <a:pt x="1155866" y="717914"/>
                  <a:pt x="1152655" y="722088"/>
                  <a:pt x="1162932" y="726906"/>
                </a:cubicBezTo>
                <a:cubicBezTo>
                  <a:pt x="1161326" y="731081"/>
                  <a:pt x="1157151" y="728512"/>
                  <a:pt x="1155224" y="730760"/>
                </a:cubicBezTo>
                <a:cubicBezTo>
                  <a:pt x="1152975" y="733651"/>
                  <a:pt x="1148479" y="734935"/>
                  <a:pt x="1153297" y="739752"/>
                </a:cubicBezTo>
                <a:cubicBezTo>
                  <a:pt x="1154742" y="741358"/>
                  <a:pt x="1155384" y="743125"/>
                  <a:pt x="1155063" y="744730"/>
                </a:cubicBezTo>
                <a:lnTo>
                  <a:pt x="1151292" y="748502"/>
                </a:lnTo>
                <a:lnTo>
                  <a:pt x="1144303" y="744249"/>
                </a:lnTo>
                <a:cubicBezTo>
                  <a:pt x="1142697" y="744569"/>
                  <a:pt x="1140449" y="745533"/>
                  <a:pt x="1141734" y="747781"/>
                </a:cubicBezTo>
                <a:cubicBezTo>
                  <a:pt x="1144303" y="751957"/>
                  <a:pt x="1147515" y="750029"/>
                  <a:pt x="1150726" y="748745"/>
                </a:cubicBezTo>
                <a:lnTo>
                  <a:pt x="1151049" y="748745"/>
                </a:lnTo>
                <a:lnTo>
                  <a:pt x="1151049" y="748745"/>
                </a:lnTo>
                <a:cubicBezTo>
                  <a:pt x="1148801" y="754526"/>
                  <a:pt x="1154581" y="753884"/>
                  <a:pt x="1157793" y="755169"/>
                </a:cubicBezTo>
                <a:cubicBezTo>
                  <a:pt x="1149443" y="761913"/>
                  <a:pt x="1142698" y="768657"/>
                  <a:pt x="1136917" y="776044"/>
                </a:cubicBezTo>
                <a:cubicBezTo>
                  <a:pt x="1134990" y="778613"/>
                  <a:pt x="1131778" y="779897"/>
                  <a:pt x="1129209" y="781503"/>
                </a:cubicBezTo>
                <a:cubicBezTo>
                  <a:pt x="1119896" y="786964"/>
                  <a:pt x="1120538" y="794350"/>
                  <a:pt x="1130173" y="799810"/>
                </a:cubicBezTo>
                <a:cubicBezTo>
                  <a:pt x="1131778" y="800452"/>
                  <a:pt x="1133063" y="801416"/>
                  <a:pt x="1136275" y="803664"/>
                </a:cubicBezTo>
                <a:cubicBezTo>
                  <a:pt x="1129209" y="802379"/>
                  <a:pt x="1124392" y="801094"/>
                  <a:pt x="1119574" y="800131"/>
                </a:cubicBezTo>
                <a:cubicBezTo>
                  <a:pt x="1123428" y="808482"/>
                  <a:pt x="1132421" y="813620"/>
                  <a:pt x="1140450" y="812656"/>
                </a:cubicBezTo>
                <a:cubicBezTo>
                  <a:pt x="1142056" y="812656"/>
                  <a:pt x="1143020" y="812014"/>
                  <a:pt x="1143662" y="810408"/>
                </a:cubicBezTo>
                <a:cubicBezTo>
                  <a:pt x="1144947" y="806554"/>
                  <a:pt x="1141414" y="806233"/>
                  <a:pt x="1139808" y="804306"/>
                </a:cubicBezTo>
                <a:cubicBezTo>
                  <a:pt x="1142698" y="803022"/>
                  <a:pt x="1144947" y="805591"/>
                  <a:pt x="1147516" y="805591"/>
                </a:cubicBezTo>
                <a:cubicBezTo>
                  <a:pt x="1150085" y="805591"/>
                  <a:pt x="1152655" y="803664"/>
                  <a:pt x="1155224" y="805912"/>
                </a:cubicBezTo>
                <a:cubicBezTo>
                  <a:pt x="1152655" y="808482"/>
                  <a:pt x="1148158" y="805912"/>
                  <a:pt x="1145589" y="808802"/>
                </a:cubicBezTo>
                <a:cubicBezTo>
                  <a:pt x="1161647" y="817795"/>
                  <a:pt x="1161647" y="817474"/>
                  <a:pt x="1177384" y="818759"/>
                </a:cubicBezTo>
                <a:cubicBezTo>
                  <a:pt x="1183165" y="819401"/>
                  <a:pt x="1187340" y="814905"/>
                  <a:pt x="1192799" y="815226"/>
                </a:cubicBezTo>
                <a:cubicBezTo>
                  <a:pt x="1195690" y="815226"/>
                  <a:pt x="1198259" y="811372"/>
                  <a:pt x="1201792" y="813941"/>
                </a:cubicBezTo>
                <a:cubicBezTo>
                  <a:pt x="1203398" y="815226"/>
                  <a:pt x="1203398" y="817153"/>
                  <a:pt x="1202756" y="818759"/>
                </a:cubicBezTo>
                <a:cubicBezTo>
                  <a:pt x="1200507" y="823255"/>
                  <a:pt x="1196653" y="820043"/>
                  <a:pt x="1193442" y="820686"/>
                </a:cubicBezTo>
                <a:cubicBezTo>
                  <a:pt x="1185091" y="822291"/>
                  <a:pt x="1176741" y="822612"/>
                  <a:pt x="1168391" y="822612"/>
                </a:cubicBezTo>
                <a:cubicBezTo>
                  <a:pt x="1166785" y="822612"/>
                  <a:pt x="1164859" y="822934"/>
                  <a:pt x="1163253" y="822612"/>
                </a:cubicBezTo>
                <a:cubicBezTo>
                  <a:pt x="1153618" y="821006"/>
                  <a:pt x="1148479" y="824218"/>
                  <a:pt x="1145910" y="832890"/>
                </a:cubicBezTo>
                <a:cubicBezTo>
                  <a:pt x="1144947" y="836102"/>
                  <a:pt x="1146873" y="837707"/>
                  <a:pt x="1148801" y="839634"/>
                </a:cubicBezTo>
                <a:cubicBezTo>
                  <a:pt x="1152333" y="843167"/>
                  <a:pt x="1157472" y="843809"/>
                  <a:pt x="1161647" y="847021"/>
                </a:cubicBezTo>
                <a:cubicBezTo>
                  <a:pt x="1152975" y="847985"/>
                  <a:pt x="1145910" y="841883"/>
                  <a:pt x="1137560" y="841883"/>
                </a:cubicBezTo>
                <a:cubicBezTo>
                  <a:pt x="1140129" y="852481"/>
                  <a:pt x="1147195" y="856014"/>
                  <a:pt x="1158757" y="859546"/>
                </a:cubicBezTo>
                <a:cubicBezTo>
                  <a:pt x="1177384" y="865006"/>
                  <a:pt x="1195690" y="871751"/>
                  <a:pt x="1210142" y="885560"/>
                </a:cubicBezTo>
                <a:cubicBezTo>
                  <a:pt x="1217530" y="892305"/>
                  <a:pt x="1225880" y="896159"/>
                  <a:pt x="1236157" y="892626"/>
                </a:cubicBezTo>
                <a:cubicBezTo>
                  <a:pt x="1240653" y="891341"/>
                  <a:pt x="1243544" y="895196"/>
                  <a:pt x="1247397" y="894554"/>
                </a:cubicBezTo>
                <a:cubicBezTo>
                  <a:pt x="1243865" y="894874"/>
                  <a:pt x="1240332" y="894874"/>
                  <a:pt x="1237120" y="895838"/>
                </a:cubicBezTo>
                <a:cubicBezTo>
                  <a:pt x="1232624" y="896802"/>
                  <a:pt x="1224274" y="895196"/>
                  <a:pt x="1225238" y="901618"/>
                </a:cubicBezTo>
                <a:cubicBezTo>
                  <a:pt x="1226201" y="908363"/>
                  <a:pt x="1230697" y="915429"/>
                  <a:pt x="1237762" y="918640"/>
                </a:cubicBezTo>
                <a:cubicBezTo>
                  <a:pt x="1239047" y="918962"/>
                  <a:pt x="1241616" y="917356"/>
                  <a:pt x="1241616" y="920246"/>
                </a:cubicBezTo>
                <a:cubicBezTo>
                  <a:pt x="1241296" y="932450"/>
                  <a:pt x="1251572" y="937589"/>
                  <a:pt x="1257674" y="945618"/>
                </a:cubicBezTo>
                <a:cubicBezTo>
                  <a:pt x="1268273" y="960071"/>
                  <a:pt x="1280799" y="972917"/>
                  <a:pt x="1291397" y="987369"/>
                </a:cubicBezTo>
                <a:cubicBezTo>
                  <a:pt x="1300068" y="998931"/>
                  <a:pt x="1312272" y="1002143"/>
                  <a:pt x="1324155" y="1005997"/>
                </a:cubicBezTo>
                <a:cubicBezTo>
                  <a:pt x="1336038" y="1009851"/>
                  <a:pt x="1348885" y="1010172"/>
                  <a:pt x="1361410" y="1005997"/>
                </a:cubicBezTo>
                <a:cubicBezTo>
                  <a:pt x="1372008" y="1002464"/>
                  <a:pt x="1373293" y="998610"/>
                  <a:pt x="1366228" y="990260"/>
                </a:cubicBezTo>
                <a:cubicBezTo>
                  <a:pt x="1358520" y="980946"/>
                  <a:pt x="1353381" y="970027"/>
                  <a:pt x="1349206" y="958786"/>
                </a:cubicBezTo>
                <a:cubicBezTo>
                  <a:pt x="1346958" y="952684"/>
                  <a:pt x="1346316" y="944333"/>
                  <a:pt x="1352739" y="940158"/>
                </a:cubicBezTo>
                <a:cubicBezTo>
                  <a:pt x="1360768" y="934698"/>
                  <a:pt x="1370082" y="937589"/>
                  <a:pt x="1377468" y="942085"/>
                </a:cubicBezTo>
                <a:cubicBezTo>
                  <a:pt x="1387104" y="948187"/>
                  <a:pt x="1393206" y="957501"/>
                  <a:pt x="1398023" y="967779"/>
                </a:cubicBezTo>
                <a:cubicBezTo>
                  <a:pt x="1405731" y="984479"/>
                  <a:pt x="1391920" y="1000215"/>
                  <a:pt x="1381001" y="1009529"/>
                </a:cubicBezTo>
                <a:cubicBezTo>
                  <a:pt x="1366228" y="1018843"/>
                  <a:pt x="1350170" y="1015311"/>
                  <a:pt x="1334111" y="1013705"/>
                </a:cubicBezTo>
                <a:cubicBezTo>
                  <a:pt x="1323192" y="1012742"/>
                  <a:pt x="1315163" y="1005033"/>
                  <a:pt x="1304886" y="1002785"/>
                </a:cubicBezTo>
                <a:cubicBezTo>
                  <a:pt x="1304565" y="1003427"/>
                  <a:pt x="1303922" y="1004069"/>
                  <a:pt x="1303922" y="1004391"/>
                </a:cubicBezTo>
                <a:cubicBezTo>
                  <a:pt x="1307133" y="1025266"/>
                  <a:pt x="1302637" y="1032011"/>
                  <a:pt x="1280477" y="1032974"/>
                </a:cubicBezTo>
                <a:cubicBezTo>
                  <a:pt x="1258317" y="1033617"/>
                  <a:pt x="1235836" y="1036507"/>
                  <a:pt x="1213676" y="1031048"/>
                </a:cubicBezTo>
                <a:cubicBezTo>
                  <a:pt x="1207895" y="1029763"/>
                  <a:pt x="1201792" y="1028157"/>
                  <a:pt x="1196011" y="1025909"/>
                </a:cubicBezTo>
                <a:cubicBezTo>
                  <a:pt x="1192799" y="1024624"/>
                  <a:pt x="1189588" y="1024303"/>
                  <a:pt x="1190551" y="1030084"/>
                </a:cubicBezTo>
                <a:cubicBezTo>
                  <a:pt x="1192157" y="1039076"/>
                  <a:pt x="1188625" y="1042609"/>
                  <a:pt x="1179632" y="1040040"/>
                </a:cubicBezTo>
                <a:cubicBezTo>
                  <a:pt x="1167749" y="1036828"/>
                  <a:pt x="1157151" y="1031690"/>
                  <a:pt x="1147195" y="1024624"/>
                </a:cubicBezTo>
                <a:cubicBezTo>
                  <a:pt x="1139166" y="1019164"/>
                  <a:pt x="1131778" y="1011778"/>
                  <a:pt x="1120216" y="1012742"/>
                </a:cubicBezTo>
                <a:cubicBezTo>
                  <a:pt x="1116363" y="1013062"/>
                  <a:pt x="1112509" y="1013384"/>
                  <a:pt x="1108976" y="1013705"/>
                </a:cubicBezTo>
                <a:cubicBezTo>
                  <a:pt x="1102553" y="1014026"/>
                  <a:pt x="1102874" y="1020128"/>
                  <a:pt x="1103838" y="1024624"/>
                </a:cubicBezTo>
                <a:cubicBezTo>
                  <a:pt x="1105764" y="1032332"/>
                  <a:pt x="1110903" y="1039076"/>
                  <a:pt x="1113151" y="1047106"/>
                </a:cubicBezTo>
                <a:cubicBezTo>
                  <a:pt x="1114436" y="1051602"/>
                  <a:pt x="1122786" y="1048069"/>
                  <a:pt x="1124392" y="1053850"/>
                </a:cubicBezTo>
                <a:cubicBezTo>
                  <a:pt x="1126640" y="1055135"/>
                  <a:pt x="1128888" y="1056740"/>
                  <a:pt x="1129530" y="1059310"/>
                </a:cubicBezTo>
                <a:cubicBezTo>
                  <a:pt x="1132421" y="1060594"/>
                  <a:pt x="1134990" y="1062521"/>
                  <a:pt x="1137881" y="1063485"/>
                </a:cubicBezTo>
                <a:cubicBezTo>
                  <a:pt x="1147195" y="1066696"/>
                  <a:pt x="1150406" y="1071514"/>
                  <a:pt x="1149764" y="1081791"/>
                </a:cubicBezTo>
                <a:cubicBezTo>
                  <a:pt x="1150085" y="1082113"/>
                  <a:pt x="1150406" y="1082755"/>
                  <a:pt x="1150406" y="1083076"/>
                </a:cubicBezTo>
                <a:cubicBezTo>
                  <a:pt x="1151691" y="1085645"/>
                  <a:pt x="1152975" y="1088536"/>
                  <a:pt x="1154260" y="1091105"/>
                </a:cubicBezTo>
                <a:cubicBezTo>
                  <a:pt x="1155224" y="1093032"/>
                  <a:pt x="1155545" y="1095280"/>
                  <a:pt x="1154581" y="1096886"/>
                </a:cubicBezTo>
                <a:cubicBezTo>
                  <a:pt x="1148801" y="1104915"/>
                  <a:pt x="1145267" y="1115192"/>
                  <a:pt x="1134990" y="1118403"/>
                </a:cubicBezTo>
                <a:cubicBezTo>
                  <a:pt x="1126319" y="1121294"/>
                  <a:pt x="1118290" y="1117761"/>
                  <a:pt x="1111546" y="1111981"/>
                </a:cubicBezTo>
                <a:cubicBezTo>
                  <a:pt x="1107370" y="1108127"/>
                  <a:pt x="1103516" y="1103951"/>
                  <a:pt x="1100626" y="1099455"/>
                </a:cubicBezTo>
                <a:cubicBezTo>
                  <a:pt x="1098699" y="1096565"/>
                  <a:pt x="1102232" y="1097849"/>
                  <a:pt x="1103516" y="1097528"/>
                </a:cubicBezTo>
                <a:cubicBezTo>
                  <a:pt x="1106728" y="1102667"/>
                  <a:pt x="1109297" y="1108127"/>
                  <a:pt x="1115078" y="1111338"/>
                </a:cubicBezTo>
                <a:cubicBezTo>
                  <a:pt x="1128567" y="1118725"/>
                  <a:pt x="1135632" y="1116798"/>
                  <a:pt x="1145589" y="1103630"/>
                </a:cubicBezTo>
                <a:cubicBezTo>
                  <a:pt x="1149121" y="1098813"/>
                  <a:pt x="1153939" y="1094317"/>
                  <a:pt x="1149443" y="1087572"/>
                </a:cubicBezTo>
                <a:cubicBezTo>
                  <a:pt x="1149443" y="1087251"/>
                  <a:pt x="1149443" y="1087251"/>
                  <a:pt x="1149443" y="1086930"/>
                </a:cubicBezTo>
                <a:cubicBezTo>
                  <a:pt x="1148801" y="1086930"/>
                  <a:pt x="1148479" y="1086930"/>
                  <a:pt x="1148158" y="1086930"/>
                </a:cubicBezTo>
                <a:cubicBezTo>
                  <a:pt x="1146873" y="1086287"/>
                  <a:pt x="1146231" y="1085324"/>
                  <a:pt x="1146552" y="1084361"/>
                </a:cubicBezTo>
                <a:cubicBezTo>
                  <a:pt x="1150085" y="1076332"/>
                  <a:pt x="1143020" y="1073763"/>
                  <a:pt x="1139486" y="1068944"/>
                </a:cubicBezTo>
                <a:cubicBezTo>
                  <a:pt x="1136917" y="1071835"/>
                  <a:pt x="1134990" y="1073763"/>
                  <a:pt x="1131778" y="1075368"/>
                </a:cubicBezTo>
                <a:cubicBezTo>
                  <a:pt x="1120216" y="1081149"/>
                  <a:pt x="1105764" y="1078579"/>
                  <a:pt x="1096130" y="1088536"/>
                </a:cubicBezTo>
                <a:cubicBezTo>
                  <a:pt x="1089385" y="1093032"/>
                  <a:pt x="1083284" y="1090141"/>
                  <a:pt x="1076860" y="1086930"/>
                </a:cubicBezTo>
                <a:cubicBezTo>
                  <a:pt x="1073648" y="1085324"/>
                  <a:pt x="1073327" y="1082113"/>
                  <a:pt x="1071721" y="1079864"/>
                </a:cubicBezTo>
                <a:cubicBezTo>
                  <a:pt x="1069794" y="1076974"/>
                  <a:pt x="1075896" y="1072799"/>
                  <a:pt x="1071079" y="1071514"/>
                </a:cubicBezTo>
                <a:cubicBezTo>
                  <a:pt x="1066261" y="1070229"/>
                  <a:pt x="1067225" y="1077295"/>
                  <a:pt x="1063371" y="1077937"/>
                </a:cubicBezTo>
                <a:cubicBezTo>
                  <a:pt x="1062086" y="1075368"/>
                  <a:pt x="1068509" y="1072478"/>
                  <a:pt x="1063371" y="1068944"/>
                </a:cubicBezTo>
                <a:cubicBezTo>
                  <a:pt x="1059517" y="1066375"/>
                  <a:pt x="1057269" y="1069908"/>
                  <a:pt x="1054379" y="1070229"/>
                </a:cubicBezTo>
                <a:cubicBezTo>
                  <a:pt x="1045065" y="1071193"/>
                  <a:pt x="1039605" y="1076332"/>
                  <a:pt x="1035430" y="1083718"/>
                </a:cubicBezTo>
                <a:cubicBezTo>
                  <a:pt x="1037678" y="1087251"/>
                  <a:pt x="1041853" y="1084681"/>
                  <a:pt x="1045707" y="1087893"/>
                </a:cubicBezTo>
                <a:cubicBezTo>
                  <a:pt x="1028043" y="1089178"/>
                  <a:pt x="1016803" y="1099776"/>
                  <a:pt x="1011342" y="1113907"/>
                </a:cubicBezTo>
                <a:cubicBezTo>
                  <a:pt x="1007810" y="1123542"/>
                  <a:pt x="1013912" y="1133820"/>
                  <a:pt x="1018087" y="1143454"/>
                </a:cubicBezTo>
                <a:cubicBezTo>
                  <a:pt x="1017445" y="1146345"/>
                  <a:pt x="1011664" y="1141528"/>
                  <a:pt x="1012948" y="1146988"/>
                </a:cubicBezTo>
                <a:cubicBezTo>
                  <a:pt x="1010379" y="1153411"/>
                  <a:pt x="1013590" y="1160155"/>
                  <a:pt x="1012948" y="1166900"/>
                </a:cubicBezTo>
                <a:cubicBezTo>
                  <a:pt x="1011342" y="1181030"/>
                  <a:pt x="1009736" y="1194841"/>
                  <a:pt x="1005562" y="1208329"/>
                </a:cubicBezTo>
                <a:cubicBezTo>
                  <a:pt x="1002992" y="1216037"/>
                  <a:pt x="1004598" y="1224387"/>
                  <a:pt x="1002671" y="1231453"/>
                </a:cubicBezTo>
                <a:cubicBezTo>
                  <a:pt x="998817" y="1245263"/>
                  <a:pt x="1003634" y="1259394"/>
                  <a:pt x="998496" y="1273204"/>
                </a:cubicBezTo>
                <a:cubicBezTo>
                  <a:pt x="992715" y="1288942"/>
                  <a:pt x="1001386" y="1299861"/>
                  <a:pt x="1016160" y="1297612"/>
                </a:cubicBezTo>
                <a:cubicBezTo>
                  <a:pt x="1023868" y="1296328"/>
                  <a:pt x="1030291" y="1302109"/>
                  <a:pt x="1036072" y="1307248"/>
                </a:cubicBezTo>
                <a:cubicBezTo>
                  <a:pt x="1038641" y="1309817"/>
                  <a:pt x="1039926" y="1313671"/>
                  <a:pt x="1044101" y="1314956"/>
                </a:cubicBezTo>
                <a:cubicBezTo>
                  <a:pt x="1046349" y="1315598"/>
                  <a:pt x="1046671" y="1319452"/>
                  <a:pt x="1046349" y="1322021"/>
                </a:cubicBezTo>
                <a:cubicBezTo>
                  <a:pt x="1046028" y="1324912"/>
                  <a:pt x="1043459" y="1324269"/>
                  <a:pt x="1041211" y="1325233"/>
                </a:cubicBezTo>
                <a:cubicBezTo>
                  <a:pt x="1027722" y="1330371"/>
                  <a:pt x="1015518" y="1328123"/>
                  <a:pt x="1004277" y="1319452"/>
                </a:cubicBezTo>
                <a:cubicBezTo>
                  <a:pt x="1002028" y="1317846"/>
                  <a:pt x="998817" y="1316883"/>
                  <a:pt x="996890" y="1319452"/>
                </a:cubicBezTo>
                <a:cubicBezTo>
                  <a:pt x="995284" y="1321700"/>
                  <a:pt x="998174" y="1324269"/>
                  <a:pt x="999460" y="1325233"/>
                </a:cubicBezTo>
                <a:cubicBezTo>
                  <a:pt x="1008131" y="1330693"/>
                  <a:pt x="1005240" y="1341612"/>
                  <a:pt x="1011342" y="1348035"/>
                </a:cubicBezTo>
                <a:cubicBezTo>
                  <a:pt x="1011985" y="1348999"/>
                  <a:pt x="1012948" y="1350283"/>
                  <a:pt x="1011664" y="1351247"/>
                </a:cubicBezTo>
                <a:cubicBezTo>
                  <a:pt x="1002350" y="1358955"/>
                  <a:pt x="1008131" y="1367626"/>
                  <a:pt x="1011664" y="1374692"/>
                </a:cubicBezTo>
                <a:cubicBezTo>
                  <a:pt x="1015839" y="1383364"/>
                  <a:pt x="1015197" y="1392356"/>
                  <a:pt x="1017124" y="1401027"/>
                </a:cubicBezTo>
                <a:cubicBezTo>
                  <a:pt x="1018409" y="1405524"/>
                  <a:pt x="1019372" y="1408414"/>
                  <a:pt x="1024189" y="1411304"/>
                </a:cubicBezTo>
                <a:cubicBezTo>
                  <a:pt x="1012948" y="1414516"/>
                  <a:pt x="1016160" y="1420618"/>
                  <a:pt x="1020014" y="1427042"/>
                </a:cubicBezTo>
                <a:cubicBezTo>
                  <a:pt x="1021620" y="1429932"/>
                  <a:pt x="1022262" y="1432823"/>
                  <a:pt x="1024189" y="1437640"/>
                </a:cubicBezTo>
                <a:cubicBezTo>
                  <a:pt x="1015839" y="1431217"/>
                  <a:pt x="1008773" y="1425757"/>
                  <a:pt x="1003956" y="1418691"/>
                </a:cubicBezTo>
                <a:cubicBezTo>
                  <a:pt x="1001708" y="1415480"/>
                  <a:pt x="1000102" y="1415480"/>
                  <a:pt x="997212" y="1417406"/>
                </a:cubicBezTo>
                <a:cubicBezTo>
                  <a:pt x="997212" y="1411947"/>
                  <a:pt x="999780" y="1405202"/>
                  <a:pt x="990467" y="1404560"/>
                </a:cubicBezTo>
                <a:cubicBezTo>
                  <a:pt x="989504" y="1404560"/>
                  <a:pt x="988540" y="1402633"/>
                  <a:pt x="987898" y="1401348"/>
                </a:cubicBezTo>
                <a:cubicBezTo>
                  <a:pt x="986934" y="1399742"/>
                  <a:pt x="985650" y="1398458"/>
                  <a:pt x="983722" y="1399100"/>
                </a:cubicBezTo>
                <a:cubicBezTo>
                  <a:pt x="981796" y="1399742"/>
                  <a:pt x="981796" y="1401991"/>
                  <a:pt x="980832" y="1403276"/>
                </a:cubicBezTo>
                <a:cubicBezTo>
                  <a:pt x="979226" y="1404881"/>
                  <a:pt x="983080" y="1407772"/>
                  <a:pt x="980832" y="1408735"/>
                </a:cubicBezTo>
                <a:cubicBezTo>
                  <a:pt x="980511" y="1408735"/>
                  <a:pt x="979868" y="1409056"/>
                  <a:pt x="979226" y="1409056"/>
                </a:cubicBezTo>
                <a:cubicBezTo>
                  <a:pt x="973766" y="1406166"/>
                  <a:pt x="970555" y="1409699"/>
                  <a:pt x="967986" y="1413553"/>
                </a:cubicBezTo>
                <a:cubicBezTo>
                  <a:pt x="957708" y="1427684"/>
                  <a:pt x="956424" y="1444063"/>
                  <a:pt x="955782" y="1460443"/>
                </a:cubicBezTo>
                <a:cubicBezTo>
                  <a:pt x="955460" y="1468793"/>
                  <a:pt x="954176" y="1477464"/>
                  <a:pt x="957708" y="1485814"/>
                </a:cubicBezTo>
                <a:cubicBezTo>
                  <a:pt x="961884" y="1496413"/>
                  <a:pt x="969912" y="1502515"/>
                  <a:pt x="979868" y="1507011"/>
                </a:cubicBezTo>
                <a:cubicBezTo>
                  <a:pt x="983722" y="1508938"/>
                  <a:pt x="985970" y="1508938"/>
                  <a:pt x="989504" y="1504121"/>
                </a:cubicBezTo>
                <a:cubicBezTo>
                  <a:pt x="1007167" y="1479391"/>
                  <a:pt x="1030933" y="1461727"/>
                  <a:pt x="1060159" y="1453698"/>
                </a:cubicBezTo>
                <a:cubicBezTo>
                  <a:pt x="1074611" y="1449844"/>
                  <a:pt x="1090028" y="1448239"/>
                  <a:pt x="1104480" y="1444705"/>
                </a:cubicBezTo>
                <a:cubicBezTo>
                  <a:pt x="1122465" y="1439888"/>
                  <a:pt x="1127282" y="1454019"/>
                  <a:pt x="1135954" y="1463012"/>
                </a:cubicBezTo>
                <a:cubicBezTo>
                  <a:pt x="1142056" y="1469114"/>
                  <a:pt x="1148158" y="1475216"/>
                  <a:pt x="1152012" y="1483245"/>
                </a:cubicBezTo>
                <a:cubicBezTo>
                  <a:pt x="1152975" y="1485814"/>
                  <a:pt x="1155545" y="1485814"/>
                  <a:pt x="1158114" y="1485172"/>
                </a:cubicBezTo>
                <a:cubicBezTo>
                  <a:pt x="1172567" y="1480675"/>
                  <a:pt x="1187661" y="1476179"/>
                  <a:pt x="1196975" y="1464617"/>
                </a:cubicBezTo>
                <a:cubicBezTo>
                  <a:pt x="1204040" y="1455304"/>
                  <a:pt x="1211427" y="1450808"/>
                  <a:pt x="1222347" y="1448239"/>
                </a:cubicBezTo>
                <a:cubicBezTo>
                  <a:pt x="1229091" y="1446633"/>
                  <a:pt x="1235514" y="1441494"/>
                  <a:pt x="1240653" y="1435392"/>
                </a:cubicBezTo>
                <a:cubicBezTo>
                  <a:pt x="1245792" y="1429290"/>
                  <a:pt x="1252536" y="1424151"/>
                  <a:pt x="1260244" y="1420939"/>
                </a:cubicBezTo>
                <a:cubicBezTo>
                  <a:pt x="1263777" y="1419334"/>
                  <a:pt x="1268915" y="1418370"/>
                  <a:pt x="1268594" y="1413232"/>
                </a:cubicBezTo>
                <a:cubicBezTo>
                  <a:pt x="1268273" y="1407450"/>
                  <a:pt x="1262813" y="1408414"/>
                  <a:pt x="1258959" y="1407772"/>
                </a:cubicBezTo>
                <a:cubicBezTo>
                  <a:pt x="1242580" y="1404560"/>
                  <a:pt x="1231018" y="1382721"/>
                  <a:pt x="1237442" y="1366663"/>
                </a:cubicBezTo>
                <a:cubicBezTo>
                  <a:pt x="1242259" y="1369875"/>
                  <a:pt x="1244828" y="1374692"/>
                  <a:pt x="1246434" y="1380152"/>
                </a:cubicBezTo>
                <a:cubicBezTo>
                  <a:pt x="1247076" y="1383042"/>
                  <a:pt x="1248040" y="1385933"/>
                  <a:pt x="1249003" y="1388502"/>
                </a:cubicBezTo>
                <a:cubicBezTo>
                  <a:pt x="1254463" y="1401991"/>
                  <a:pt x="1260886" y="1401027"/>
                  <a:pt x="1272127" y="1396852"/>
                </a:cubicBezTo>
                <a:cubicBezTo>
                  <a:pt x="1277587" y="1394926"/>
                  <a:pt x="1282405" y="1391714"/>
                  <a:pt x="1287543" y="1396852"/>
                </a:cubicBezTo>
                <a:cubicBezTo>
                  <a:pt x="1293324" y="1402954"/>
                  <a:pt x="1291075" y="1414838"/>
                  <a:pt x="1282083" y="1417406"/>
                </a:cubicBezTo>
                <a:cubicBezTo>
                  <a:pt x="1264740" y="1422224"/>
                  <a:pt x="1253500" y="1435071"/>
                  <a:pt x="1240011" y="1445027"/>
                </a:cubicBezTo>
                <a:cubicBezTo>
                  <a:pt x="1232303" y="1450808"/>
                  <a:pt x="1224274" y="1456267"/>
                  <a:pt x="1219456" y="1464939"/>
                </a:cubicBezTo>
                <a:cubicBezTo>
                  <a:pt x="1218172" y="1467187"/>
                  <a:pt x="1215281" y="1468471"/>
                  <a:pt x="1212070" y="1469114"/>
                </a:cubicBezTo>
                <a:cubicBezTo>
                  <a:pt x="1194084" y="1472968"/>
                  <a:pt x="1178347" y="1482603"/>
                  <a:pt x="1161326" y="1488384"/>
                </a:cubicBezTo>
                <a:cubicBezTo>
                  <a:pt x="1159720" y="1489026"/>
                  <a:pt x="1156829" y="1489348"/>
                  <a:pt x="1157793" y="1491274"/>
                </a:cubicBezTo>
                <a:cubicBezTo>
                  <a:pt x="1161005" y="1498661"/>
                  <a:pt x="1159078" y="1507332"/>
                  <a:pt x="1164216" y="1514077"/>
                </a:cubicBezTo>
                <a:cubicBezTo>
                  <a:pt x="1166143" y="1516325"/>
                  <a:pt x="1167749" y="1518573"/>
                  <a:pt x="1167749" y="1521784"/>
                </a:cubicBezTo>
                <a:cubicBezTo>
                  <a:pt x="1167749" y="1550369"/>
                  <a:pt x="1161005" y="1576061"/>
                  <a:pt x="1136917" y="1595010"/>
                </a:cubicBezTo>
                <a:cubicBezTo>
                  <a:pt x="1123750" y="1605287"/>
                  <a:pt x="1112188" y="1617812"/>
                  <a:pt x="1099020" y="1627768"/>
                </a:cubicBezTo>
                <a:cubicBezTo>
                  <a:pt x="1075896" y="1645111"/>
                  <a:pt x="1049240" y="1648644"/>
                  <a:pt x="1021299" y="1641257"/>
                </a:cubicBezTo>
                <a:cubicBezTo>
                  <a:pt x="1005562" y="1637082"/>
                  <a:pt x="995284" y="1625199"/>
                  <a:pt x="988861" y="1611068"/>
                </a:cubicBezTo>
                <a:cubicBezTo>
                  <a:pt x="983401" y="1599185"/>
                  <a:pt x="980511" y="1586017"/>
                  <a:pt x="977620" y="1572850"/>
                </a:cubicBezTo>
                <a:cubicBezTo>
                  <a:pt x="974409" y="1558397"/>
                  <a:pt x="977942" y="1544266"/>
                  <a:pt x="981474" y="1530456"/>
                </a:cubicBezTo>
                <a:cubicBezTo>
                  <a:pt x="984686" y="1517930"/>
                  <a:pt x="984365" y="1516967"/>
                  <a:pt x="973124" y="1512150"/>
                </a:cubicBezTo>
                <a:cubicBezTo>
                  <a:pt x="952570" y="1503157"/>
                  <a:pt x="944541" y="1488063"/>
                  <a:pt x="945504" y="1460121"/>
                </a:cubicBezTo>
                <a:cubicBezTo>
                  <a:pt x="945825" y="1451771"/>
                  <a:pt x="947431" y="1443421"/>
                  <a:pt x="948073" y="1435071"/>
                </a:cubicBezTo>
                <a:cubicBezTo>
                  <a:pt x="948395" y="1428969"/>
                  <a:pt x="949679" y="1421903"/>
                  <a:pt x="941971" y="1418370"/>
                </a:cubicBezTo>
                <a:cubicBezTo>
                  <a:pt x="939723" y="1417406"/>
                  <a:pt x="940044" y="1416122"/>
                  <a:pt x="941971" y="1414838"/>
                </a:cubicBezTo>
                <a:cubicBezTo>
                  <a:pt x="947431" y="1410984"/>
                  <a:pt x="944219" y="1406487"/>
                  <a:pt x="940687" y="1405524"/>
                </a:cubicBezTo>
                <a:cubicBezTo>
                  <a:pt x="930731" y="1402954"/>
                  <a:pt x="923986" y="1394926"/>
                  <a:pt x="915957" y="1389787"/>
                </a:cubicBezTo>
                <a:cubicBezTo>
                  <a:pt x="905359" y="1383364"/>
                  <a:pt x="894761" y="1383364"/>
                  <a:pt x="883520" y="1379510"/>
                </a:cubicBezTo>
                <a:cubicBezTo>
                  <a:pt x="883198" y="1388502"/>
                  <a:pt x="890585" y="1393962"/>
                  <a:pt x="891870" y="1402312"/>
                </a:cubicBezTo>
                <a:cubicBezTo>
                  <a:pt x="883198" y="1399422"/>
                  <a:pt x="875812" y="1395888"/>
                  <a:pt x="872279" y="1387538"/>
                </a:cubicBezTo>
                <a:cubicBezTo>
                  <a:pt x="871636" y="1385612"/>
                  <a:pt x="870352" y="1383364"/>
                  <a:pt x="867140" y="1383684"/>
                </a:cubicBezTo>
                <a:cubicBezTo>
                  <a:pt x="859754" y="1384006"/>
                  <a:pt x="853973" y="1379188"/>
                  <a:pt x="847550" y="1377582"/>
                </a:cubicBezTo>
                <a:cubicBezTo>
                  <a:pt x="836951" y="1375334"/>
                  <a:pt x="838236" y="1366984"/>
                  <a:pt x="835666" y="1360239"/>
                </a:cubicBezTo>
                <a:cubicBezTo>
                  <a:pt x="834703" y="1357349"/>
                  <a:pt x="839520" y="1351568"/>
                  <a:pt x="832455" y="1351568"/>
                </a:cubicBezTo>
                <a:cubicBezTo>
                  <a:pt x="819287" y="1351889"/>
                  <a:pt x="816717" y="1353817"/>
                  <a:pt x="816717" y="1362809"/>
                </a:cubicBezTo>
                <a:cubicBezTo>
                  <a:pt x="816717" y="1377904"/>
                  <a:pt x="816717" y="1393320"/>
                  <a:pt x="813827" y="1408414"/>
                </a:cubicBezTo>
                <a:cubicBezTo>
                  <a:pt x="813185" y="1411947"/>
                  <a:pt x="814149" y="1414838"/>
                  <a:pt x="816075" y="1417406"/>
                </a:cubicBezTo>
                <a:cubicBezTo>
                  <a:pt x="819608" y="1421582"/>
                  <a:pt x="820571" y="1426078"/>
                  <a:pt x="820571" y="1431217"/>
                </a:cubicBezTo>
                <a:cubicBezTo>
                  <a:pt x="820250" y="1453698"/>
                  <a:pt x="824104" y="1475537"/>
                  <a:pt x="825389" y="1497698"/>
                </a:cubicBezTo>
                <a:cubicBezTo>
                  <a:pt x="826032" y="1513434"/>
                  <a:pt x="827316" y="1529172"/>
                  <a:pt x="826995" y="1544909"/>
                </a:cubicBezTo>
                <a:cubicBezTo>
                  <a:pt x="826995" y="1550689"/>
                  <a:pt x="832455" y="1553580"/>
                  <a:pt x="833739" y="1558719"/>
                </a:cubicBezTo>
                <a:cubicBezTo>
                  <a:pt x="836630" y="1568996"/>
                  <a:pt x="840484" y="1578951"/>
                  <a:pt x="845944" y="1587944"/>
                </a:cubicBezTo>
                <a:cubicBezTo>
                  <a:pt x="851082" y="1596294"/>
                  <a:pt x="849798" y="1606251"/>
                  <a:pt x="853330" y="1614922"/>
                </a:cubicBezTo>
                <a:cubicBezTo>
                  <a:pt x="860074" y="1630980"/>
                  <a:pt x="866819" y="1646717"/>
                  <a:pt x="875490" y="1661812"/>
                </a:cubicBezTo>
                <a:cubicBezTo>
                  <a:pt x="879344" y="1668556"/>
                  <a:pt x="885446" y="1673053"/>
                  <a:pt x="891549" y="1677870"/>
                </a:cubicBezTo>
                <a:cubicBezTo>
                  <a:pt x="903753" y="1687184"/>
                  <a:pt x="913388" y="1698745"/>
                  <a:pt x="920453" y="1712555"/>
                </a:cubicBezTo>
                <a:cubicBezTo>
                  <a:pt x="923665" y="1718658"/>
                  <a:pt x="929767" y="1721227"/>
                  <a:pt x="934263" y="1725724"/>
                </a:cubicBezTo>
                <a:cubicBezTo>
                  <a:pt x="942935" y="1734716"/>
                  <a:pt x="952570" y="1743387"/>
                  <a:pt x="959635" y="1753664"/>
                </a:cubicBezTo>
                <a:cubicBezTo>
                  <a:pt x="966058" y="1762978"/>
                  <a:pt x="977299" y="1765548"/>
                  <a:pt x="985970" y="1771328"/>
                </a:cubicBezTo>
                <a:cubicBezTo>
                  <a:pt x="1003956" y="1783211"/>
                  <a:pt x="1023225" y="1792525"/>
                  <a:pt x="1043459" y="1800554"/>
                </a:cubicBezTo>
                <a:lnTo>
                  <a:pt x="1055732" y="1805343"/>
                </a:lnTo>
                <a:lnTo>
                  <a:pt x="1064013" y="1801839"/>
                </a:lnTo>
                <a:cubicBezTo>
                  <a:pt x="1064977" y="1799591"/>
                  <a:pt x="1055342" y="1801197"/>
                  <a:pt x="1062086" y="1797664"/>
                </a:cubicBezTo>
                <a:cubicBezTo>
                  <a:pt x="1066583" y="1795416"/>
                  <a:pt x="1067867" y="1800233"/>
                  <a:pt x="1069473" y="1803766"/>
                </a:cubicBezTo>
                <a:cubicBezTo>
                  <a:pt x="1071079" y="1806978"/>
                  <a:pt x="1072364" y="1807941"/>
                  <a:pt x="1077181" y="1807941"/>
                </a:cubicBezTo>
                <a:cubicBezTo>
                  <a:pt x="1083605" y="1807941"/>
                  <a:pt x="1087459" y="1808584"/>
                  <a:pt x="1090991" y="1802482"/>
                </a:cubicBezTo>
                <a:cubicBezTo>
                  <a:pt x="1091634" y="1800876"/>
                  <a:pt x="1096130" y="1802161"/>
                  <a:pt x="1095809" y="1805372"/>
                </a:cubicBezTo>
                <a:cubicBezTo>
                  <a:pt x="1095809" y="1807299"/>
                  <a:pt x="1092918" y="1810511"/>
                  <a:pt x="1096130" y="1810511"/>
                </a:cubicBezTo>
                <a:cubicBezTo>
                  <a:pt x="1100626" y="1810511"/>
                  <a:pt x="1102232" y="1815650"/>
                  <a:pt x="1107050" y="1814686"/>
                </a:cubicBezTo>
                <a:cubicBezTo>
                  <a:pt x="1109298" y="1813722"/>
                  <a:pt x="1113794" y="1812117"/>
                  <a:pt x="1114115" y="1817576"/>
                </a:cubicBezTo>
                <a:lnTo>
                  <a:pt x="1113746" y="1817553"/>
                </a:lnTo>
                <a:lnTo>
                  <a:pt x="1115400" y="1817897"/>
                </a:lnTo>
                <a:lnTo>
                  <a:pt x="1116929" y="1818712"/>
                </a:lnTo>
                <a:lnTo>
                  <a:pt x="1129852" y="1822073"/>
                </a:lnTo>
                <a:cubicBezTo>
                  <a:pt x="1133064" y="1822876"/>
                  <a:pt x="1136516" y="1823277"/>
                  <a:pt x="1139447" y="1824521"/>
                </a:cubicBezTo>
                <a:lnTo>
                  <a:pt x="1145219" y="1831227"/>
                </a:lnTo>
                <a:lnTo>
                  <a:pt x="1147195" y="1832028"/>
                </a:lnTo>
                <a:cubicBezTo>
                  <a:pt x="1160041" y="1844554"/>
                  <a:pt x="1177384" y="1851619"/>
                  <a:pt x="1190230" y="1864466"/>
                </a:cubicBezTo>
                <a:cubicBezTo>
                  <a:pt x="1202113" y="1876348"/>
                  <a:pt x="1212391" y="1889195"/>
                  <a:pt x="1217208" y="1906538"/>
                </a:cubicBezTo>
                <a:cubicBezTo>
                  <a:pt x="1222026" y="1924202"/>
                  <a:pt x="1225558" y="1941866"/>
                  <a:pt x="1226843" y="1959851"/>
                </a:cubicBezTo>
                <a:cubicBezTo>
                  <a:pt x="1228770" y="1987792"/>
                  <a:pt x="1222989" y="2013806"/>
                  <a:pt x="1204683" y="2036288"/>
                </a:cubicBezTo>
                <a:cubicBezTo>
                  <a:pt x="1200187" y="2042069"/>
                  <a:pt x="1197296" y="2048813"/>
                  <a:pt x="1191194" y="2053631"/>
                </a:cubicBezTo>
                <a:cubicBezTo>
                  <a:pt x="1166143" y="2074186"/>
                  <a:pt x="1138202" y="2071937"/>
                  <a:pt x="1118290" y="2046244"/>
                </a:cubicBezTo>
                <a:cubicBezTo>
                  <a:pt x="1105764" y="2030186"/>
                  <a:pt x="1092597" y="2015091"/>
                  <a:pt x="1080714" y="1998712"/>
                </a:cubicBezTo>
                <a:cubicBezTo>
                  <a:pt x="1072685" y="1987471"/>
                  <a:pt x="1066903" y="1974946"/>
                  <a:pt x="1059517" y="1963384"/>
                </a:cubicBezTo>
                <a:cubicBezTo>
                  <a:pt x="1050525" y="1949574"/>
                  <a:pt x="1040890" y="1938012"/>
                  <a:pt x="1027079" y="1928377"/>
                </a:cubicBezTo>
                <a:cubicBezTo>
                  <a:pt x="1016481" y="1921311"/>
                  <a:pt x="1006846" y="1911677"/>
                  <a:pt x="998496" y="1901399"/>
                </a:cubicBezTo>
                <a:cubicBezTo>
                  <a:pt x="988861" y="1889516"/>
                  <a:pt x="976978" y="1879560"/>
                  <a:pt x="967986" y="1867356"/>
                </a:cubicBezTo>
                <a:cubicBezTo>
                  <a:pt x="953854" y="1848408"/>
                  <a:pt x="936511" y="1832349"/>
                  <a:pt x="920453" y="1815649"/>
                </a:cubicBezTo>
                <a:cubicBezTo>
                  <a:pt x="903753" y="1798627"/>
                  <a:pt x="889301" y="1780000"/>
                  <a:pt x="872600" y="1763299"/>
                </a:cubicBezTo>
                <a:cubicBezTo>
                  <a:pt x="864571" y="1755270"/>
                  <a:pt x="860396" y="1743387"/>
                  <a:pt x="853973" y="1733752"/>
                </a:cubicBezTo>
                <a:cubicBezTo>
                  <a:pt x="844016" y="1718658"/>
                  <a:pt x="840162" y="1700993"/>
                  <a:pt x="833739" y="1684614"/>
                </a:cubicBezTo>
                <a:cubicBezTo>
                  <a:pt x="830849" y="1676907"/>
                  <a:pt x="824747" y="1671126"/>
                  <a:pt x="820893" y="1663739"/>
                </a:cubicBezTo>
                <a:cubicBezTo>
                  <a:pt x="810295" y="1644148"/>
                  <a:pt x="804513" y="1623594"/>
                  <a:pt x="799696" y="1602075"/>
                </a:cubicBezTo>
                <a:cubicBezTo>
                  <a:pt x="795842" y="1585054"/>
                  <a:pt x="793915" y="1567711"/>
                  <a:pt x="789098" y="1550689"/>
                </a:cubicBezTo>
                <a:cubicBezTo>
                  <a:pt x="785565" y="1537842"/>
                  <a:pt x="785886" y="1523712"/>
                  <a:pt x="785565" y="1509902"/>
                </a:cubicBezTo>
                <a:cubicBezTo>
                  <a:pt x="785565" y="1501872"/>
                  <a:pt x="785244" y="1494165"/>
                  <a:pt x="783638" y="1486457"/>
                </a:cubicBezTo>
                <a:cubicBezTo>
                  <a:pt x="780747" y="1472325"/>
                  <a:pt x="777857" y="1458837"/>
                  <a:pt x="780426" y="1444063"/>
                </a:cubicBezTo>
                <a:cubicBezTo>
                  <a:pt x="782353" y="1432823"/>
                  <a:pt x="776251" y="1422224"/>
                  <a:pt x="774324" y="1411304"/>
                </a:cubicBezTo>
                <a:cubicBezTo>
                  <a:pt x="772397" y="1399100"/>
                  <a:pt x="773682" y="1386896"/>
                  <a:pt x="769828" y="1375014"/>
                </a:cubicBezTo>
                <a:cubicBezTo>
                  <a:pt x="766295" y="1364415"/>
                  <a:pt x="767259" y="1352211"/>
                  <a:pt x="758266" y="1343860"/>
                </a:cubicBezTo>
                <a:cubicBezTo>
                  <a:pt x="757944" y="1343218"/>
                  <a:pt x="757624" y="1341933"/>
                  <a:pt x="757944" y="1341291"/>
                </a:cubicBezTo>
                <a:cubicBezTo>
                  <a:pt x="761798" y="1330051"/>
                  <a:pt x="754090" y="1321379"/>
                  <a:pt x="751843" y="1311423"/>
                </a:cubicBezTo>
                <a:cubicBezTo>
                  <a:pt x="747668" y="1292153"/>
                  <a:pt x="732894" y="1278985"/>
                  <a:pt x="721654" y="1263891"/>
                </a:cubicBezTo>
                <a:cubicBezTo>
                  <a:pt x="719084" y="1260358"/>
                  <a:pt x="716836" y="1256504"/>
                  <a:pt x="714266" y="1252972"/>
                </a:cubicBezTo>
                <a:cubicBezTo>
                  <a:pt x="709450" y="1245905"/>
                  <a:pt x="702705" y="1246227"/>
                  <a:pt x="698530" y="1253935"/>
                </a:cubicBezTo>
                <a:cubicBezTo>
                  <a:pt x="696923" y="1257146"/>
                  <a:pt x="695318" y="1260358"/>
                  <a:pt x="693712" y="1263891"/>
                </a:cubicBezTo>
                <a:cubicBezTo>
                  <a:pt x="689215" y="1257468"/>
                  <a:pt x="685362" y="1251044"/>
                  <a:pt x="676369" y="1251044"/>
                </a:cubicBezTo>
                <a:cubicBezTo>
                  <a:pt x="673479" y="1251044"/>
                  <a:pt x="671873" y="1248475"/>
                  <a:pt x="671552" y="1245584"/>
                </a:cubicBezTo>
                <a:cubicBezTo>
                  <a:pt x="670267" y="1234665"/>
                  <a:pt x="673157" y="1223424"/>
                  <a:pt x="667056" y="1212826"/>
                </a:cubicBezTo>
                <a:lnTo>
                  <a:pt x="667366" y="1206931"/>
                </a:lnTo>
                <a:lnTo>
                  <a:pt x="676690" y="1213147"/>
                </a:lnTo>
                <a:lnTo>
                  <a:pt x="682583" y="1214647"/>
                </a:lnTo>
                <a:lnTo>
                  <a:pt x="693110" y="1217483"/>
                </a:lnTo>
                <a:cubicBezTo>
                  <a:pt x="698449" y="1217242"/>
                  <a:pt x="703668" y="1215395"/>
                  <a:pt x="708486" y="1212183"/>
                </a:cubicBezTo>
                <a:cubicBezTo>
                  <a:pt x="714266" y="1208329"/>
                  <a:pt x="721332" y="1202227"/>
                  <a:pt x="721974" y="1195162"/>
                </a:cubicBezTo>
                <a:cubicBezTo>
                  <a:pt x="722457" y="1187936"/>
                  <a:pt x="725648" y="1178362"/>
                  <a:pt x="719897" y="1172806"/>
                </a:cubicBezTo>
                <a:lnTo>
                  <a:pt x="719099" y="1172459"/>
                </a:lnTo>
                <a:lnTo>
                  <a:pt x="718933" y="1172119"/>
                </a:lnTo>
                <a:lnTo>
                  <a:pt x="710220" y="1168377"/>
                </a:lnTo>
                <a:lnTo>
                  <a:pt x="708165" y="1166578"/>
                </a:lnTo>
                <a:cubicBezTo>
                  <a:pt x="702384" y="1159192"/>
                  <a:pt x="694354" y="1154053"/>
                  <a:pt x="689858" y="1144097"/>
                </a:cubicBezTo>
                <a:cubicBezTo>
                  <a:pt x="685362" y="1134141"/>
                  <a:pt x="683756" y="1125148"/>
                  <a:pt x="683114" y="1115192"/>
                </a:cubicBezTo>
                <a:cubicBezTo>
                  <a:pt x="683114" y="1112302"/>
                  <a:pt x="682150" y="1109411"/>
                  <a:pt x="679260" y="1109090"/>
                </a:cubicBezTo>
                <a:lnTo>
                  <a:pt x="678925" y="1109444"/>
                </a:lnTo>
                <a:lnTo>
                  <a:pt x="678296" y="1108448"/>
                </a:lnTo>
                <a:cubicBezTo>
                  <a:pt x="674763" y="1108127"/>
                  <a:pt x="673799" y="1111659"/>
                  <a:pt x="672515" y="1114550"/>
                </a:cubicBezTo>
                <a:cubicBezTo>
                  <a:pt x="670588" y="1118404"/>
                  <a:pt x="668661" y="1125791"/>
                  <a:pt x="671231" y="1126112"/>
                </a:cubicBezTo>
                <a:lnTo>
                  <a:pt x="672143" y="1126510"/>
                </a:lnTo>
                <a:lnTo>
                  <a:pt x="672194" y="1126754"/>
                </a:lnTo>
                <a:lnTo>
                  <a:pt x="674620" y="1127635"/>
                </a:lnTo>
                <a:lnTo>
                  <a:pt x="674723" y="1129725"/>
                </a:lnTo>
                <a:cubicBezTo>
                  <a:pt x="674201" y="1131250"/>
                  <a:pt x="672997" y="1132856"/>
                  <a:pt x="674121" y="1133820"/>
                </a:cubicBezTo>
                <a:cubicBezTo>
                  <a:pt x="676048" y="1135747"/>
                  <a:pt x="671231" y="1141528"/>
                  <a:pt x="675405" y="1141206"/>
                </a:cubicBezTo>
                <a:lnTo>
                  <a:pt x="676218" y="1141581"/>
                </a:lnTo>
                <a:lnTo>
                  <a:pt x="676369" y="1141849"/>
                </a:lnTo>
                <a:lnTo>
                  <a:pt x="680461" y="1143786"/>
                </a:lnTo>
                <a:lnTo>
                  <a:pt x="678938" y="1147630"/>
                </a:lnTo>
                <a:cubicBezTo>
                  <a:pt x="672194" y="1154695"/>
                  <a:pt x="673479" y="1163367"/>
                  <a:pt x="673799" y="1171717"/>
                </a:cubicBezTo>
                <a:lnTo>
                  <a:pt x="671976" y="1179928"/>
                </a:lnTo>
                <a:lnTo>
                  <a:pt x="671271" y="1167060"/>
                </a:lnTo>
                <a:cubicBezTo>
                  <a:pt x="670990" y="1161440"/>
                  <a:pt x="670267" y="1155819"/>
                  <a:pt x="667698" y="1150199"/>
                </a:cubicBezTo>
                <a:lnTo>
                  <a:pt x="667210" y="1151801"/>
                </a:lnTo>
                <a:lnTo>
                  <a:pt x="666734" y="1149557"/>
                </a:lnTo>
                <a:cubicBezTo>
                  <a:pt x="663201" y="1155659"/>
                  <a:pt x="664807" y="1161761"/>
                  <a:pt x="661274" y="1166258"/>
                </a:cubicBezTo>
                <a:lnTo>
                  <a:pt x="657328" y="1175395"/>
                </a:lnTo>
                <a:lnTo>
                  <a:pt x="660312" y="1177819"/>
                </a:lnTo>
                <a:cubicBezTo>
                  <a:pt x="662881" y="1180067"/>
                  <a:pt x="660633" y="1181994"/>
                  <a:pt x="659027" y="1183600"/>
                </a:cubicBezTo>
                <a:lnTo>
                  <a:pt x="654858" y="1186935"/>
                </a:lnTo>
                <a:lnTo>
                  <a:pt x="654209" y="1191951"/>
                </a:lnTo>
                <a:cubicBezTo>
                  <a:pt x="654529" y="1193877"/>
                  <a:pt x="653887" y="1196125"/>
                  <a:pt x="654851" y="1197731"/>
                </a:cubicBezTo>
                <a:lnTo>
                  <a:pt x="655720" y="1198600"/>
                </a:lnTo>
                <a:lnTo>
                  <a:pt x="650877" y="1210257"/>
                </a:lnTo>
                <a:cubicBezTo>
                  <a:pt x="650034" y="1214593"/>
                  <a:pt x="649874" y="1219249"/>
                  <a:pt x="650034" y="1224067"/>
                </a:cubicBezTo>
                <a:lnTo>
                  <a:pt x="648562" y="1224067"/>
                </a:lnTo>
                <a:lnTo>
                  <a:pt x="646501" y="1238199"/>
                </a:lnTo>
                <a:cubicBezTo>
                  <a:pt x="641363" y="1235629"/>
                  <a:pt x="639115" y="1233381"/>
                  <a:pt x="642326" y="1228885"/>
                </a:cubicBezTo>
                <a:cubicBezTo>
                  <a:pt x="643611" y="1227279"/>
                  <a:pt x="644253" y="1225031"/>
                  <a:pt x="645538" y="1222782"/>
                </a:cubicBezTo>
                <a:lnTo>
                  <a:pt x="646559" y="1222782"/>
                </a:lnTo>
                <a:lnTo>
                  <a:pt x="644735" y="1213910"/>
                </a:lnTo>
                <a:cubicBezTo>
                  <a:pt x="643209" y="1212987"/>
                  <a:pt x="640399" y="1214271"/>
                  <a:pt x="634939" y="1217001"/>
                </a:cubicBezTo>
                <a:cubicBezTo>
                  <a:pt x="621129" y="1223745"/>
                  <a:pt x="608603" y="1219249"/>
                  <a:pt x="597684" y="1210899"/>
                </a:cubicBezTo>
                <a:cubicBezTo>
                  <a:pt x="591903" y="1206081"/>
                  <a:pt x="585801" y="1203191"/>
                  <a:pt x="577451" y="1199658"/>
                </a:cubicBezTo>
                <a:cubicBezTo>
                  <a:pt x="581947" y="1215717"/>
                  <a:pt x="580984" y="1230169"/>
                  <a:pt x="571670" y="1242694"/>
                </a:cubicBezTo>
                <a:cubicBezTo>
                  <a:pt x="569422" y="1229526"/>
                  <a:pt x="569422" y="1229526"/>
                  <a:pt x="572955" y="1217643"/>
                </a:cubicBezTo>
                <a:cubicBezTo>
                  <a:pt x="576809" y="1205760"/>
                  <a:pt x="573597" y="1194841"/>
                  <a:pt x="568458" y="1184242"/>
                </a:cubicBezTo>
                <a:cubicBezTo>
                  <a:pt x="567495" y="1181673"/>
                  <a:pt x="565568" y="1178782"/>
                  <a:pt x="567495" y="1176856"/>
                </a:cubicBezTo>
                <a:cubicBezTo>
                  <a:pt x="570707" y="1173323"/>
                  <a:pt x="571027" y="1178782"/>
                  <a:pt x="572955" y="1179746"/>
                </a:cubicBezTo>
                <a:cubicBezTo>
                  <a:pt x="575845" y="1181030"/>
                  <a:pt x="577049" y="1180308"/>
                  <a:pt x="577772" y="1178983"/>
                </a:cubicBezTo>
                <a:lnTo>
                  <a:pt x="578290" y="1177807"/>
                </a:lnTo>
                <a:lnTo>
                  <a:pt x="577451" y="1174929"/>
                </a:lnTo>
                <a:lnTo>
                  <a:pt x="579213" y="1154073"/>
                </a:lnTo>
                <a:lnTo>
                  <a:pt x="578093" y="1154696"/>
                </a:lnTo>
                <a:cubicBezTo>
                  <a:pt x="575845" y="1153732"/>
                  <a:pt x="577130" y="1151484"/>
                  <a:pt x="577451" y="1150199"/>
                </a:cubicBezTo>
                <a:cubicBezTo>
                  <a:pt x="580341" y="1142170"/>
                  <a:pt x="583232" y="1134141"/>
                  <a:pt x="585801" y="1126111"/>
                </a:cubicBezTo>
                <a:cubicBezTo>
                  <a:pt x="586765" y="1122900"/>
                  <a:pt x="588691" y="1119367"/>
                  <a:pt x="582911" y="1118083"/>
                </a:cubicBezTo>
                <a:cubicBezTo>
                  <a:pt x="578735" y="1117119"/>
                  <a:pt x="580984" y="1113265"/>
                  <a:pt x="580341" y="1110696"/>
                </a:cubicBezTo>
                <a:cubicBezTo>
                  <a:pt x="579378" y="1107163"/>
                  <a:pt x="584517" y="1102025"/>
                  <a:pt x="577130" y="1099776"/>
                </a:cubicBezTo>
                <a:cubicBezTo>
                  <a:pt x="575524" y="1099455"/>
                  <a:pt x="577772" y="1096565"/>
                  <a:pt x="579057" y="1094959"/>
                </a:cubicBezTo>
                <a:cubicBezTo>
                  <a:pt x="588049" y="1085967"/>
                  <a:pt x="589976" y="1072799"/>
                  <a:pt x="583874" y="1061236"/>
                </a:cubicBezTo>
                <a:lnTo>
                  <a:pt x="582421" y="1059421"/>
                </a:lnTo>
                <a:lnTo>
                  <a:pt x="582910" y="1060274"/>
                </a:lnTo>
                <a:cubicBezTo>
                  <a:pt x="579699" y="1061559"/>
                  <a:pt x="579699" y="1070872"/>
                  <a:pt x="572954" y="1064128"/>
                </a:cubicBezTo>
                <a:cubicBezTo>
                  <a:pt x="571670" y="1067339"/>
                  <a:pt x="573275" y="1071194"/>
                  <a:pt x="573597" y="1074726"/>
                </a:cubicBezTo>
                <a:cubicBezTo>
                  <a:pt x="573918" y="1078901"/>
                  <a:pt x="571670" y="1082113"/>
                  <a:pt x="568458" y="1082756"/>
                </a:cubicBezTo>
                <a:cubicBezTo>
                  <a:pt x="563320" y="1083719"/>
                  <a:pt x="565889" y="1078901"/>
                  <a:pt x="565247" y="1076332"/>
                </a:cubicBezTo>
                <a:cubicBezTo>
                  <a:pt x="563962" y="1069266"/>
                  <a:pt x="566531" y="1061880"/>
                  <a:pt x="563641" y="1055135"/>
                </a:cubicBezTo>
                <a:cubicBezTo>
                  <a:pt x="563641" y="1054814"/>
                  <a:pt x="564604" y="1053851"/>
                  <a:pt x="564925" y="1053208"/>
                </a:cubicBezTo>
                <a:cubicBezTo>
                  <a:pt x="565889" y="1051281"/>
                  <a:pt x="568137" y="1058668"/>
                  <a:pt x="568137" y="1052887"/>
                </a:cubicBezTo>
                <a:cubicBezTo>
                  <a:pt x="568137" y="1050960"/>
                  <a:pt x="564604" y="1049996"/>
                  <a:pt x="562356" y="1051602"/>
                </a:cubicBezTo>
                <a:cubicBezTo>
                  <a:pt x="560108" y="1053208"/>
                  <a:pt x="556896" y="1055777"/>
                  <a:pt x="556575" y="1058026"/>
                </a:cubicBezTo>
                <a:cubicBezTo>
                  <a:pt x="555612" y="1068624"/>
                  <a:pt x="545013" y="1074405"/>
                  <a:pt x="545013" y="1085325"/>
                </a:cubicBezTo>
                <a:cubicBezTo>
                  <a:pt x="545013" y="1090785"/>
                  <a:pt x="540838" y="1096565"/>
                  <a:pt x="538269" y="1102989"/>
                </a:cubicBezTo>
                <a:cubicBezTo>
                  <a:pt x="536101" y="1098653"/>
                  <a:pt x="541340" y="1092872"/>
                  <a:pt x="539217" y="1089575"/>
                </a:cubicBezTo>
                <a:lnTo>
                  <a:pt x="535030" y="1087676"/>
                </a:lnTo>
                <a:lnTo>
                  <a:pt x="534415" y="1088215"/>
                </a:lnTo>
                <a:cubicBezTo>
                  <a:pt x="529918" y="1111659"/>
                  <a:pt x="519642" y="1131572"/>
                  <a:pt x="502620" y="1148593"/>
                </a:cubicBezTo>
                <a:cubicBezTo>
                  <a:pt x="497160" y="1154053"/>
                  <a:pt x="496197" y="1162403"/>
                  <a:pt x="493948" y="1169469"/>
                </a:cubicBezTo>
                <a:cubicBezTo>
                  <a:pt x="489774" y="1181673"/>
                  <a:pt x="481102" y="1190987"/>
                  <a:pt x="472431" y="1199979"/>
                </a:cubicBezTo>
                <a:cubicBezTo>
                  <a:pt x="464723" y="1208009"/>
                  <a:pt x="461511" y="1218607"/>
                  <a:pt x="457015" y="1228241"/>
                </a:cubicBezTo>
                <a:cubicBezTo>
                  <a:pt x="450913" y="1241730"/>
                  <a:pt x="447701" y="1255862"/>
                  <a:pt x="443526" y="1269993"/>
                </a:cubicBezTo>
                <a:cubicBezTo>
                  <a:pt x="439030" y="1285408"/>
                  <a:pt x="429073" y="1298576"/>
                  <a:pt x="422008" y="1313029"/>
                </a:cubicBezTo>
                <a:cubicBezTo>
                  <a:pt x="418797" y="1319452"/>
                  <a:pt x="415906" y="1326197"/>
                  <a:pt x="412694" y="1332620"/>
                </a:cubicBezTo>
                <a:cubicBezTo>
                  <a:pt x="410767" y="1336152"/>
                  <a:pt x="413336" y="1339364"/>
                  <a:pt x="414300" y="1342575"/>
                </a:cubicBezTo>
                <a:cubicBezTo>
                  <a:pt x="416548" y="1349641"/>
                  <a:pt x="415584" y="1356064"/>
                  <a:pt x="408519" y="1361845"/>
                </a:cubicBezTo>
                <a:cubicBezTo>
                  <a:pt x="406592" y="1355743"/>
                  <a:pt x="404344" y="1350926"/>
                  <a:pt x="406913" y="1345145"/>
                </a:cubicBezTo>
                <a:cubicBezTo>
                  <a:pt x="407556" y="1343218"/>
                  <a:pt x="407876" y="1341291"/>
                  <a:pt x="405950" y="1340327"/>
                </a:cubicBezTo>
                <a:cubicBezTo>
                  <a:pt x="403702" y="1339043"/>
                  <a:pt x="402096" y="1340327"/>
                  <a:pt x="400490" y="1341933"/>
                </a:cubicBezTo>
                <a:cubicBezTo>
                  <a:pt x="390855" y="1353174"/>
                  <a:pt x="382505" y="1365057"/>
                  <a:pt x="376082" y="1378225"/>
                </a:cubicBezTo>
                <a:cubicBezTo>
                  <a:pt x="374476" y="1382079"/>
                  <a:pt x="371264" y="1384648"/>
                  <a:pt x="369337" y="1388181"/>
                </a:cubicBezTo>
                <a:cubicBezTo>
                  <a:pt x="363556" y="1398458"/>
                  <a:pt x="361308" y="1409378"/>
                  <a:pt x="361629" y="1420939"/>
                </a:cubicBezTo>
                <a:cubicBezTo>
                  <a:pt x="361950" y="1424472"/>
                  <a:pt x="360987" y="1428647"/>
                  <a:pt x="365162" y="1430253"/>
                </a:cubicBezTo>
                <a:cubicBezTo>
                  <a:pt x="369980" y="1432181"/>
                  <a:pt x="369980" y="1426721"/>
                  <a:pt x="372228" y="1424472"/>
                </a:cubicBezTo>
                <a:cubicBezTo>
                  <a:pt x="373191" y="1423508"/>
                  <a:pt x="373834" y="1422545"/>
                  <a:pt x="374476" y="1421582"/>
                </a:cubicBezTo>
                <a:cubicBezTo>
                  <a:pt x="376082" y="1421260"/>
                  <a:pt x="376724" y="1421582"/>
                  <a:pt x="376082" y="1423508"/>
                </a:cubicBezTo>
                <a:cubicBezTo>
                  <a:pt x="369980" y="1435392"/>
                  <a:pt x="366768" y="1448559"/>
                  <a:pt x="358739" y="1459479"/>
                </a:cubicBezTo>
                <a:cubicBezTo>
                  <a:pt x="354885" y="1464617"/>
                  <a:pt x="351673" y="1469756"/>
                  <a:pt x="347819" y="1474574"/>
                </a:cubicBezTo>
                <a:cubicBezTo>
                  <a:pt x="345250" y="1478106"/>
                  <a:pt x="341075" y="1480997"/>
                  <a:pt x="336579" y="1480033"/>
                </a:cubicBezTo>
                <a:cubicBezTo>
                  <a:pt x="331440" y="1478749"/>
                  <a:pt x="332403" y="1473610"/>
                  <a:pt x="331761" y="1469756"/>
                </a:cubicBezTo>
                <a:cubicBezTo>
                  <a:pt x="325980" y="1439888"/>
                  <a:pt x="338505" y="1415800"/>
                  <a:pt x="356170" y="1393641"/>
                </a:cubicBezTo>
                <a:cubicBezTo>
                  <a:pt x="366447" y="1380794"/>
                  <a:pt x="376403" y="1367626"/>
                  <a:pt x="385395" y="1354137"/>
                </a:cubicBezTo>
                <a:cubicBezTo>
                  <a:pt x="390534" y="1346109"/>
                  <a:pt x="395672" y="1338079"/>
                  <a:pt x="396636" y="1327802"/>
                </a:cubicBezTo>
                <a:cubicBezTo>
                  <a:pt x="397278" y="1319131"/>
                  <a:pt x="401132" y="1311102"/>
                  <a:pt x="406271" y="1303715"/>
                </a:cubicBezTo>
                <a:cubicBezTo>
                  <a:pt x="418154" y="1285730"/>
                  <a:pt x="426183" y="1266139"/>
                  <a:pt x="434212" y="1246548"/>
                </a:cubicBezTo>
                <a:cubicBezTo>
                  <a:pt x="438066" y="1236592"/>
                  <a:pt x="445453" y="1228563"/>
                  <a:pt x="448665" y="1217643"/>
                </a:cubicBezTo>
                <a:cubicBezTo>
                  <a:pt x="451555" y="1208009"/>
                  <a:pt x="452839" y="1198373"/>
                  <a:pt x="454124" y="1188417"/>
                </a:cubicBezTo>
                <a:cubicBezTo>
                  <a:pt x="455730" y="1177177"/>
                  <a:pt x="455730" y="1165294"/>
                  <a:pt x="463117" y="1155338"/>
                </a:cubicBezTo>
                <a:cubicBezTo>
                  <a:pt x="465043" y="1152768"/>
                  <a:pt x="466328" y="1149236"/>
                  <a:pt x="467613" y="1146024"/>
                </a:cubicBezTo>
                <a:cubicBezTo>
                  <a:pt x="468897" y="1142491"/>
                  <a:pt x="466328" y="1139922"/>
                  <a:pt x="464080" y="1137674"/>
                </a:cubicBezTo>
                <a:cubicBezTo>
                  <a:pt x="461832" y="1135426"/>
                  <a:pt x="459905" y="1138316"/>
                  <a:pt x="458299" y="1139600"/>
                </a:cubicBezTo>
                <a:cubicBezTo>
                  <a:pt x="446737" y="1148914"/>
                  <a:pt x="436461" y="1159834"/>
                  <a:pt x="427147" y="1171396"/>
                </a:cubicBezTo>
                <a:cubicBezTo>
                  <a:pt x="425862" y="1173002"/>
                  <a:pt x="425219" y="1175250"/>
                  <a:pt x="421687" y="1175571"/>
                </a:cubicBezTo>
                <a:cubicBezTo>
                  <a:pt x="423293" y="1168184"/>
                  <a:pt x="428110" y="1163366"/>
                  <a:pt x="431964" y="1158228"/>
                </a:cubicBezTo>
                <a:cubicBezTo>
                  <a:pt x="441278" y="1145060"/>
                  <a:pt x="453803" y="1134462"/>
                  <a:pt x="462474" y="1120652"/>
                </a:cubicBezTo>
                <a:cubicBezTo>
                  <a:pt x="467292" y="1113265"/>
                  <a:pt x="470182" y="1105236"/>
                  <a:pt x="473715" y="1097207"/>
                </a:cubicBezTo>
                <a:cubicBezTo>
                  <a:pt x="474679" y="1095280"/>
                  <a:pt x="474679" y="1091747"/>
                  <a:pt x="478211" y="1093032"/>
                </a:cubicBezTo>
                <a:cubicBezTo>
                  <a:pt x="481102" y="1094317"/>
                  <a:pt x="481423" y="1096886"/>
                  <a:pt x="480459" y="1099776"/>
                </a:cubicBezTo>
                <a:cubicBezTo>
                  <a:pt x="479175" y="1104273"/>
                  <a:pt x="477890" y="1108448"/>
                  <a:pt x="476927" y="1112623"/>
                </a:cubicBezTo>
                <a:cubicBezTo>
                  <a:pt x="475963" y="1116798"/>
                  <a:pt x="476285" y="1120652"/>
                  <a:pt x="480139" y="1122900"/>
                </a:cubicBezTo>
                <a:cubicBezTo>
                  <a:pt x="484314" y="1125148"/>
                  <a:pt x="488810" y="1125469"/>
                  <a:pt x="492664" y="1122257"/>
                </a:cubicBezTo>
                <a:cubicBezTo>
                  <a:pt x="496518" y="1119046"/>
                  <a:pt x="499730" y="1115513"/>
                  <a:pt x="501656" y="1110696"/>
                </a:cubicBezTo>
                <a:cubicBezTo>
                  <a:pt x="505189" y="1101382"/>
                  <a:pt x="509364" y="1092069"/>
                  <a:pt x="512576" y="1082755"/>
                </a:cubicBezTo>
                <a:cubicBezTo>
                  <a:pt x="517072" y="1069587"/>
                  <a:pt x="525744" y="1058667"/>
                  <a:pt x="533452" y="1047427"/>
                </a:cubicBezTo>
                <a:cubicBezTo>
                  <a:pt x="536021" y="1043573"/>
                  <a:pt x="538590" y="1039718"/>
                  <a:pt x="538911" y="1035544"/>
                </a:cubicBezTo>
                <a:cubicBezTo>
                  <a:pt x="539232" y="1028157"/>
                  <a:pt x="542765" y="1022376"/>
                  <a:pt x="548225" y="1018522"/>
                </a:cubicBezTo>
                <a:cubicBezTo>
                  <a:pt x="552721" y="1014990"/>
                  <a:pt x="554969" y="1010493"/>
                  <a:pt x="557218" y="1005997"/>
                </a:cubicBezTo>
                <a:cubicBezTo>
                  <a:pt x="558823" y="1002785"/>
                  <a:pt x="559787" y="997647"/>
                  <a:pt x="557218" y="996041"/>
                </a:cubicBezTo>
                <a:cubicBezTo>
                  <a:pt x="550152" y="991544"/>
                  <a:pt x="547261" y="983837"/>
                  <a:pt x="542123" y="978055"/>
                </a:cubicBezTo>
                <a:cubicBezTo>
                  <a:pt x="539232" y="974844"/>
                  <a:pt x="536021" y="979661"/>
                  <a:pt x="533130" y="977735"/>
                </a:cubicBezTo>
                <a:lnTo>
                  <a:pt x="532491" y="977442"/>
                </a:lnTo>
                <a:lnTo>
                  <a:pt x="526507" y="979622"/>
                </a:lnTo>
                <a:cubicBezTo>
                  <a:pt x="524700" y="981509"/>
                  <a:pt x="523014" y="983676"/>
                  <a:pt x="520284" y="983837"/>
                </a:cubicBezTo>
                <a:cubicBezTo>
                  <a:pt x="518357" y="981268"/>
                  <a:pt x="523496" y="980625"/>
                  <a:pt x="521569" y="977414"/>
                </a:cubicBezTo>
                <a:cubicBezTo>
                  <a:pt x="518357" y="979020"/>
                  <a:pt x="511292" y="977735"/>
                  <a:pt x="516430" y="985443"/>
                </a:cubicBezTo>
                <a:cubicBezTo>
                  <a:pt x="517394" y="986727"/>
                  <a:pt x="516109" y="989297"/>
                  <a:pt x="514503" y="989939"/>
                </a:cubicBezTo>
                <a:cubicBezTo>
                  <a:pt x="509365" y="991866"/>
                  <a:pt x="504547" y="993793"/>
                  <a:pt x="499730" y="996362"/>
                </a:cubicBezTo>
                <a:cubicBezTo>
                  <a:pt x="496839" y="997968"/>
                  <a:pt x="495876" y="995078"/>
                  <a:pt x="496839" y="992508"/>
                </a:cubicBezTo>
                <a:cubicBezTo>
                  <a:pt x="497803" y="989618"/>
                  <a:pt x="511934" y="976129"/>
                  <a:pt x="515146" y="974844"/>
                </a:cubicBezTo>
                <a:cubicBezTo>
                  <a:pt x="512898" y="968743"/>
                  <a:pt x="506474" y="974523"/>
                  <a:pt x="502941" y="970348"/>
                </a:cubicBezTo>
                <a:cubicBezTo>
                  <a:pt x="505992" y="970027"/>
                  <a:pt x="508321" y="967699"/>
                  <a:pt x="510770" y="966093"/>
                </a:cubicBezTo>
                <a:lnTo>
                  <a:pt x="518902" y="966169"/>
                </a:lnTo>
                <a:lnTo>
                  <a:pt x="518397" y="962800"/>
                </a:lnTo>
                <a:cubicBezTo>
                  <a:pt x="517715" y="961355"/>
                  <a:pt x="517554" y="960070"/>
                  <a:pt x="520926" y="959749"/>
                </a:cubicBezTo>
                <a:lnTo>
                  <a:pt x="521831" y="958894"/>
                </a:lnTo>
                <a:lnTo>
                  <a:pt x="521248" y="959108"/>
                </a:lnTo>
                <a:cubicBezTo>
                  <a:pt x="521408" y="956217"/>
                  <a:pt x="520846" y="953086"/>
                  <a:pt x="521248" y="950315"/>
                </a:cubicBezTo>
                <a:lnTo>
                  <a:pt x="526855" y="943890"/>
                </a:lnTo>
                <a:lnTo>
                  <a:pt x="530802" y="932049"/>
                </a:lnTo>
                <a:cubicBezTo>
                  <a:pt x="529437" y="928757"/>
                  <a:pt x="525583" y="926027"/>
                  <a:pt x="519963" y="923136"/>
                </a:cubicBezTo>
                <a:cubicBezTo>
                  <a:pt x="502299" y="913823"/>
                  <a:pt x="491058" y="927954"/>
                  <a:pt x="476927" y="930844"/>
                </a:cubicBezTo>
                <a:cubicBezTo>
                  <a:pt x="466007" y="933093"/>
                  <a:pt x="454445" y="937268"/>
                  <a:pt x="445453" y="945297"/>
                </a:cubicBezTo>
                <a:cubicBezTo>
                  <a:pt x="444489" y="945939"/>
                  <a:pt x="442562" y="945618"/>
                  <a:pt x="441278" y="945618"/>
                </a:cubicBezTo>
                <a:cubicBezTo>
                  <a:pt x="433249" y="953969"/>
                  <a:pt x="422329" y="957823"/>
                  <a:pt x="412694" y="963282"/>
                </a:cubicBezTo>
                <a:cubicBezTo>
                  <a:pt x="395672" y="972596"/>
                  <a:pt x="379614" y="983515"/>
                  <a:pt x="362593" y="992829"/>
                </a:cubicBezTo>
                <a:lnTo>
                  <a:pt x="327909" y="1012741"/>
                </a:lnTo>
                <a:lnTo>
                  <a:pt x="321806" y="1018843"/>
                </a:lnTo>
                <a:cubicBezTo>
                  <a:pt x="311207" y="1026230"/>
                  <a:pt x="303178" y="1035223"/>
                  <a:pt x="299967" y="1047748"/>
                </a:cubicBezTo>
                <a:lnTo>
                  <a:pt x="299964" y="1047747"/>
                </a:lnTo>
                <a:lnTo>
                  <a:pt x="299966" y="1047748"/>
                </a:lnTo>
                <a:cubicBezTo>
                  <a:pt x="302214" y="1063164"/>
                  <a:pt x="310886" y="1066697"/>
                  <a:pt x="325017" y="1059310"/>
                </a:cubicBezTo>
                <a:cubicBezTo>
                  <a:pt x="337863" y="1052566"/>
                  <a:pt x="350067" y="1044537"/>
                  <a:pt x="364199" y="1040362"/>
                </a:cubicBezTo>
                <a:cubicBezTo>
                  <a:pt x="375439" y="1037150"/>
                  <a:pt x="385074" y="1028478"/>
                  <a:pt x="394709" y="1021413"/>
                </a:cubicBezTo>
                <a:cubicBezTo>
                  <a:pt x="401453" y="1016595"/>
                  <a:pt x="407877" y="1012420"/>
                  <a:pt x="415264" y="1008567"/>
                </a:cubicBezTo>
                <a:cubicBezTo>
                  <a:pt x="429395" y="1001822"/>
                  <a:pt x="442562" y="992829"/>
                  <a:pt x="456051" y="984479"/>
                </a:cubicBezTo>
                <a:cubicBezTo>
                  <a:pt x="458620" y="982873"/>
                  <a:pt x="460869" y="981589"/>
                  <a:pt x="463759" y="980625"/>
                </a:cubicBezTo>
                <a:cubicBezTo>
                  <a:pt x="457015" y="996683"/>
                  <a:pt x="443526" y="1005034"/>
                  <a:pt x="430037" y="1012741"/>
                </a:cubicBezTo>
                <a:cubicBezTo>
                  <a:pt x="424898" y="1015632"/>
                  <a:pt x="419760" y="1018522"/>
                  <a:pt x="415585" y="1022698"/>
                </a:cubicBezTo>
                <a:cubicBezTo>
                  <a:pt x="411410" y="1026873"/>
                  <a:pt x="406592" y="1029442"/>
                  <a:pt x="400490" y="1031048"/>
                </a:cubicBezTo>
                <a:cubicBezTo>
                  <a:pt x="389571" y="1033938"/>
                  <a:pt x="379614" y="1040041"/>
                  <a:pt x="369016" y="1044537"/>
                </a:cubicBezTo>
                <a:cubicBezTo>
                  <a:pt x="359060" y="1048712"/>
                  <a:pt x="350389" y="1054171"/>
                  <a:pt x="341396" y="1059631"/>
                </a:cubicBezTo>
                <a:cubicBezTo>
                  <a:pt x="332404" y="1065091"/>
                  <a:pt x="322769" y="1069909"/>
                  <a:pt x="316667" y="1078901"/>
                </a:cubicBezTo>
                <a:cubicBezTo>
                  <a:pt x="314740" y="1081792"/>
                  <a:pt x="311849" y="1084040"/>
                  <a:pt x="307995" y="1085003"/>
                </a:cubicBezTo>
                <a:cubicBezTo>
                  <a:pt x="304141" y="1085967"/>
                  <a:pt x="299645" y="1088215"/>
                  <a:pt x="296112" y="1087251"/>
                </a:cubicBezTo>
                <a:cubicBezTo>
                  <a:pt x="290331" y="1085646"/>
                  <a:pt x="294828" y="1080507"/>
                  <a:pt x="294507" y="1076974"/>
                </a:cubicBezTo>
                <a:cubicBezTo>
                  <a:pt x="293222" y="1066697"/>
                  <a:pt x="291295" y="1055777"/>
                  <a:pt x="297076" y="1045822"/>
                </a:cubicBezTo>
                <a:lnTo>
                  <a:pt x="297195" y="1045901"/>
                </a:lnTo>
                <a:lnTo>
                  <a:pt x="305266" y="1029522"/>
                </a:lnTo>
                <a:cubicBezTo>
                  <a:pt x="309521" y="1025106"/>
                  <a:pt x="314740" y="1021413"/>
                  <a:pt x="319237" y="1017238"/>
                </a:cubicBezTo>
                <a:cubicBezTo>
                  <a:pt x="321806" y="1014990"/>
                  <a:pt x="324054" y="1012420"/>
                  <a:pt x="326623" y="1010172"/>
                </a:cubicBezTo>
                <a:lnTo>
                  <a:pt x="326683" y="1010232"/>
                </a:lnTo>
                <a:lnTo>
                  <a:pt x="339147" y="999895"/>
                </a:lnTo>
                <a:cubicBezTo>
                  <a:pt x="355848" y="992508"/>
                  <a:pt x="370301" y="981909"/>
                  <a:pt x="385395" y="972275"/>
                </a:cubicBezTo>
                <a:cubicBezTo>
                  <a:pt x="394709" y="966494"/>
                  <a:pt x="404986" y="962319"/>
                  <a:pt x="414942" y="957180"/>
                </a:cubicBezTo>
                <a:cubicBezTo>
                  <a:pt x="419439" y="954611"/>
                  <a:pt x="423935" y="951721"/>
                  <a:pt x="428431" y="948830"/>
                </a:cubicBezTo>
                <a:cubicBezTo>
                  <a:pt x="431322" y="946902"/>
                  <a:pt x="434533" y="944654"/>
                  <a:pt x="432285" y="941122"/>
                </a:cubicBezTo>
                <a:cubicBezTo>
                  <a:pt x="429395" y="936946"/>
                  <a:pt x="426504" y="940800"/>
                  <a:pt x="424256" y="942728"/>
                </a:cubicBezTo>
                <a:cubicBezTo>
                  <a:pt x="419439" y="946260"/>
                  <a:pt x="415584" y="949472"/>
                  <a:pt x="408519" y="947545"/>
                </a:cubicBezTo>
                <a:cubicBezTo>
                  <a:pt x="402738" y="945939"/>
                  <a:pt x="396636" y="952041"/>
                  <a:pt x="388607" y="951399"/>
                </a:cubicBezTo>
                <a:cubicBezTo>
                  <a:pt x="396315" y="945939"/>
                  <a:pt x="404344" y="943691"/>
                  <a:pt x="412052" y="941443"/>
                </a:cubicBezTo>
                <a:cubicBezTo>
                  <a:pt x="427789" y="936946"/>
                  <a:pt x="441920" y="927954"/>
                  <a:pt x="457657" y="923458"/>
                </a:cubicBezTo>
                <a:cubicBezTo>
                  <a:pt x="468897" y="920246"/>
                  <a:pt x="480139" y="916392"/>
                  <a:pt x="491379" y="913823"/>
                </a:cubicBezTo>
                <a:cubicBezTo>
                  <a:pt x="495554" y="912860"/>
                  <a:pt x="498766" y="910932"/>
                  <a:pt x="502299" y="908684"/>
                </a:cubicBezTo>
                <a:cubicBezTo>
                  <a:pt x="507116" y="905794"/>
                  <a:pt x="509686" y="901298"/>
                  <a:pt x="508080" y="896802"/>
                </a:cubicBezTo>
                <a:cubicBezTo>
                  <a:pt x="507116" y="892948"/>
                  <a:pt x="501978" y="893269"/>
                  <a:pt x="498124" y="893269"/>
                </a:cubicBezTo>
                <a:cubicBezTo>
                  <a:pt x="493948" y="893269"/>
                  <a:pt x="489774" y="893269"/>
                  <a:pt x="484956" y="892626"/>
                </a:cubicBezTo>
                <a:cubicBezTo>
                  <a:pt x="495876" y="888130"/>
                  <a:pt x="503904" y="879137"/>
                  <a:pt x="515466" y="875605"/>
                </a:cubicBezTo>
                <a:lnTo>
                  <a:pt x="516437" y="875348"/>
                </a:lnTo>
                <a:lnTo>
                  <a:pt x="520525" y="871711"/>
                </a:lnTo>
                <a:lnTo>
                  <a:pt x="525860" y="872853"/>
                </a:lnTo>
                <a:lnTo>
                  <a:pt x="526386" y="872714"/>
                </a:lnTo>
                <a:cubicBezTo>
                  <a:pt x="529598" y="873677"/>
                  <a:pt x="532488" y="874641"/>
                  <a:pt x="535378" y="871751"/>
                </a:cubicBezTo>
                <a:cubicBezTo>
                  <a:pt x="538269" y="868539"/>
                  <a:pt x="535057" y="866612"/>
                  <a:pt x="534415" y="864043"/>
                </a:cubicBezTo>
                <a:cubicBezTo>
                  <a:pt x="532488" y="856656"/>
                  <a:pt x="527992" y="849911"/>
                  <a:pt x="527992" y="841561"/>
                </a:cubicBezTo>
                <a:cubicBezTo>
                  <a:pt x="528313" y="826466"/>
                  <a:pt x="522853" y="819401"/>
                  <a:pt x="509043" y="814262"/>
                </a:cubicBezTo>
                <a:cubicBezTo>
                  <a:pt x="506474" y="813299"/>
                  <a:pt x="501978" y="815868"/>
                  <a:pt x="501656" y="811693"/>
                </a:cubicBezTo>
                <a:cubicBezTo>
                  <a:pt x="501336" y="807518"/>
                  <a:pt x="500693" y="802058"/>
                  <a:pt x="504226" y="799168"/>
                </a:cubicBezTo>
                <a:cubicBezTo>
                  <a:pt x="509043" y="795314"/>
                  <a:pt x="510006" y="789212"/>
                  <a:pt x="513218" y="784394"/>
                </a:cubicBezTo>
                <a:cubicBezTo>
                  <a:pt x="516751" y="779255"/>
                  <a:pt x="513860" y="773153"/>
                  <a:pt x="511934" y="767373"/>
                </a:cubicBezTo>
                <a:cubicBezTo>
                  <a:pt x="510167" y="762073"/>
                  <a:pt x="507598" y="757095"/>
                  <a:pt x="505270" y="751997"/>
                </a:cubicBezTo>
                <a:lnTo>
                  <a:pt x="500112" y="736085"/>
                </a:lnTo>
                <a:lnTo>
                  <a:pt x="500050" y="736220"/>
                </a:lnTo>
                <a:cubicBezTo>
                  <a:pt x="488809" y="713417"/>
                  <a:pt x="482065" y="689009"/>
                  <a:pt x="473715" y="664922"/>
                </a:cubicBezTo>
                <a:cubicBezTo>
                  <a:pt x="467292" y="645973"/>
                  <a:pt x="460226" y="627346"/>
                  <a:pt x="453482" y="608718"/>
                </a:cubicBezTo>
                <a:cubicBezTo>
                  <a:pt x="443205" y="580456"/>
                  <a:pt x="432606" y="552193"/>
                  <a:pt x="422329" y="523931"/>
                </a:cubicBezTo>
                <a:cubicBezTo>
                  <a:pt x="420723" y="519756"/>
                  <a:pt x="420081" y="514938"/>
                  <a:pt x="418154" y="508194"/>
                </a:cubicBezTo>
                <a:close/>
                <a:moveTo>
                  <a:pt x="1624121" y="494063"/>
                </a:moveTo>
                <a:cubicBezTo>
                  <a:pt x="1625727" y="493742"/>
                  <a:pt x="1626369" y="494705"/>
                  <a:pt x="1626690" y="496632"/>
                </a:cubicBezTo>
                <a:cubicBezTo>
                  <a:pt x="1626369" y="498238"/>
                  <a:pt x="1625406" y="500165"/>
                  <a:pt x="1623800" y="500486"/>
                </a:cubicBezTo>
                <a:cubicBezTo>
                  <a:pt x="1621552" y="500807"/>
                  <a:pt x="1620910" y="498880"/>
                  <a:pt x="1620910" y="497274"/>
                </a:cubicBezTo>
                <a:cubicBezTo>
                  <a:pt x="1620910" y="495348"/>
                  <a:pt x="1622195" y="494063"/>
                  <a:pt x="1624121" y="494063"/>
                </a:cubicBezTo>
                <a:close/>
                <a:moveTo>
                  <a:pt x="1345995" y="488282"/>
                </a:moveTo>
                <a:cubicBezTo>
                  <a:pt x="1338287" y="497917"/>
                  <a:pt x="1328010" y="505304"/>
                  <a:pt x="1320623" y="515581"/>
                </a:cubicBezTo>
                <a:cubicBezTo>
                  <a:pt x="1318696" y="518471"/>
                  <a:pt x="1316448" y="521041"/>
                  <a:pt x="1314200" y="523931"/>
                </a:cubicBezTo>
                <a:cubicBezTo>
                  <a:pt x="1313236" y="514617"/>
                  <a:pt x="1330579" y="495348"/>
                  <a:pt x="1345995" y="488282"/>
                </a:cubicBezTo>
                <a:close/>
                <a:moveTo>
                  <a:pt x="1685786" y="485392"/>
                </a:moveTo>
                <a:cubicBezTo>
                  <a:pt x="1688033" y="485392"/>
                  <a:pt x="1689960" y="486998"/>
                  <a:pt x="1690282" y="489567"/>
                </a:cubicBezTo>
                <a:cubicBezTo>
                  <a:pt x="1689639" y="491494"/>
                  <a:pt x="1689639" y="494063"/>
                  <a:pt x="1686749" y="493742"/>
                </a:cubicBezTo>
                <a:cubicBezTo>
                  <a:pt x="1684180" y="493421"/>
                  <a:pt x="1682574" y="491494"/>
                  <a:pt x="1681931" y="489246"/>
                </a:cubicBezTo>
                <a:cubicBezTo>
                  <a:pt x="1681289" y="486998"/>
                  <a:pt x="1683537" y="485392"/>
                  <a:pt x="1685786" y="485392"/>
                </a:cubicBezTo>
                <a:close/>
                <a:moveTo>
                  <a:pt x="1439452" y="468048"/>
                </a:moveTo>
                <a:cubicBezTo>
                  <a:pt x="1424036" y="474472"/>
                  <a:pt x="1408621" y="480574"/>
                  <a:pt x="1391278" y="480574"/>
                </a:cubicBezTo>
                <a:cubicBezTo>
                  <a:pt x="1407657" y="478004"/>
                  <a:pt x="1421788" y="467727"/>
                  <a:pt x="1439452" y="468048"/>
                </a:cubicBezTo>
                <a:close/>
                <a:moveTo>
                  <a:pt x="26335" y="454560"/>
                </a:moveTo>
                <a:cubicBezTo>
                  <a:pt x="32116" y="452633"/>
                  <a:pt x="36933" y="453918"/>
                  <a:pt x="40787" y="457451"/>
                </a:cubicBezTo>
                <a:cubicBezTo>
                  <a:pt x="45283" y="461305"/>
                  <a:pt x="44962" y="466443"/>
                  <a:pt x="42393" y="471903"/>
                </a:cubicBezTo>
                <a:cubicBezTo>
                  <a:pt x="38539" y="480574"/>
                  <a:pt x="40787" y="489888"/>
                  <a:pt x="40145" y="498881"/>
                </a:cubicBezTo>
                <a:cubicBezTo>
                  <a:pt x="39824" y="501771"/>
                  <a:pt x="42714" y="502735"/>
                  <a:pt x="44320" y="504019"/>
                </a:cubicBezTo>
                <a:cubicBezTo>
                  <a:pt x="47853" y="507231"/>
                  <a:pt x="51064" y="510442"/>
                  <a:pt x="53313" y="514617"/>
                </a:cubicBezTo>
                <a:cubicBezTo>
                  <a:pt x="55882" y="520398"/>
                  <a:pt x="60057" y="523289"/>
                  <a:pt x="67123" y="523610"/>
                </a:cubicBezTo>
                <a:cubicBezTo>
                  <a:pt x="78363" y="524895"/>
                  <a:pt x="90246" y="527143"/>
                  <a:pt x="96991" y="528106"/>
                </a:cubicBezTo>
                <a:cubicBezTo>
                  <a:pt x="128144" y="529070"/>
                  <a:pt x="159297" y="554763"/>
                  <a:pt x="158333" y="583346"/>
                </a:cubicBezTo>
                <a:cubicBezTo>
                  <a:pt x="158333" y="585915"/>
                  <a:pt x="158975" y="588485"/>
                  <a:pt x="159618" y="591054"/>
                </a:cubicBezTo>
                <a:cubicBezTo>
                  <a:pt x="164756" y="607433"/>
                  <a:pt x="158975" y="620601"/>
                  <a:pt x="144844" y="629593"/>
                </a:cubicBezTo>
                <a:cubicBezTo>
                  <a:pt x="135851" y="635374"/>
                  <a:pt x="125253" y="635374"/>
                  <a:pt x="116261" y="640192"/>
                </a:cubicBezTo>
                <a:cubicBezTo>
                  <a:pt x="115618" y="640513"/>
                  <a:pt x="114976" y="640513"/>
                  <a:pt x="114655" y="640513"/>
                </a:cubicBezTo>
                <a:cubicBezTo>
                  <a:pt x="86071" y="644367"/>
                  <a:pt x="51386" y="618353"/>
                  <a:pt x="46889" y="589448"/>
                </a:cubicBezTo>
                <a:cubicBezTo>
                  <a:pt x="45605" y="580777"/>
                  <a:pt x="43357" y="572427"/>
                  <a:pt x="40787" y="563755"/>
                </a:cubicBezTo>
                <a:cubicBezTo>
                  <a:pt x="38218" y="556047"/>
                  <a:pt x="37255" y="548018"/>
                  <a:pt x="36612" y="539668"/>
                </a:cubicBezTo>
                <a:cubicBezTo>
                  <a:pt x="35649" y="526501"/>
                  <a:pt x="28904" y="514617"/>
                  <a:pt x="22160" y="503698"/>
                </a:cubicBezTo>
                <a:cubicBezTo>
                  <a:pt x="16700" y="494705"/>
                  <a:pt x="11240" y="486355"/>
                  <a:pt x="11883" y="475436"/>
                </a:cubicBezTo>
                <a:cubicBezTo>
                  <a:pt x="12204" y="466764"/>
                  <a:pt x="18948" y="457130"/>
                  <a:pt x="26335" y="454560"/>
                </a:cubicBezTo>
                <a:close/>
                <a:moveTo>
                  <a:pt x="782234" y="441914"/>
                </a:moveTo>
                <a:cubicBezTo>
                  <a:pt x="784281" y="442275"/>
                  <a:pt x="786529" y="443158"/>
                  <a:pt x="788777" y="442998"/>
                </a:cubicBezTo>
                <a:cubicBezTo>
                  <a:pt x="786850" y="447494"/>
                  <a:pt x="785244" y="451669"/>
                  <a:pt x="780748" y="450705"/>
                </a:cubicBezTo>
                <a:cubicBezTo>
                  <a:pt x="778500" y="450063"/>
                  <a:pt x="774967" y="446852"/>
                  <a:pt x="776894" y="443961"/>
                </a:cubicBezTo>
                <a:cubicBezTo>
                  <a:pt x="778339" y="441713"/>
                  <a:pt x="780186" y="441552"/>
                  <a:pt x="782234" y="441914"/>
                </a:cubicBezTo>
                <a:close/>
                <a:moveTo>
                  <a:pt x="476928" y="425976"/>
                </a:moveTo>
                <a:cubicBezTo>
                  <a:pt x="482709" y="425333"/>
                  <a:pt x="484957" y="428866"/>
                  <a:pt x="484957" y="433362"/>
                </a:cubicBezTo>
                <a:cubicBezTo>
                  <a:pt x="484636" y="437859"/>
                  <a:pt x="482388" y="442034"/>
                  <a:pt x="477249" y="442355"/>
                </a:cubicBezTo>
                <a:cubicBezTo>
                  <a:pt x="472753" y="442676"/>
                  <a:pt x="469541" y="440428"/>
                  <a:pt x="469541" y="434968"/>
                </a:cubicBezTo>
                <a:cubicBezTo>
                  <a:pt x="469541" y="429509"/>
                  <a:pt x="471147" y="425976"/>
                  <a:pt x="476928" y="425976"/>
                </a:cubicBezTo>
                <a:close/>
                <a:moveTo>
                  <a:pt x="583874" y="409276"/>
                </a:moveTo>
                <a:cubicBezTo>
                  <a:pt x="589334" y="410240"/>
                  <a:pt x="591582" y="414736"/>
                  <a:pt x="590619" y="418911"/>
                </a:cubicBezTo>
                <a:cubicBezTo>
                  <a:pt x="588049" y="430473"/>
                  <a:pt x="593830" y="441393"/>
                  <a:pt x="591903" y="451670"/>
                </a:cubicBezTo>
                <a:cubicBezTo>
                  <a:pt x="593509" y="460663"/>
                  <a:pt x="591261" y="468692"/>
                  <a:pt x="590297" y="476721"/>
                </a:cubicBezTo>
                <a:cubicBezTo>
                  <a:pt x="589655" y="483144"/>
                  <a:pt x="583553" y="484750"/>
                  <a:pt x="578415" y="480896"/>
                </a:cubicBezTo>
                <a:cubicBezTo>
                  <a:pt x="575524" y="478648"/>
                  <a:pt x="574239" y="475115"/>
                  <a:pt x="573276" y="471903"/>
                </a:cubicBezTo>
                <a:cubicBezTo>
                  <a:pt x="567174" y="452955"/>
                  <a:pt x="563320" y="434006"/>
                  <a:pt x="573276" y="415057"/>
                </a:cubicBezTo>
                <a:cubicBezTo>
                  <a:pt x="575524" y="410561"/>
                  <a:pt x="579057" y="408313"/>
                  <a:pt x="583874" y="409276"/>
                </a:cubicBezTo>
                <a:close/>
                <a:moveTo>
                  <a:pt x="825068" y="387116"/>
                </a:moveTo>
                <a:cubicBezTo>
                  <a:pt x="829243" y="385510"/>
                  <a:pt x="826995" y="389364"/>
                  <a:pt x="827958" y="390970"/>
                </a:cubicBezTo>
                <a:cubicBezTo>
                  <a:pt x="829564" y="394503"/>
                  <a:pt x="830207" y="389364"/>
                  <a:pt x="833097" y="390970"/>
                </a:cubicBezTo>
                <a:cubicBezTo>
                  <a:pt x="828280" y="393539"/>
                  <a:pt x="833097" y="398036"/>
                  <a:pt x="830207" y="401247"/>
                </a:cubicBezTo>
                <a:cubicBezTo>
                  <a:pt x="826031" y="399963"/>
                  <a:pt x="826352" y="395466"/>
                  <a:pt x="823783" y="393218"/>
                </a:cubicBezTo>
                <a:cubicBezTo>
                  <a:pt x="822177" y="391612"/>
                  <a:pt x="822820" y="388079"/>
                  <a:pt x="825068" y="387116"/>
                </a:cubicBezTo>
                <a:close/>
                <a:moveTo>
                  <a:pt x="812864" y="383904"/>
                </a:moveTo>
                <a:cubicBezTo>
                  <a:pt x="813185" y="383583"/>
                  <a:pt x="814470" y="384546"/>
                  <a:pt x="814791" y="385188"/>
                </a:cubicBezTo>
                <a:cubicBezTo>
                  <a:pt x="815433" y="386473"/>
                  <a:pt x="814470" y="387758"/>
                  <a:pt x="813185" y="387758"/>
                </a:cubicBezTo>
                <a:cubicBezTo>
                  <a:pt x="809331" y="388079"/>
                  <a:pt x="806762" y="392254"/>
                  <a:pt x="802587" y="390969"/>
                </a:cubicBezTo>
                <a:cubicBezTo>
                  <a:pt x="797127" y="389364"/>
                  <a:pt x="791667" y="390648"/>
                  <a:pt x="785886" y="390969"/>
                </a:cubicBezTo>
                <a:cubicBezTo>
                  <a:pt x="793915" y="384546"/>
                  <a:pt x="804192" y="387115"/>
                  <a:pt x="812864" y="383904"/>
                </a:cubicBezTo>
                <a:close/>
                <a:moveTo>
                  <a:pt x="825390" y="352430"/>
                </a:moveTo>
                <a:cubicBezTo>
                  <a:pt x="830207" y="356284"/>
                  <a:pt x="836952" y="357569"/>
                  <a:pt x="840484" y="364635"/>
                </a:cubicBezTo>
                <a:cubicBezTo>
                  <a:pt x="832777" y="363029"/>
                  <a:pt x="829565" y="355000"/>
                  <a:pt x="822499" y="355963"/>
                </a:cubicBezTo>
                <a:lnTo>
                  <a:pt x="822499" y="355963"/>
                </a:lnTo>
                <a:lnTo>
                  <a:pt x="822178" y="372663"/>
                </a:lnTo>
                <a:cubicBezTo>
                  <a:pt x="823783" y="375232"/>
                  <a:pt x="821535" y="375554"/>
                  <a:pt x="820251" y="376196"/>
                </a:cubicBezTo>
                <a:cubicBezTo>
                  <a:pt x="817682" y="377159"/>
                  <a:pt x="817039" y="375875"/>
                  <a:pt x="817039" y="373627"/>
                </a:cubicBezTo>
                <a:cubicBezTo>
                  <a:pt x="817039" y="371700"/>
                  <a:pt x="817360" y="369451"/>
                  <a:pt x="818003" y="367524"/>
                </a:cubicBezTo>
                <a:cubicBezTo>
                  <a:pt x="818645" y="365919"/>
                  <a:pt x="818966" y="364313"/>
                  <a:pt x="818324" y="362386"/>
                </a:cubicBezTo>
                <a:cubicBezTo>
                  <a:pt x="815112" y="356605"/>
                  <a:pt x="815112" y="356605"/>
                  <a:pt x="822178" y="355320"/>
                </a:cubicBezTo>
                <a:lnTo>
                  <a:pt x="822188" y="355341"/>
                </a:lnTo>
                <a:close/>
                <a:moveTo>
                  <a:pt x="1007810" y="335409"/>
                </a:moveTo>
                <a:cubicBezTo>
                  <a:pt x="1010058" y="336051"/>
                  <a:pt x="1012948" y="336693"/>
                  <a:pt x="1012948" y="339583"/>
                </a:cubicBezTo>
                <a:cubicBezTo>
                  <a:pt x="1012948" y="341832"/>
                  <a:pt x="1010700" y="343759"/>
                  <a:pt x="1008131" y="343437"/>
                </a:cubicBezTo>
                <a:cubicBezTo>
                  <a:pt x="1005883" y="343116"/>
                  <a:pt x="1003635" y="341510"/>
                  <a:pt x="1003956" y="338941"/>
                </a:cubicBezTo>
                <a:cubicBezTo>
                  <a:pt x="1003956" y="336372"/>
                  <a:pt x="1005562" y="335087"/>
                  <a:pt x="1007810" y="335409"/>
                </a:cubicBezTo>
                <a:close/>
                <a:moveTo>
                  <a:pt x="852688" y="311642"/>
                </a:moveTo>
                <a:cubicBezTo>
                  <a:pt x="861359" y="310358"/>
                  <a:pt x="863608" y="320635"/>
                  <a:pt x="872279" y="320635"/>
                </a:cubicBezTo>
                <a:cubicBezTo>
                  <a:pt x="861038" y="326416"/>
                  <a:pt x="859111" y="314854"/>
                  <a:pt x="852688" y="311642"/>
                </a:cubicBezTo>
                <a:close/>
                <a:moveTo>
                  <a:pt x="829565" y="300080"/>
                </a:moveTo>
                <a:cubicBezTo>
                  <a:pt x="832455" y="302970"/>
                  <a:pt x="835024" y="306824"/>
                  <a:pt x="842732" y="302970"/>
                </a:cubicBezTo>
                <a:cubicBezTo>
                  <a:pt x="835346" y="310999"/>
                  <a:pt x="829886" y="304576"/>
                  <a:pt x="824747" y="305219"/>
                </a:cubicBezTo>
                <a:cubicBezTo>
                  <a:pt x="823463" y="305219"/>
                  <a:pt x="824426" y="302328"/>
                  <a:pt x="825389" y="300723"/>
                </a:cubicBezTo>
                <a:cubicBezTo>
                  <a:pt x="826353" y="298474"/>
                  <a:pt x="827638" y="298474"/>
                  <a:pt x="829565" y="300080"/>
                </a:cubicBezTo>
                <a:close/>
                <a:moveTo>
                  <a:pt x="1644998" y="292373"/>
                </a:moveTo>
                <a:cubicBezTo>
                  <a:pt x="1646603" y="291731"/>
                  <a:pt x="1647246" y="293337"/>
                  <a:pt x="1647567" y="294942"/>
                </a:cubicBezTo>
                <a:cubicBezTo>
                  <a:pt x="1647246" y="297511"/>
                  <a:pt x="1645640" y="299117"/>
                  <a:pt x="1643071" y="299438"/>
                </a:cubicBezTo>
                <a:cubicBezTo>
                  <a:pt x="1641144" y="299760"/>
                  <a:pt x="1639538" y="298475"/>
                  <a:pt x="1639859" y="296548"/>
                </a:cubicBezTo>
                <a:cubicBezTo>
                  <a:pt x="1640180" y="293658"/>
                  <a:pt x="1642749" y="293015"/>
                  <a:pt x="1644998" y="292373"/>
                </a:cubicBezTo>
                <a:close/>
                <a:moveTo>
                  <a:pt x="325659" y="282737"/>
                </a:moveTo>
                <a:cubicBezTo>
                  <a:pt x="326944" y="281132"/>
                  <a:pt x="328229" y="282416"/>
                  <a:pt x="329192" y="283701"/>
                </a:cubicBezTo>
                <a:cubicBezTo>
                  <a:pt x="332082" y="287555"/>
                  <a:pt x="334652" y="291087"/>
                  <a:pt x="336579" y="295584"/>
                </a:cubicBezTo>
                <a:cubicBezTo>
                  <a:pt x="346534" y="318708"/>
                  <a:pt x="357133" y="341510"/>
                  <a:pt x="367410" y="364313"/>
                </a:cubicBezTo>
                <a:cubicBezTo>
                  <a:pt x="368695" y="367203"/>
                  <a:pt x="369979" y="369451"/>
                  <a:pt x="372227" y="371699"/>
                </a:cubicBezTo>
                <a:cubicBezTo>
                  <a:pt x="377045" y="376517"/>
                  <a:pt x="377045" y="381013"/>
                  <a:pt x="370622" y="385510"/>
                </a:cubicBezTo>
                <a:cubicBezTo>
                  <a:pt x="366446" y="381334"/>
                  <a:pt x="364841" y="376838"/>
                  <a:pt x="363556" y="372021"/>
                </a:cubicBezTo>
                <a:cubicBezTo>
                  <a:pt x="356491" y="349218"/>
                  <a:pt x="347177" y="327058"/>
                  <a:pt x="335294" y="306182"/>
                </a:cubicBezTo>
                <a:cubicBezTo>
                  <a:pt x="331440" y="299759"/>
                  <a:pt x="331119" y="291409"/>
                  <a:pt x="325338" y="285949"/>
                </a:cubicBezTo>
                <a:cubicBezTo>
                  <a:pt x="324696" y="285307"/>
                  <a:pt x="325017" y="283380"/>
                  <a:pt x="325659" y="282737"/>
                </a:cubicBezTo>
                <a:close/>
                <a:moveTo>
                  <a:pt x="661274" y="231994"/>
                </a:moveTo>
                <a:cubicBezTo>
                  <a:pt x="661917" y="232636"/>
                  <a:pt x="662880" y="233279"/>
                  <a:pt x="663522" y="233921"/>
                </a:cubicBezTo>
                <a:cubicBezTo>
                  <a:pt x="652282" y="244198"/>
                  <a:pt x="637508" y="247731"/>
                  <a:pt x="624019" y="253191"/>
                </a:cubicBezTo>
                <a:cubicBezTo>
                  <a:pt x="601859" y="262183"/>
                  <a:pt x="578735" y="267001"/>
                  <a:pt x="555933" y="272782"/>
                </a:cubicBezTo>
                <a:cubicBezTo>
                  <a:pt x="536984" y="277599"/>
                  <a:pt x="517393" y="280489"/>
                  <a:pt x="498124" y="284022"/>
                </a:cubicBezTo>
                <a:cubicBezTo>
                  <a:pt x="495875" y="284343"/>
                  <a:pt x="493306" y="284343"/>
                  <a:pt x="491700" y="282095"/>
                </a:cubicBezTo>
                <a:cubicBezTo>
                  <a:pt x="490737" y="280168"/>
                  <a:pt x="492021" y="278884"/>
                  <a:pt x="493306" y="277599"/>
                </a:cubicBezTo>
                <a:cubicBezTo>
                  <a:pt x="495233" y="275672"/>
                  <a:pt x="497481" y="275351"/>
                  <a:pt x="499408" y="277278"/>
                </a:cubicBezTo>
                <a:cubicBezTo>
                  <a:pt x="502941" y="280168"/>
                  <a:pt x="506474" y="279205"/>
                  <a:pt x="510007" y="278241"/>
                </a:cubicBezTo>
                <a:cubicBezTo>
                  <a:pt x="548546" y="268928"/>
                  <a:pt x="588049" y="262826"/>
                  <a:pt x="625304" y="249016"/>
                </a:cubicBezTo>
                <a:cubicBezTo>
                  <a:pt x="637829" y="244841"/>
                  <a:pt x="650676" y="240665"/>
                  <a:pt x="661274" y="231994"/>
                </a:cubicBezTo>
                <a:close/>
                <a:moveTo>
                  <a:pt x="741566" y="184141"/>
                </a:moveTo>
                <a:cubicBezTo>
                  <a:pt x="744778" y="183498"/>
                  <a:pt x="744136" y="186710"/>
                  <a:pt x="744457" y="188316"/>
                </a:cubicBezTo>
                <a:cubicBezTo>
                  <a:pt x="745099" y="191206"/>
                  <a:pt x="743494" y="194097"/>
                  <a:pt x="742530" y="196666"/>
                </a:cubicBezTo>
                <a:cubicBezTo>
                  <a:pt x="740282" y="203410"/>
                  <a:pt x="743172" y="208870"/>
                  <a:pt x="748632" y="212403"/>
                </a:cubicBezTo>
                <a:cubicBezTo>
                  <a:pt x="751843" y="214651"/>
                  <a:pt x="758909" y="211761"/>
                  <a:pt x="757624" y="220111"/>
                </a:cubicBezTo>
                <a:cubicBezTo>
                  <a:pt x="757303" y="221717"/>
                  <a:pt x="762763" y="221717"/>
                  <a:pt x="764690" y="220111"/>
                </a:cubicBezTo>
                <a:cubicBezTo>
                  <a:pt x="770471" y="215615"/>
                  <a:pt x="772398" y="220111"/>
                  <a:pt x="775289" y="224286"/>
                </a:cubicBezTo>
                <a:cubicBezTo>
                  <a:pt x="765654" y="219790"/>
                  <a:pt x="758909" y="230709"/>
                  <a:pt x="748953" y="226855"/>
                </a:cubicBezTo>
                <a:cubicBezTo>
                  <a:pt x="750880" y="233600"/>
                  <a:pt x="755055" y="231673"/>
                  <a:pt x="758267" y="231030"/>
                </a:cubicBezTo>
                <a:cubicBezTo>
                  <a:pt x="761800" y="230388"/>
                  <a:pt x="765654" y="229103"/>
                  <a:pt x="768223" y="232315"/>
                </a:cubicBezTo>
                <a:cubicBezTo>
                  <a:pt x="771113" y="235527"/>
                  <a:pt x="767581" y="238096"/>
                  <a:pt x="765975" y="240665"/>
                </a:cubicBezTo>
                <a:cubicBezTo>
                  <a:pt x="761157" y="248373"/>
                  <a:pt x="768544" y="248373"/>
                  <a:pt x="773041" y="251264"/>
                </a:cubicBezTo>
                <a:cubicBezTo>
                  <a:pt x="769508" y="251906"/>
                  <a:pt x="767902" y="253512"/>
                  <a:pt x="769187" y="256723"/>
                </a:cubicBezTo>
                <a:cubicBezTo>
                  <a:pt x="771113" y="262504"/>
                  <a:pt x="772719" y="268285"/>
                  <a:pt x="774967" y="274066"/>
                </a:cubicBezTo>
                <a:cubicBezTo>
                  <a:pt x="775931" y="276314"/>
                  <a:pt x="777537" y="277920"/>
                  <a:pt x="780427" y="275030"/>
                </a:cubicBezTo>
                <a:cubicBezTo>
                  <a:pt x="781712" y="273745"/>
                  <a:pt x="783960" y="272782"/>
                  <a:pt x="785566" y="272139"/>
                </a:cubicBezTo>
                <a:cubicBezTo>
                  <a:pt x="797449" y="267001"/>
                  <a:pt x="800018" y="267964"/>
                  <a:pt x="806441" y="279847"/>
                </a:cubicBezTo>
                <a:cubicBezTo>
                  <a:pt x="797449" y="272461"/>
                  <a:pt x="786529" y="276314"/>
                  <a:pt x="782354" y="287876"/>
                </a:cubicBezTo>
                <a:lnTo>
                  <a:pt x="782431" y="289862"/>
                </a:lnTo>
                <a:lnTo>
                  <a:pt x="783317" y="288518"/>
                </a:lnTo>
                <a:cubicBezTo>
                  <a:pt x="785726" y="291248"/>
                  <a:pt x="785003" y="293897"/>
                  <a:pt x="784000" y="296547"/>
                </a:cubicBezTo>
                <a:lnTo>
                  <a:pt x="782997" y="304573"/>
                </a:lnTo>
                <a:lnTo>
                  <a:pt x="782997" y="304577"/>
                </a:lnTo>
                <a:cubicBezTo>
                  <a:pt x="786529" y="315817"/>
                  <a:pt x="796164" y="319993"/>
                  <a:pt x="806120" y="323847"/>
                </a:cubicBezTo>
                <a:cubicBezTo>
                  <a:pt x="808369" y="324810"/>
                  <a:pt x="810617" y="326416"/>
                  <a:pt x="809332" y="328985"/>
                </a:cubicBezTo>
                <a:cubicBezTo>
                  <a:pt x="804836" y="337656"/>
                  <a:pt x="805799" y="346970"/>
                  <a:pt x="804515" y="355963"/>
                </a:cubicBezTo>
                <a:cubicBezTo>
                  <a:pt x="803872" y="361422"/>
                  <a:pt x="799376" y="364313"/>
                  <a:pt x="797128" y="368488"/>
                </a:cubicBezTo>
                <a:cubicBezTo>
                  <a:pt x="793916" y="374911"/>
                  <a:pt x="788457" y="380371"/>
                  <a:pt x="783639" y="385831"/>
                </a:cubicBezTo>
                <a:cubicBezTo>
                  <a:pt x="781070" y="389042"/>
                  <a:pt x="777537" y="390648"/>
                  <a:pt x="773041" y="390648"/>
                </a:cubicBezTo>
                <a:cubicBezTo>
                  <a:pt x="767902" y="390648"/>
                  <a:pt x="760194" y="389685"/>
                  <a:pt x="764369" y="399641"/>
                </a:cubicBezTo>
                <a:cubicBezTo>
                  <a:pt x="765654" y="402210"/>
                  <a:pt x="762121" y="400926"/>
                  <a:pt x="761478" y="402531"/>
                </a:cubicBezTo>
                <a:cubicBezTo>
                  <a:pt x="753771" y="397393"/>
                  <a:pt x="749595" y="405422"/>
                  <a:pt x="743815" y="407670"/>
                </a:cubicBezTo>
                <a:cubicBezTo>
                  <a:pt x="742530" y="408312"/>
                  <a:pt x="741245" y="409597"/>
                  <a:pt x="739961" y="409597"/>
                </a:cubicBezTo>
                <a:cubicBezTo>
                  <a:pt x="718443" y="411845"/>
                  <a:pt x="697246" y="419553"/>
                  <a:pt x="675085" y="416020"/>
                </a:cubicBezTo>
                <a:cubicBezTo>
                  <a:pt x="663202" y="414093"/>
                  <a:pt x="652925" y="409918"/>
                  <a:pt x="645217" y="400926"/>
                </a:cubicBezTo>
                <a:cubicBezTo>
                  <a:pt x="628517" y="381334"/>
                  <a:pt x="621772" y="358532"/>
                  <a:pt x="632049" y="333160"/>
                </a:cubicBezTo>
                <a:cubicBezTo>
                  <a:pt x="634940" y="325774"/>
                  <a:pt x="642327" y="320956"/>
                  <a:pt x="643611" y="311963"/>
                </a:cubicBezTo>
                <a:cubicBezTo>
                  <a:pt x="644254" y="307146"/>
                  <a:pt x="644254" y="302971"/>
                  <a:pt x="642327" y="298475"/>
                </a:cubicBezTo>
                <a:cubicBezTo>
                  <a:pt x="636867" y="286270"/>
                  <a:pt x="640400" y="277278"/>
                  <a:pt x="652604" y="272139"/>
                </a:cubicBezTo>
                <a:cubicBezTo>
                  <a:pt x="659991" y="268928"/>
                  <a:pt x="666093" y="263789"/>
                  <a:pt x="671874" y="258650"/>
                </a:cubicBezTo>
                <a:cubicBezTo>
                  <a:pt x="676370" y="254796"/>
                  <a:pt x="677976" y="249979"/>
                  <a:pt x="672516" y="245162"/>
                </a:cubicBezTo>
                <a:cubicBezTo>
                  <a:pt x="668662" y="241629"/>
                  <a:pt x="668341" y="235206"/>
                  <a:pt x="662881" y="232957"/>
                </a:cubicBezTo>
                <a:cubicBezTo>
                  <a:pt x="660954" y="233600"/>
                  <a:pt x="660312" y="232636"/>
                  <a:pt x="660633" y="231030"/>
                </a:cubicBezTo>
                <a:cubicBezTo>
                  <a:pt x="663202" y="223644"/>
                  <a:pt x="666414" y="216257"/>
                  <a:pt x="667698" y="208549"/>
                </a:cubicBezTo>
                <a:cubicBezTo>
                  <a:pt x="668983" y="202126"/>
                  <a:pt x="673158" y="199235"/>
                  <a:pt x="678297" y="198272"/>
                </a:cubicBezTo>
                <a:cubicBezTo>
                  <a:pt x="683436" y="197309"/>
                  <a:pt x="687290" y="200841"/>
                  <a:pt x="690180" y="205337"/>
                </a:cubicBezTo>
                <a:cubicBezTo>
                  <a:pt x="699173" y="218184"/>
                  <a:pt x="698209" y="231030"/>
                  <a:pt x="691786" y="244198"/>
                </a:cubicBezTo>
                <a:cubicBezTo>
                  <a:pt x="689538" y="248695"/>
                  <a:pt x="687611" y="253833"/>
                  <a:pt x="691786" y="260577"/>
                </a:cubicBezTo>
                <a:cubicBezTo>
                  <a:pt x="693071" y="254154"/>
                  <a:pt x="697246" y="253512"/>
                  <a:pt x="700779" y="252548"/>
                </a:cubicBezTo>
                <a:cubicBezTo>
                  <a:pt x="716515" y="248052"/>
                  <a:pt x="725187" y="233921"/>
                  <a:pt x="737070" y="224607"/>
                </a:cubicBezTo>
                <a:cubicBezTo>
                  <a:pt x="740603" y="221717"/>
                  <a:pt x="740924" y="216257"/>
                  <a:pt x="736749" y="212082"/>
                </a:cubicBezTo>
                <a:cubicBezTo>
                  <a:pt x="734822" y="210155"/>
                  <a:pt x="733216" y="207264"/>
                  <a:pt x="731931" y="204695"/>
                </a:cubicBezTo>
                <a:cubicBezTo>
                  <a:pt x="730326" y="201162"/>
                  <a:pt x="729683" y="198272"/>
                  <a:pt x="734822" y="196987"/>
                </a:cubicBezTo>
                <a:cubicBezTo>
                  <a:pt x="738997" y="196024"/>
                  <a:pt x="740924" y="192812"/>
                  <a:pt x="739318" y="188316"/>
                </a:cubicBezTo>
                <a:cubicBezTo>
                  <a:pt x="738676" y="186389"/>
                  <a:pt x="739639" y="184462"/>
                  <a:pt x="741566" y="184141"/>
                </a:cubicBezTo>
                <a:close/>
                <a:moveTo>
                  <a:pt x="697565" y="157805"/>
                </a:moveTo>
                <a:cubicBezTo>
                  <a:pt x="699813" y="157805"/>
                  <a:pt x="700134" y="159411"/>
                  <a:pt x="700134" y="161017"/>
                </a:cubicBezTo>
                <a:cubicBezTo>
                  <a:pt x="699492" y="162622"/>
                  <a:pt x="699171" y="164870"/>
                  <a:pt x="696923" y="164549"/>
                </a:cubicBezTo>
                <a:cubicBezTo>
                  <a:pt x="694996" y="164549"/>
                  <a:pt x="693712" y="162622"/>
                  <a:pt x="694033" y="160695"/>
                </a:cubicBezTo>
                <a:cubicBezTo>
                  <a:pt x="694354" y="158768"/>
                  <a:pt x="695639" y="157484"/>
                  <a:pt x="697565" y="157805"/>
                </a:cubicBezTo>
                <a:close/>
                <a:moveTo>
                  <a:pt x="290652" y="102244"/>
                </a:moveTo>
                <a:cubicBezTo>
                  <a:pt x="296755" y="102565"/>
                  <a:pt x="299324" y="105777"/>
                  <a:pt x="300287" y="111558"/>
                </a:cubicBezTo>
                <a:cubicBezTo>
                  <a:pt x="298682" y="115411"/>
                  <a:pt x="299003" y="121192"/>
                  <a:pt x="292579" y="120550"/>
                </a:cubicBezTo>
                <a:cubicBezTo>
                  <a:pt x="287762" y="120229"/>
                  <a:pt x="282302" y="118302"/>
                  <a:pt x="282945" y="112521"/>
                </a:cubicBezTo>
                <a:cubicBezTo>
                  <a:pt x="283587" y="108667"/>
                  <a:pt x="282624" y="101602"/>
                  <a:pt x="290652" y="102244"/>
                </a:cubicBezTo>
                <a:close/>
                <a:moveTo>
                  <a:pt x="502299" y="7180"/>
                </a:moveTo>
                <a:cubicBezTo>
                  <a:pt x="506795" y="8143"/>
                  <a:pt x="509044" y="11034"/>
                  <a:pt x="509686" y="15530"/>
                </a:cubicBezTo>
                <a:cubicBezTo>
                  <a:pt x="510329" y="20669"/>
                  <a:pt x="506795" y="23559"/>
                  <a:pt x="502941" y="23880"/>
                </a:cubicBezTo>
                <a:cubicBezTo>
                  <a:pt x="498124" y="24202"/>
                  <a:pt x="495554" y="20026"/>
                  <a:pt x="494912" y="15209"/>
                </a:cubicBezTo>
                <a:cubicBezTo>
                  <a:pt x="493948" y="9428"/>
                  <a:pt x="498445" y="9107"/>
                  <a:pt x="502299" y="7180"/>
                </a:cubicBezTo>
                <a:close/>
                <a:moveTo>
                  <a:pt x="92857" y="877"/>
                </a:moveTo>
                <a:cubicBezTo>
                  <a:pt x="96430" y="-368"/>
                  <a:pt x="100364" y="-368"/>
                  <a:pt x="103415" y="1399"/>
                </a:cubicBezTo>
                <a:cubicBezTo>
                  <a:pt x="117546" y="9427"/>
                  <a:pt x="128466" y="19705"/>
                  <a:pt x="131356" y="37369"/>
                </a:cubicBezTo>
                <a:cubicBezTo>
                  <a:pt x="132962" y="47325"/>
                  <a:pt x="139064" y="56317"/>
                  <a:pt x="144845" y="64989"/>
                </a:cubicBezTo>
                <a:cubicBezTo>
                  <a:pt x="154801" y="79762"/>
                  <a:pt x="163794" y="95178"/>
                  <a:pt x="172144" y="110594"/>
                </a:cubicBezTo>
                <a:cubicBezTo>
                  <a:pt x="176319" y="118944"/>
                  <a:pt x="177283" y="128579"/>
                  <a:pt x="182742" y="136608"/>
                </a:cubicBezTo>
                <a:cubicBezTo>
                  <a:pt x="188845" y="145601"/>
                  <a:pt x="190772" y="157163"/>
                  <a:pt x="201049" y="163907"/>
                </a:cubicBezTo>
                <a:cubicBezTo>
                  <a:pt x="216143" y="173863"/>
                  <a:pt x="219997" y="192491"/>
                  <a:pt x="213574" y="209513"/>
                </a:cubicBezTo>
                <a:cubicBezTo>
                  <a:pt x="211005" y="216257"/>
                  <a:pt x="211968" y="224286"/>
                  <a:pt x="208757" y="231030"/>
                </a:cubicBezTo>
                <a:cubicBezTo>
                  <a:pt x="206509" y="236169"/>
                  <a:pt x="203618" y="240987"/>
                  <a:pt x="200728" y="245804"/>
                </a:cubicBezTo>
                <a:cubicBezTo>
                  <a:pt x="196231" y="253512"/>
                  <a:pt x="190129" y="256402"/>
                  <a:pt x="182421" y="254154"/>
                </a:cubicBezTo>
                <a:cubicBezTo>
                  <a:pt x="174071" y="251585"/>
                  <a:pt x="177604" y="243877"/>
                  <a:pt x="176319" y="236169"/>
                </a:cubicBezTo>
                <a:cubicBezTo>
                  <a:pt x="174713" y="231673"/>
                  <a:pt x="180494" y="227176"/>
                  <a:pt x="181458" y="220753"/>
                </a:cubicBezTo>
                <a:cubicBezTo>
                  <a:pt x="183706" y="207586"/>
                  <a:pt x="179531" y="195060"/>
                  <a:pt x="178567" y="182535"/>
                </a:cubicBezTo>
                <a:cubicBezTo>
                  <a:pt x="177925" y="176111"/>
                  <a:pt x="177283" y="170009"/>
                  <a:pt x="176961" y="163586"/>
                </a:cubicBezTo>
                <a:cubicBezTo>
                  <a:pt x="176319" y="153630"/>
                  <a:pt x="171180" y="143995"/>
                  <a:pt x="166042" y="135323"/>
                </a:cubicBezTo>
                <a:cubicBezTo>
                  <a:pt x="155765" y="117017"/>
                  <a:pt x="144203" y="99675"/>
                  <a:pt x="133604" y="81368"/>
                </a:cubicBezTo>
                <a:cubicBezTo>
                  <a:pt x="130393" y="75908"/>
                  <a:pt x="130393" y="67558"/>
                  <a:pt x="123969" y="65310"/>
                </a:cubicBezTo>
                <a:cubicBezTo>
                  <a:pt x="115298" y="62420"/>
                  <a:pt x="108232" y="56639"/>
                  <a:pt x="99882" y="52785"/>
                </a:cubicBezTo>
                <a:cubicBezTo>
                  <a:pt x="83503" y="45077"/>
                  <a:pt x="76116" y="23559"/>
                  <a:pt x="84466" y="7822"/>
                </a:cubicBezTo>
                <a:cubicBezTo>
                  <a:pt x="86072" y="4610"/>
                  <a:pt x="89284" y="2121"/>
                  <a:pt x="92857" y="877"/>
                </a:cubicBezTo>
                <a:close/>
              </a:path>
            </a:pathLst>
          </a:custGeom>
          <a:solidFill>
            <a:schemeClr val="accent1"/>
          </a:solidFill>
          <a:ln w="9525" cap="flat">
            <a:noFill/>
            <a:prstDash val="solid"/>
            <a:miter/>
          </a:ln>
        </p:spPr>
        <p:txBody>
          <a:bodyPr wrap="square" rtlCol="0" anchor="ctr">
            <a:noAutofit/>
          </a:bodyPr>
          <a:lstStyle/>
          <a:p>
            <a:endParaRPr lang="en-US"/>
          </a:p>
        </p:txBody>
      </p:sp>
      <p:grpSp>
        <p:nvGrpSpPr>
          <p:cNvPr id="85" name="Group 84">
            <a:extLst>
              <a:ext uri="{FF2B5EF4-FFF2-40B4-BE49-F238E27FC236}">
                <a16:creationId xmlns:a16="http://schemas.microsoft.com/office/drawing/2014/main" id="{EF655965-F158-47B4-BF2A-CFB07B775C0D}"/>
              </a:ext>
            </a:extLst>
          </p:cNvPr>
          <p:cNvGrpSpPr/>
          <p:nvPr/>
        </p:nvGrpSpPr>
        <p:grpSpPr>
          <a:xfrm>
            <a:off x="9939863" y="413992"/>
            <a:ext cx="790202" cy="686311"/>
            <a:chOff x="8029060" y="1414319"/>
            <a:chExt cx="790202" cy="686311"/>
          </a:xfrm>
        </p:grpSpPr>
        <p:sp>
          <p:nvSpPr>
            <p:cNvPr id="86" name="Freeform: Shape 85">
              <a:extLst>
                <a:ext uri="{FF2B5EF4-FFF2-40B4-BE49-F238E27FC236}">
                  <a16:creationId xmlns:a16="http://schemas.microsoft.com/office/drawing/2014/main" id="{D0B6BBFC-40B2-4533-B306-CCD867353D4B}"/>
                </a:ext>
              </a:extLst>
            </p:cNvPr>
            <p:cNvSpPr/>
            <p:nvPr/>
          </p:nvSpPr>
          <p:spPr>
            <a:xfrm>
              <a:off x="8029060" y="1414319"/>
              <a:ext cx="790202" cy="686311"/>
            </a:xfrm>
            <a:custGeom>
              <a:avLst/>
              <a:gdLst>
                <a:gd name="connsiteX0" fmla="*/ 2397442 w 2390775"/>
                <a:gd name="connsiteY0" fmla="*/ 920115 h 2076450"/>
                <a:gd name="connsiteX1" fmla="*/ 2153603 w 2390775"/>
                <a:gd name="connsiteY1" fmla="*/ 1035368 h 2076450"/>
                <a:gd name="connsiteX2" fmla="*/ 1966913 w 2390775"/>
                <a:gd name="connsiteY2" fmla="*/ 1174433 h 2076450"/>
                <a:gd name="connsiteX3" fmla="*/ 1993583 w 2390775"/>
                <a:gd name="connsiteY3" fmla="*/ 1275398 h 2076450"/>
                <a:gd name="connsiteX4" fmla="*/ 2106930 w 2390775"/>
                <a:gd name="connsiteY4" fmla="*/ 1312545 h 2076450"/>
                <a:gd name="connsiteX5" fmla="*/ 2011680 w 2390775"/>
                <a:gd name="connsiteY5" fmla="*/ 1319213 h 2076450"/>
                <a:gd name="connsiteX6" fmla="*/ 1848803 w 2390775"/>
                <a:gd name="connsiteY6" fmla="*/ 1417320 h 2076450"/>
                <a:gd name="connsiteX7" fmla="*/ 1836420 w 2390775"/>
                <a:gd name="connsiteY7" fmla="*/ 1437323 h 2076450"/>
                <a:gd name="connsiteX8" fmla="*/ 1781175 w 2390775"/>
                <a:gd name="connsiteY8" fmla="*/ 1717358 h 2076450"/>
                <a:gd name="connsiteX9" fmla="*/ 1704023 w 2390775"/>
                <a:gd name="connsiteY9" fmla="*/ 1677353 h 2076450"/>
                <a:gd name="connsiteX10" fmla="*/ 1554480 w 2390775"/>
                <a:gd name="connsiteY10" fmla="*/ 1662113 h 2076450"/>
                <a:gd name="connsiteX11" fmla="*/ 1305878 w 2390775"/>
                <a:gd name="connsiteY11" fmla="*/ 1735455 h 2076450"/>
                <a:gd name="connsiteX12" fmla="*/ 1122998 w 2390775"/>
                <a:gd name="connsiteY12" fmla="*/ 1932623 h 2076450"/>
                <a:gd name="connsiteX13" fmla="*/ 1097280 w 2390775"/>
                <a:gd name="connsiteY13" fmla="*/ 2038350 h 2076450"/>
                <a:gd name="connsiteX14" fmla="*/ 1042988 w 2390775"/>
                <a:gd name="connsiteY14" fmla="*/ 2081213 h 2076450"/>
                <a:gd name="connsiteX15" fmla="*/ 998220 w 2390775"/>
                <a:gd name="connsiteY15" fmla="*/ 2032635 h 2076450"/>
                <a:gd name="connsiteX16" fmla="*/ 954405 w 2390775"/>
                <a:gd name="connsiteY16" fmla="*/ 1839277 h 2076450"/>
                <a:gd name="connsiteX17" fmla="*/ 769620 w 2390775"/>
                <a:gd name="connsiteY17" fmla="*/ 1604010 h 2076450"/>
                <a:gd name="connsiteX18" fmla="*/ 621030 w 2390775"/>
                <a:gd name="connsiteY18" fmla="*/ 1458278 h 2076450"/>
                <a:gd name="connsiteX19" fmla="*/ 574358 w 2390775"/>
                <a:gd name="connsiteY19" fmla="*/ 1386840 h 2076450"/>
                <a:gd name="connsiteX20" fmla="*/ 409575 w 2390775"/>
                <a:gd name="connsiteY20" fmla="*/ 1328738 h 2076450"/>
                <a:gd name="connsiteX21" fmla="*/ 0 w 2390775"/>
                <a:gd name="connsiteY21" fmla="*/ 1457325 h 2076450"/>
                <a:gd name="connsiteX22" fmla="*/ 39053 w 2390775"/>
                <a:gd name="connsiteY22" fmla="*/ 1403033 h 2076450"/>
                <a:gd name="connsiteX23" fmla="*/ 312420 w 2390775"/>
                <a:gd name="connsiteY23" fmla="*/ 1242060 h 2076450"/>
                <a:gd name="connsiteX24" fmla="*/ 434340 w 2390775"/>
                <a:gd name="connsiteY24" fmla="*/ 1146810 h 2076450"/>
                <a:gd name="connsiteX25" fmla="*/ 450533 w 2390775"/>
                <a:gd name="connsiteY25" fmla="*/ 994410 h 2076450"/>
                <a:gd name="connsiteX26" fmla="*/ 478155 w 2390775"/>
                <a:gd name="connsiteY26" fmla="*/ 820103 h 2076450"/>
                <a:gd name="connsiteX27" fmla="*/ 434340 w 2390775"/>
                <a:gd name="connsiteY27" fmla="*/ 474345 h 2076450"/>
                <a:gd name="connsiteX28" fmla="*/ 372428 w 2390775"/>
                <a:gd name="connsiteY28" fmla="*/ 397193 h 2076450"/>
                <a:gd name="connsiteX29" fmla="*/ 361950 w 2390775"/>
                <a:gd name="connsiteY29" fmla="*/ 355283 h 2076450"/>
                <a:gd name="connsiteX30" fmla="*/ 401955 w 2390775"/>
                <a:gd name="connsiteY30" fmla="*/ 351473 h 2076450"/>
                <a:gd name="connsiteX31" fmla="*/ 559118 w 2390775"/>
                <a:gd name="connsiteY31" fmla="*/ 403860 h 2076450"/>
                <a:gd name="connsiteX32" fmla="*/ 806768 w 2390775"/>
                <a:gd name="connsiteY32" fmla="*/ 397193 h 2076450"/>
                <a:gd name="connsiteX33" fmla="*/ 830580 w 2390775"/>
                <a:gd name="connsiteY33" fmla="*/ 309563 h 2076450"/>
                <a:gd name="connsiteX34" fmla="*/ 730568 w 2390775"/>
                <a:gd name="connsiteY34" fmla="*/ 131445 h 2076450"/>
                <a:gd name="connsiteX35" fmla="*/ 685800 w 2390775"/>
                <a:gd name="connsiteY35" fmla="*/ 0 h 2076450"/>
                <a:gd name="connsiteX36" fmla="*/ 834390 w 2390775"/>
                <a:gd name="connsiteY36" fmla="*/ 154305 h 2076450"/>
                <a:gd name="connsiteX37" fmla="*/ 940118 w 2390775"/>
                <a:gd name="connsiteY37" fmla="*/ 276225 h 2076450"/>
                <a:gd name="connsiteX38" fmla="*/ 1081088 w 2390775"/>
                <a:gd name="connsiteY38" fmla="*/ 292418 h 2076450"/>
                <a:gd name="connsiteX39" fmla="*/ 1114425 w 2390775"/>
                <a:gd name="connsiteY39" fmla="*/ 265748 h 2076450"/>
                <a:gd name="connsiteX40" fmla="*/ 1249680 w 2390775"/>
                <a:gd name="connsiteY40" fmla="*/ 254318 h 2076450"/>
                <a:gd name="connsiteX41" fmla="*/ 1463993 w 2390775"/>
                <a:gd name="connsiteY41" fmla="*/ 327660 h 2076450"/>
                <a:gd name="connsiteX42" fmla="*/ 1693545 w 2390775"/>
                <a:gd name="connsiteY42" fmla="*/ 248603 h 2076450"/>
                <a:gd name="connsiteX43" fmla="*/ 1855470 w 2390775"/>
                <a:gd name="connsiteY43" fmla="*/ 139065 h 2076450"/>
                <a:gd name="connsiteX44" fmla="*/ 1813560 w 2390775"/>
                <a:gd name="connsiteY44" fmla="*/ 242888 h 2076450"/>
                <a:gd name="connsiteX45" fmla="*/ 1739265 w 2390775"/>
                <a:gd name="connsiteY45" fmla="*/ 404813 h 2076450"/>
                <a:gd name="connsiteX46" fmla="*/ 1798320 w 2390775"/>
                <a:gd name="connsiteY46" fmla="*/ 500063 h 2076450"/>
                <a:gd name="connsiteX47" fmla="*/ 2142173 w 2390775"/>
                <a:gd name="connsiteY47" fmla="*/ 585788 h 2076450"/>
                <a:gd name="connsiteX48" fmla="*/ 2198370 w 2390775"/>
                <a:gd name="connsiteY48" fmla="*/ 607695 h 2076450"/>
                <a:gd name="connsiteX49" fmla="*/ 2035493 w 2390775"/>
                <a:gd name="connsiteY49" fmla="*/ 588645 h 2076450"/>
                <a:gd name="connsiteX50" fmla="*/ 1908810 w 2390775"/>
                <a:gd name="connsiteY50" fmla="*/ 596265 h 2076450"/>
                <a:gd name="connsiteX51" fmla="*/ 1894523 w 2390775"/>
                <a:gd name="connsiteY51" fmla="*/ 635318 h 2076450"/>
                <a:gd name="connsiteX52" fmla="*/ 1951673 w 2390775"/>
                <a:gd name="connsiteY52" fmla="*/ 790575 h 2076450"/>
                <a:gd name="connsiteX53" fmla="*/ 2112645 w 2390775"/>
                <a:gd name="connsiteY53" fmla="*/ 888683 h 2076450"/>
                <a:gd name="connsiteX54" fmla="*/ 2398395 w 2390775"/>
                <a:gd name="connsiteY54" fmla="*/ 888683 h 2076450"/>
                <a:gd name="connsiteX55" fmla="*/ 2397442 w 2390775"/>
                <a:gd name="connsiteY55" fmla="*/ 920115 h 207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390775" h="2076450">
                  <a:moveTo>
                    <a:pt x="2397442" y="920115"/>
                  </a:moveTo>
                  <a:cubicBezTo>
                    <a:pt x="2320290" y="966788"/>
                    <a:pt x="2236470" y="1001078"/>
                    <a:pt x="2153603" y="1035368"/>
                  </a:cubicBezTo>
                  <a:cubicBezTo>
                    <a:pt x="2079308" y="1065848"/>
                    <a:pt x="2010728" y="1103948"/>
                    <a:pt x="1966913" y="1174433"/>
                  </a:cubicBezTo>
                  <a:cubicBezTo>
                    <a:pt x="1938338" y="1220153"/>
                    <a:pt x="1945958" y="1249680"/>
                    <a:pt x="1993583" y="1275398"/>
                  </a:cubicBezTo>
                  <a:cubicBezTo>
                    <a:pt x="2025015" y="1293495"/>
                    <a:pt x="2063115" y="1294448"/>
                    <a:pt x="2106930" y="1312545"/>
                  </a:cubicBezTo>
                  <a:cubicBezTo>
                    <a:pt x="2068830" y="1323975"/>
                    <a:pt x="2039303" y="1320165"/>
                    <a:pt x="2011680" y="1319213"/>
                  </a:cubicBezTo>
                  <a:cubicBezTo>
                    <a:pt x="1936433" y="1318260"/>
                    <a:pt x="1878330" y="1343025"/>
                    <a:pt x="1848803" y="1417320"/>
                  </a:cubicBezTo>
                  <a:cubicBezTo>
                    <a:pt x="1845945" y="1424940"/>
                    <a:pt x="1842135" y="1432560"/>
                    <a:pt x="1836420" y="1437323"/>
                  </a:cubicBezTo>
                  <a:cubicBezTo>
                    <a:pt x="1750695" y="1514475"/>
                    <a:pt x="1733550" y="1606868"/>
                    <a:pt x="1781175" y="1717358"/>
                  </a:cubicBezTo>
                  <a:cubicBezTo>
                    <a:pt x="1745933" y="1712595"/>
                    <a:pt x="1724025" y="1697355"/>
                    <a:pt x="1704023" y="1677353"/>
                  </a:cubicBezTo>
                  <a:cubicBezTo>
                    <a:pt x="1644968" y="1621155"/>
                    <a:pt x="1625918" y="1620203"/>
                    <a:pt x="1554480" y="1662113"/>
                  </a:cubicBezTo>
                  <a:cubicBezTo>
                    <a:pt x="1478280" y="1705928"/>
                    <a:pt x="1391603" y="1727835"/>
                    <a:pt x="1305878" y="1735455"/>
                  </a:cubicBezTo>
                  <a:cubicBezTo>
                    <a:pt x="1155383" y="1747838"/>
                    <a:pt x="1141095" y="1819275"/>
                    <a:pt x="1122998" y="1932623"/>
                  </a:cubicBezTo>
                  <a:cubicBezTo>
                    <a:pt x="1117283" y="1968818"/>
                    <a:pt x="1107758" y="2003108"/>
                    <a:pt x="1097280" y="2038350"/>
                  </a:cubicBezTo>
                  <a:cubicBezTo>
                    <a:pt x="1088708" y="2066925"/>
                    <a:pt x="1070610" y="2083118"/>
                    <a:pt x="1042988" y="2081213"/>
                  </a:cubicBezTo>
                  <a:cubicBezTo>
                    <a:pt x="1016318" y="2079308"/>
                    <a:pt x="1003935" y="2058352"/>
                    <a:pt x="998220" y="2032635"/>
                  </a:cubicBezTo>
                  <a:cubicBezTo>
                    <a:pt x="982028" y="1968818"/>
                    <a:pt x="967740" y="1904048"/>
                    <a:pt x="954405" y="1839277"/>
                  </a:cubicBezTo>
                  <a:cubicBezTo>
                    <a:pt x="930593" y="1727835"/>
                    <a:pt x="873443" y="1644968"/>
                    <a:pt x="769620" y="1604010"/>
                  </a:cubicBezTo>
                  <a:cubicBezTo>
                    <a:pt x="695325" y="1575435"/>
                    <a:pt x="660083" y="1518285"/>
                    <a:pt x="621030" y="1458278"/>
                  </a:cubicBezTo>
                  <a:cubicBezTo>
                    <a:pt x="605790" y="1434465"/>
                    <a:pt x="591503" y="1409700"/>
                    <a:pt x="574358" y="1386840"/>
                  </a:cubicBezTo>
                  <a:cubicBezTo>
                    <a:pt x="529590" y="1325880"/>
                    <a:pt x="480060" y="1306830"/>
                    <a:pt x="409575" y="1328738"/>
                  </a:cubicBezTo>
                  <a:cubicBezTo>
                    <a:pt x="274320" y="1371600"/>
                    <a:pt x="133350" y="1394460"/>
                    <a:pt x="0" y="1457325"/>
                  </a:cubicBezTo>
                  <a:cubicBezTo>
                    <a:pt x="5715" y="1430655"/>
                    <a:pt x="20955" y="1416368"/>
                    <a:pt x="39053" y="1403033"/>
                  </a:cubicBezTo>
                  <a:cubicBezTo>
                    <a:pt x="125730" y="1342073"/>
                    <a:pt x="216218" y="1287780"/>
                    <a:pt x="312420" y="1242060"/>
                  </a:cubicBezTo>
                  <a:cubicBezTo>
                    <a:pt x="359093" y="1220153"/>
                    <a:pt x="403860" y="1191578"/>
                    <a:pt x="434340" y="1146810"/>
                  </a:cubicBezTo>
                  <a:cubicBezTo>
                    <a:pt x="465772" y="1099185"/>
                    <a:pt x="478155" y="1049655"/>
                    <a:pt x="450533" y="994410"/>
                  </a:cubicBezTo>
                  <a:cubicBezTo>
                    <a:pt x="418147" y="929640"/>
                    <a:pt x="446722" y="871538"/>
                    <a:pt x="478155" y="820103"/>
                  </a:cubicBezTo>
                  <a:cubicBezTo>
                    <a:pt x="577215" y="657225"/>
                    <a:pt x="559118" y="624840"/>
                    <a:pt x="434340" y="474345"/>
                  </a:cubicBezTo>
                  <a:cubicBezTo>
                    <a:pt x="413385" y="448628"/>
                    <a:pt x="390525" y="423863"/>
                    <a:pt x="372428" y="397193"/>
                  </a:cubicBezTo>
                  <a:cubicBezTo>
                    <a:pt x="364808" y="385763"/>
                    <a:pt x="347663" y="371475"/>
                    <a:pt x="361950" y="355283"/>
                  </a:cubicBezTo>
                  <a:cubicBezTo>
                    <a:pt x="372428" y="343853"/>
                    <a:pt x="388620" y="347663"/>
                    <a:pt x="401955" y="351473"/>
                  </a:cubicBezTo>
                  <a:cubicBezTo>
                    <a:pt x="454343" y="366713"/>
                    <a:pt x="507683" y="381000"/>
                    <a:pt x="559118" y="403860"/>
                  </a:cubicBezTo>
                  <a:cubicBezTo>
                    <a:pt x="641033" y="441008"/>
                    <a:pt x="724853" y="455295"/>
                    <a:pt x="806768" y="397193"/>
                  </a:cubicBezTo>
                  <a:cubicBezTo>
                    <a:pt x="842010" y="372428"/>
                    <a:pt x="851535" y="345758"/>
                    <a:pt x="830580" y="309563"/>
                  </a:cubicBezTo>
                  <a:cubicBezTo>
                    <a:pt x="797243" y="250508"/>
                    <a:pt x="763905" y="190500"/>
                    <a:pt x="730568" y="131445"/>
                  </a:cubicBezTo>
                  <a:cubicBezTo>
                    <a:pt x="708660" y="93345"/>
                    <a:pt x="690563" y="54293"/>
                    <a:pt x="685800" y="0"/>
                  </a:cubicBezTo>
                  <a:cubicBezTo>
                    <a:pt x="749618" y="45720"/>
                    <a:pt x="791528" y="100965"/>
                    <a:pt x="834390" y="154305"/>
                  </a:cubicBezTo>
                  <a:cubicBezTo>
                    <a:pt x="868680" y="196215"/>
                    <a:pt x="901065" y="238125"/>
                    <a:pt x="940118" y="276225"/>
                  </a:cubicBezTo>
                  <a:cubicBezTo>
                    <a:pt x="995363" y="329565"/>
                    <a:pt x="1015365" y="332423"/>
                    <a:pt x="1081088" y="292418"/>
                  </a:cubicBezTo>
                  <a:cubicBezTo>
                    <a:pt x="1093470" y="284798"/>
                    <a:pt x="1103948" y="275273"/>
                    <a:pt x="1114425" y="265748"/>
                  </a:cubicBezTo>
                  <a:cubicBezTo>
                    <a:pt x="1175385" y="216218"/>
                    <a:pt x="1182053" y="215265"/>
                    <a:pt x="1249680" y="254318"/>
                  </a:cubicBezTo>
                  <a:cubicBezTo>
                    <a:pt x="1316355" y="292418"/>
                    <a:pt x="1389698" y="313373"/>
                    <a:pt x="1463993" y="327660"/>
                  </a:cubicBezTo>
                  <a:cubicBezTo>
                    <a:pt x="1555433" y="345758"/>
                    <a:pt x="1625918" y="300038"/>
                    <a:pt x="1693545" y="248603"/>
                  </a:cubicBezTo>
                  <a:cubicBezTo>
                    <a:pt x="1744028" y="210503"/>
                    <a:pt x="1790700" y="167640"/>
                    <a:pt x="1855470" y="139065"/>
                  </a:cubicBezTo>
                  <a:cubicBezTo>
                    <a:pt x="1846898" y="180975"/>
                    <a:pt x="1832610" y="212408"/>
                    <a:pt x="1813560" y="242888"/>
                  </a:cubicBezTo>
                  <a:cubicBezTo>
                    <a:pt x="1782128" y="293370"/>
                    <a:pt x="1745933" y="341948"/>
                    <a:pt x="1739265" y="404813"/>
                  </a:cubicBezTo>
                  <a:cubicBezTo>
                    <a:pt x="1732598" y="461963"/>
                    <a:pt x="1742123" y="484823"/>
                    <a:pt x="1798320" y="500063"/>
                  </a:cubicBezTo>
                  <a:cubicBezTo>
                    <a:pt x="1912620" y="530543"/>
                    <a:pt x="2027873" y="557213"/>
                    <a:pt x="2142173" y="585788"/>
                  </a:cubicBezTo>
                  <a:cubicBezTo>
                    <a:pt x="2161223" y="590550"/>
                    <a:pt x="2180273" y="597218"/>
                    <a:pt x="2198370" y="607695"/>
                  </a:cubicBezTo>
                  <a:cubicBezTo>
                    <a:pt x="2142173" y="615315"/>
                    <a:pt x="2088833" y="597218"/>
                    <a:pt x="2035493" y="588645"/>
                  </a:cubicBezTo>
                  <a:cubicBezTo>
                    <a:pt x="1992630" y="581978"/>
                    <a:pt x="1950720" y="580073"/>
                    <a:pt x="1908810" y="596265"/>
                  </a:cubicBezTo>
                  <a:cubicBezTo>
                    <a:pt x="1887855" y="603885"/>
                    <a:pt x="1882140" y="615315"/>
                    <a:pt x="1894523" y="635318"/>
                  </a:cubicBezTo>
                  <a:cubicBezTo>
                    <a:pt x="1923098" y="683895"/>
                    <a:pt x="1937385" y="737235"/>
                    <a:pt x="1951673" y="790575"/>
                  </a:cubicBezTo>
                  <a:cubicBezTo>
                    <a:pt x="1969770" y="861060"/>
                    <a:pt x="2011680" y="887730"/>
                    <a:pt x="2112645" y="888683"/>
                  </a:cubicBezTo>
                  <a:cubicBezTo>
                    <a:pt x="2207895" y="889635"/>
                    <a:pt x="2303145" y="888683"/>
                    <a:pt x="2398395" y="888683"/>
                  </a:cubicBezTo>
                  <a:cubicBezTo>
                    <a:pt x="2397442" y="901065"/>
                    <a:pt x="2397442" y="910590"/>
                    <a:pt x="2397442" y="920115"/>
                  </a:cubicBezTo>
                  <a:close/>
                </a:path>
              </a:pathLst>
            </a:custGeom>
            <a:solidFill>
              <a:srgbClr val="C3C3C3"/>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0063081-92D6-40F9-B00A-69D5EC865C42}"/>
                </a:ext>
              </a:extLst>
            </p:cNvPr>
            <p:cNvSpPr/>
            <p:nvPr/>
          </p:nvSpPr>
          <p:spPr>
            <a:xfrm>
              <a:off x="8311619" y="1613267"/>
              <a:ext cx="245561" cy="220375"/>
            </a:xfrm>
            <a:custGeom>
              <a:avLst/>
              <a:gdLst>
                <a:gd name="connsiteX0" fmla="*/ 230008 w 742950"/>
                <a:gd name="connsiteY0" fmla="*/ 651568 h 666750"/>
                <a:gd name="connsiteX1" fmla="*/ 180478 w 742950"/>
                <a:gd name="connsiteY1" fmla="*/ 602038 h 666750"/>
                <a:gd name="connsiteX2" fmla="*/ 170953 w 742950"/>
                <a:gd name="connsiteY2" fmla="*/ 593465 h 666750"/>
                <a:gd name="connsiteX3" fmla="*/ 103326 w 742950"/>
                <a:gd name="connsiteY3" fmla="*/ 520123 h 666750"/>
                <a:gd name="connsiteX4" fmla="*/ 77608 w 742950"/>
                <a:gd name="connsiteY4" fmla="*/ 504882 h 666750"/>
                <a:gd name="connsiteX5" fmla="*/ 49985 w 742950"/>
                <a:gd name="connsiteY5" fmla="*/ 489643 h 666750"/>
                <a:gd name="connsiteX6" fmla="*/ 45223 w 742950"/>
                <a:gd name="connsiteY6" fmla="*/ 436303 h 666750"/>
                <a:gd name="connsiteX7" fmla="*/ 26173 w 742950"/>
                <a:gd name="connsiteY7" fmla="*/ 367723 h 666750"/>
                <a:gd name="connsiteX8" fmla="*/ 26173 w 742950"/>
                <a:gd name="connsiteY8" fmla="*/ 310573 h 666750"/>
                <a:gd name="connsiteX9" fmla="*/ 40460 w 742950"/>
                <a:gd name="connsiteY9" fmla="*/ 287713 h 666750"/>
                <a:gd name="connsiteX10" fmla="*/ 83323 w 742950"/>
                <a:gd name="connsiteY10" fmla="*/ 221990 h 666750"/>
                <a:gd name="connsiteX11" fmla="*/ 110945 w 742950"/>
                <a:gd name="connsiteY11" fmla="*/ 141028 h 666750"/>
                <a:gd name="connsiteX12" fmla="*/ 159523 w 742950"/>
                <a:gd name="connsiteY12" fmla="*/ 100070 h 666750"/>
                <a:gd name="connsiteX13" fmla="*/ 200481 w 742950"/>
                <a:gd name="connsiteY13" fmla="*/ 94355 h 666750"/>
                <a:gd name="connsiteX14" fmla="*/ 319543 w 742950"/>
                <a:gd name="connsiteY14" fmla="*/ 53398 h 666750"/>
                <a:gd name="connsiteX15" fmla="*/ 390028 w 742950"/>
                <a:gd name="connsiteY15" fmla="*/ 17203 h 666750"/>
                <a:gd name="connsiteX16" fmla="*/ 445273 w 742950"/>
                <a:gd name="connsiteY16" fmla="*/ 22918 h 666750"/>
                <a:gd name="connsiteX17" fmla="*/ 557668 w 742950"/>
                <a:gd name="connsiteY17" fmla="*/ 91498 h 666750"/>
                <a:gd name="connsiteX18" fmla="*/ 584338 w 742950"/>
                <a:gd name="connsiteY18" fmla="*/ 111500 h 666750"/>
                <a:gd name="connsiteX19" fmla="*/ 620533 w 742950"/>
                <a:gd name="connsiteY19" fmla="*/ 164840 h 666750"/>
                <a:gd name="connsiteX20" fmla="*/ 642441 w 742950"/>
                <a:gd name="connsiteY20" fmla="*/ 191510 h 666750"/>
                <a:gd name="connsiteX21" fmla="*/ 647203 w 742950"/>
                <a:gd name="connsiteY21" fmla="*/ 223895 h 666750"/>
                <a:gd name="connsiteX22" fmla="*/ 698638 w 742950"/>
                <a:gd name="connsiteY22" fmla="*/ 310573 h 666750"/>
                <a:gd name="connsiteX23" fmla="*/ 703401 w 742950"/>
                <a:gd name="connsiteY23" fmla="*/ 337243 h 666750"/>
                <a:gd name="connsiteX24" fmla="*/ 686256 w 742950"/>
                <a:gd name="connsiteY24" fmla="*/ 374390 h 666750"/>
                <a:gd name="connsiteX25" fmla="*/ 730070 w 742950"/>
                <a:gd name="connsiteY25" fmla="*/ 458210 h 666750"/>
                <a:gd name="connsiteX26" fmla="*/ 719593 w 742950"/>
                <a:gd name="connsiteY26" fmla="*/ 496310 h 666750"/>
                <a:gd name="connsiteX27" fmla="*/ 625295 w 742950"/>
                <a:gd name="connsiteY27" fmla="*/ 577273 h 666750"/>
                <a:gd name="connsiteX28" fmla="*/ 617676 w 742950"/>
                <a:gd name="connsiteY28" fmla="*/ 588703 h 666750"/>
                <a:gd name="connsiteX29" fmla="*/ 483373 w 742950"/>
                <a:gd name="connsiteY29" fmla="*/ 664903 h 666750"/>
                <a:gd name="connsiteX30" fmla="*/ 389076 w 742950"/>
                <a:gd name="connsiteY30" fmla="*/ 668713 h 666750"/>
                <a:gd name="connsiteX31" fmla="*/ 318591 w 742950"/>
                <a:gd name="connsiteY31" fmla="*/ 667760 h 666750"/>
                <a:gd name="connsiteX32" fmla="*/ 230008 w 742950"/>
                <a:gd name="connsiteY32" fmla="*/ 651568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42950" h="666750">
                  <a:moveTo>
                    <a:pt x="230008" y="651568"/>
                  </a:moveTo>
                  <a:cubicBezTo>
                    <a:pt x="211910" y="636328"/>
                    <a:pt x="173810" y="641090"/>
                    <a:pt x="180478" y="602038"/>
                  </a:cubicBezTo>
                  <a:cubicBezTo>
                    <a:pt x="180478" y="599180"/>
                    <a:pt x="173810" y="592513"/>
                    <a:pt x="170953" y="593465"/>
                  </a:cubicBezTo>
                  <a:cubicBezTo>
                    <a:pt x="105231" y="608705"/>
                    <a:pt x="127138" y="542983"/>
                    <a:pt x="103326" y="520123"/>
                  </a:cubicBezTo>
                  <a:cubicBezTo>
                    <a:pt x="94753" y="515360"/>
                    <a:pt x="86181" y="510598"/>
                    <a:pt x="77608" y="504882"/>
                  </a:cubicBezTo>
                  <a:cubicBezTo>
                    <a:pt x="68083" y="500120"/>
                    <a:pt x="57606" y="497263"/>
                    <a:pt x="49985" y="489643"/>
                  </a:cubicBezTo>
                  <a:cubicBezTo>
                    <a:pt x="35698" y="473450"/>
                    <a:pt x="35698" y="454400"/>
                    <a:pt x="45223" y="436303"/>
                  </a:cubicBezTo>
                  <a:cubicBezTo>
                    <a:pt x="60463" y="406775"/>
                    <a:pt x="52843" y="384868"/>
                    <a:pt x="26173" y="367723"/>
                  </a:cubicBezTo>
                  <a:cubicBezTo>
                    <a:pt x="-4307" y="348673"/>
                    <a:pt x="-12880" y="329623"/>
                    <a:pt x="26173" y="310573"/>
                  </a:cubicBezTo>
                  <a:cubicBezTo>
                    <a:pt x="36651" y="305810"/>
                    <a:pt x="38556" y="296285"/>
                    <a:pt x="40460" y="287713"/>
                  </a:cubicBezTo>
                  <a:cubicBezTo>
                    <a:pt x="45223" y="259138"/>
                    <a:pt x="59510" y="238182"/>
                    <a:pt x="83323" y="221990"/>
                  </a:cubicBezTo>
                  <a:cubicBezTo>
                    <a:pt x="112851" y="201988"/>
                    <a:pt x="111898" y="171507"/>
                    <a:pt x="110945" y="141028"/>
                  </a:cubicBezTo>
                  <a:cubicBezTo>
                    <a:pt x="109993" y="95307"/>
                    <a:pt x="113803" y="92450"/>
                    <a:pt x="159523" y="100070"/>
                  </a:cubicBezTo>
                  <a:cubicBezTo>
                    <a:pt x="174763" y="102928"/>
                    <a:pt x="189051" y="103880"/>
                    <a:pt x="200481" y="94355"/>
                  </a:cubicBezTo>
                  <a:cubicBezTo>
                    <a:pt x="234770" y="64828"/>
                    <a:pt x="276681" y="57207"/>
                    <a:pt x="319543" y="53398"/>
                  </a:cubicBezTo>
                  <a:cubicBezTo>
                    <a:pt x="347166" y="50540"/>
                    <a:pt x="370978" y="39110"/>
                    <a:pt x="390028" y="17203"/>
                  </a:cubicBezTo>
                  <a:cubicBezTo>
                    <a:pt x="410031" y="-6610"/>
                    <a:pt x="430033" y="-6610"/>
                    <a:pt x="445273" y="22918"/>
                  </a:cubicBezTo>
                  <a:cubicBezTo>
                    <a:pt x="469086" y="68638"/>
                    <a:pt x="501470" y="99118"/>
                    <a:pt x="557668" y="91498"/>
                  </a:cubicBezTo>
                  <a:cubicBezTo>
                    <a:pt x="571956" y="89593"/>
                    <a:pt x="583386" y="95307"/>
                    <a:pt x="584338" y="111500"/>
                  </a:cubicBezTo>
                  <a:cubicBezTo>
                    <a:pt x="586243" y="137218"/>
                    <a:pt x="603388" y="150553"/>
                    <a:pt x="620533" y="164840"/>
                  </a:cubicBezTo>
                  <a:cubicBezTo>
                    <a:pt x="629106" y="172460"/>
                    <a:pt x="636726" y="181032"/>
                    <a:pt x="642441" y="191510"/>
                  </a:cubicBezTo>
                  <a:cubicBezTo>
                    <a:pt x="649108" y="201988"/>
                    <a:pt x="641488" y="213418"/>
                    <a:pt x="647203" y="223895"/>
                  </a:cubicBezTo>
                  <a:cubicBezTo>
                    <a:pt x="653870" y="259138"/>
                    <a:pt x="648156" y="301048"/>
                    <a:pt x="698638" y="310573"/>
                  </a:cubicBezTo>
                  <a:cubicBezTo>
                    <a:pt x="712926" y="313430"/>
                    <a:pt x="708163" y="327718"/>
                    <a:pt x="703401" y="337243"/>
                  </a:cubicBezTo>
                  <a:cubicBezTo>
                    <a:pt x="697686" y="349625"/>
                    <a:pt x="686256" y="359150"/>
                    <a:pt x="686256" y="374390"/>
                  </a:cubicBezTo>
                  <a:cubicBezTo>
                    <a:pt x="689113" y="408680"/>
                    <a:pt x="699591" y="437255"/>
                    <a:pt x="730070" y="458210"/>
                  </a:cubicBezTo>
                  <a:cubicBezTo>
                    <a:pt x="757693" y="477260"/>
                    <a:pt x="740548" y="494405"/>
                    <a:pt x="719593" y="496310"/>
                  </a:cubicBezTo>
                  <a:cubicBezTo>
                    <a:pt x="667206" y="501073"/>
                    <a:pt x="632916" y="522028"/>
                    <a:pt x="625295" y="577273"/>
                  </a:cubicBezTo>
                  <a:cubicBezTo>
                    <a:pt x="624343" y="582035"/>
                    <a:pt x="621486" y="588703"/>
                    <a:pt x="617676" y="588703"/>
                  </a:cubicBezTo>
                  <a:cubicBezTo>
                    <a:pt x="559573" y="591560"/>
                    <a:pt x="534808" y="652520"/>
                    <a:pt x="483373" y="664903"/>
                  </a:cubicBezTo>
                  <a:cubicBezTo>
                    <a:pt x="451941" y="672523"/>
                    <a:pt x="421461" y="675380"/>
                    <a:pt x="389076" y="668713"/>
                  </a:cubicBezTo>
                  <a:cubicBezTo>
                    <a:pt x="365263" y="663950"/>
                    <a:pt x="341451" y="662045"/>
                    <a:pt x="318591" y="667760"/>
                  </a:cubicBezTo>
                  <a:cubicBezTo>
                    <a:pt x="286206" y="677285"/>
                    <a:pt x="256678" y="670618"/>
                    <a:pt x="230008" y="651568"/>
                  </a:cubicBezTo>
                  <a:close/>
                </a:path>
              </a:pathLst>
            </a:custGeom>
            <a:solidFill>
              <a:srgbClr val="232126"/>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6AFB7571-B0B4-4BC8-B230-3BB3996567EA}"/>
                </a:ext>
              </a:extLst>
            </p:cNvPr>
            <p:cNvSpPr/>
            <p:nvPr/>
          </p:nvSpPr>
          <p:spPr>
            <a:xfrm>
              <a:off x="8339813" y="1725164"/>
              <a:ext cx="270747" cy="192041"/>
            </a:xfrm>
            <a:custGeom>
              <a:avLst/>
              <a:gdLst>
                <a:gd name="connsiteX0" fmla="*/ 144708 w 819150"/>
                <a:gd name="connsiteY0" fmla="*/ 313020 h 581025"/>
                <a:gd name="connsiteX1" fmla="*/ 408550 w 819150"/>
                <a:gd name="connsiteY1" fmla="*/ 315877 h 581025"/>
                <a:gd name="connsiteX2" fmla="*/ 444745 w 819150"/>
                <a:gd name="connsiteY2" fmla="*/ 285397 h 581025"/>
                <a:gd name="connsiteX3" fmla="*/ 500943 w 819150"/>
                <a:gd name="connsiteY3" fmla="*/ 253012 h 581025"/>
                <a:gd name="connsiteX4" fmla="*/ 534280 w 819150"/>
                <a:gd name="connsiteY4" fmla="*/ 230152 h 581025"/>
                <a:gd name="connsiteX5" fmla="*/ 619053 w 819150"/>
                <a:gd name="connsiteY5" fmla="*/ 153952 h 581025"/>
                <a:gd name="connsiteX6" fmla="*/ 655248 w 819150"/>
                <a:gd name="connsiteY6" fmla="*/ 137760 h 581025"/>
                <a:gd name="connsiteX7" fmla="*/ 600003 w 819150"/>
                <a:gd name="connsiteY7" fmla="*/ 37747 h 581025"/>
                <a:gd name="connsiteX8" fmla="*/ 662868 w 819150"/>
                <a:gd name="connsiteY8" fmla="*/ 58702 h 581025"/>
                <a:gd name="connsiteX9" fmla="*/ 749545 w 819150"/>
                <a:gd name="connsiteY9" fmla="*/ 10125 h 581025"/>
                <a:gd name="connsiteX10" fmla="*/ 812410 w 819150"/>
                <a:gd name="connsiteY10" fmla="*/ 35842 h 581025"/>
                <a:gd name="connsiteX11" fmla="*/ 789550 w 819150"/>
                <a:gd name="connsiteY11" fmla="*/ 244440 h 581025"/>
                <a:gd name="connsiteX12" fmla="*/ 219003 w 819150"/>
                <a:gd name="connsiteY12" fmla="*/ 578767 h 581025"/>
                <a:gd name="connsiteX13" fmla="*/ 15168 w 819150"/>
                <a:gd name="connsiteY13" fmla="*/ 489232 h 581025"/>
                <a:gd name="connsiteX14" fmla="*/ 23740 w 819150"/>
                <a:gd name="connsiteY14" fmla="*/ 434940 h 581025"/>
                <a:gd name="connsiteX15" fmla="*/ 149470 w 819150"/>
                <a:gd name="connsiteY15" fmla="*/ 360645 h 581025"/>
                <a:gd name="connsiteX16" fmla="*/ 144708 w 819150"/>
                <a:gd name="connsiteY16" fmla="*/ 31302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9150" h="581025">
                  <a:moveTo>
                    <a:pt x="144708" y="313020"/>
                  </a:moveTo>
                  <a:cubicBezTo>
                    <a:pt x="232338" y="319687"/>
                    <a:pt x="320920" y="324450"/>
                    <a:pt x="408550" y="315877"/>
                  </a:cubicBezTo>
                  <a:cubicBezTo>
                    <a:pt x="429505" y="313972"/>
                    <a:pt x="439030" y="302542"/>
                    <a:pt x="444745" y="285397"/>
                  </a:cubicBezTo>
                  <a:cubicBezTo>
                    <a:pt x="454270" y="258727"/>
                    <a:pt x="468558" y="241582"/>
                    <a:pt x="500943" y="253012"/>
                  </a:cubicBezTo>
                  <a:cubicBezTo>
                    <a:pt x="518088" y="258727"/>
                    <a:pt x="530470" y="251107"/>
                    <a:pt x="534280" y="230152"/>
                  </a:cubicBezTo>
                  <a:cubicBezTo>
                    <a:pt x="545710" y="163477"/>
                    <a:pt x="555235" y="154905"/>
                    <a:pt x="619053" y="153952"/>
                  </a:cubicBezTo>
                  <a:cubicBezTo>
                    <a:pt x="631435" y="153952"/>
                    <a:pt x="644770" y="153952"/>
                    <a:pt x="655248" y="137760"/>
                  </a:cubicBezTo>
                  <a:cubicBezTo>
                    <a:pt x="594288" y="127282"/>
                    <a:pt x="593335" y="84420"/>
                    <a:pt x="600003" y="37747"/>
                  </a:cubicBezTo>
                  <a:cubicBezTo>
                    <a:pt x="610480" y="78705"/>
                    <a:pt x="631435" y="79657"/>
                    <a:pt x="662868" y="58702"/>
                  </a:cubicBezTo>
                  <a:cubicBezTo>
                    <a:pt x="690490" y="40605"/>
                    <a:pt x="720970" y="26317"/>
                    <a:pt x="749545" y="10125"/>
                  </a:cubicBezTo>
                  <a:cubicBezTo>
                    <a:pt x="780978" y="-7973"/>
                    <a:pt x="803838" y="-3210"/>
                    <a:pt x="812410" y="35842"/>
                  </a:cubicBezTo>
                  <a:cubicBezTo>
                    <a:pt x="828603" y="108232"/>
                    <a:pt x="816220" y="177765"/>
                    <a:pt x="789550" y="244440"/>
                  </a:cubicBezTo>
                  <a:cubicBezTo>
                    <a:pt x="695253" y="482565"/>
                    <a:pt x="460938" y="604485"/>
                    <a:pt x="219003" y="578767"/>
                  </a:cubicBezTo>
                  <a:cubicBezTo>
                    <a:pt x="144708" y="571147"/>
                    <a:pt x="69460" y="550192"/>
                    <a:pt x="15168" y="489232"/>
                  </a:cubicBezTo>
                  <a:cubicBezTo>
                    <a:pt x="-6740" y="464467"/>
                    <a:pt x="-5787" y="450180"/>
                    <a:pt x="23740" y="434940"/>
                  </a:cubicBezTo>
                  <a:cubicBezTo>
                    <a:pt x="66603" y="412080"/>
                    <a:pt x="103750" y="379695"/>
                    <a:pt x="149470" y="360645"/>
                  </a:cubicBezTo>
                  <a:cubicBezTo>
                    <a:pt x="201858" y="338737"/>
                    <a:pt x="131373" y="331117"/>
                    <a:pt x="144708" y="313020"/>
                  </a:cubicBezTo>
                  <a:close/>
                </a:path>
              </a:pathLst>
            </a:custGeom>
            <a:solidFill>
              <a:srgbClr val="DFDFE0"/>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A8E8B41-0035-45DB-B67D-EA025BE0C7CB}"/>
                </a:ext>
              </a:extLst>
            </p:cNvPr>
            <p:cNvSpPr/>
            <p:nvPr/>
          </p:nvSpPr>
          <p:spPr>
            <a:xfrm>
              <a:off x="8241254" y="1541908"/>
              <a:ext cx="349452" cy="283340"/>
            </a:xfrm>
            <a:custGeom>
              <a:avLst/>
              <a:gdLst>
                <a:gd name="connsiteX0" fmla="*/ 1037260 w 1057275"/>
                <a:gd name="connsiteY0" fmla="*/ 229292 h 857250"/>
                <a:gd name="connsiteX1" fmla="*/ 799135 w 1057275"/>
                <a:gd name="connsiteY1" fmla="*/ 47364 h 857250"/>
                <a:gd name="connsiteX2" fmla="*/ 434327 w 1057275"/>
                <a:gd name="connsiteY2" fmla="*/ 24505 h 857250"/>
                <a:gd name="connsiteX3" fmla="*/ 421945 w 1057275"/>
                <a:gd name="connsiteY3" fmla="*/ 29267 h 857250"/>
                <a:gd name="connsiteX4" fmla="*/ 407657 w 1057275"/>
                <a:gd name="connsiteY4" fmla="*/ 30220 h 857250"/>
                <a:gd name="connsiteX5" fmla="*/ 39039 w 1057275"/>
                <a:gd name="connsiteY5" fmla="*/ 785552 h 857250"/>
                <a:gd name="connsiteX6" fmla="*/ 181914 w 1057275"/>
                <a:gd name="connsiteY6" fmla="*/ 834130 h 857250"/>
                <a:gd name="connsiteX7" fmla="*/ 315264 w 1057275"/>
                <a:gd name="connsiteY7" fmla="*/ 736022 h 857250"/>
                <a:gd name="connsiteX8" fmla="*/ 298120 w 1057275"/>
                <a:gd name="connsiteY8" fmla="*/ 716019 h 857250"/>
                <a:gd name="connsiteX9" fmla="*/ 298120 w 1057275"/>
                <a:gd name="connsiteY9" fmla="*/ 716019 h 857250"/>
                <a:gd name="connsiteX10" fmla="*/ 298120 w 1057275"/>
                <a:gd name="connsiteY10" fmla="*/ 716019 h 857250"/>
                <a:gd name="connsiteX11" fmla="*/ 272402 w 1057275"/>
                <a:gd name="connsiteY11" fmla="*/ 703637 h 857250"/>
                <a:gd name="connsiteX12" fmla="*/ 272402 w 1057275"/>
                <a:gd name="connsiteY12" fmla="*/ 703637 h 857250"/>
                <a:gd name="connsiteX13" fmla="*/ 272402 w 1057275"/>
                <a:gd name="connsiteY13" fmla="*/ 703637 h 857250"/>
                <a:gd name="connsiteX14" fmla="*/ 274307 w 1057275"/>
                <a:gd name="connsiteY14" fmla="*/ 649344 h 857250"/>
                <a:gd name="connsiteX15" fmla="*/ 246685 w 1057275"/>
                <a:gd name="connsiteY15" fmla="*/ 573144 h 857250"/>
                <a:gd name="connsiteX16" fmla="*/ 223824 w 1057275"/>
                <a:gd name="connsiteY16" fmla="*/ 546475 h 857250"/>
                <a:gd name="connsiteX17" fmla="*/ 258114 w 1057275"/>
                <a:gd name="connsiteY17" fmla="*/ 546475 h 857250"/>
                <a:gd name="connsiteX18" fmla="*/ 283832 w 1057275"/>
                <a:gd name="connsiteY18" fmla="*/ 463607 h 857250"/>
                <a:gd name="connsiteX19" fmla="*/ 333362 w 1057275"/>
                <a:gd name="connsiteY19" fmla="*/ 338830 h 857250"/>
                <a:gd name="connsiteX20" fmla="*/ 353364 w 1057275"/>
                <a:gd name="connsiteY20" fmla="*/ 322637 h 857250"/>
                <a:gd name="connsiteX21" fmla="*/ 441947 w 1057275"/>
                <a:gd name="connsiteY21" fmla="*/ 307397 h 857250"/>
                <a:gd name="connsiteX22" fmla="*/ 506717 w 1057275"/>
                <a:gd name="connsiteY22" fmla="*/ 285489 h 857250"/>
                <a:gd name="connsiteX23" fmla="*/ 613397 w 1057275"/>
                <a:gd name="connsiteY23" fmla="*/ 236912 h 857250"/>
                <a:gd name="connsiteX24" fmla="*/ 645782 w 1057275"/>
                <a:gd name="connsiteY24" fmla="*/ 240722 h 857250"/>
                <a:gd name="connsiteX25" fmla="*/ 789610 w 1057275"/>
                <a:gd name="connsiteY25" fmla="*/ 315969 h 857250"/>
                <a:gd name="connsiteX26" fmla="*/ 830567 w 1057275"/>
                <a:gd name="connsiteY26" fmla="*/ 392169 h 857250"/>
                <a:gd name="connsiteX27" fmla="*/ 847712 w 1057275"/>
                <a:gd name="connsiteY27" fmla="*/ 413125 h 857250"/>
                <a:gd name="connsiteX28" fmla="*/ 847712 w 1057275"/>
                <a:gd name="connsiteY28" fmla="*/ 413125 h 857250"/>
                <a:gd name="connsiteX29" fmla="*/ 858189 w 1057275"/>
                <a:gd name="connsiteY29" fmla="*/ 440747 h 857250"/>
                <a:gd name="connsiteX30" fmla="*/ 1021067 w 1057275"/>
                <a:gd name="connsiteY30" fmla="*/ 347402 h 857250"/>
                <a:gd name="connsiteX31" fmla="*/ 1037260 w 1057275"/>
                <a:gd name="connsiteY31" fmla="*/ 229292 h 857250"/>
                <a:gd name="connsiteX32" fmla="*/ 450520 w 1057275"/>
                <a:gd name="connsiteY32" fmla="*/ 30220 h 857250"/>
                <a:gd name="connsiteX33" fmla="*/ 450520 w 1057275"/>
                <a:gd name="connsiteY33" fmla="*/ 30220 h 857250"/>
                <a:gd name="connsiteX34" fmla="*/ 450520 w 1057275"/>
                <a:gd name="connsiteY34" fmla="*/ 30220 h 857250"/>
                <a:gd name="connsiteX35" fmla="*/ 450520 w 1057275"/>
                <a:gd name="connsiteY35" fmla="*/ 3022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7275" h="857250">
                  <a:moveTo>
                    <a:pt x="1037260" y="229292"/>
                  </a:moveTo>
                  <a:cubicBezTo>
                    <a:pt x="975347" y="145472"/>
                    <a:pt x="894385" y="84512"/>
                    <a:pt x="799135" y="47364"/>
                  </a:cubicBezTo>
                  <a:cubicBezTo>
                    <a:pt x="681024" y="1645"/>
                    <a:pt x="559105" y="-20263"/>
                    <a:pt x="434327" y="24505"/>
                  </a:cubicBezTo>
                  <a:cubicBezTo>
                    <a:pt x="430517" y="24505"/>
                    <a:pt x="425755" y="26409"/>
                    <a:pt x="421945" y="29267"/>
                  </a:cubicBezTo>
                  <a:cubicBezTo>
                    <a:pt x="417182" y="29267"/>
                    <a:pt x="412420" y="29267"/>
                    <a:pt x="407657" y="30220"/>
                  </a:cubicBezTo>
                  <a:cubicBezTo>
                    <a:pt x="88570" y="124517"/>
                    <a:pt x="-81928" y="468369"/>
                    <a:pt x="39039" y="785552"/>
                  </a:cubicBezTo>
                  <a:cubicBezTo>
                    <a:pt x="69520" y="865562"/>
                    <a:pt x="108572" y="878897"/>
                    <a:pt x="181914" y="834130"/>
                  </a:cubicBezTo>
                  <a:cubicBezTo>
                    <a:pt x="228587" y="805555"/>
                    <a:pt x="288595" y="792219"/>
                    <a:pt x="315264" y="736022"/>
                  </a:cubicBezTo>
                  <a:cubicBezTo>
                    <a:pt x="313360" y="726497"/>
                    <a:pt x="305739" y="720782"/>
                    <a:pt x="298120" y="716019"/>
                  </a:cubicBezTo>
                  <a:cubicBezTo>
                    <a:pt x="298120" y="716019"/>
                    <a:pt x="298120" y="716019"/>
                    <a:pt x="298120" y="716019"/>
                  </a:cubicBezTo>
                  <a:cubicBezTo>
                    <a:pt x="298120" y="716019"/>
                    <a:pt x="298120" y="716019"/>
                    <a:pt x="298120" y="716019"/>
                  </a:cubicBezTo>
                  <a:cubicBezTo>
                    <a:pt x="293357" y="704589"/>
                    <a:pt x="281927" y="706494"/>
                    <a:pt x="272402" y="703637"/>
                  </a:cubicBezTo>
                  <a:cubicBezTo>
                    <a:pt x="272402" y="703637"/>
                    <a:pt x="272402" y="703637"/>
                    <a:pt x="272402" y="703637"/>
                  </a:cubicBezTo>
                  <a:cubicBezTo>
                    <a:pt x="272402" y="703637"/>
                    <a:pt x="272402" y="703637"/>
                    <a:pt x="272402" y="703637"/>
                  </a:cubicBezTo>
                  <a:cubicBezTo>
                    <a:pt x="254305" y="684587"/>
                    <a:pt x="259067" y="668394"/>
                    <a:pt x="274307" y="649344"/>
                  </a:cubicBezTo>
                  <a:cubicBezTo>
                    <a:pt x="291452" y="627437"/>
                    <a:pt x="274307" y="579812"/>
                    <a:pt x="246685" y="573144"/>
                  </a:cubicBezTo>
                  <a:cubicBezTo>
                    <a:pt x="230492" y="569335"/>
                    <a:pt x="217157" y="565525"/>
                    <a:pt x="223824" y="546475"/>
                  </a:cubicBezTo>
                  <a:cubicBezTo>
                    <a:pt x="233349" y="521710"/>
                    <a:pt x="246685" y="553142"/>
                    <a:pt x="258114" y="546475"/>
                  </a:cubicBezTo>
                  <a:cubicBezTo>
                    <a:pt x="266687" y="518852"/>
                    <a:pt x="256210" y="478847"/>
                    <a:pt x="283832" y="463607"/>
                  </a:cubicBezTo>
                  <a:cubicBezTo>
                    <a:pt x="337172" y="433127"/>
                    <a:pt x="342887" y="390264"/>
                    <a:pt x="333362" y="338830"/>
                  </a:cubicBezTo>
                  <a:cubicBezTo>
                    <a:pt x="329552" y="319780"/>
                    <a:pt x="340982" y="312160"/>
                    <a:pt x="353364" y="322637"/>
                  </a:cubicBezTo>
                  <a:cubicBezTo>
                    <a:pt x="389560" y="350260"/>
                    <a:pt x="416230" y="329305"/>
                    <a:pt x="441947" y="307397"/>
                  </a:cubicBezTo>
                  <a:cubicBezTo>
                    <a:pt x="461949" y="290252"/>
                    <a:pt x="482905" y="287394"/>
                    <a:pt x="506717" y="285489"/>
                  </a:cubicBezTo>
                  <a:cubicBezTo>
                    <a:pt x="546722" y="281680"/>
                    <a:pt x="589585" y="280727"/>
                    <a:pt x="613397" y="236912"/>
                  </a:cubicBezTo>
                  <a:cubicBezTo>
                    <a:pt x="625780" y="215005"/>
                    <a:pt x="639114" y="221672"/>
                    <a:pt x="645782" y="240722"/>
                  </a:cubicBezTo>
                  <a:cubicBezTo>
                    <a:pt x="670547" y="305492"/>
                    <a:pt x="715314" y="335019"/>
                    <a:pt x="789610" y="315969"/>
                  </a:cubicBezTo>
                  <a:cubicBezTo>
                    <a:pt x="770560" y="362642"/>
                    <a:pt x="804849" y="375025"/>
                    <a:pt x="830567" y="392169"/>
                  </a:cubicBezTo>
                  <a:cubicBezTo>
                    <a:pt x="836282" y="398837"/>
                    <a:pt x="841997" y="406457"/>
                    <a:pt x="847712" y="413125"/>
                  </a:cubicBezTo>
                  <a:cubicBezTo>
                    <a:pt x="847712" y="413125"/>
                    <a:pt x="847712" y="413125"/>
                    <a:pt x="847712" y="413125"/>
                  </a:cubicBezTo>
                  <a:cubicBezTo>
                    <a:pt x="851522" y="422650"/>
                    <a:pt x="854380" y="431222"/>
                    <a:pt x="858189" y="440747"/>
                  </a:cubicBezTo>
                  <a:cubicBezTo>
                    <a:pt x="912482" y="409314"/>
                    <a:pt x="968680" y="380739"/>
                    <a:pt x="1021067" y="347402"/>
                  </a:cubicBezTo>
                  <a:cubicBezTo>
                    <a:pt x="1068692" y="316922"/>
                    <a:pt x="1072502" y="277869"/>
                    <a:pt x="1037260" y="229292"/>
                  </a:cubicBezTo>
                  <a:close/>
                  <a:moveTo>
                    <a:pt x="450520" y="30220"/>
                  </a:moveTo>
                  <a:cubicBezTo>
                    <a:pt x="450520" y="30220"/>
                    <a:pt x="450520" y="29267"/>
                    <a:pt x="450520" y="30220"/>
                  </a:cubicBezTo>
                  <a:cubicBezTo>
                    <a:pt x="450520" y="29267"/>
                    <a:pt x="451472" y="29267"/>
                    <a:pt x="450520" y="30220"/>
                  </a:cubicBezTo>
                  <a:cubicBezTo>
                    <a:pt x="451472" y="29267"/>
                    <a:pt x="450520" y="30220"/>
                    <a:pt x="450520" y="30220"/>
                  </a:cubicBezTo>
                  <a:close/>
                </a:path>
              </a:pathLst>
            </a:custGeom>
            <a:solidFill>
              <a:srgbClr val="7E8389"/>
            </a:solidFill>
            <a:ln w="9525" cap="flat">
              <a:noFill/>
              <a:prstDash val="solid"/>
              <a:miter/>
            </a:ln>
          </p:spPr>
          <p:txBody>
            <a:bodyPr rtlCol="0" anchor="ctr"/>
            <a:lstStyle/>
            <a:p>
              <a:endParaRPr lang="en-US"/>
            </a:p>
          </p:txBody>
        </p:sp>
      </p:grpSp>
      <p:grpSp>
        <p:nvGrpSpPr>
          <p:cNvPr id="90" name="Group 89">
            <a:extLst>
              <a:ext uri="{FF2B5EF4-FFF2-40B4-BE49-F238E27FC236}">
                <a16:creationId xmlns:a16="http://schemas.microsoft.com/office/drawing/2014/main" id="{D35791DC-A351-4BED-9464-3EBBD0F148B4}"/>
              </a:ext>
            </a:extLst>
          </p:cNvPr>
          <p:cNvGrpSpPr/>
          <p:nvPr/>
        </p:nvGrpSpPr>
        <p:grpSpPr>
          <a:xfrm>
            <a:off x="8360966" y="2139913"/>
            <a:ext cx="837426" cy="720942"/>
            <a:chOff x="7178097" y="1180801"/>
            <a:chExt cx="837426" cy="720942"/>
          </a:xfrm>
        </p:grpSpPr>
        <p:sp>
          <p:nvSpPr>
            <p:cNvPr id="91" name="Freeform: Shape 90">
              <a:extLst>
                <a:ext uri="{FF2B5EF4-FFF2-40B4-BE49-F238E27FC236}">
                  <a16:creationId xmlns:a16="http://schemas.microsoft.com/office/drawing/2014/main" id="{8DFE9574-F6AA-4D54-B0E4-D585A6AC1040}"/>
                </a:ext>
              </a:extLst>
            </p:cNvPr>
            <p:cNvSpPr/>
            <p:nvPr/>
          </p:nvSpPr>
          <p:spPr>
            <a:xfrm>
              <a:off x="7178097" y="1180801"/>
              <a:ext cx="837426" cy="720942"/>
            </a:xfrm>
            <a:custGeom>
              <a:avLst/>
              <a:gdLst>
                <a:gd name="connsiteX0" fmla="*/ 1148715 w 2533650"/>
                <a:gd name="connsiteY0" fmla="*/ 2186697 h 2181225"/>
                <a:gd name="connsiteX1" fmla="*/ 1021080 w 2533650"/>
                <a:gd name="connsiteY1" fmla="*/ 1722829 h 2181225"/>
                <a:gd name="connsiteX2" fmla="*/ 977265 w 2533650"/>
                <a:gd name="connsiteY2" fmla="*/ 1667584 h 2181225"/>
                <a:gd name="connsiteX3" fmla="*/ 908685 w 2533650"/>
                <a:gd name="connsiteY3" fmla="*/ 1625674 h 2181225"/>
                <a:gd name="connsiteX4" fmla="*/ 823913 w 2533650"/>
                <a:gd name="connsiteY4" fmla="*/ 1625674 h 2181225"/>
                <a:gd name="connsiteX5" fmla="*/ 806768 w 2533650"/>
                <a:gd name="connsiteY5" fmla="*/ 1547569 h 2181225"/>
                <a:gd name="connsiteX6" fmla="*/ 647700 w 2533650"/>
                <a:gd name="connsiteY6" fmla="*/ 1342782 h 2181225"/>
                <a:gd name="connsiteX7" fmla="*/ 597218 w 2533650"/>
                <a:gd name="connsiteY7" fmla="*/ 1323732 h 2181225"/>
                <a:gd name="connsiteX8" fmla="*/ 431483 w 2533650"/>
                <a:gd name="connsiteY8" fmla="*/ 1426602 h 2181225"/>
                <a:gd name="connsiteX9" fmla="*/ 430530 w 2533650"/>
                <a:gd name="connsiteY9" fmla="*/ 1375167 h 2181225"/>
                <a:gd name="connsiteX10" fmla="*/ 2858 w 2533650"/>
                <a:gd name="connsiteY10" fmla="*/ 1500897 h 2181225"/>
                <a:gd name="connsiteX11" fmla="*/ 0 w 2533650"/>
                <a:gd name="connsiteY11" fmla="*/ 1494229 h 2181225"/>
                <a:gd name="connsiteX12" fmla="*/ 284798 w 2533650"/>
                <a:gd name="connsiteY12" fmla="*/ 1331352 h 2181225"/>
                <a:gd name="connsiteX13" fmla="*/ 548640 w 2533650"/>
                <a:gd name="connsiteY13" fmla="*/ 1180857 h 2181225"/>
                <a:gd name="connsiteX14" fmla="*/ 581025 w 2533650"/>
                <a:gd name="connsiteY14" fmla="*/ 1123707 h 2181225"/>
                <a:gd name="connsiteX15" fmla="*/ 574358 w 2533650"/>
                <a:gd name="connsiteY15" fmla="*/ 986547 h 2181225"/>
                <a:gd name="connsiteX16" fmla="*/ 512445 w 2533650"/>
                <a:gd name="connsiteY16" fmla="*/ 911299 h 2181225"/>
                <a:gd name="connsiteX17" fmla="*/ 516255 w 2533650"/>
                <a:gd name="connsiteY17" fmla="*/ 899869 h 2181225"/>
                <a:gd name="connsiteX18" fmla="*/ 610553 w 2533650"/>
                <a:gd name="connsiteY18" fmla="*/ 796999 h 2181225"/>
                <a:gd name="connsiteX19" fmla="*/ 655320 w 2533650"/>
                <a:gd name="connsiteY19" fmla="*/ 692224 h 2181225"/>
                <a:gd name="connsiteX20" fmla="*/ 646748 w 2533650"/>
                <a:gd name="connsiteY20" fmla="*/ 616024 h 2181225"/>
                <a:gd name="connsiteX21" fmla="*/ 434340 w 2533650"/>
                <a:gd name="connsiteY21" fmla="*/ 344562 h 2181225"/>
                <a:gd name="connsiteX22" fmla="*/ 484823 w 2533650"/>
                <a:gd name="connsiteY22" fmla="*/ 353134 h 2181225"/>
                <a:gd name="connsiteX23" fmla="*/ 763905 w 2533650"/>
                <a:gd name="connsiteY23" fmla="*/ 445527 h 2181225"/>
                <a:gd name="connsiteX24" fmla="*/ 804863 w 2533650"/>
                <a:gd name="connsiteY24" fmla="*/ 435049 h 2181225"/>
                <a:gd name="connsiteX25" fmla="*/ 828675 w 2533650"/>
                <a:gd name="connsiteY25" fmla="*/ 433144 h 2181225"/>
                <a:gd name="connsiteX26" fmla="*/ 874395 w 2533650"/>
                <a:gd name="connsiteY26" fmla="*/ 443622 h 2181225"/>
                <a:gd name="connsiteX27" fmla="*/ 962025 w 2533650"/>
                <a:gd name="connsiteY27" fmla="*/ 379804 h 2181225"/>
                <a:gd name="connsiteX28" fmla="*/ 951548 w 2533650"/>
                <a:gd name="connsiteY28" fmla="*/ 340752 h 2181225"/>
                <a:gd name="connsiteX29" fmla="*/ 785813 w 2533650"/>
                <a:gd name="connsiteY29" fmla="*/ 709 h 2181225"/>
                <a:gd name="connsiteX30" fmla="*/ 817245 w 2533650"/>
                <a:gd name="connsiteY30" fmla="*/ 17854 h 2181225"/>
                <a:gd name="connsiteX31" fmla="*/ 1047750 w 2533650"/>
                <a:gd name="connsiteY31" fmla="*/ 300747 h 2181225"/>
                <a:gd name="connsiteX32" fmla="*/ 1116330 w 2533650"/>
                <a:gd name="connsiteY32" fmla="*/ 326464 h 2181225"/>
                <a:gd name="connsiteX33" fmla="*/ 1284923 w 2533650"/>
                <a:gd name="connsiteY33" fmla="*/ 175017 h 2181225"/>
                <a:gd name="connsiteX34" fmla="*/ 1294448 w 2533650"/>
                <a:gd name="connsiteY34" fmla="*/ 149299 h 2181225"/>
                <a:gd name="connsiteX35" fmla="*/ 1355408 w 2533650"/>
                <a:gd name="connsiteY35" fmla="*/ 267409 h 2181225"/>
                <a:gd name="connsiteX36" fmla="*/ 1410653 w 2533650"/>
                <a:gd name="connsiteY36" fmla="*/ 302652 h 2181225"/>
                <a:gd name="connsiteX37" fmla="*/ 1608773 w 2533650"/>
                <a:gd name="connsiteY37" fmla="*/ 343609 h 2181225"/>
                <a:gd name="connsiteX38" fmla="*/ 1695450 w 2533650"/>
                <a:gd name="connsiteY38" fmla="*/ 332179 h 2181225"/>
                <a:gd name="connsiteX39" fmla="*/ 1964055 w 2533650"/>
                <a:gd name="connsiteY39" fmla="*/ 148347 h 2181225"/>
                <a:gd name="connsiteX40" fmla="*/ 1973580 w 2533650"/>
                <a:gd name="connsiteY40" fmla="*/ 155967 h 2181225"/>
                <a:gd name="connsiteX41" fmla="*/ 1902143 w 2533650"/>
                <a:gd name="connsiteY41" fmla="*/ 302652 h 2181225"/>
                <a:gd name="connsiteX42" fmla="*/ 1844993 w 2533650"/>
                <a:gd name="connsiteY42" fmla="*/ 417904 h 2181225"/>
                <a:gd name="connsiteX43" fmla="*/ 1880235 w 2533650"/>
                <a:gd name="connsiteY43" fmla="*/ 499819 h 2181225"/>
                <a:gd name="connsiteX44" fmla="*/ 2072640 w 2533650"/>
                <a:gd name="connsiteY44" fmla="*/ 549349 h 2181225"/>
                <a:gd name="connsiteX45" fmla="*/ 2306003 w 2533650"/>
                <a:gd name="connsiteY45" fmla="*/ 612214 h 2181225"/>
                <a:gd name="connsiteX46" fmla="*/ 1967865 w 2533650"/>
                <a:gd name="connsiteY46" fmla="*/ 596974 h 2181225"/>
                <a:gd name="connsiteX47" fmla="*/ 2049780 w 2533650"/>
                <a:gd name="connsiteY47" fmla="*/ 756042 h 2181225"/>
                <a:gd name="connsiteX48" fmla="*/ 2077403 w 2533650"/>
                <a:gd name="connsiteY48" fmla="*/ 837004 h 2181225"/>
                <a:gd name="connsiteX49" fmla="*/ 2136458 w 2533650"/>
                <a:gd name="connsiteY49" fmla="*/ 882724 h 2181225"/>
                <a:gd name="connsiteX50" fmla="*/ 2538413 w 2533650"/>
                <a:gd name="connsiteY50" fmla="*/ 903679 h 2181225"/>
                <a:gd name="connsiteX51" fmla="*/ 2512695 w 2533650"/>
                <a:gd name="connsiteY51" fmla="*/ 927492 h 2181225"/>
                <a:gd name="connsiteX52" fmla="*/ 2166938 w 2533650"/>
                <a:gd name="connsiteY52" fmla="*/ 1095132 h 2181225"/>
                <a:gd name="connsiteX53" fmla="*/ 2065973 w 2533650"/>
                <a:gd name="connsiteY53" fmla="*/ 1256104 h 2181225"/>
                <a:gd name="connsiteX54" fmla="*/ 2090738 w 2533650"/>
                <a:gd name="connsiteY54" fmla="*/ 1275154 h 2181225"/>
                <a:gd name="connsiteX55" fmla="*/ 2317433 w 2533650"/>
                <a:gd name="connsiteY55" fmla="*/ 1340877 h 2181225"/>
                <a:gd name="connsiteX56" fmla="*/ 2116455 w 2533650"/>
                <a:gd name="connsiteY56" fmla="*/ 1323732 h 2181225"/>
                <a:gd name="connsiteX57" fmla="*/ 2008823 w 2533650"/>
                <a:gd name="connsiteY57" fmla="*/ 1375167 h 2181225"/>
                <a:gd name="connsiteX58" fmla="*/ 1885950 w 2533650"/>
                <a:gd name="connsiteY58" fmla="*/ 1530424 h 2181225"/>
                <a:gd name="connsiteX59" fmla="*/ 1871663 w 2533650"/>
                <a:gd name="connsiteY59" fmla="*/ 1594242 h 2181225"/>
                <a:gd name="connsiteX60" fmla="*/ 1920240 w 2533650"/>
                <a:gd name="connsiteY60" fmla="*/ 1784742 h 2181225"/>
                <a:gd name="connsiteX61" fmla="*/ 1801178 w 2533650"/>
                <a:gd name="connsiteY61" fmla="*/ 1664727 h 2181225"/>
                <a:gd name="connsiteX62" fmla="*/ 1725930 w 2533650"/>
                <a:gd name="connsiteY62" fmla="*/ 1653297 h 2181225"/>
                <a:gd name="connsiteX63" fmla="*/ 1344930 w 2533650"/>
                <a:gd name="connsiteY63" fmla="*/ 1749499 h 2181225"/>
                <a:gd name="connsiteX64" fmla="*/ 1277303 w 2533650"/>
                <a:gd name="connsiteY64" fmla="*/ 1798077 h 2181225"/>
                <a:gd name="connsiteX65" fmla="*/ 1148715 w 2533650"/>
                <a:gd name="connsiteY65" fmla="*/ 2186697 h 218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533650" h="2181225">
                  <a:moveTo>
                    <a:pt x="1148715" y="2186697"/>
                  </a:moveTo>
                  <a:cubicBezTo>
                    <a:pt x="1104900" y="2026677"/>
                    <a:pt x="1062038" y="1875229"/>
                    <a:pt x="1021080" y="1722829"/>
                  </a:cubicBezTo>
                  <a:cubicBezTo>
                    <a:pt x="1014413" y="1696159"/>
                    <a:pt x="1003935" y="1678062"/>
                    <a:pt x="977265" y="1667584"/>
                  </a:cubicBezTo>
                  <a:cubicBezTo>
                    <a:pt x="952500" y="1658059"/>
                    <a:pt x="929640" y="1641867"/>
                    <a:pt x="908685" y="1625674"/>
                  </a:cubicBezTo>
                  <a:cubicBezTo>
                    <a:pt x="882015" y="1604719"/>
                    <a:pt x="856298" y="1591384"/>
                    <a:pt x="823913" y="1625674"/>
                  </a:cubicBezTo>
                  <a:cubicBezTo>
                    <a:pt x="848678" y="1588527"/>
                    <a:pt x="830580" y="1568524"/>
                    <a:pt x="806768" y="1547569"/>
                  </a:cubicBezTo>
                  <a:cubicBezTo>
                    <a:pt x="741045" y="1489467"/>
                    <a:pt x="686753" y="1421839"/>
                    <a:pt x="647700" y="1342782"/>
                  </a:cubicBezTo>
                  <a:cubicBezTo>
                    <a:pt x="636270" y="1318969"/>
                    <a:pt x="619125" y="1316112"/>
                    <a:pt x="597218" y="1323732"/>
                  </a:cubicBezTo>
                  <a:cubicBezTo>
                    <a:pt x="536258" y="1345639"/>
                    <a:pt x="463868" y="1348497"/>
                    <a:pt x="431483" y="1426602"/>
                  </a:cubicBezTo>
                  <a:cubicBezTo>
                    <a:pt x="419100" y="1404694"/>
                    <a:pt x="439103" y="1394217"/>
                    <a:pt x="430530" y="1375167"/>
                  </a:cubicBezTo>
                  <a:cubicBezTo>
                    <a:pt x="288608" y="1417077"/>
                    <a:pt x="145733" y="1458987"/>
                    <a:pt x="2858" y="1500897"/>
                  </a:cubicBezTo>
                  <a:cubicBezTo>
                    <a:pt x="1905" y="1498992"/>
                    <a:pt x="953" y="1496134"/>
                    <a:pt x="0" y="1494229"/>
                  </a:cubicBezTo>
                  <a:cubicBezTo>
                    <a:pt x="95250" y="1439937"/>
                    <a:pt x="189548" y="1385644"/>
                    <a:pt x="284798" y="1331352"/>
                  </a:cubicBezTo>
                  <a:cubicBezTo>
                    <a:pt x="372428" y="1280869"/>
                    <a:pt x="460058" y="1230387"/>
                    <a:pt x="548640" y="1180857"/>
                  </a:cubicBezTo>
                  <a:cubicBezTo>
                    <a:pt x="571500" y="1167522"/>
                    <a:pt x="587693" y="1148472"/>
                    <a:pt x="581025" y="1123707"/>
                  </a:cubicBezTo>
                  <a:cubicBezTo>
                    <a:pt x="568643" y="1077987"/>
                    <a:pt x="573405" y="1032267"/>
                    <a:pt x="574358" y="986547"/>
                  </a:cubicBezTo>
                  <a:cubicBezTo>
                    <a:pt x="575310" y="941779"/>
                    <a:pt x="577215" y="900822"/>
                    <a:pt x="512445" y="911299"/>
                  </a:cubicBezTo>
                  <a:cubicBezTo>
                    <a:pt x="515303" y="902727"/>
                    <a:pt x="515303" y="899869"/>
                    <a:pt x="516255" y="899869"/>
                  </a:cubicBezTo>
                  <a:cubicBezTo>
                    <a:pt x="589598" y="904632"/>
                    <a:pt x="597218" y="847482"/>
                    <a:pt x="610553" y="796999"/>
                  </a:cubicBezTo>
                  <a:cubicBezTo>
                    <a:pt x="621030" y="759852"/>
                    <a:pt x="635318" y="724609"/>
                    <a:pt x="655320" y="692224"/>
                  </a:cubicBezTo>
                  <a:cubicBezTo>
                    <a:pt x="674370" y="662697"/>
                    <a:pt x="666750" y="640789"/>
                    <a:pt x="646748" y="616024"/>
                  </a:cubicBezTo>
                  <a:cubicBezTo>
                    <a:pt x="576263" y="527442"/>
                    <a:pt x="506730" y="437907"/>
                    <a:pt x="434340" y="344562"/>
                  </a:cubicBezTo>
                  <a:cubicBezTo>
                    <a:pt x="456248" y="336942"/>
                    <a:pt x="470535" y="348372"/>
                    <a:pt x="484823" y="353134"/>
                  </a:cubicBezTo>
                  <a:cubicBezTo>
                    <a:pt x="578168" y="383614"/>
                    <a:pt x="671513" y="414094"/>
                    <a:pt x="763905" y="445527"/>
                  </a:cubicBezTo>
                  <a:cubicBezTo>
                    <a:pt x="779145" y="450289"/>
                    <a:pt x="796290" y="464577"/>
                    <a:pt x="804863" y="435049"/>
                  </a:cubicBezTo>
                  <a:cubicBezTo>
                    <a:pt x="808673" y="421714"/>
                    <a:pt x="820103" y="430287"/>
                    <a:pt x="828675" y="433144"/>
                  </a:cubicBezTo>
                  <a:cubicBezTo>
                    <a:pt x="843915" y="437907"/>
                    <a:pt x="854393" y="460767"/>
                    <a:pt x="874395" y="443622"/>
                  </a:cubicBezTo>
                  <a:cubicBezTo>
                    <a:pt x="902018" y="420762"/>
                    <a:pt x="939165" y="408379"/>
                    <a:pt x="962025" y="379804"/>
                  </a:cubicBezTo>
                  <a:cubicBezTo>
                    <a:pt x="971550" y="367422"/>
                    <a:pt x="957263" y="353134"/>
                    <a:pt x="951548" y="340752"/>
                  </a:cubicBezTo>
                  <a:cubicBezTo>
                    <a:pt x="895350" y="227404"/>
                    <a:pt x="841058" y="115009"/>
                    <a:pt x="785813" y="709"/>
                  </a:cubicBezTo>
                  <a:cubicBezTo>
                    <a:pt x="802958" y="-3101"/>
                    <a:pt x="810578" y="9282"/>
                    <a:pt x="817245" y="17854"/>
                  </a:cubicBezTo>
                  <a:cubicBezTo>
                    <a:pt x="894398" y="111199"/>
                    <a:pt x="972503" y="204544"/>
                    <a:pt x="1047750" y="300747"/>
                  </a:cubicBezTo>
                  <a:cubicBezTo>
                    <a:pt x="1067753" y="326464"/>
                    <a:pt x="1085850" y="328369"/>
                    <a:pt x="1116330" y="326464"/>
                  </a:cubicBezTo>
                  <a:cubicBezTo>
                    <a:pt x="1212533" y="318844"/>
                    <a:pt x="1278255" y="281697"/>
                    <a:pt x="1284923" y="175017"/>
                  </a:cubicBezTo>
                  <a:cubicBezTo>
                    <a:pt x="1284923" y="168349"/>
                    <a:pt x="1289685" y="161682"/>
                    <a:pt x="1294448" y="149299"/>
                  </a:cubicBezTo>
                  <a:cubicBezTo>
                    <a:pt x="1316355" y="192162"/>
                    <a:pt x="1337310" y="229309"/>
                    <a:pt x="1355408" y="267409"/>
                  </a:cubicBezTo>
                  <a:cubicBezTo>
                    <a:pt x="1366838" y="292174"/>
                    <a:pt x="1382078" y="303604"/>
                    <a:pt x="1410653" y="302652"/>
                  </a:cubicBezTo>
                  <a:cubicBezTo>
                    <a:pt x="1479233" y="301699"/>
                    <a:pt x="1545908" y="318844"/>
                    <a:pt x="1608773" y="343609"/>
                  </a:cubicBezTo>
                  <a:cubicBezTo>
                    <a:pt x="1642110" y="356944"/>
                    <a:pt x="1665923" y="353134"/>
                    <a:pt x="1695450" y="332179"/>
                  </a:cubicBezTo>
                  <a:cubicBezTo>
                    <a:pt x="1784033" y="269314"/>
                    <a:pt x="1874520" y="209307"/>
                    <a:pt x="1964055" y="148347"/>
                  </a:cubicBezTo>
                  <a:cubicBezTo>
                    <a:pt x="1966913" y="151204"/>
                    <a:pt x="1970723" y="153109"/>
                    <a:pt x="1973580" y="155967"/>
                  </a:cubicBezTo>
                  <a:cubicBezTo>
                    <a:pt x="1949768" y="204544"/>
                    <a:pt x="1925955" y="253122"/>
                    <a:pt x="1902143" y="302652"/>
                  </a:cubicBezTo>
                  <a:cubicBezTo>
                    <a:pt x="1883093" y="340752"/>
                    <a:pt x="1864043" y="379804"/>
                    <a:pt x="1844993" y="417904"/>
                  </a:cubicBezTo>
                  <a:cubicBezTo>
                    <a:pt x="1822133" y="464577"/>
                    <a:pt x="1828800" y="484579"/>
                    <a:pt x="1880235" y="499819"/>
                  </a:cubicBezTo>
                  <a:cubicBezTo>
                    <a:pt x="1944053" y="518869"/>
                    <a:pt x="2008823" y="533157"/>
                    <a:pt x="2072640" y="549349"/>
                  </a:cubicBezTo>
                  <a:cubicBezTo>
                    <a:pt x="2150745" y="569352"/>
                    <a:pt x="2227898" y="588402"/>
                    <a:pt x="2306003" y="612214"/>
                  </a:cubicBezTo>
                  <a:cubicBezTo>
                    <a:pt x="2194560" y="615072"/>
                    <a:pt x="2084070" y="594117"/>
                    <a:pt x="1967865" y="596974"/>
                  </a:cubicBezTo>
                  <a:cubicBezTo>
                    <a:pt x="1994535" y="654124"/>
                    <a:pt x="2032635" y="699844"/>
                    <a:pt x="2049780" y="756042"/>
                  </a:cubicBezTo>
                  <a:cubicBezTo>
                    <a:pt x="2058353" y="782712"/>
                    <a:pt x="2072640" y="809382"/>
                    <a:pt x="2077403" y="837004"/>
                  </a:cubicBezTo>
                  <a:cubicBezTo>
                    <a:pt x="2084070" y="873199"/>
                    <a:pt x="2103120" y="881772"/>
                    <a:pt x="2136458" y="882724"/>
                  </a:cubicBezTo>
                  <a:cubicBezTo>
                    <a:pt x="2270760" y="888439"/>
                    <a:pt x="2404110" y="897012"/>
                    <a:pt x="2538413" y="903679"/>
                  </a:cubicBezTo>
                  <a:cubicBezTo>
                    <a:pt x="2538413" y="922729"/>
                    <a:pt x="2522220" y="922729"/>
                    <a:pt x="2512695" y="927492"/>
                  </a:cubicBezTo>
                  <a:cubicBezTo>
                    <a:pt x="2397443" y="984642"/>
                    <a:pt x="2284095" y="1043697"/>
                    <a:pt x="2166938" y="1095132"/>
                  </a:cubicBezTo>
                  <a:cubicBezTo>
                    <a:pt x="2092643" y="1127517"/>
                    <a:pt x="2084070" y="1193239"/>
                    <a:pt x="2065973" y="1256104"/>
                  </a:cubicBezTo>
                  <a:cubicBezTo>
                    <a:pt x="2060258" y="1277059"/>
                    <a:pt x="2080260" y="1272297"/>
                    <a:pt x="2090738" y="1275154"/>
                  </a:cubicBezTo>
                  <a:cubicBezTo>
                    <a:pt x="2166938" y="1295157"/>
                    <a:pt x="2242185" y="1314207"/>
                    <a:pt x="2317433" y="1340877"/>
                  </a:cubicBezTo>
                  <a:cubicBezTo>
                    <a:pt x="2250758" y="1335162"/>
                    <a:pt x="2183130" y="1333257"/>
                    <a:pt x="2116455" y="1323732"/>
                  </a:cubicBezTo>
                  <a:cubicBezTo>
                    <a:pt x="2047875" y="1314207"/>
                    <a:pt x="2044065" y="1313254"/>
                    <a:pt x="2008823" y="1375167"/>
                  </a:cubicBezTo>
                  <a:cubicBezTo>
                    <a:pt x="1976438" y="1433269"/>
                    <a:pt x="1938338" y="1487562"/>
                    <a:pt x="1885950" y="1530424"/>
                  </a:cubicBezTo>
                  <a:cubicBezTo>
                    <a:pt x="1862138" y="1549474"/>
                    <a:pt x="1865948" y="1571382"/>
                    <a:pt x="1871663" y="1594242"/>
                  </a:cubicBezTo>
                  <a:cubicBezTo>
                    <a:pt x="1886903" y="1655202"/>
                    <a:pt x="1902143" y="1716162"/>
                    <a:pt x="1920240" y="1784742"/>
                  </a:cubicBezTo>
                  <a:cubicBezTo>
                    <a:pt x="1866900" y="1750452"/>
                    <a:pt x="1837373" y="1704732"/>
                    <a:pt x="1801178" y="1664727"/>
                  </a:cubicBezTo>
                  <a:cubicBezTo>
                    <a:pt x="1777365" y="1638057"/>
                    <a:pt x="1760220" y="1633294"/>
                    <a:pt x="1725930" y="1653297"/>
                  </a:cubicBezTo>
                  <a:cubicBezTo>
                    <a:pt x="1608773" y="1720924"/>
                    <a:pt x="1482090" y="1757119"/>
                    <a:pt x="1344930" y="1749499"/>
                  </a:cubicBezTo>
                  <a:cubicBezTo>
                    <a:pt x="1305878" y="1747594"/>
                    <a:pt x="1288733" y="1761882"/>
                    <a:pt x="1277303" y="1798077"/>
                  </a:cubicBezTo>
                  <a:cubicBezTo>
                    <a:pt x="1234440" y="1924759"/>
                    <a:pt x="1192530" y="2051442"/>
                    <a:pt x="1148715" y="2186697"/>
                  </a:cubicBezTo>
                  <a:close/>
                </a:path>
              </a:pathLst>
            </a:custGeom>
            <a:solidFill>
              <a:srgbClr val="C3C3C3"/>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1F20B27F-D213-4FD1-9DAE-12DF4B453588}"/>
                </a:ext>
              </a:extLst>
            </p:cNvPr>
            <p:cNvSpPr/>
            <p:nvPr/>
          </p:nvSpPr>
          <p:spPr>
            <a:xfrm>
              <a:off x="7501690" y="1381337"/>
              <a:ext cx="251857" cy="236116"/>
            </a:xfrm>
            <a:custGeom>
              <a:avLst/>
              <a:gdLst>
                <a:gd name="connsiteX0" fmla="*/ 631640 w 762000"/>
                <a:gd name="connsiteY0" fmla="*/ 226469 h 714375"/>
                <a:gd name="connsiteX1" fmla="*/ 639260 w 762000"/>
                <a:gd name="connsiteY1" fmla="*/ 236947 h 714375"/>
                <a:gd name="connsiteX2" fmla="*/ 659262 w 762000"/>
                <a:gd name="connsiteY2" fmla="*/ 273142 h 714375"/>
                <a:gd name="connsiteX3" fmla="*/ 698315 w 762000"/>
                <a:gd name="connsiteY3" fmla="*/ 302669 h 714375"/>
                <a:gd name="connsiteX4" fmla="*/ 724985 w 762000"/>
                <a:gd name="connsiteY4" fmla="*/ 316004 h 714375"/>
                <a:gd name="connsiteX5" fmla="*/ 707840 w 762000"/>
                <a:gd name="connsiteY5" fmla="*/ 341722 h 714375"/>
                <a:gd name="connsiteX6" fmla="*/ 686885 w 762000"/>
                <a:gd name="connsiteY6" fmla="*/ 445544 h 714375"/>
                <a:gd name="connsiteX7" fmla="*/ 765942 w 762000"/>
                <a:gd name="connsiteY7" fmla="*/ 488407 h 714375"/>
                <a:gd name="connsiteX8" fmla="*/ 685932 w 762000"/>
                <a:gd name="connsiteY8" fmla="*/ 510314 h 714375"/>
                <a:gd name="connsiteX9" fmla="*/ 619257 w 762000"/>
                <a:gd name="connsiteY9" fmla="*/ 552224 h 714375"/>
                <a:gd name="connsiteX10" fmla="*/ 557345 w 762000"/>
                <a:gd name="connsiteY10" fmla="*/ 617947 h 714375"/>
                <a:gd name="connsiteX11" fmla="*/ 516387 w 762000"/>
                <a:gd name="connsiteY11" fmla="*/ 670334 h 714375"/>
                <a:gd name="connsiteX12" fmla="*/ 524960 w 762000"/>
                <a:gd name="connsiteY12" fmla="*/ 688432 h 714375"/>
                <a:gd name="connsiteX13" fmla="*/ 478287 w 762000"/>
                <a:gd name="connsiteY13" fmla="*/ 702719 h 714375"/>
                <a:gd name="connsiteX14" fmla="*/ 381132 w 762000"/>
                <a:gd name="connsiteY14" fmla="*/ 684622 h 714375"/>
                <a:gd name="connsiteX15" fmla="*/ 234447 w 762000"/>
                <a:gd name="connsiteY15" fmla="*/ 660809 h 714375"/>
                <a:gd name="connsiteX16" fmla="*/ 165867 w 762000"/>
                <a:gd name="connsiteY16" fmla="*/ 628424 h 714375"/>
                <a:gd name="connsiteX17" fmla="*/ 156342 w 762000"/>
                <a:gd name="connsiteY17" fmla="*/ 617947 h 714375"/>
                <a:gd name="connsiteX18" fmla="*/ 153485 w 762000"/>
                <a:gd name="connsiteY18" fmla="*/ 604612 h 714375"/>
                <a:gd name="connsiteX19" fmla="*/ 86810 w 762000"/>
                <a:gd name="connsiteY19" fmla="*/ 533174 h 714375"/>
                <a:gd name="connsiteX20" fmla="*/ 57282 w 762000"/>
                <a:gd name="connsiteY20" fmla="*/ 496979 h 714375"/>
                <a:gd name="connsiteX21" fmla="*/ 2990 w 762000"/>
                <a:gd name="connsiteY21" fmla="*/ 352199 h 714375"/>
                <a:gd name="connsiteX22" fmla="*/ 10610 w 762000"/>
                <a:gd name="connsiteY22" fmla="*/ 327434 h 714375"/>
                <a:gd name="connsiteX23" fmla="*/ 89667 w 762000"/>
                <a:gd name="connsiteY23" fmla="*/ 182654 h 714375"/>
                <a:gd name="connsiteX24" fmla="*/ 85857 w 762000"/>
                <a:gd name="connsiteY24" fmla="*/ 136934 h 714375"/>
                <a:gd name="connsiteX25" fmla="*/ 120147 w 762000"/>
                <a:gd name="connsiteY25" fmla="*/ 103597 h 714375"/>
                <a:gd name="connsiteX26" fmla="*/ 235400 w 762000"/>
                <a:gd name="connsiteY26" fmla="*/ 58829 h 714375"/>
                <a:gd name="connsiteX27" fmla="*/ 271595 w 762000"/>
                <a:gd name="connsiteY27" fmla="*/ 52162 h 714375"/>
                <a:gd name="connsiteX28" fmla="*/ 314457 w 762000"/>
                <a:gd name="connsiteY28" fmla="*/ 56924 h 714375"/>
                <a:gd name="connsiteX29" fmla="*/ 344937 w 762000"/>
                <a:gd name="connsiteY29" fmla="*/ 35017 h 714375"/>
                <a:gd name="connsiteX30" fmla="*/ 438282 w 762000"/>
                <a:gd name="connsiteY30" fmla="*/ 47399 h 714375"/>
                <a:gd name="connsiteX31" fmla="*/ 549725 w 762000"/>
                <a:gd name="connsiteY31" fmla="*/ 92167 h 714375"/>
                <a:gd name="connsiteX32" fmla="*/ 586872 w 762000"/>
                <a:gd name="connsiteY32" fmla="*/ 126457 h 714375"/>
                <a:gd name="connsiteX33" fmla="*/ 624972 w 762000"/>
                <a:gd name="connsiteY33" fmla="*/ 173129 h 714375"/>
                <a:gd name="connsiteX34" fmla="*/ 631640 w 762000"/>
                <a:gd name="connsiteY34" fmla="*/ 226469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62000" h="714375">
                  <a:moveTo>
                    <a:pt x="631640" y="226469"/>
                  </a:moveTo>
                  <a:cubicBezTo>
                    <a:pt x="634497" y="230279"/>
                    <a:pt x="636402" y="233137"/>
                    <a:pt x="639260" y="236947"/>
                  </a:cubicBezTo>
                  <a:cubicBezTo>
                    <a:pt x="650690" y="246472"/>
                    <a:pt x="656405" y="259807"/>
                    <a:pt x="659262" y="273142"/>
                  </a:cubicBezTo>
                  <a:cubicBezTo>
                    <a:pt x="664025" y="295049"/>
                    <a:pt x="674502" y="305527"/>
                    <a:pt x="698315" y="302669"/>
                  </a:cubicBezTo>
                  <a:cubicBezTo>
                    <a:pt x="708792" y="300764"/>
                    <a:pt x="722127" y="302669"/>
                    <a:pt x="724985" y="316004"/>
                  </a:cubicBezTo>
                  <a:cubicBezTo>
                    <a:pt x="728795" y="329339"/>
                    <a:pt x="716412" y="335054"/>
                    <a:pt x="707840" y="341722"/>
                  </a:cubicBezTo>
                  <a:cubicBezTo>
                    <a:pt x="670692" y="370297"/>
                    <a:pt x="672597" y="406492"/>
                    <a:pt x="686885" y="445544"/>
                  </a:cubicBezTo>
                  <a:cubicBezTo>
                    <a:pt x="710697" y="464594"/>
                    <a:pt x="746892" y="460784"/>
                    <a:pt x="765942" y="488407"/>
                  </a:cubicBezTo>
                  <a:cubicBezTo>
                    <a:pt x="745940" y="519839"/>
                    <a:pt x="711650" y="499837"/>
                    <a:pt x="685932" y="510314"/>
                  </a:cubicBezTo>
                  <a:cubicBezTo>
                    <a:pt x="656405" y="512219"/>
                    <a:pt x="631640" y="522697"/>
                    <a:pt x="619257" y="552224"/>
                  </a:cubicBezTo>
                  <a:cubicBezTo>
                    <a:pt x="609732" y="584609"/>
                    <a:pt x="590682" y="608422"/>
                    <a:pt x="557345" y="617947"/>
                  </a:cubicBezTo>
                  <a:cubicBezTo>
                    <a:pt x="540200" y="633187"/>
                    <a:pt x="498290" y="627472"/>
                    <a:pt x="516387" y="670334"/>
                  </a:cubicBezTo>
                  <a:cubicBezTo>
                    <a:pt x="519245" y="676049"/>
                    <a:pt x="522102" y="682717"/>
                    <a:pt x="524960" y="688432"/>
                  </a:cubicBezTo>
                  <a:cubicBezTo>
                    <a:pt x="525912" y="725579"/>
                    <a:pt x="521150" y="726532"/>
                    <a:pt x="478287" y="702719"/>
                  </a:cubicBezTo>
                  <a:cubicBezTo>
                    <a:pt x="448760" y="677954"/>
                    <a:pt x="417327" y="677002"/>
                    <a:pt x="381132" y="684622"/>
                  </a:cubicBezTo>
                  <a:cubicBezTo>
                    <a:pt x="330650" y="695099"/>
                    <a:pt x="282072" y="677002"/>
                    <a:pt x="234447" y="660809"/>
                  </a:cubicBezTo>
                  <a:cubicBezTo>
                    <a:pt x="210635" y="653189"/>
                    <a:pt x="188727" y="639854"/>
                    <a:pt x="165867" y="628424"/>
                  </a:cubicBezTo>
                  <a:cubicBezTo>
                    <a:pt x="162057" y="625567"/>
                    <a:pt x="158247" y="621757"/>
                    <a:pt x="156342" y="617947"/>
                  </a:cubicBezTo>
                  <a:cubicBezTo>
                    <a:pt x="155390" y="613184"/>
                    <a:pt x="154437" y="604612"/>
                    <a:pt x="153485" y="604612"/>
                  </a:cubicBezTo>
                  <a:cubicBezTo>
                    <a:pt x="107765" y="602707"/>
                    <a:pt x="111575" y="554129"/>
                    <a:pt x="86810" y="533174"/>
                  </a:cubicBezTo>
                  <a:cubicBezTo>
                    <a:pt x="70617" y="526507"/>
                    <a:pt x="63950" y="511267"/>
                    <a:pt x="57282" y="496979"/>
                  </a:cubicBezTo>
                  <a:cubicBezTo>
                    <a:pt x="29660" y="452212"/>
                    <a:pt x="41090" y="393157"/>
                    <a:pt x="2990" y="352199"/>
                  </a:cubicBezTo>
                  <a:cubicBezTo>
                    <a:pt x="-4630" y="343627"/>
                    <a:pt x="3942" y="334102"/>
                    <a:pt x="10610" y="327434"/>
                  </a:cubicBezTo>
                  <a:cubicBezTo>
                    <a:pt x="52520" y="287429"/>
                    <a:pt x="56330" y="227422"/>
                    <a:pt x="89667" y="182654"/>
                  </a:cubicBezTo>
                  <a:cubicBezTo>
                    <a:pt x="100145" y="168367"/>
                    <a:pt x="88715" y="152174"/>
                    <a:pt x="85857" y="136934"/>
                  </a:cubicBezTo>
                  <a:cubicBezTo>
                    <a:pt x="79190" y="103597"/>
                    <a:pt x="87762" y="95024"/>
                    <a:pt x="120147" y="103597"/>
                  </a:cubicBezTo>
                  <a:cubicBezTo>
                    <a:pt x="176345" y="117884"/>
                    <a:pt x="198252" y="110264"/>
                    <a:pt x="235400" y="58829"/>
                  </a:cubicBezTo>
                  <a:cubicBezTo>
                    <a:pt x="246830" y="43589"/>
                    <a:pt x="254450" y="26444"/>
                    <a:pt x="271595" y="52162"/>
                  </a:cubicBezTo>
                  <a:cubicBezTo>
                    <a:pt x="283025" y="68354"/>
                    <a:pt x="299217" y="63592"/>
                    <a:pt x="314457" y="56924"/>
                  </a:cubicBezTo>
                  <a:cubicBezTo>
                    <a:pt x="325887" y="52162"/>
                    <a:pt x="335412" y="42637"/>
                    <a:pt x="344937" y="35017"/>
                  </a:cubicBezTo>
                  <a:cubicBezTo>
                    <a:pt x="402087" y="-13561"/>
                    <a:pt x="402087" y="-13561"/>
                    <a:pt x="438282" y="47399"/>
                  </a:cubicBezTo>
                  <a:cubicBezTo>
                    <a:pt x="459237" y="82642"/>
                    <a:pt x="503052" y="100739"/>
                    <a:pt x="549725" y="92167"/>
                  </a:cubicBezTo>
                  <a:cubicBezTo>
                    <a:pt x="580205" y="86452"/>
                    <a:pt x="602112" y="83594"/>
                    <a:pt x="586872" y="126457"/>
                  </a:cubicBezTo>
                  <a:cubicBezTo>
                    <a:pt x="575442" y="157889"/>
                    <a:pt x="613542" y="155984"/>
                    <a:pt x="624972" y="173129"/>
                  </a:cubicBezTo>
                  <a:cubicBezTo>
                    <a:pt x="632592" y="189322"/>
                    <a:pt x="624020" y="209324"/>
                    <a:pt x="631640" y="226469"/>
                  </a:cubicBezTo>
                  <a:close/>
                </a:path>
              </a:pathLst>
            </a:custGeom>
            <a:solidFill>
              <a:srgbClr val="232126"/>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FF9D1AF-A80F-45C8-8624-C53F28A8E858}"/>
                </a:ext>
              </a:extLst>
            </p:cNvPr>
            <p:cNvSpPr/>
            <p:nvPr/>
          </p:nvSpPr>
          <p:spPr>
            <a:xfrm>
              <a:off x="7535252" y="1502913"/>
              <a:ext cx="245561" cy="173152"/>
            </a:xfrm>
            <a:custGeom>
              <a:avLst/>
              <a:gdLst>
                <a:gd name="connsiteX0" fmla="*/ 129093 w 742950"/>
                <a:gd name="connsiteY0" fmla="*/ 284407 h 523875"/>
                <a:gd name="connsiteX1" fmla="*/ 370075 w 742950"/>
                <a:gd name="connsiteY1" fmla="*/ 287264 h 523875"/>
                <a:gd name="connsiteX2" fmla="*/ 403413 w 742950"/>
                <a:gd name="connsiteY2" fmla="*/ 259642 h 523875"/>
                <a:gd name="connsiteX3" fmla="*/ 454848 w 742950"/>
                <a:gd name="connsiteY3" fmla="*/ 230114 h 523875"/>
                <a:gd name="connsiteX4" fmla="*/ 485328 w 742950"/>
                <a:gd name="connsiteY4" fmla="*/ 209159 h 523875"/>
                <a:gd name="connsiteX5" fmla="*/ 562480 w 742950"/>
                <a:gd name="connsiteY5" fmla="*/ 140579 h 523875"/>
                <a:gd name="connsiteX6" fmla="*/ 595818 w 742950"/>
                <a:gd name="connsiteY6" fmla="*/ 125339 h 523875"/>
                <a:gd name="connsiteX7" fmla="*/ 545335 w 742950"/>
                <a:gd name="connsiteY7" fmla="*/ 33899 h 523875"/>
                <a:gd name="connsiteX8" fmla="*/ 603438 w 742950"/>
                <a:gd name="connsiteY8" fmla="*/ 52949 h 523875"/>
                <a:gd name="connsiteX9" fmla="*/ 682495 w 742950"/>
                <a:gd name="connsiteY9" fmla="*/ 9134 h 523875"/>
                <a:gd name="connsiteX10" fmla="*/ 739645 w 742950"/>
                <a:gd name="connsiteY10" fmla="*/ 32947 h 523875"/>
                <a:gd name="connsiteX11" fmla="*/ 718690 w 742950"/>
                <a:gd name="connsiteY11" fmla="*/ 223447 h 523875"/>
                <a:gd name="connsiteX12" fmla="*/ 199578 w 742950"/>
                <a:gd name="connsiteY12" fmla="*/ 527294 h 523875"/>
                <a:gd name="connsiteX13" fmla="*/ 13840 w 742950"/>
                <a:gd name="connsiteY13" fmla="*/ 445379 h 523875"/>
                <a:gd name="connsiteX14" fmla="*/ 21460 w 742950"/>
                <a:gd name="connsiteY14" fmla="*/ 395849 h 523875"/>
                <a:gd name="connsiteX15" fmla="*/ 135760 w 742950"/>
                <a:gd name="connsiteY15" fmla="*/ 328222 h 523875"/>
                <a:gd name="connsiteX16" fmla="*/ 129093 w 742950"/>
                <a:gd name="connsiteY16" fmla="*/ 284407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523875">
                  <a:moveTo>
                    <a:pt x="129093" y="284407"/>
                  </a:moveTo>
                  <a:cubicBezTo>
                    <a:pt x="209103" y="290122"/>
                    <a:pt x="289113" y="294884"/>
                    <a:pt x="370075" y="287264"/>
                  </a:cubicBezTo>
                  <a:cubicBezTo>
                    <a:pt x="389125" y="285359"/>
                    <a:pt x="397698" y="274882"/>
                    <a:pt x="403413" y="259642"/>
                  </a:cubicBezTo>
                  <a:cubicBezTo>
                    <a:pt x="411985" y="234877"/>
                    <a:pt x="424368" y="219637"/>
                    <a:pt x="454848" y="230114"/>
                  </a:cubicBezTo>
                  <a:cubicBezTo>
                    <a:pt x="470088" y="235829"/>
                    <a:pt x="481518" y="228209"/>
                    <a:pt x="485328" y="209159"/>
                  </a:cubicBezTo>
                  <a:cubicBezTo>
                    <a:pt x="495805" y="148199"/>
                    <a:pt x="504378" y="140579"/>
                    <a:pt x="562480" y="140579"/>
                  </a:cubicBezTo>
                  <a:cubicBezTo>
                    <a:pt x="573910" y="140579"/>
                    <a:pt x="586293" y="140579"/>
                    <a:pt x="595818" y="125339"/>
                  </a:cubicBezTo>
                  <a:cubicBezTo>
                    <a:pt x="540573" y="115814"/>
                    <a:pt x="539620" y="76762"/>
                    <a:pt x="545335" y="33899"/>
                  </a:cubicBezTo>
                  <a:cubicBezTo>
                    <a:pt x="554860" y="71047"/>
                    <a:pt x="573910" y="71999"/>
                    <a:pt x="603438" y="52949"/>
                  </a:cubicBezTo>
                  <a:cubicBezTo>
                    <a:pt x="628203" y="36757"/>
                    <a:pt x="655825" y="23422"/>
                    <a:pt x="682495" y="9134"/>
                  </a:cubicBezTo>
                  <a:cubicBezTo>
                    <a:pt x="711070" y="-7058"/>
                    <a:pt x="732025" y="-3248"/>
                    <a:pt x="739645" y="32947"/>
                  </a:cubicBezTo>
                  <a:cubicBezTo>
                    <a:pt x="753933" y="98669"/>
                    <a:pt x="743455" y="162487"/>
                    <a:pt x="718690" y="223447"/>
                  </a:cubicBezTo>
                  <a:cubicBezTo>
                    <a:pt x="632965" y="440617"/>
                    <a:pt x="419605" y="551107"/>
                    <a:pt x="199578" y="527294"/>
                  </a:cubicBezTo>
                  <a:cubicBezTo>
                    <a:pt x="131950" y="519674"/>
                    <a:pt x="63370" y="501577"/>
                    <a:pt x="13840" y="445379"/>
                  </a:cubicBezTo>
                  <a:cubicBezTo>
                    <a:pt x="-6162" y="423472"/>
                    <a:pt x="-5210" y="410137"/>
                    <a:pt x="21460" y="395849"/>
                  </a:cubicBezTo>
                  <a:cubicBezTo>
                    <a:pt x="60513" y="374894"/>
                    <a:pt x="93850" y="345367"/>
                    <a:pt x="135760" y="328222"/>
                  </a:cubicBezTo>
                  <a:cubicBezTo>
                    <a:pt x="181480" y="308219"/>
                    <a:pt x="117663" y="301552"/>
                    <a:pt x="129093" y="284407"/>
                  </a:cubicBezTo>
                  <a:close/>
                </a:path>
              </a:pathLst>
            </a:custGeom>
            <a:solidFill>
              <a:srgbClr val="DFDFE0"/>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E7AAFC9-C99E-49E9-AABA-5A28D0EBA677}"/>
                </a:ext>
              </a:extLst>
            </p:cNvPr>
            <p:cNvSpPr/>
            <p:nvPr/>
          </p:nvSpPr>
          <p:spPr>
            <a:xfrm>
              <a:off x="7444756" y="1336209"/>
              <a:ext cx="317970" cy="258154"/>
            </a:xfrm>
            <a:custGeom>
              <a:avLst/>
              <a:gdLst>
                <a:gd name="connsiteX0" fmla="*/ 944865 w 962025"/>
                <a:gd name="connsiteY0" fmla="*/ 208701 h 781050"/>
                <a:gd name="connsiteX1" fmla="*/ 728647 w 962025"/>
                <a:gd name="connsiteY1" fmla="*/ 42966 h 781050"/>
                <a:gd name="connsiteX2" fmla="*/ 396225 w 962025"/>
                <a:gd name="connsiteY2" fmla="*/ 22011 h 781050"/>
                <a:gd name="connsiteX3" fmla="*/ 384795 w 962025"/>
                <a:gd name="connsiteY3" fmla="*/ 25821 h 781050"/>
                <a:gd name="connsiteX4" fmla="*/ 371460 w 962025"/>
                <a:gd name="connsiteY4" fmla="*/ 26774 h 781050"/>
                <a:gd name="connsiteX5" fmla="*/ 35227 w 962025"/>
                <a:gd name="connsiteY5" fmla="*/ 714479 h 781050"/>
                <a:gd name="connsiteX6" fmla="*/ 165720 w 962025"/>
                <a:gd name="connsiteY6" fmla="*/ 759246 h 781050"/>
                <a:gd name="connsiteX7" fmla="*/ 286687 w 962025"/>
                <a:gd name="connsiteY7" fmla="*/ 669711 h 781050"/>
                <a:gd name="connsiteX8" fmla="*/ 270495 w 962025"/>
                <a:gd name="connsiteY8" fmla="*/ 651614 h 781050"/>
                <a:gd name="connsiteX9" fmla="*/ 270495 w 962025"/>
                <a:gd name="connsiteY9" fmla="*/ 651614 h 781050"/>
                <a:gd name="connsiteX10" fmla="*/ 270495 w 962025"/>
                <a:gd name="connsiteY10" fmla="*/ 651614 h 781050"/>
                <a:gd name="connsiteX11" fmla="*/ 246682 w 962025"/>
                <a:gd name="connsiteY11" fmla="*/ 640184 h 781050"/>
                <a:gd name="connsiteX12" fmla="*/ 246682 w 962025"/>
                <a:gd name="connsiteY12" fmla="*/ 640184 h 781050"/>
                <a:gd name="connsiteX13" fmla="*/ 246682 w 962025"/>
                <a:gd name="connsiteY13" fmla="*/ 640184 h 781050"/>
                <a:gd name="connsiteX14" fmla="*/ 248587 w 962025"/>
                <a:gd name="connsiteY14" fmla="*/ 590654 h 781050"/>
                <a:gd name="connsiteX15" fmla="*/ 223822 w 962025"/>
                <a:gd name="connsiteY15" fmla="*/ 521121 h 781050"/>
                <a:gd name="connsiteX16" fmla="*/ 202867 w 962025"/>
                <a:gd name="connsiteY16" fmla="*/ 497309 h 781050"/>
                <a:gd name="connsiteX17" fmla="*/ 234300 w 962025"/>
                <a:gd name="connsiteY17" fmla="*/ 497309 h 781050"/>
                <a:gd name="connsiteX18" fmla="*/ 258112 w 962025"/>
                <a:gd name="connsiteY18" fmla="*/ 422061 h 781050"/>
                <a:gd name="connsiteX19" fmla="*/ 302880 w 962025"/>
                <a:gd name="connsiteY19" fmla="*/ 307761 h 781050"/>
                <a:gd name="connsiteX20" fmla="*/ 320977 w 962025"/>
                <a:gd name="connsiteY20" fmla="*/ 292521 h 781050"/>
                <a:gd name="connsiteX21" fmla="*/ 401940 w 962025"/>
                <a:gd name="connsiteY21" fmla="*/ 279186 h 781050"/>
                <a:gd name="connsiteX22" fmla="*/ 460995 w 962025"/>
                <a:gd name="connsiteY22" fmla="*/ 259184 h 781050"/>
                <a:gd name="connsiteX23" fmla="*/ 558150 w 962025"/>
                <a:gd name="connsiteY23" fmla="*/ 214416 h 781050"/>
                <a:gd name="connsiteX24" fmla="*/ 587677 w 962025"/>
                <a:gd name="connsiteY24" fmla="*/ 218226 h 781050"/>
                <a:gd name="connsiteX25" fmla="*/ 719122 w 962025"/>
                <a:gd name="connsiteY25" fmla="*/ 286806 h 781050"/>
                <a:gd name="connsiteX26" fmla="*/ 756270 w 962025"/>
                <a:gd name="connsiteY26" fmla="*/ 355386 h 781050"/>
                <a:gd name="connsiteX27" fmla="*/ 771510 w 962025"/>
                <a:gd name="connsiteY27" fmla="*/ 374436 h 781050"/>
                <a:gd name="connsiteX28" fmla="*/ 771510 w 962025"/>
                <a:gd name="connsiteY28" fmla="*/ 374436 h 781050"/>
                <a:gd name="connsiteX29" fmla="*/ 781035 w 962025"/>
                <a:gd name="connsiteY29" fmla="*/ 399201 h 781050"/>
                <a:gd name="connsiteX30" fmla="*/ 929625 w 962025"/>
                <a:gd name="connsiteY30" fmla="*/ 313476 h 781050"/>
                <a:gd name="connsiteX31" fmla="*/ 944865 w 962025"/>
                <a:gd name="connsiteY31" fmla="*/ 208701 h 781050"/>
                <a:gd name="connsiteX32" fmla="*/ 410512 w 962025"/>
                <a:gd name="connsiteY32" fmla="*/ 26774 h 781050"/>
                <a:gd name="connsiteX33" fmla="*/ 410512 w 962025"/>
                <a:gd name="connsiteY33" fmla="*/ 26774 h 781050"/>
                <a:gd name="connsiteX34" fmla="*/ 410512 w 962025"/>
                <a:gd name="connsiteY34" fmla="*/ 26774 h 781050"/>
                <a:gd name="connsiteX35" fmla="*/ 410512 w 962025"/>
                <a:gd name="connsiteY35" fmla="*/ 267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62025" h="781050">
                  <a:moveTo>
                    <a:pt x="944865" y="208701"/>
                  </a:moveTo>
                  <a:cubicBezTo>
                    <a:pt x="888668" y="132501"/>
                    <a:pt x="815325" y="77256"/>
                    <a:pt x="728647" y="42966"/>
                  </a:cubicBezTo>
                  <a:cubicBezTo>
                    <a:pt x="621015" y="1056"/>
                    <a:pt x="509572" y="-17994"/>
                    <a:pt x="396225" y="22011"/>
                  </a:cubicBezTo>
                  <a:cubicBezTo>
                    <a:pt x="392415" y="22011"/>
                    <a:pt x="388605" y="22964"/>
                    <a:pt x="384795" y="25821"/>
                  </a:cubicBezTo>
                  <a:cubicBezTo>
                    <a:pt x="380032" y="25821"/>
                    <a:pt x="376222" y="25821"/>
                    <a:pt x="371460" y="26774"/>
                  </a:cubicBezTo>
                  <a:cubicBezTo>
                    <a:pt x="80947" y="112499"/>
                    <a:pt x="-74310" y="425871"/>
                    <a:pt x="35227" y="714479"/>
                  </a:cubicBezTo>
                  <a:cubicBezTo>
                    <a:pt x="62850" y="786869"/>
                    <a:pt x="98092" y="799251"/>
                    <a:pt x="165720" y="759246"/>
                  </a:cubicBezTo>
                  <a:cubicBezTo>
                    <a:pt x="208582" y="733529"/>
                    <a:pt x="262875" y="721146"/>
                    <a:pt x="286687" y="669711"/>
                  </a:cubicBezTo>
                  <a:cubicBezTo>
                    <a:pt x="284782" y="660186"/>
                    <a:pt x="278115" y="655424"/>
                    <a:pt x="270495" y="651614"/>
                  </a:cubicBezTo>
                  <a:cubicBezTo>
                    <a:pt x="270495" y="651614"/>
                    <a:pt x="270495" y="651614"/>
                    <a:pt x="270495" y="651614"/>
                  </a:cubicBezTo>
                  <a:cubicBezTo>
                    <a:pt x="270495" y="651614"/>
                    <a:pt x="270495" y="651614"/>
                    <a:pt x="270495" y="651614"/>
                  </a:cubicBezTo>
                  <a:cubicBezTo>
                    <a:pt x="265732" y="641136"/>
                    <a:pt x="255255" y="643041"/>
                    <a:pt x="246682" y="640184"/>
                  </a:cubicBezTo>
                  <a:cubicBezTo>
                    <a:pt x="246682" y="640184"/>
                    <a:pt x="246682" y="640184"/>
                    <a:pt x="246682" y="640184"/>
                  </a:cubicBezTo>
                  <a:cubicBezTo>
                    <a:pt x="246682" y="640184"/>
                    <a:pt x="246682" y="640184"/>
                    <a:pt x="246682" y="640184"/>
                  </a:cubicBezTo>
                  <a:cubicBezTo>
                    <a:pt x="230490" y="623039"/>
                    <a:pt x="235252" y="608751"/>
                    <a:pt x="248587" y="590654"/>
                  </a:cubicBezTo>
                  <a:cubicBezTo>
                    <a:pt x="264780" y="570651"/>
                    <a:pt x="248587" y="527789"/>
                    <a:pt x="223822" y="521121"/>
                  </a:cubicBezTo>
                  <a:cubicBezTo>
                    <a:pt x="208582" y="517311"/>
                    <a:pt x="197152" y="513501"/>
                    <a:pt x="202867" y="497309"/>
                  </a:cubicBezTo>
                  <a:cubicBezTo>
                    <a:pt x="211440" y="474449"/>
                    <a:pt x="223822" y="503024"/>
                    <a:pt x="234300" y="497309"/>
                  </a:cubicBezTo>
                  <a:cubicBezTo>
                    <a:pt x="241920" y="471591"/>
                    <a:pt x="232395" y="436349"/>
                    <a:pt x="258112" y="422061"/>
                  </a:cubicBezTo>
                  <a:cubicBezTo>
                    <a:pt x="306690" y="394439"/>
                    <a:pt x="311452" y="355386"/>
                    <a:pt x="302880" y="307761"/>
                  </a:cubicBezTo>
                  <a:cubicBezTo>
                    <a:pt x="300022" y="290616"/>
                    <a:pt x="309547" y="283949"/>
                    <a:pt x="320977" y="292521"/>
                  </a:cubicBezTo>
                  <a:cubicBezTo>
                    <a:pt x="354315" y="318239"/>
                    <a:pt x="379080" y="299189"/>
                    <a:pt x="401940" y="279186"/>
                  </a:cubicBezTo>
                  <a:cubicBezTo>
                    <a:pt x="420037" y="263946"/>
                    <a:pt x="439087" y="261089"/>
                    <a:pt x="460995" y="259184"/>
                  </a:cubicBezTo>
                  <a:cubicBezTo>
                    <a:pt x="498142" y="256326"/>
                    <a:pt x="536243" y="254421"/>
                    <a:pt x="558150" y="214416"/>
                  </a:cubicBezTo>
                  <a:cubicBezTo>
                    <a:pt x="568627" y="194414"/>
                    <a:pt x="581010" y="200129"/>
                    <a:pt x="587677" y="218226"/>
                  </a:cubicBezTo>
                  <a:cubicBezTo>
                    <a:pt x="610537" y="277281"/>
                    <a:pt x="650543" y="303951"/>
                    <a:pt x="719122" y="286806"/>
                  </a:cubicBezTo>
                  <a:cubicBezTo>
                    <a:pt x="701977" y="329669"/>
                    <a:pt x="732457" y="340146"/>
                    <a:pt x="756270" y="355386"/>
                  </a:cubicBezTo>
                  <a:cubicBezTo>
                    <a:pt x="761032" y="362054"/>
                    <a:pt x="766747" y="368721"/>
                    <a:pt x="771510" y="374436"/>
                  </a:cubicBezTo>
                  <a:cubicBezTo>
                    <a:pt x="771510" y="374436"/>
                    <a:pt x="771510" y="374436"/>
                    <a:pt x="771510" y="374436"/>
                  </a:cubicBezTo>
                  <a:cubicBezTo>
                    <a:pt x="774368" y="383009"/>
                    <a:pt x="778177" y="391581"/>
                    <a:pt x="781035" y="399201"/>
                  </a:cubicBezTo>
                  <a:cubicBezTo>
                    <a:pt x="830565" y="370626"/>
                    <a:pt x="881047" y="344909"/>
                    <a:pt x="929625" y="313476"/>
                  </a:cubicBezTo>
                  <a:cubicBezTo>
                    <a:pt x="973440" y="287759"/>
                    <a:pt x="976297" y="252516"/>
                    <a:pt x="944865" y="208701"/>
                  </a:cubicBezTo>
                  <a:close/>
                  <a:moveTo>
                    <a:pt x="410512" y="26774"/>
                  </a:moveTo>
                  <a:cubicBezTo>
                    <a:pt x="410512" y="26774"/>
                    <a:pt x="410512" y="26774"/>
                    <a:pt x="410512" y="26774"/>
                  </a:cubicBezTo>
                  <a:cubicBezTo>
                    <a:pt x="410512" y="26774"/>
                    <a:pt x="410512" y="26774"/>
                    <a:pt x="410512" y="26774"/>
                  </a:cubicBezTo>
                  <a:cubicBezTo>
                    <a:pt x="410512" y="26774"/>
                    <a:pt x="410512" y="26774"/>
                    <a:pt x="410512" y="26774"/>
                  </a:cubicBezTo>
                  <a:close/>
                </a:path>
              </a:pathLst>
            </a:custGeom>
            <a:solidFill>
              <a:srgbClr val="7E8389"/>
            </a:solidFill>
            <a:ln w="9525" cap="flat">
              <a:noFill/>
              <a:prstDash val="solid"/>
              <a:miter/>
            </a:ln>
          </p:spPr>
          <p:txBody>
            <a:bodyPr rtlCol="0" anchor="ctr"/>
            <a:lstStyle/>
            <a:p>
              <a:endParaRPr lang="en-US"/>
            </a:p>
          </p:txBody>
        </p:sp>
      </p:grpSp>
      <p:grpSp>
        <p:nvGrpSpPr>
          <p:cNvPr id="95" name="Group 94">
            <a:extLst>
              <a:ext uri="{FF2B5EF4-FFF2-40B4-BE49-F238E27FC236}">
                <a16:creationId xmlns:a16="http://schemas.microsoft.com/office/drawing/2014/main" id="{C3F13E91-0639-47B9-9037-CB7395DA7C82}"/>
              </a:ext>
            </a:extLst>
          </p:cNvPr>
          <p:cNvGrpSpPr/>
          <p:nvPr/>
        </p:nvGrpSpPr>
        <p:grpSpPr>
          <a:xfrm>
            <a:off x="1106770" y="2807066"/>
            <a:ext cx="667422" cy="680015"/>
            <a:chOff x="8487521" y="2183016"/>
            <a:chExt cx="667422" cy="680015"/>
          </a:xfrm>
        </p:grpSpPr>
        <p:sp>
          <p:nvSpPr>
            <p:cNvPr id="96" name="Freeform: Shape 95">
              <a:extLst>
                <a:ext uri="{FF2B5EF4-FFF2-40B4-BE49-F238E27FC236}">
                  <a16:creationId xmlns:a16="http://schemas.microsoft.com/office/drawing/2014/main" id="{C8EEC343-6659-43A0-A777-8E7BE31A9DB6}"/>
                </a:ext>
              </a:extLst>
            </p:cNvPr>
            <p:cNvSpPr/>
            <p:nvPr/>
          </p:nvSpPr>
          <p:spPr>
            <a:xfrm>
              <a:off x="8487521" y="2183016"/>
              <a:ext cx="667422" cy="680015"/>
            </a:xfrm>
            <a:custGeom>
              <a:avLst/>
              <a:gdLst>
                <a:gd name="connsiteX0" fmla="*/ 1350400 w 2019300"/>
                <a:gd name="connsiteY0" fmla="*/ 296521 h 2057400"/>
                <a:gd name="connsiteX1" fmla="*/ 1590430 w 2019300"/>
                <a:gd name="connsiteY1" fmla="*/ 222226 h 2057400"/>
                <a:gd name="connsiteX2" fmla="*/ 1624719 w 2019300"/>
                <a:gd name="connsiteY2" fmla="*/ 225083 h 2057400"/>
                <a:gd name="connsiteX3" fmla="*/ 1606622 w 2019300"/>
                <a:gd name="connsiteY3" fmla="*/ 253658 h 2057400"/>
                <a:gd name="connsiteX4" fmla="*/ 1440887 w 2019300"/>
                <a:gd name="connsiteY4" fmla="*/ 365101 h 2057400"/>
                <a:gd name="connsiteX5" fmla="*/ 1413265 w 2019300"/>
                <a:gd name="connsiteY5" fmla="*/ 404153 h 2057400"/>
                <a:gd name="connsiteX6" fmla="*/ 1456127 w 2019300"/>
                <a:gd name="connsiteY6" fmla="*/ 413678 h 2057400"/>
                <a:gd name="connsiteX7" fmla="*/ 1629482 w 2019300"/>
                <a:gd name="connsiteY7" fmla="*/ 387008 h 2057400"/>
                <a:gd name="connsiteX8" fmla="*/ 1706635 w 2019300"/>
                <a:gd name="connsiteY8" fmla="*/ 391771 h 2057400"/>
                <a:gd name="connsiteX9" fmla="*/ 1679965 w 2019300"/>
                <a:gd name="connsiteY9" fmla="*/ 462255 h 2057400"/>
                <a:gd name="connsiteX10" fmla="*/ 1583762 w 2019300"/>
                <a:gd name="connsiteY10" fmla="*/ 591796 h 2057400"/>
                <a:gd name="connsiteX11" fmla="*/ 1625672 w 2019300"/>
                <a:gd name="connsiteY11" fmla="*/ 691808 h 2057400"/>
                <a:gd name="connsiteX12" fmla="*/ 1898087 w 2019300"/>
                <a:gd name="connsiteY12" fmla="*/ 728003 h 2057400"/>
                <a:gd name="connsiteX13" fmla="*/ 1929519 w 2019300"/>
                <a:gd name="connsiteY13" fmla="*/ 739433 h 2057400"/>
                <a:gd name="connsiteX14" fmla="*/ 1902850 w 2019300"/>
                <a:gd name="connsiteY14" fmla="*/ 762293 h 2057400"/>
                <a:gd name="connsiteX15" fmla="*/ 1734257 w 2019300"/>
                <a:gd name="connsiteY15" fmla="*/ 823253 h 2057400"/>
                <a:gd name="connsiteX16" fmla="*/ 1663772 w 2019300"/>
                <a:gd name="connsiteY16" fmla="*/ 849923 h 2057400"/>
                <a:gd name="connsiteX17" fmla="*/ 1667582 w 2019300"/>
                <a:gd name="connsiteY17" fmla="*/ 879451 h 2057400"/>
                <a:gd name="connsiteX18" fmla="*/ 1671392 w 2019300"/>
                <a:gd name="connsiteY18" fmla="*/ 918503 h 2057400"/>
                <a:gd name="connsiteX19" fmla="*/ 1683775 w 2019300"/>
                <a:gd name="connsiteY19" fmla="*/ 995655 h 2057400"/>
                <a:gd name="connsiteX20" fmla="*/ 2014292 w 2019300"/>
                <a:gd name="connsiteY20" fmla="*/ 1127101 h 2057400"/>
                <a:gd name="connsiteX21" fmla="*/ 2021912 w 2019300"/>
                <a:gd name="connsiteY21" fmla="*/ 1136626 h 2057400"/>
                <a:gd name="connsiteX22" fmla="*/ 1657105 w 2019300"/>
                <a:gd name="connsiteY22" fmla="*/ 1147103 h 2057400"/>
                <a:gd name="connsiteX23" fmla="*/ 1585667 w 2019300"/>
                <a:gd name="connsiteY23" fmla="*/ 1172821 h 2057400"/>
                <a:gd name="connsiteX24" fmla="*/ 1610432 w 2019300"/>
                <a:gd name="connsiteY24" fmla="*/ 1245211 h 2057400"/>
                <a:gd name="connsiteX25" fmla="*/ 1659010 w 2019300"/>
                <a:gd name="connsiteY25" fmla="*/ 1289978 h 2057400"/>
                <a:gd name="connsiteX26" fmla="*/ 1653294 w 2019300"/>
                <a:gd name="connsiteY26" fmla="*/ 1337603 h 2057400"/>
                <a:gd name="connsiteX27" fmla="*/ 1564712 w 2019300"/>
                <a:gd name="connsiteY27" fmla="*/ 1345223 h 2057400"/>
                <a:gd name="connsiteX28" fmla="*/ 1464700 w 2019300"/>
                <a:gd name="connsiteY28" fmla="*/ 1395705 h 2057400"/>
                <a:gd name="connsiteX29" fmla="*/ 1339922 w 2019300"/>
                <a:gd name="connsiteY29" fmla="*/ 1610018 h 2057400"/>
                <a:gd name="connsiteX30" fmla="*/ 1334207 w 2019300"/>
                <a:gd name="connsiteY30" fmla="*/ 1766228 h 2057400"/>
                <a:gd name="connsiteX31" fmla="*/ 1323730 w 2019300"/>
                <a:gd name="connsiteY31" fmla="*/ 1807186 h 2057400"/>
                <a:gd name="connsiteX32" fmla="*/ 1291344 w 2019300"/>
                <a:gd name="connsiteY32" fmla="*/ 1776705 h 2057400"/>
                <a:gd name="connsiteX33" fmla="*/ 1259912 w 2019300"/>
                <a:gd name="connsiteY33" fmla="*/ 1712888 h 2057400"/>
                <a:gd name="connsiteX34" fmla="*/ 1139897 w 2019300"/>
                <a:gd name="connsiteY34" fmla="*/ 1650023 h 2057400"/>
                <a:gd name="connsiteX35" fmla="*/ 953207 w 2019300"/>
                <a:gd name="connsiteY35" fmla="*/ 1700505 h 2057400"/>
                <a:gd name="connsiteX36" fmla="*/ 884627 w 2019300"/>
                <a:gd name="connsiteY36" fmla="*/ 1788136 h 2057400"/>
                <a:gd name="connsiteX37" fmla="*/ 766517 w 2019300"/>
                <a:gd name="connsiteY37" fmla="*/ 2031976 h 2057400"/>
                <a:gd name="connsiteX38" fmla="*/ 735085 w 2019300"/>
                <a:gd name="connsiteY38" fmla="*/ 2063408 h 2057400"/>
                <a:gd name="connsiteX39" fmla="*/ 747467 w 2019300"/>
                <a:gd name="connsiteY39" fmla="*/ 1930058 h 2057400"/>
                <a:gd name="connsiteX40" fmla="*/ 762707 w 2019300"/>
                <a:gd name="connsiteY40" fmla="*/ 1765276 h 2057400"/>
                <a:gd name="connsiteX41" fmla="*/ 683649 w 2019300"/>
                <a:gd name="connsiteY41" fmla="*/ 1688123 h 2057400"/>
                <a:gd name="connsiteX42" fmla="*/ 517915 w 2019300"/>
                <a:gd name="connsiteY42" fmla="*/ 1725271 h 2057400"/>
                <a:gd name="connsiteX43" fmla="*/ 380755 w 2019300"/>
                <a:gd name="connsiteY43" fmla="*/ 1762418 h 2057400"/>
                <a:gd name="connsiteX44" fmla="*/ 323605 w 2019300"/>
                <a:gd name="connsiteY44" fmla="*/ 1719555 h 2057400"/>
                <a:gd name="connsiteX45" fmla="*/ 349322 w 2019300"/>
                <a:gd name="connsiteY45" fmla="*/ 1595730 h 2057400"/>
                <a:gd name="connsiteX46" fmla="*/ 255024 w 2019300"/>
                <a:gd name="connsiteY46" fmla="*/ 1460476 h 2057400"/>
                <a:gd name="connsiteX47" fmla="*/ 202637 w 2019300"/>
                <a:gd name="connsiteY47" fmla="*/ 1460476 h 2057400"/>
                <a:gd name="connsiteX48" fmla="*/ 155012 w 2019300"/>
                <a:gd name="connsiteY48" fmla="*/ 1377608 h 2057400"/>
                <a:gd name="connsiteX49" fmla="*/ 174062 w 2019300"/>
                <a:gd name="connsiteY49" fmla="*/ 1147103 h 2057400"/>
                <a:gd name="connsiteX50" fmla="*/ 143582 w 2019300"/>
                <a:gd name="connsiteY50" fmla="*/ 1008990 h 2057400"/>
                <a:gd name="connsiteX51" fmla="*/ 150249 w 2019300"/>
                <a:gd name="connsiteY51" fmla="*/ 938505 h 2057400"/>
                <a:gd name="connsiteX52" fmla="*/ 102624 w 2019300"/>
                <a:gd name="connsiteY52" fmla="*/ 835636 h 2057400"/>
                <a:gd name="connsiteX53" fmla="*/ 33092 w 2019300"/>
                <a:gd name="connsiteY53" fmla="*/ 821348 h 2057400"/>
                <a:gd name="connsiteX54" fmla="*/ 707 w 2019300"/>
                <a:gd name="connsiteY54" fmla="*/ 809918 h 2057400"/>
                <a:gd name="connsiteX55" fmla="*/ 18805 w 2019300"/>
                <a:gd name="connsiteY55" fmla="*/ 778486 h 2057400"/>
                <a:gd name="connsiteX56" fmla="*/ 105482 w 2019300"/>
                <a:gd name="connsiteY56" fmla="*/ 711811 h 2057400"/>
                <a:gd name="connsiteX57" fmla="*/ 175967 w 2019300"/>
                <a:gd name="connsiteY57" fmla="*/ 487973 h 2057400"/>
                <a:gd name="connsiteX58" fmla="*/ 132152 w 2019300"/>
                <a:gd name="connsiteY58" fmla="*/ 358433 h 2057400"/>
                <a:gd name="connsiteX59" fmla="*/ 63572 w 2019300"/>
                <a:gd name="connsiteY59" fmla="*/ 173648 h 2057400"/>
                <a:gd name="connsiteX60" fmla="*/ 58810 w 2019300"/>
                <a:gd name="connsiteY60" fmla="*/ 127928 h 2057400"/>
                <a:gd name="connsiteX61" fmla="*/ 97862 w 2019300"/>
                <a:gd name="connsiteY61" fmla="*/ 154598 h 2057400"/>
                <a:gd name="connsiteX62" fmla="*/ 186445 w 2019300"/>
                <a:gd name="connsiteY62" fmla="*/ 251753 h 2057400"/>
                <a:gd name="connsiteX63" fmla="*/ 209305 w 2019300"/>
                <a:gd name="connsiteY63" fmla="*/ 266993 h 2057400"/>
                <a:gd name="connsiteX64" fmla="*/ 290267 w 2019300"/>
                <a:gd name="connsiteY64" fmla="*/ 352718 h 2057400"/>
                <a:gd name="connsiteX65" fmla="*/ 344560 w 2019300"/>
                <a:gd name="connsiteY65" fmla="*/ 347955 h 2057400"/>
                <a:gd name="connsiteX66" fmla="*/ 379802 w 2019300"/>
                <a:gd name="connsiteY66" fmla="*/ 286996 h 2057400"/>
                <a:gd name="connsiteX67" fmla="*/ 485530 w 2019300"/>
                <a:gd name="connsiteY67" fmla="*/ 108878 h 2057400"/>
                <a:gd name="connsiteX68" fmla="*/ 534107 w 2019300"/>
                <a:gd name="connsiteY68" fmla="*/ 22201 h 2057400"/>
                <a:gd name="connsiteX69" fmla="*/ 581732 w 2019300"/>
                <a:gd name="connsiteY69" fmla="*/ 19343 h 2057400"/>
                <a:gd name="connsiteX70" fmla="*/ 648407 w 2019300"/>
                <a:gd name="connsiteY70" fmla="*/ 128880 h 2057400"/>
                <a:gd name="connsiteX71" fmla="*/ 688412 w 2019300"/>
                <a:gd name="connsiteY71" fmla="*/ 181268 h 2057400"/>
                <a:gd name="connsiteX72" fmla="*/ 826524 w 2019300"/>
                <a:gd name="connsiteY72" fmla="*/ 136501 h 2057400"/>
                <a:gd name="connsiteX73" fmla="*/ 907487 w 2019300"/>
                <a:gd name="connsiteY73" fmla="*/ 94590 h 2057400"/>
                <a:gd name="connsiteX74" fmla="*/ 953207 w 2019300"/>
                <a:gd name="connsiteY74" fmla="*/ 139358 h 2057400"/>
                <a:gd name="connsiteX75" fmla="*/ 1010357 w 2019300"/>
                <a:gd name="connsiteY75" fmla="*/ 163170 h 2057400"/>
                <a:gd name="connsiteX76" fmla="*/ 1076080 w 2019300"/>
                <a:gd name="connsiteY76" fmla="*/ 109830 h 2057400"/>
                <a:gd name="connsiteX77" fmla="*/ 1155137 w 2019300"/>
                <a:gd name="connsiteY77" fmla="*/ 34583 h 2057400"/>
                <a:gd name="connsiteX78" fmla="*/ 1199905 w 2019300"/>
                <a:gd name="connsiteY78" fmla="*/ 46013 h 2057400"/>
                <a:gd name="connsiteX79" fmla="*/ 1231337 w 2019300"/>
                <a:gd name="connsiteY79" fmla="*/ 145073 h 2057400"/>
                <a:gd name="connsiteX80" fmla="*/ 1258007 w 2019300"/>
                <a:gd name="connsiteY80" fmla="*/ 260326 h 2057400"/>
                <a:gd name="connsiteX81" fmla="*/ 1350400 w 2019300"/>
                <a:gd name="connsiteY81" fmla="*/ 296521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019300" h="2057400">
                  <a:moveTo>
                    <a:pt x="1350400" y="296521"/>
                  </a:moveTo>
                  <a:cubicBezTo>
                    <a:pt x="1430410" y="271755"/>
                    <a:pt x="1509467" y="246038"/>
                    <a:pt x="1590430" y="222226"/>
                  </a:cubicBezTo>
                  <a:cubicBezTo>
                    <a:pt x="1600907" y="219368"/>
                    <a:pt x="1617100" y="209843"/>
                    <a:pt x="1624719" y="225083"/>
                  </a:cubicBezTo>
                  <a:cubicBezTo>
                    <a:pt x="1632340" y="240323"/>
                    <a:pt x="1616147" y="246990"/>
                    <a:pt x="1606622" y="253658"/>
                  </a:cubicBezTo>
                  <a:cubicBezTo>
                    <a:pt x="1551377" y="290805"/>
                    <a:pt x="1496132" y="327953"/>
                    <a:pt x="1440887" y="365101"/>
                  </a:cubicBezTo>
                  <a:cubicBezTo>
                    <a:pt x="1426600" y="374626"/>
                    <a:pt x="1405644" y="383198"/>
                    <a:pt x="1413265" y="404153"/>
                  </a:cubicBezTo>
                  <a:cubicBezTo>
                    <a:pt x="1419932" y="422251"/>
                    <a:pt x="1440887" y="413678"/>
                    <a:pt x="1456127" y="413678"/>
                  </a:cubicBezTo>
                  <a:cubicBezTo>
                    <a:pt x="1515182" y="413678"/>
                    <a:pt x="1571380" y="395580"/>
                    <a:pt x="1629482" y="387008"/>
                  </a:cubicBezTo>
                  <a:cubicBezTo>
                    <a:pt x="1656152" y="383198"/>
                    <a:pt x="1692347" y="372721"/>
                    <a:pt x="1706635" y="391771"/>
                  </a:cubicBezTo>
                  <a:cubicBezTo>
                    <a:pt x="1723780" y="413678"/>
                    <a:pt x="1695205" y="440348"/>
                    <a:pt x="1679965" y="462255"/>
                  </a:cubicBezTo>
                  <a:cubicBezTo>
                    <a:pt x="1649485" y="506071"/>
                    <a:pt x="1613290" y="547028"/>
                    <a:pt x="1583762" y="591796"/>
                  </a:cubicBezTo>
                  <a:cubicBezTo>
                    <a:pt x="1543757" y="653708"/>
                    <a:pt x="1554235" y="679426"/>
                    <a:pt x="1625672" y="691808"/>
                  </a:cubicBezTo>
                  <a:cubicBezTo>
                    <a:pt x="1716160" y="707048"/>
                    <a:pt x="1806647" y="715621"/>
                    <a:pt x="1898087" y="728003"/>
                  </a:cubicBezTo>
                  <a:cubicBezTo>
                    <a:pt x="1909517" y="729908"/>
                    <a:pt x="1927615" y="722288"/>
                    <a:pt x="1929519" y="739433"/>
                  </a:cubicBezTo>
                  <a:cubicBezTo>
                    <a:pt x="1931425" y="753721"/>
                    <a:pt x="1914280" y="758483"/>
                    <a:pt x="1902850" y="762293"/>
                  </a:cubicBezTo>
                  <a:cubicBezTo>
                    <a:pt x="1846652" y="783248"/>
                    <a:pt x="1792360" y="808965"/>
                    <a:pt x="1734257" y="823253"/>
                  </a:cubicBezTo>
                  <a:cubicBezTo>
                    <a:pt x="1709492" y="828968"/>
                    <a:pt x="1685680" y="838493"/>
                    <a:pt x="1663772" y="849923"/>
                  </a:cubicBezTo>
                  <a:cubicBezTo>
                    <a:pt x="1644722" y="859448"/>
                    <a:pt x="1640912" y="874688"/>
                    <a:pt x="1667582" y="879451"/>
                  </a:cubicBezTo>
                  <a:cubicBezTo>
                    <a:pt x="1711397" y="888023"/>
                    <a:pt x="1686632" y="905168"/>
                    <a:pt x="1671392" y="918503"/>
                  </a:cubicBezTo>
                  <a:cubicBezTo>
                    <a:pt x="1615194" y="968986"/>
                    <a:pt x="1615194" y="968033"/>
                    <a:pt x="1683775" y="995655"/>
                  </a:cubicBezTo>
                  <a:cubicBezTo>
                    <a:pt x="1794265" y="1039471"/>
                    <a:pt x="1904755" y="1083286"/>
                    <a:pt x="2014292" y="1127101"/>
                  </a:cubicBezTo>
                  <a:cubicBezTo>
                    <a:pt x="2016197" y="1128053"/>
                    <a:pt x="2018102" y="1130911"/>
                    <a:pt x="2021912" y="1136626"/>
                  </a:cubicBezTo>
                  <a:cubicBezTo>
                    <a:pt x="1899040" y="1137578"/>
                    <a:pt x="1778072" y="1152818"/>
                    <a:pt x="1657105" y="1147103"/>
                  </a:cubicBezTo>
                  <a:cubicBezTo>
                    <a:pt x="1630435" y="1146151"/>
                    <a:pt x="1599002" y="1143293"/>
                    <a:pt x="1585667" y="1172821"/>
                  </a:cubicBezTo>
                  <a:cubicBezTo>
                    <a:pt x="1573285" y="1201396"/>
                    <a:pt x="1595192" y="1224255"/>
                    <a:pt x="1610432" y="1245211"/>
                  </a:cubicBezTo>
                  <a:cubicBezTo>
                    <a:pt x="1623767" y="1262355"/>
                    <a:pt x="1640912" y="1277596"/>
                    <a:pt x="1659010" y="1289978"/>
                  </a:cubicBezTo>
                  <a:cubicBezTo>
                    <a:pt x="1693300" y="1311886"/>
                    <a:pt x="1686632" y="1322363"/>
                    <a:pt x="1653294" y="1337603"/>
                  </a:cubicBezTo>
                  <a:cubicBezTo>
                    <a:pt x="1623767" y="1350938"/>
                    <a:pt x="1594240" y="1346176"/>
                    <a:pt x="1564712" y="1345223"/>
                  </a:cubicBezTo>
                  <a:cubicBezTo>
                    <a:pt x="1520897" y="1344271"/>
                    <a:pt x="1493275" y="1362368"/>
                    <a:pt x="1464700" y="1395705"/>
                  </a:cubicBezTo>
                  <a:cubicBezTo>
                    <a:pt x="1409455" y="1460476"/>
                    <a:pt x="1358019" y="1525246"/>
                    <a:pt x="1339922" y="1610018"/>
                  </a:cubicBezTo>
                  <a:cubicBezTo>
                    <a:pt x="1328492" y="1662405"/>
                    <a:pt x="1337065" y="1713840"/>
                    <a:pt x="1334207" y="1766228"/>
                  </a:cubicBezTo>
                  <a:cubicBezTo>
                    <a:pt x="1333255" y="1780515"/>
                    <a:pt x="1343732" y="1803376"/>
                    <a:pt x="1323730" y="1807186"/>
                  </a:cubicBezTo>
                  <a:cubicBezTo>
                    <a:pt x="1307537" y="1810996"/>
                    <a:pt x="1298965" y="1790040"/>
                    <a:pt x="1291344" y="1776705"/>
                  </a:cubicBezTo>
                  <a:cubicBezTo>
                    <a:pt x="1279915" y="1755751"/>
                    <a:pt x="1269437" y="1734796"/>
                    <a:pt x="1259912" y="1712888"/>
                  </a:cubicBezTo>
                  <a:cubicBezTo>
                    <a:pt x="1234194" y="1656690"/>
                    <a:pt x="1199905" y="1636688"/>
                    <a:pt x="1139897" y="1650023"/>
                  </a:cubicBezTo>
                  <a:cubicBezTo>
                    <a:pt x="1077032" y="1664311"/>
                    <a:pt x="1014167" y="1679551"/>
                    <a:pt x="953207" y="1700505"/>
                  </a:cubicBezTo>
                  <a:cubicBezTo>
                    <a:pt x="915107" y="1713840"/>
                    <a:pt x="900820" y="1752893"/>
                    <a:pt x="884627" y="1788136"/>
                  </a:cubicBezTo>
                  <a:cubicBezTo>
                    <a:pt x="845574" y="1869098"/>
                    <a:pt x="806522" y="1951013"/>
                    <a:pt x="766517" y="2031976"/>
                  </a:cubicBezTo>
                  <a:cubicBezTo>
                    <a:pt x="760802" y="2044358"/>
                    <a:pt x="752230" y="2054835"/>
                    <a:pt x="735085" y="2063408"/>
                  </a:cubicBezTo>
                  <a:cubicBezTo>
                    <a:pt x="738895" y="2018640"/>
                    <a:pt x="740799" y="1974826"/>
                    <a:pt x="747467" y="1930058"/>
                  </a:cubicBezTo>
                  <a:cubicBezTo>
                    <a:pt x="755087" y="1875765"/>
                    <a:pt x="765565" y="1821473"/>
                    <a:pt x="762707" y="1765276"/>
                  </a:cubicBezTo>
                  <a:cubicBezTo>
                    <a:pt x="759849" y="1701458"/>
                    <a:pt x="745562" y="1689076"/>
                    <a:pt x="683649" y="1688123"/>
                  </a:cubicBezTo>
                  <a:cubicBezTo>
                    <a:pt x="625547" y="1687171"/>
                    <a:pt x="572207" y="1708126"/>
                    <a:pt x="517915" y="1725271"/>
                  </a:cubicBezTo>
                  <a:cubicBezTo>
                    <a:pt x="473147" y="1739558"/>
                    <a:pt x="425522" y="1744321"/>
                    <a:pt x="380755" y="1762418"/>
                  </a:cubicBezTo>
                  <a:cubicBezTo>
                    <a:pt x="342655" y="1777658"/>
                    <a:pt x="325510" y="1760513"/>
                    <a:pt x="323605" y="1719555"/>
                  </a:cubicBezTo>
                  <a:cubicBezTo>
                    <a:pt x="321699" y="1675740"/>
                    <a:pt x="331224" y="1632878"/>
                    <a:pt x="349322" y="1595730"/>
                  </a:cubicBezTo>
                  <a:cubicBezTo>
                    <a:pt x="384565" y="1523340"/>
                    <a:pt x="347417" y="1468096"/>
                    <a:pt x="255024" y="1460476"/>
                  </a:cubicBezTo>
                  <a:cubicBezTo>
                    <a:pt x="237880" y="1458571"/>
                    <a:pt x="219782" y="1460476"/>
                    <a:pt x="202637" y="1460476"/>
                  </a:cubicBezTo>
                  <a:cubicBezTo>
                    <a:pt x="145487" y="1458571"/>
                    <a:pt x="115007" y="1413803"/>
                    <a:pt x="155012" y="1377608"/>
                  </a:cubicBezTo>
                  <a:cubicBezTo>
                    <a:pt x="236927" y="1302361"/>
                    <a:pt x="196922" y="1225208"/>
                    <a:pt x="174062" y="1147103"/>
                  </a:cubicBezTo>
                  <a:cubicBezTo>
                    <a:pt x="160727" y="1101383"/>
                    <a:pt x="152155" y="1054711"/>
                    <a:pt x="143582" y="1008990"/>
                  </a:cubicBezTo>
                  <a:cubicBezTo>
                    <a:pt x="139772" y="986130"/>
                    <a:pt x="140724" y="962318"/>
                    <a:pt x="150249" y="938505"/>
                  </a:cubicBezTo>
                  <a:cubicBezTo>
                    <a:pt x="171205" y="884213"/>
                    <a:pt x="156917" y="854686"/>
                    <a:pt x="102624" y="835636"/>
                  </a:cubicBezTo>
                  <a:cubicBezTo>
                    <a:pt x="79764" y="828015"/>
                    <a:pt x="57857" y="820396"/>
                    <a:pt x="33092" y="821348"/>
                  </a:cubicBezTo>
                  <a:cubicBezTo>
                    <a:pt x="21662" y="822301"/>
                    <a:pt x="5470" y="827063"/>
                    <a:pt x="707" y="809918"/>
                  </a:cubicBezTo>
                  <a:cubicBezTo>
                    <a:pt x="-3103" y="795630"/>
                    <a:pt x="9280" y="786105"/>
                    <a:pt x="18805" y="778486"/>
                  </a:cubicBezTo>
                  <a:cubicBezTo>
                    <a:pt x="47380" y="755626"/>
                    <a:pt x="75002" y="732765"/>
                    <a:pt x="105482" y="711811"/>
                  </a:cubicBezTo>
                  <a:cubicBezTo>
                    <a:pt x="231212" y="626086"/>
                    <a:pt x="230260" y="626086"/>
                    <a:pt x="175967" y="487973"/>
                  </a:cubicBezTo>
                  <a:cubicBezTo>
                    <a:pt x="159774" y="446063"/>
                    <a:pt x="135010" y="406058"/>
                    <a:pt x="132152" y="358433"/>
                  </a:cubicBezTo>
                  <a:cubicBezTo>
                    <a:pt x="113102" y="295568"/>
                    <a:pt x="84527" y="235561"/>
                    <a:pt x="63572" y="173648"/>
                  </a:cubicBezTo>
                  <a:cubicBezTo>
                    <a:pt x="58810" y="158408"/>
                    <a:pt x="40712" y="138405"/>
                    <a:pt x="58810" y="127928"/>
                  </a:cubicBezTo>
                  <a:cubicBezTo>
                    <a:pt x="75002" y="118403"/>
                    <a:pt x="88337" y="142215"/>
                    <a:pt x="97862" y="154598"/>
                  </a:cubicBezTo>
                  <a:cubicBezTo>
                    <a:pt x="124532" y="189840"/>
                    <a:pt x="155012" y="221273"/>
                    <a:pt x="186445" y="251753"/>
                  </a:cubicBezTo>
                  <a:cubicBezTo>
                    <a:pt x="193112" y="258420"/>
                    <a:pt x="199780" y="266040"/>
                    <a:pt x="209305" y="266993"/>
                  </a:cubicBezTo>
                  <a:cubicBezTo>
                    <a:pt x="240737" y="291758"/>
                    <a:pt x="265502" y="322238"/>
                    <a:pt x="290267" y="352718"/>
                  </a:cubicBezTo>
                  <a:cubicBezTo>
                    <a:pt x="311222" y="379388"/>
                    <a:pt x="328367" y="387961"/>
                    <a:pt x="344560" y="347955"/>
                  </a:cubicBezTo>
                  <a:cubicBezTo>
                    <a:pt x="353132" y="326048"/>
                    <a:pt x="367420" y="306998"/>
                    <a:pt x="379802" y="286996"/>
                  </a:cubicBezTo>
                  <a:cubicBezTo>
                    <a:pt x="424570" y="232703"/>
                    <a:pt x="450287" y="168886"/>
                    <a:pt x="485530" y="108878"/>
                  </a:cubicBezTo>
                  <a:cubicBezTo>
                    <a:pt x="502674" y="80303"/>
                    <a:pt x="520772" y="52680"/>
                    <a:pt x="534107" y="22201"/>
                  </a:cubicBezTo>
                  <a:cubicBezTo>
                    <a:pt x="549347" y="-11137"/>
                    <a:pt x="565540" y="-2564"/>
                    <a:pt x="581732" y="19343"/>
                  </a:cubicBezTo>
                  <a:cubicBezTo>
                    <a:pt x="607449" y="53633"/>
                    <a:pt x="626499" y="91733"/>
                    <a:pt x="648407" y="128880"/>
                  </a:cubicBezTo>
                  <a:cubicBezTo>
                    <a:pt x="659837" y="147930"/>
                    <a:pt x="670315" y="167933"/>
                    <a:pt x="688412" y="181268"/>
                  </a:cubicBezTo>
                  <a:cubicBezTo>
                    <a:pt x="768422" y="220320"/>
                    <a:pt x="804617" y="189840"/>
                    <a:pt x="826524" y="136501"/>
                  </a:cubicBezTo>
                  <a:cubicBezTo>
                    <a:pt x="841765" y="98401"/>
                    <a:pt x="878912" y="101258"/>
                    <a:pt x="907487" y="94590"/>
                  </a:cubicBezTo>
                  <a:cubicBezTo>
                    <a:pt x="935110" y="87923"/>
                    <a:pt x="950349" y="117451"/>
                    <a:pt x="953207" y="139358"/>
                  </a:cubicBezTo>
                  <a:cubicBezTo>
                    <a:pt x="958922" y="186030"/>
                    <a:pt x="986544" y="174601"/>
                    <a:pt x="1010357" y="163170"/>
                  </a:cubicBezTo>
                  <a:cubicBezTo>
                    <a:pt x="1036074" y="151740"/>
                    <a:pt x="1056077" y="129833"/>
                    <a:pt x="1076080" y="109830"/>
                  </a:cubicBezTo>
                  <a:cubicBezTo>
                    <a:pt x="1101797" y="84113"/>
                    <a:pt x="1124657" y="55538"/>
                    <a:pt x="1155137" y="34583"/>
                  </a:cubicBezTo>
                  <a:cubicBezTo>
                    <a:pt x="1175140" y="20295"/>
                    <a:pt x="1188475" y="23153"/>
                    <a:pt x="1199905" y="46013"/>
                  </a:cubicBezTo>
                  <a:cubicBezTo>
                    <a:pt x="1215144" y="77445"/>
                    <a:pt x="1227527" y="109830"/>
                    <a:pt x="1231337" y="145073"/>
                  </a:cubicBezTo>
                  <a:cubicBezTo>
                    <a:pt x="1236100" y="184126"/>
                    <a:pt x="1240862" y="223178"/>
                    <a:pt x="1258007" y="260326"/>
                  </a:cubicBezTo>
                  <a:cubicBezTo>
                    <a:pt x="1283725" y="315571"/>
                    <a:pt x="1291344" y="318428"/>
                    <a:pt x="1350400" y="296521"/>
                  </a:cubicBezTo>
                  <a:close/>
                </a:path>
              </a:pathLst>
            </a:custGeom>
            <a:solidFill>
              <a:srgbClr val="C3C3C3"/>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A056724-5065-4FD8-9693-0D8FFEB4869D}"/>
                </a:ext>
              </a:extLst>
            </p:cNvPr>
            <p:cNvSpPr/>
            <p:nvPr/>
          </p:nvSpPr>
          <p:spPr>
            <a:xfrm>
              <a:off x="8709647" y="2486212"/>
              <a:ext cx="258154" cy="182597"/>
            </a:xfrm>
            <a:custGeom>
              <a:avLst/>
              <a:gdLst>
                <a:gd name="connsiteX0" fmla="*/ 136380 w 781050"/>
                <a:gd name="connsiteY0" fmla="*/ 302168 h 552450"/>
                <a:gd name="connsiteX1" fmla="*/ 390697 w 781050"/>
                <a:gd name="connsiteY1" fmla="*/ 305025 h 552450"/>
                <a:gd name="connsiteX2" fmla="*/ 425940 w 781050"/>
                <a:gd name="connsiteY2" fmla="*/ 275498 h 552450"/>
                <a:gd name="connsiteX3" fmla="*/ 480232 w 781050"/>
                <a:gd name="connsiteY3" fmla="*/ 244065 h 552450"/>
                <a:gd name="connsiteX4" fmla="*/ 512618 w 781050"/>
                <a:gd name="connsiteY4" fmla="*/ 222158 h 552450"/>
                <a:gd name="connsiteX5" fmla="*/ 594532 w 781050"/>
                <a:gd name="connsiteY5" fmla="*/ 148815 h 552450"/>
                <a:gd name="connsiteX6" fmla="*/ 629775 w 781050"/>
                <a:gd name="connsiteY6" fmla="*/ 132623 h 552450"/>
                <a:gd name="connsiteX7" fmla="*/ 576435 w 781050"/>
                <a:gd name="connsiteY7" fmla="*/ 36420 h 552450"/>
                <a:gd name="connsiteX8" fmla="*/ 637395 w 781050"/>
                <a:gd name="connsiteY8" fmla="*/ 56423 h 552450"/>
                <a:gd name="connsiteX9" fmla="*/ 721215 w 781050"/>
                <a:gd name="connsiteY9" fmla="*/ 9750 h 552450"/>
                <a:gd name="connsiteX10" fmla="*/ 781222 w 781050"/>
                <a:gd name="connsiteY10" fmla="*/ 34515 h 552450"/>
                <a:gd name="connsiteX11" fmla="*/ 759315 w 781050"/>
                <a:gd name="connsiteY11" fmla="*/ 235493 h 552450"/>
                <a:gd name="connsiteX12" fmla="*/ 210675 w 781050"/>
                <a:gd name="connsiteY12" fmla="*/ 556485 h 552450"/>
                <a:gd name="connsiteX13" fmla="*/ 14460 w 781050"/>
                <a:gd name="connsiteY13" fmla="*/ 469808 h 552450"/>
                <a:gd name="connsiteX14" fmla="*/ 23032 w 781050"/>
                <a:gd name="connsiteY14" fmla="*/ 417420 h 552450"/>
                <a:gd name="connsiteX15" fmla="*/ 144000 w 781050"/>
                <a:gd name="connsiteY15" fmla="*/ 345983 h 552450"/>
                <a:gd name="connsiteX16" fmla="*/ 136380 w 781050"/>
                <a:gd name="connsiteY16" fmla="*/ 30216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1050" h="552450">
                  <a:moveTo>
                    <a:pt x="136380" y="302168"/>
                  </a:moveTo>
                  <a:cubicBezTo>
                    <a:pt x="221152" y="308835"/>
                    <a:pt x="305925" y="313598"/>
                    <a:pt x="390697" y="305025"/>
                  </a:cubicBezTo>
                  <a:cubicBezTo>
                    <a:pt x="410700" y="303120"/>
                    <a:pt x="420225" y="291690"/>
                    <a:pt x="425940" y="275498"/>
                  </a:cubicBezTo>
                  <a:cubicBezTo>
                    <a:pt x="435465" y="249780"/>
                    <a:pt x="448800" y="233588"/>
                    <a:pt x="480232" y="244065"/>
                  </a:cubicBezTo>
                  <a:cubicBezTo>
                    <a:pt x="496425" y="249780"/>
                    <a:pt x="508807" y="242160"/>
                    <a:pt x="512618" y="222158"/>
                  </a:cubicBezTo>
                  <a:cubicBezTo>
                    <a:pt x="524047" y="157388"/>
                    <a:pt x="532620" y="149768"/>
                    <a:pt x="594532" y="148815"/>
                  </a:cubicBezTo>
                  <a:cubicBezTo>
                    <a:pt x="605963" y="148815"/>
                    <a:pt x="619297" y="148815"/>
                    <a:pt x="629775" y="132623"/>
                  </a:cubicBezTo>
                  <a:cubicBezTo>
                    <a:pt x="570720" y="123098"/>
                    <a:pt x="569768" y="81188"/>
                    <a:pt x="576435" y="36420"/>
                  </a:cubicBezTo>
                  <a:cubicBezTo>
                    <a:pt x="585960" y="75473"/>
                    <a:pt x="606915" y="76425"/>
                    <a:pt x="637395" y="56423"/>
                  </a:cubicBezTo>
                  <a:cubicBezTo>
                    <a:pt x="664065" y="39278"/>
                    <a:pt x="692640" y="24990"/>
                    <a:pt x="721215" y="9750"/>
                  </a:cubicBezTo>
                  <a:cubicBezTo>
                    <a:pt x="751695" y="-7395"/>
                    <a:pt x="773602" y="-3585"/>
                    <a:pt x="781222" y="34515"/>
                  </a:cubicBezTo>
                  <a:cubicBezTo>
                    <a:pt x="796463" y="104048"/>
                    <a:pt x="785032" y="170723"/>
                    <a:pt x="759315" y="235493"/>
                  </a:cubicBezTo>
                  <a:cubicBezTo>
                    <a:pt x="667875" y="465045"/>
                    <a:pt x="443085" y="582203"/>
                    <a:pt x="210675" y="556485"/>
                  </a:cubicBezTo>
                  <a:cubicBezTo>
                    <a:pt x="139238" y="548865"/>
                    <a:pt x="66847" y="528863"/>
                    <a:pt x="14460" y="469808"/>
                  </a:cubicBezTo>
                  <a:cubicBezTo>
                    <a:pt x="-6495" y="445995"/>
                    <a:pt x="-5543" y="432660"/>
                    <a:pt x="23032" y="417420"/>
                  </a:cubicBezTo>
                  <a:cubicBezTo>
                    <a:pt x="63990" y="395513"/>
                    <a:pt x="99232" y="364080"/>
                    <a:pt x="144000" y="345983"/>
                  </a:cubicBezTo>
                  <a:cubicBezTo>
                    <a:pt x="191625" y="326933"/>
                    <a:pt x="123997" y="319313"/>
                    <a:pt x="136380" y="302168"/>
                  </a:cubicBezTo>
                  <a:close/>
                </a:path>
              </a:pathLst>
            </a:custGeom>
            <a:solidFill>
              <a:srgbClr val="DFDFE0"/>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66920A4-CAC3-4C27-B5C3-AFE6AC4924F0}"/>
                </a:ext>
              </a:extLst>
            </p:cNvPr>
            <p:cNvSpPr/>
            <p:nvPr/>
          </p:nvSpPr>
          <p:spPr>
            <a:xfrm>
              <a:off x="8614198" y="2310959"/>
              <a:ext cx="336859" cy="270747"/>
            </a:xfrm>
            <a:custGeom>
              <a:avLst/>
              <a:gdLst>
                <a:gd name="connsiteX0" fmla="*/ 996663 w 1019175"/>
                <a:gd name="connsiteY0" fmla="*/ 219941 h 819150"/>
                <a:gd name="connsiteX1" fmla="*/ 768063 w 1019175"/>
                <a:gd name="connsiteY1" fmla="*/ 45633 h 819150"/>
                <a:gd name="connsiteX2" fmla="*/ 417543 w 1019175"/>
                <a:gd name="connsiteY2" fmla="*/ 23726 h 819150"/>
                <a:gd name="connsiteX3" fmla="*/ 405160 w 1019175"/>
                <a:gd name="connsiteY3" fmla="*/ 27536 h 819150"/>
                <a:gd name="connsiteX4" fmla="*/ 391825 w 1019175"/>
                <a:gd name="connsiteY4" fmla="*/ 28489 h 819150"/>
                <a:gd name="connsiteX5" fmla="*/ 37495 w 1019175"/>
                <a:gd name="connsiteY5" fmla="*/ 754294 h 819150"/>
                <a:gd name="connsiteX6" fmla="*/ 175608 w 1019175"/>
                <a:gd name="connsiteY6" fmla="*/ 800966 h 819150"/>
                <a:gd name="connsiteX7" fmla="*/ 304195 w 1019175"/>
                <a:gd name="connsiteY7" fmla="*/ 706669 h 819150"/>
                <a:gd name="connsiteX8" fmla="*/ 287050 w 1019175"/>
                <a:gd name="connsiteY8" fmla="*/ 687619 h 819150"/>
                <a:gd name="connsiteX9" fmla="*/ 287050 w 1019175"/>
                <a:gd name="connsiteY9" fmla="*/ 687619 h 819150"/>
                <a:gd name="connsiteX10" fmla="*/ 287050 w 1019175"/>
                <a:gd name="connsiteY10" fmla="*/ 687619 h 819150"/>
                <a:gd name="connsiteX11" fmla="*/ 262285 w 1019175"/>
                <a:gd name="connsiteY11" fmla="*/ 675236 h 819150"/>
                <a:gd name="connsiteX12" fmla="*/ 262285 w 1019175"/>
                <a:gd name="connsiteY12" fmla="*/ 675236 h 819150"/>
                <a:gd name="connsiteX13" fmla="*/ 262285 w 1019175"/>
                <a:gd name="connsiteY13" fmla="*/ 675236 h 819150"/>
                <a:gd name="connsiteX14" fmla="*/ 264190 w 1019175"/>
                <a:gd name="connsiteY14" fmla="*/ 622849 h 819150"/>
                <a:gd name="connsiteX15" fmla="*/ 237520 w 1019175"/>
                <a:gd name="connsiteY15" fmla="*/ 549506 h 819150"/>
                <a:gd name="connsiteX16" fmla="*/ 215612 w 1019175"/>
                <a:gd name="connsiteY16" fmla="*/ 523789 h 819150"/>
                <a:gd name="connsiteX17" fmla="*/ 248950 w 1019175"/>
                <a:gd name="connsiteY17" fmla="*/ 523789 h 819150"/>
                <a:gd name="connsiteX18" fmla="*/ 273715 w 1019175"/>
                <a:gd name="connsiteY18" fmla="*/ 443779 h 819150"/>
                <a:gd name="connsiteX19" fmla="*/ 321340 w 1019175"/>
                <a:gd name="connsiteY19" fmla="*/ 323764 h 819150"/>
                <a:gd name="connsiteX20" fmla="*/ 340390 w 1019175"/>
                <a:gd name="connsiteY20" fmla="*/ 308524 h 819150"/>
                <a:gd name="connsiteX21" fmla="*/ 425163 w 1019175"/>
                <a:gd name="connsiteY21" fmla="*/ 294236 h 819150"/>
                <a:gd name="connsiteX22" fmla="*/ 488028 w 1019175"/>
                <a:gd name="connsiteY22" fmla="*/ 272329 h 819150"/>
                <a:gd name="connsiteX23" fmla="*/ 590897 w 1019175"/>
                <a:gd name="connsiteY23" fmla="*/ 225656 h 819150"/>
                <a:gd name="connsiteX24" fmla="*/ 622330 w 1019175"/>
                <a:gd name="connsiteY24" fmla="*/ 229466 h 819150"/>
                <a:gd name="connsiteX25" fmla="*/ 760442 w 1019175"/>
                <a:gd name="connsiteY25" fmla="*/ 301856 h 819150"/>
                <a:gd name="connsiteX26" fmla="*/ 800447 w 1019175"/>
                <a:gd name="connsiteY26" fmla="*/ 374246 h 819150"/>
                <a:gd name="connsiteX27" fmla="*/ 816640 w 1019175"/>
                <a:gd name="connsiteY27" fmla="*/ 394249 h 819150"/>
                <a:gd name="connsiteX28" fmla="*/ 816640 w 1019175"/>
                <a:gd name="connsiteY28" fmla="*/ 394249 h 819150"/>
                <a:gd name="connsiteX29" fmla="*/ 827117 w 1019175"/>
                <a:gd name="connsiteY29" fmla="*/ 420919 h 819150"/>
                <a:gd name="connsiteX30" fmla="*/ 983328 w 1019175"/>
                <a:gd name="connsiteY30" fmla="*/ 330431 h 819150"/>
                <a:gd name="connsiteX31" fmla="*/ 996663 w 1019175"/>
                <a:gd name="connsiteY31" fmla="*/ 219941 h 819150"/>
                <a:gd name="connsiteX32" fmla="*/ 432783 w 1019175"/>
                <a:gd name="connsiteY32" fmla="*/ 27536 h 819150"/>
                <a:gd name="connsiteX33" fmla="*/ 432783 w 1019175"/>
                <a:gd name="connsiteY33" fmla="*/ 27536 h 819150"/>
                <a:gd name="connsiteX34" fmla="*/ 432783 w 1019175"/>
                <a:gd name="connsiteY34" fmla="*/ 27536 h 819150"/>
                <a:gd name="connsiteX35" fmla="*/ 432783 w 1019175"/>
                <a:gd name="connsiteY35" fmla="*/ 27536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19175" h="819150">
                  <a:moveTo>
                    <a:pt x="996663" y="219941"/>
                  </a:moveTo>
                  <a:cubicBezTo>
                    <a:pt x="937608" y="139931"/>
                    <a:pt x="859503" y="80876"/>
                    <a:pt x="768063" y="45633"/>
                  </a:cubicBezTo>
                  <a:cubicBezTo>
                    <a:pt x="654715" y="866"/>
                    <a:pt x="536605" y="-19136"/>
                    <a:pt x="417543" y="23726"/>
                  </a:cubicBezTo>
                  <a:cubicBezTo>
                    <a:pt x="413733" y="23726"/>
                    <a:pt x="409922" y="25631"/>
                    <a:pt x="405160" y="27536"/>
                  </a:cubicBezTo>
                  <a:cubicBezTo>
                    <a:pt x="400397" y="27536"/>
                    <a:pt x="395635" y="27536"/>
                    <a:pt x="391825" y="28489"/>
                  </a:cubicBezTo>
                  <a:cubicBezTo>
                    <a:pt x="85120" y="118976"/>
                    <a:pt x="-78710" y="449494"/>
                    <a:pt x="37495" y="754294"/>
                  </a:cubicBezTo>
                  <a:cubicBezTo>
                    <a:pt x="67022" y="831446"/>
                    <a:pt x="104170" y="843829"/>
                    <a:pt x="175608" y="800966"/>
                  </a:cubicBezTo>
                  <a:cubicBezTo>
                    <a:pt x="220375" y="773344"/>
                    <a:pt x="278478" y="760961"/>
                    <a:pt x="304195" y="706669"/>
                  </a:cubicBezTo>
                  <a:cubicBezTo>
                    <a:pt x="302290" y="697144"/>
                    <a:pt x="295622" y="692381"/>
                    <a:pt x="287050" y="687619"/>
                  </a:cubicBezTo>
                  <a:cubicBezTo>
                    <a:pt x="287050" y="687619"/>
                    <a:pt x="287050" y="687619"/>
                    <a:pt x="287050" y="687619"/>
                  </a:cubicBezTo>
                  <a:cubicBezTo>
                    <a:pt x="287050" y="687619"/>
                    <a:pt x="287050" y="687619"/>
                    <a:pt x="287050" y="687619"/>
                  </a:cubicBezTo>
                  <a:cubicBezTo>
                    <a:pt x="282288" y="677141"/>
                    <a:pt x="270858" y="678094"/>
                    <a:pt x="262285" y="675236"/>
                  </a:cubicBezTo>
                  <a:cubicBezTo>
                    <a:pt x="262285" y="675236"/>
                    <a:pt x="262285" y="675236"/>
                    <a:pt x="262285" y="675236"/>
                  </a:cubicBezTo>
                  <a:cubicBezTo>
                    <a:pt x="262285" y="675236"/>
                    <a:pt x="262285" y="675236"/>
                    <a:pt x="262285" y="675236"/>
                  </a:cubicBezTo>
                  <a:cubicBezTo>
                    <a:pt x="245140" y="657139"/>
                    <a:pt x="249903" y="641899"/>
                    <a:pt x="264190" y="622849"/>
                  </a:cubicBezTo>
                  <a:cubicBezTo>
                    <a:pt x="281335" y="601894"/>
                    <a:pt x="264190" y="556174"/>
                    <a:pt x="237520" y="549506"/>
                  </a:cubicBezTo>
                  <a:cubicBezTo>
                    <a:pt x="221328" y="545696"/>
                    <a:pt x="208945" y="541886"/>
                    <a:pt x="215612" y="523789"/>
                  </a:cubicBezTo>
                  <a:cubicBezTo>
                    <a:pt x="224185" y="499976"/>
                    <a:pt x="237520" y="530456"/>
                    <a:pt x="248950" y="523789"/>
                  </a:cubicBezTo>
                  <a:cubicBezTo>
                    <a:pt x="256570" y="497119"/>
                    <a:pt x="247045" y="459019"/>
                    <a:pt x="273715" y="443779"/>
                  </a:cubicBezTo>
                  <a:cubicBezTo>
                    <a:pt x="325150" y="415204"/>
                    <a:pt x="329913" y="373294"/>
                    <a:pt x="321340" y="323764"/>
                  </a:cubicBezTo>
                  <a:cubicBezTo>
                    <a:pt x="318483" y="305666"/>
                    <a:pt x="328008" y="298046"/>
                    <a:pt x="340390" y="308524"/>
                  </a:cubicBezTo>
                  <a:cubicBezTo>
                    <a:pt x="375633" y="335194"/>
                    <a:pt x="401350" y="315191"/>
                    <a:pt x="425163" y="294236"/>
                  </a:cubicBezTo>
                  <a:cubicBezTo>
                    <a:pt x="444213" y="278044"/>
                    <a:pt x="464215" y="275186"/>
                    <a:pt x="488028" y="272329"/>
                  </a:cubicBezTo>
                  <a:cubicBezTo>
                    <a:pt x="527080" y="268519"/>
                    <a:pt x="568038" y="267566"/>
                    <a:pt x="590897" y="225656"/>
                  </a:cubicBezTo>
                  <a:cubicBezTo>
                    <a:pt x="602328" y="204701"/>
                    <a:pt x="615663" y="210416"/>
                    <a:pt x="622330" y="229466"/>
                  </a:cubicBezTo>
                  <a:cubicBezTo>
                    <a:pt x="646142" y="292331"/>
                    <a:pt x="689005" y="319954"/>
                    <a:pt x="760442" y="301856"/>
                  </a:cubicBezTo>
                  <a:cubicBezTo>
                    <a:pt x="742345" y="346624"/>
                    <a:pt x="774730" y="358054"/>
                    <a:pt x="800447" y="374246"/>
                  </a:cubicBezTo>
                  <a:cubicBezTo>
                    <a:pt x="806163" y="380914"/>
                    <a:pt x="811878" y="387581"/>
                    <a:pt x="816640" y="394249"/>
                  </a:cubicBezTo>
                  <a:cubicBezTo>
                    <a:pt x="816640" y="394249"/>
                    <a:pt x="816640" y="394249"/>
                    <a:pt x="816640" y="394249"/>
                  </a:cubicBezTo>
                  <a:cubicBezTo>
                    <a:pt x="820450" y="402821"/>
                    <a:pt x="823308" y="412346"/>
                    <a:pt x="827117" y="420919"/>
                  </a:cubicBezTo>
                  <a:cubicBezTo>
                    <a:pt x="879505" y="391391"/>
                    <a:pt x="932845" y="362816"/>
                    <a:pt x="983328" y="330431"/>
                  </a:cubicBezTo>
                  <a:cubicBezTo>
                    <a:pt x="1027142" y="302808"/>
                    <a:pt x="1030000" y="265661"/>
                    <a:pt x="996663" y="219941"/>
                  </a:cubicBezTo>
                  <a:close/>
                  <a:moveTo>
                    <a:pt x="432783" y="27536"/>
                  </a:moveTo>
                  <a:cubicBezTo>
                    <a:pt x="432783" y="27536"/>
                    <a:pt x="432783" y="27536"/>
                    <a:pt x="432783" y="27536"/>
                  </a:cubicBezTo>
                  <a:cubicBezTo>
                    <a:pt x="432783" y="27536"/>
                    <a:pt x="432783" y="27536"/>
                    <a:pt x="432783" y="27536"/>
                  </a:cubicBezTo>
                  <a:cubicBezTo>
                    <a:pt x="432783" y="27536"/>
                    <a:pt x="432783" y="27536"/>
                    <a:pt x="432783" y="27536"/>
                  </a:cubicBezTo>
                  <a:close/>
                </a:path>
              </a:pathLst>
            </a:custGeom>
            <a:solidFill>
              <a:srgbClr val="7E8389"/>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55BA3D71-A1D4-458B-B413-0AB83CA09A81}"/>
                </a:ext>
              </a:extLst>
            </p:cNvPr>
            <p:cNvSpPr/>
            <p:nvPr/>
          </p:nvSpPr>
          <p:spPr>
            <a:xfrm>
              <a:off x="8654752" y="2335318"/>
              <a:ext cx="302229" cy="292784"/>
            </a:xfrm>
            <a:custGeom>
              <a:avLst/>
              <a:gdLst>
                <a:gd name="connsiteX0" fmla="*/ 180547 w 914400"/>
                <a:gd name="connsiteY0" fmla="*/ 723458 h 885825"/>
                <a:gd name="connsiteX1" fmla="*/ 113872 w 914400"/>
                <a:gd name="connsiteY1" fmla="*/ 718696 h 885825"/>
                <a:gd name="connsiteX2" fmla="*/ 102442 w 914400"/>
                <a:gd name="connsiteY2" fmla="*/ 638685 h 885825"/>
                <a:gd name="connsiteX3" fmla="*/ 66247 w 914400"/>
                <a:gd name="connsiteY3" fmla="*/ 591060 h 885825"/>
                <a:gd name="connsiteX4" fmla="*/ 36720 w 914400"/>
                <a:gd name="connsiteY4" fmla="*/ 486285 h 885825"/>
                <a:gd name="connsiteX5" fmla="*/ 525 w 914400"/>
                <a:gd name="connsiteY5" fmla="*/ 409133 h 885825"/>
                <a:gd name="connsiteX6" fmla="*/ 49102 w 914400"/>
                <a:gd name="connsiteY6" fmla="*/ 342458 h 885825"/>
                <a:gd name="connsiteX7" fmla="*/ 78630 w 914400"/>
                <a:gd name="connsiteY7" fmla="*/ 272925 h 885825"/>
                <a:gd name="connsiteX8" fmla="*/ 95775 w 914400"/>
                <a:gd name="connsiteY8" fmla="*/ 144338 h 885825"/>
                <a:gd name="connsiteX9" fmla="*/ 96727 w 914400"/>
                <a:gd name="connsiteY9" fmla="*/ 113858 h 885825"/>
                <a:gd name="connsiteX10" fmla="*/ 128160 w 914400"/>
                <a:gd name="connsiteY10" fmla="*/ 117668 h 885825"/>
                <a:gd name="connsiteX11" fmla="*/ 285322 w 914400"/>
                <a:gd name="connsiteY11" fmla="*/ 67185 h 885825"/>
                <a:gd name="connsiteX12" fmla="*/ 307230 w 914400"/>
                <a:gd name="connsiteY12" fmla="*/ 37658 h 885825"/>
                <a:gd name="connsiteX13" fmla="*/ 407242 w 914400"/>
                <a:gd name="connsiteY13" fmla="*/ 47183 h 885825"/>
                <a:gd name="connsiteX14" fmla="*/ 536782 w 914400"/>
                <a:gd name="connsiteY14" fmla="*/ 72900 h 885825"/>
                <a:gd name="connsiteX15" fmla="*/ 639652 w 914400"/>
                <a:gd name="connsiteY15" fmla="*/ 114810 h 885825"/>
                <a:gd name="connsiteX16" fmla="*/ 681562 w 914400"/>
                <a:gd name="connsiteY16" fmla="*/ 108143 h 885825"/>
                <a:gd name="connsiteX17" fmla="*/ 700612 w 914400"/>
                <a:gd name="connsiteY17" fmla="*/ 126240 h 885825"/>
                <a:gd name="connsiteX18" fmla="*/ 745380 w 914400"/>
                <a:gd name="connsiteY18" fmla="*/ 194821 h 885825"/>
                <a:gd name="connsiteX19" fmla="*/ 752047 w 914400"/>
                <a:gd name="connsiteY19" fmla="*/ 201488 h 885825"/>
                <a:gd name="connsiteX20" fmla="*/ 746332 w 914400"/>
                <a:gd name="connsiteY20" fmla="*/ 257685 h 885825"/>
                <a:gd name="connsiteX21" fmla="*/ 786337 w 914400"/>
                <a:gd name="connsiteY21" fmla="*/ 345315 h 885825"/>
                <a:gd name="connsiteX22" fmla="*/ 847297 w 914400"/>
                <a:gd name="connsiteY22" fmla="*/ 371985 h 885825"/>
                <a:gd name="connsiteX23" fmla="*/ 871110 w 914400"/>
                <a:gd name="connsiteY23" fmla="*/ 382463 h 885825"/>
                <a:gd name="connsiteX24" fmla="*/ 855870 w 914400"/>
                <a:gd name="connsiteY24" fmla="*/ 402465 h 885825"/>
                <a:gd name="connsiteX25" fmla="*/ 803482 w 914400"/>
                <a:gd name="connsiteY25" fmla="*/ 513908 h 885825"/>
                <a:gd name="connsiteX26" fmla="*/ 842535 w 914400"/>
                <a:gd name="connsiteY26" fmla="*/ 550103 h 885825"/>
                <a:gd name="connsiteX27" fmla="*/ 921593 w 914400"/>
                <a:gd name="connsiteY27" fmla="*/ 599633 h 885825"/>
                <a:gd name="connsiteX28" fmla="*/ 815865 w 914400"/>
                <a:gd name="connsiteY28" fmla="*/ 611063 h 885825"/>
                <a:gd name="connsiteX29" fmla="*/ 743475 w 914400"/>
                <a:gd name="connsiteY29" fmla="*/ 652973 h 885825"/>
                <a:gd name="connsiteX30" fmla="*/ 624412 w 914400"/>
                <a:gd name="connsiteY30" fmla="*/ 833948 h 885825"/>
                <a:gd name="connsiteX31" fmla="*/ 609172 w 914400"/>
                <a:gd name="connsiteY31" fmla="*/ 850141 h 885825"/>
                <a:gd name="connsiteX32" fmla="*/ 364380 w 914400"/>
                <a:gd name="connsiteY32" fmla="*/ 875858 h 885825"/>
                <a:gd name="connsiteX33" fmla="*/ 337710 w 914400"/>
                <a:gd name="connsiteY33" fmla="*/ 867285 h 885825"/>
                <a:gd name="connsiteX34" fmla="*/ 250080 w 914400"/>
                <a:gd name="connsiteY34" fmla="*/ 818708 h 885825"/>
                <a:gd name="connsiteX35" fmla="*/ 180547 w 914400"/>
                <a:gd name="connsiteY35" fmla="*/ 723458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14400" h="885825">
                  <a:moveTo>
                    <a:pt x="180547" y="723458"/>
                  </a:moveTo>
                  <a:cubicBezTo>
                    <a:pt x="166260" y="695835"/>
                    <a:pt x="144352" y="706313"/>
                    <a:pt x="113872" y="718696"/>
                  </a:cubicBezTo>
                  <a:cubicBezTo>
                    <a:pt x="138637" y="682500"/>
                    <a:pt x="125302" y="658688"/>
                    <a:pt x="102442" y="638685"/>
                  </a:cubicBezTo>
                  <a:cubicBezTo>
                    <a:pt x="82440" y="629160"/>
                    <a:pt x="76725" y="608206"/>
                    <a:pt x="66247" y="591060"/>
                  </a:cubicBezTo>
                  <a:cubicBezTo>
                    <a:pt x="50055" y="557723"/>
                    <a:pt x="35767" y="522481"/>
                    <a:pt x="36720" y="486285"/>
                  </a:cubicBezTo>
                  <a:cubicBezTo>
                    <a:pt x="37672" y="451043"/>
                    <a:pt x="-5190" y="436756"/>
                    <a:pt x="525" y="409133"/>
                  </a:cubicBezTo>
                  <a:cubicBezTo>
                    <a:pt x="5287" y="384368"/>
                    <a:pt x="43387" y="374843"/>
                    <a:pt x="49102" y="342458"/>
                  </a:cubicBezTo>
                  <a:cubicBezTo>
                    <a:pt x="52912" y="317693"/>
                    <a:pt x="65295" y="293881"/>
                    <a:pt x="78630" y="272925"/>
                  </a:cubicBezTo>
                  <a:cubicBezTo>
                    <a:pt x="104347" y="232921"/>
                    <a:pt x="121492" y="191963"/>
                    <a:pt x="95775" y="144338"/>
                  </a:cubicBezTo>
                  <a:cubicBezTo>
                    <a:pt x="91012" y="135765"/>
                    <a:pt x="86250" y="122431"/>
                    <a:pt x="96727" y="113858"/>
                  </a:cubicBezTo>
                  <a:cubicBezTo>
                    <a:pt x="107205" y="105285"/>
                    <a:pt x="117682" y="113858"/>
                    <a:pt x="128160" y="117668"/>
                  </a:cubicBezTo>
                  <a:cubicBezTo>
                    <a:pt x="195787" y="147196"/>
                    <a:pt x="246270" y="131003"/>
                    <a:pt x="285322" y="67185"/>
                  </a:cubicBezTo>
                  <a:cubicBezTo>
                    <a:pt x="291990" y="56708"/>
                    <a:pt x="293895" y="43373"/>
                    <a:pt x="307230" y="37658"/>
                  </a:cubicBezTo>
                  <a:cubicBezTo>
                    <a:pt x="343425" y="87188"/>
                    <a:pt x="356760" y="88140"/>
                    <a:pt x="407242" y="47183"/>
                  </a:cubicBezTo>
                  <a:cubicBezTo>
                    <a:pt x="488205" y="-19492"/>
                    <a:pt x="488205" y="-19492"/>
                    <a:pt x="536782" y="72900"/>
                  </a:cubicBezTo>
                  <a:cubicBezTo>
                    <a:pt x="549165" y="95760"/>
                    <a:pt x="606315" y="119573"/>
                    <a:pt x="639652" y="114810"/>
                  </a:cubicBezTo>
                  <a:cubicBezTo>
                    <a:pt x="653940" y="112906"/>
                    <a:pt x="667275" y="107190"/>
                    <a:pt x="681562" y="108143"/>
                  </a:cubicBezTo>
                  <a:cubicBezTo>
                    <a:pt x="692993" y="109096"/>
                    <a:pt x="708232" y="111000"/>
                    <a:pt x="700612" y="126240"/>
                  </a:cubicBezTo>
                  <a:cubicBezTo>
                    <a:pt x="675847" y="176723"/>
                    <a:pt x="708232" y="186248"/>
                    <a:pt x="745380" y="194821"/>
                  </a:cubicBezTo>
                  <a:cubicBezTo>
                    <a:pt x="748237" y="195773"/>
                    <a:pt x="750143" y="198631"/>
                    <a:pt x="752047" y="201488"/>
                  </a:cubicBezTo>
                  <a:cubicBezTo>
                    <a:pt x="758715" y="220538"/>
                    <a:pt x="746332" y="238635"/>
                    <a:pt x="746332" y="257685"/>
                  </a:cubicBezTo>
                  <a:cubicBezTo>
                    <a:pt x="759668" y="287213"/>
                    <a:pt x="773002" y="315788"/>
                    <a:pt x="786337" y="345315"/>
                  </a:cubicBezTo>
                  <a:cubicBezTo>
                    <a:pt x="800625" y="369128"/>
                    <a:pt x="824437" y="371033"/>
                    <a:pt x="847297" y="371985"/>
                  </a:cubicBezTo>
                  <a:cubicBezTo>
                    <a:pt x="856822" y="372938"/>
                    <a:pt x="868252" y="372938"/>
                    <a:pt x="871110" y="382463"/>
                  </a:cubicBezTo>
                  <a:cubicBezTo>
                    <a:pt x="874920" y="393893"/>
                    <a:pt x="863490" y="397703"/>
                    <a:pt x="855870" y="402465"/>
                  </a:cubicBezTo>
                  <a:cubicBezTo>
                    <a:pt x="817770" y="426278"/>
                    <a:pt x="795862" y="471046"/>
                    <a:pt x="803482" y="513908"/>
                  </a:cubicBezTo>
                  <a:cubicBezTo>
                    <a:pt x="807293" y="536768"/>
                    <a:pt x="827295" y="540578"/>
                    <a:pt x="842535" y="550103"/>
                  </a:cubicBezTo>
                  <a:cubicBezTo>
                    <a:pt x="869205" y="566296"/>
                    <a:pt x="909210" y="560581"/>
                    <a:pt x="921593" y="599633"/>
                  </a:cubicBezTo>
                  <a:cubicBezTo>
                    <a:pt x="888255" y="622493"/>
                    <a:pt x="851107" y="611063"/>
                    <a:pt x="815865" y="611063"/>
                  </a:cubicBezTo>
                  <a:cubicBezTo>
                    <a:pt x="782527" y="611063"/>
                    <a:pt x="758715" y="622493"/>
                    <a:pt x="743475" y="652973"/>
                  </a:cubicBezTo>
                  <a:cubicBezTo>
                    <a:pt x="709185" y="716791"/>
                    <a:pt x="669180" y="777750"/>
                    <a:pt x="624412" y="833948"/>
                  </a:cubicBezTo>
                  <a:cubicBezTo>
                    <a:pt x="619650" y="839663"/>
                    <a:pt x="616793" y="848235"/>
                    <a:pt x="609172" y="850141"/>
                  </a:cubicBezTo>
                  <a:cubicBezTo>
                    <a:pt x="529162" y="873000"/>
                    <a:pt x="450105" y="907291"/>
                    <a:pt x="364380" y="875858"/>
                  </a:cubicBezTo>
                  <a:cubicBezTo>
                    <a:pt x="355807" y="873000"/>
                    <a:pt x="347235" y="870143"/>
                    <a:pt x="337710" y="867285"/>
                  </a:cubicBezTo>
                  <a:cubicBezTo>
                    <a:pt x="305325" y="856808"/>
                    <a:pt x="280560" y="833948"/>
                    <a:pt x="250080" y="818708"/>
                  </a:cubicBezTo>
                  <a:cubicBezTo>
                    <a:pt x="218647" y="793943"/>
                    <a:pt x="199597" y="758700"/>
                    <a:pt x="180547" y="723458"/>
                  </a:cubicBezTo>
                  <a:close/>
                </a:path>
              </a:pathLst>
            </a:custGeom>
            <a:solidFill>
              <a:srgbClr val="232126"/>
            </a:solidFill>
            <a:ln w="9525" cap="flat">
              <a:noFill/>
              <a:prstDash val="solid"/>
              <a:miter/>
            </a:ln>
          </p:spPr>
          <p:txBody>
            <a:bodyPr rtlCol="0" anchor="ctr"/>
            <a:lstStyle/>
            <a:p>
              <a:endParaRPr lang="en-US"/>
            </a:p>
          </p:txBody>
        </p:sp>
      </p:grpSp>
      <p:sp>
        <p:nvSpPr>
          <p:cNvPr id="100" name="Graphic 30">
            <a:extLst>
              <a:ext uri="{FF2B5EF4-FFF2-40B4-BE49-F238E27FC236}">
                <a16:creationId xmlns:a16="http://schemas.microsoft.com/office/drawing/2014/main" id="{05D88285-B81A-4DFC-9701-CF5EE3CBCBF8}"/>
              </a:ext>
            </a:extLst>
          </p:cNvPr>
          <p:cNvSpPr/>
          <p:nvPr/>
        </p:nvSpPr>
        <p:spPr>
          <a:xfrm>
            <a:off x="409668" y="4407427"/>
            <a:ext cx="7693381" cy="2487659"/>
          </a:xfrm>
          <a:custGeom>
            <a:avLst/>
            <a:gdLst>
              <a:gd name="connsiteX0" fmla="*/ 12151366 w 12185487"/>
              <a:gd name="connsiteY0" fmla="*/ 5296226 h 5946205"/>
              <a:gd name="connsiteX1" fmla="*/ 11971612 w 12185487"/>
              <a:gd name="connsiteY1" fmla="*/ 4816231 h 5946205"/>
              <a:gd name="connsiteX2" fmla="*/ 11838750 w 12185487"/>
              <a:gd name="connsiteY2" fmla="*/ 4536831 h 5946205"/>
              <a:gd name="connsiteX3" fmla="*/ 11903228 w 12185487"/>
              <a:gd name="connsiteY3" fmla="*/ 4319954 h 5946205"/>
              <a:gd name="connsiteX4" fmla="*/ 11978125 w 12185487"/>
              <a:gd name="connsiteY4" fmla="*/ 4199467 h 5946205"/>
              <a:gd name="connsiteX5" fmla="*/ 12002874 w 12185487"/>
              <a:gd name="connsiteY5" fmla="*/ 3819118 h 5946205"/>
              <a:gd name="connsiteX6" fmla="*/ 12030228 w 12185487"/>
              <a:gd name="connsiteY6" fmla="*/ 3758549 h 5946205"/>
              <a:gd name="connsiteX7" fmla="*/ 12137689 w 12185487"/>
              <a:gd name="connsiteY7" fmla="*/ 3438118 h 5946205"/>
              <a:gd name="connsiteX8" fmla="*/ 12068653 w 12185487"/>
              <a:gd name="connsiteY8" fmla="*/ 3117687 h 5946205"/>
              <a:gd name="connsiteX9" fmla="*/ 11907135 w 12185487"/>
              <a:gd name="connsiteY9" fmla="*/ 2909277 h 5946205"/>
              <a:gd name="connsiteX10" fmla="*/ 11718915 w 12185487"/>
              <a:gd name="connsiteY10" fmla="*/ 2807026 h 5946205"/>
              <a:gd name="connsiteX11" fmla="*/ 11696120 w 12185487"/>
              <a:gd name="connsiteY11" fmla="*/ 2707380 h 5946205"/>
              <a:gd name="connsiteX12" fmla="*/ 11717612 w 12185487"/>
              <a:gd name="connsiteY12" fmla="*/ 2556282 h 5946205"/>
              <a:gd name="connsiteX13" fmla="*/ 11707843 w 12185487"/>
              <a:gd name="connsiteY13" fmla="*/ 2490503 h 5946205"/>
              <a:gd name="connsiteX14" fmla="*/ 11554141 w 12185487"/>
              <a:gd name="connsiteY14" fmla="*/ 2340056 h 5946205"/>
              <a:gd name="connsiteX15" fmla="*/ 11342474 w 12185487"/>
              <a:gd name="connsiteY15" fmla="*/ 2464451 h 5946205"/>
              <a:gd name="connsiteX16" fmla="*/ 11343776 w 12185487"/>
              <a:gd name="connsiteY16" fmla="*/ 2727569 h 5946205"/>
              <a:gd name="connsiteX17" fmla="*/ 11398484 w 12185487"/>
              <a:gd name="connsiteY17" fmla="*/ 2820703 h 5946205"/>
              <a:gd name="connsiteX18" fmla="*/ 11164674 w 12185487"/>
              <a:gd name="connsiteY18" fmla="*/ 3084472 h 5946205"/>
              <a:gd name="connsiteX19" fmla="*/ 10971243 w 12185487"/>
              <a:gd name="connsiteY19" fmla="*/ 2973103 h 5946205"/>
              <a:gd name="connsiteX20" fmla="*/ 10906115 w 12185487"/>
              <a:gd name="connsiteY20" fmla="*/ 2945749 h 5946205"/>
              <a:gd name="connsiteX21" fmla="*/ 10908720 w 12185487"/>
              <a:gd name="connsiteY21" fmla="*/ 2801816 h 5946205"/>
              <a:gd name="connsiteX22" fmla="*/ 10986874 w 12185487"/>
              <a:gd name="connsiteY22" fmla="*/ 2597313 h 5946205"/>
              <a:gd name="connsiteX23" fmla="*/ 10907417 w 12185487"/>
              <a:gd name="connsiteY23" fmla="*/ 2437749 h 5946205"/>
              <a:gd name="connsiteX24" fmla="*/ 10787582 w 12185487"/>
              <a:gd name="connsiteY24" fmla="*/ 2381739 h 5946205"/>
              <a:gd name="connsiteX25" fmla="*/ 10741992 w 12185487"/>
              <a:gd name="connsiteY25" fmla="*/ 2347221 h 5946205"/>
              <a:gd name="connsiteX26" fmla="*/ 10736130 w 12185487"/>
              <a:gd name="connsiteY26" fmla="*/ 2071077 h 5946205"/>
              <a:gd name="connsiteX27" fmla="*/ 10725058 w 12185487"/>
              <a:gd name="connsiteY27" fmla="*/ 2012462 h 5946205"/>
              <a:gd name="connsiteX28" fmla="*/ 10713987 w 12185487"/>
              <a:gd name="connsiteY28" fmla="*/ 1959708 h 5946205"/>
              <a:gd name="connsiteX29" fmla="*/ 10713336 w 12185487"/>
              <a:gd name="connsiteY29" fmla="*/ 1159933 h 5946205"/>
              <a:gd name="connsiteX30" fmla="*/ 10713336 w 12185487"/>
              <a:gd name="connsiteY30" fmla="*/ 1103272 h 5946205"/>
              <a:gd name="connsiteX31" fmla="*/ 9331315 w 12185487"/>
              <a:gd name="connsiteY31" fmla="*/ 1103272 h 5946205"/>
              <a:gd name="connsiteX32" fmla="*/ 9331315 w 12185487"/>
              <a:gd name="connsiteY32" fmla="*/ 1157980 h 5946205"/>
              <a:gd name="connsiteX33" fmla="*/ 9330663 w 12185487"/>
              <a:gd name="connsiteY33" fmla="*/ 1953195 h 5946205"/>
              <a:gd name="connsiteX34" fmla="*/ 9320243 w 12185487"/>
              <a:gd name="connsiteY34" fmla="*/ 2202636 h 5946205"/>
              <a:gd name="connsiteX35" fmla="*/ 9199105 w 12185487"/>
              <a:gd name="connsiteY35" fmla="*/ 2418862 h 5946205"/>
              <a:gd name="connsiteX36" fmla="*/ 9079920 w 12185487"/>
              <a:gd name="connsiteY36" fmla="*/ 2611641 h 5946205"/>
              <a:gd name="connsiteX37" fmla="*/ 9067545 w 12185487"/>
              <a:gd name="connsiteY37" fmla="*/ 2749062 h 5946205"/>
              <a:gd name="connsiteX38" fmla="*/ 9132674 w 12185487"/>
              <a:gd name="connsiteY38" fmla="*/ 2837636 h 5946205"/>
              <a:gd name="connsiteX39" fmla="*/ 9268141 w 12185487"/>
              <a:gd name="connsiteY39" fmla="*/ 2902764 h 5946205"/>
              <a:gd name="connsiteX40" fmla="*/ 9161981 w 12185487"/>
              <a:gd name="connsiteY40" fmla="*/ 3162626 h 5946205"/>
              <a:gd name="connsiteX41" fmla="*/ 9145699 w 12185487"/>
              <a:gd name="connsiteY41" fmla="*/ 3192585 h 5946205"/>
              <a:gd name="connsiteX42" fmla="*/ 9067545 w 12185487"/>
              <a:gd name="connsiteY42" fmla="*/ 2925559 h 5946205"/>
              <a:gd name="connsiteX43" fmla="*/ 8968551 w 12185487"/>
              <a:gd name="connsiteY43" fmla="*/ 2813539 h 5946205"/>
              <a:gd name="connsiteX44" fmla="*/ 8757535 w 12185487"/>
              <a:gd name="connsiteY44" fmla="*/ 2739944 h 5946205"/>
              <a:gd name="connsiteX45" fmla="*/ 8690454 w 12185487"/>
              <a:gd name="connsiteY45" fmla="*/ 2711939 h 5946205"/>
              <a:gd name="connsiteX46" fmla="*/ 8719109 w 12185487"/>
              <a:gd name="connsiteY46" fmla="*/ 2546513 h 5946205"/>
              <a:gd name="connsiteX47" fmla="*/ 8691756 w 12185487"/>
              <a:gd name="connsiteY47" fmla="*/ 2387600 h 5946205"/>
              <a:gd name="connsiteX48" fmla="*/ 8648771 w 12185487"/>
              <a:gd name="connsiteY48" fmla="*/ 2305539 h 5946205"/>
              <a:gd name="connsiteX49" fmla="*/ 8605787 w 12185487"/>
              <a:gd name="connsiteY49" fmla="*/ 1974687 h 5946205"/>
              <a:gd name="connsiteX50" fmla="*/ 8618813 w 12185487"/>
              <a:gd name="connsiteY50" fmla="*/ 1891323 h 5946205"/>
              <a:gd name="connsiteX51" fmla="*/ 8540007 w 12185487"/>
              <a:gd name="connsiteY51" fmla="*/ 1824241 h 5946205"/>
              <a:gd name="connsiteX52" fmla="*/ 8540007 w 12185487"/>
              <a:gd name="connsiteY52" fmla="*/ 1770836 h 5946205"/>
              <a:gd name="connsiteX53" fmla="*/ 8540007 w 12185487"/>
              <a:gd name="connsiteY53" fmla="*/ 313267 h 5946205"/>
              <a:gd name="connsiteX54" fmla="*/ 8575176 w 12185487"/>
              <a:gd name="connsiteY54" fmla="*/ 239672 h 5946205"/>
              <a:gd name="connsiteX55" fmla="*/ 8572571 w 12185487"/>
              <a:gd name="connsiteY55" fmla="*/ 150446 h 5946205"/>
              <a:gd name="connsiteX56" fmla="*/ 8519166 w 12185487"/>
              <a:gd name="connsiteY56" fmla="*/ 132862 h 5946205"/>
              <a:gd name="connsiteX57" fmla="*/ 8426032 w 12185487"/>
              <a:gd name="connsiteY57" fmla="*/ 181056 h 5946205"/>
              <a:gd name="connsiteX58" fmla="*/ 8456643 w 12185487"/>
              <a:gd name="connsiteY58" fmla="*/ 266374 h 5946205"/>
              <a:gd name="connsiteX59" fmla="*/ 8420172 w 12185487"/>
              <a:gd name="connsiteY59" fmla="*/ 270933 h 5946205"/>
              <a:gd name="connsiteX60" fmla="*/ 8125141 w 12185487"/>
              <a:gd name="connsiteY60" fmla="*/ 363415 h 5946205"/>
              <a:gd name="connsiteX61" fmla="*/ 7878956 w 12185487"/>
              <a:gd name="connsiteY61" fmla="*/ 425287 h 5946205"/>
              <a:gd name="connsiteX62" fmla="*/ 7478417 w 12185487"/>
              <a:gd name="connsiteY62" fmla="*/ 352344 h 5946205"/>
              <a:gd name="connsiteX63" fmla="*/ 7051828 w 12185487"/>
              <a:gd name="connsiteY63" fmla="*/ 348436 h 5946205"/>
              <a:gd name="connsiteX64" fmla="*/ 7010797 w 12185487"/>
              <a:gd name="connsiteY64" fmla="*/ 361462 h 5946205"/>
              <a:gd name="connsiteX65" fmla="*/ 6361469 w 12185487"/>
              <a:gd name="connsiteY65" fmla="*/ 354297 h 5946205"/>
              <a:gd name="connsiteX66" fmla="*/ 5804623 w 12185487"/>
              <a:gd name="connsiteY66" fmla="*/ 312615 h 5946205"/>
              <a:gd name="connsiteX67" fmla="*/ 5374125 w 12185487"/>
              <a:gd name="connsiteY67" fmla="*/ 346482 h 5946205"/>
              <a:gd name="connsiteX68" fmla="*/ 5175484 w 12185487"/>
              <a:gd name="connsiteY68" fmla="*/ 248138 h 5946205"/>
              <a:gd name="connsiteX69" fmla="*/ 4877849 w 12185487"/>
              <a:gd name="connsiteY69" fmla="*/ 214923 h 5946205"/>
              <a:gd name="connsiteX70" fmla="*/ 4767131 w 12185487"/>
              <a:gd name="connsiteY70" fmla="*/ 265723 h 5946205"/>
              <a:gd name="connsiteX71" fmla="*/ 4787320 w 12185487"/>
              <a:gd name="connsiteY71" fmla="*/ 192779 h 5946205"/>
              <a:gd name="connsiteX72" fmla="*/ 4717633 w 12185487"/>
              <a:gd name="connsiteY72" fmla="*/ 147841 h 5946205"/>
              <a:gd name="connsiteX73" fmla="*/ 4621894 w 12185487"/>
              <a:gd name="connsiteY73" fmla="*/ 184313 h 5946205"/>
              <a:gd name="connsiteX74" fmla="*/ 4644689 w 12185487"/>
              <a:gd name="connsiteY74" fmla="*/ 256605 h 5946205"/>
              <a:gd name="connsiteX75" fmla="*/ 4673997 w 12185487"/>
              <a:gd name="connsiteY75" fmla="*/ 313918 h 5946205"/>
              <a:gd name="connsiteX76" fmla="*/ 4668787 w 12185487"/>
              <a:gd name="connsiteY76" fmla="*/ 1828149 h 5946205"/>
              <a:gd name="connsiteX77" fmla="*/ 4674649 w 12185487"/>
              <a:gd name="connsiteY77" fmla="*/ 2137508 h 5946205"/>
              <a:gd name="connsiteX78" fmla="*/ 4607567 w 12185487"/>
              <a:gd name="connsiteY78" fmla="*/ 2351780 h 5946205"/>
              <a:gd name="connsiteX79" fmla="*/ 4587377 w 12185487"/>
              <a:gd name="connsiteY79" fmla="*/ 2452728 h 5946205"/>
              <a:gd name="connsiteX80" fmla="*/ 4574351 w 12185487"/>
              <a:gd name="connsiteY80" fmla="*/ 2515903 h 5946205"/>
              <a:gd name="connsiteX81" fmla="*/ 4466889 w 12185487"/>
              <a:gd name="connsiteY81" fmla="*/ 2430585 h 5946205"/>
              <a:gd name="connsiteX82" fmla="*/ 4448654 w 12185487"/>
              <a:gd name="connsiteY82" fmla="*/ 2352431 h 5946205"/>
              <a:gd name="connsiteX83" fmla="*/ 4371151 w 12185487"/>
              <a:gd name="connsiteY83" fmla="*/ 2179841 h 5946205"/>
              <a:gd name="connsiteX84" fmla="*/ 4161438 w 12185487"/>
              <a:gd name="connsiteY84" fmla="*/ 2179190 h 5946205"/>
              <a:gd name="connsiteX85" fmla="*/ 4099566 w 12185487"/>
              <a:gd name="connsiteY85" fmla="*/ 2252785 h 5946205"/>
              <a:gd name="connsiteX86" fmla="*/ 4082633 w 12185487"/>
              <a:gd name="connsiteY86" fmla="*/ 2464451 h 5946205"/>
              <a:gd name="connsiteX87" fmla="*/ 4121059 w 12185487"/>
              <a:gd name="connsiteY87" fmla="*/ 2542605 h 5946205"/>
              <a:gd name="connsiteX88" fmla="*/ 4108033 w 12185487"/>
              <a:gd name="connsiteY88" fmla="*/ 2647462 h 5946205"/>
              <a:gd name="connsiteX89" fmla="*/ 3818864 w 12185487"/>
              <a:gd name="connsiteY89" fmla="*/ 2812887 h 5946205"/>
              <a:gd name="connsiteX90" fmla="*/ 3689259 w 12185487"/>
              <a:gd name="connsiteY90" fmla="*/ 2755575 h 5946205"/>
              <a:gd name="connsiteX91" fmla="*/ 3701633 w 12185487"/>
              <a:gd name="connsiteY91" fmla="*/ 2657231 h 5946205"/>
              <a:gd name="connsiteX92" fmla="*/ 3775228 w 12185487"/>
              <a:gd name="connsiteY92" fmla="*/ 2586893 h 5946205"/>
              <a:gd name="connsiteX93" fmla="*/ 3790859 w 12185487"/>
              <a:gd name="connsiteY93" fmla="*/ 2429934 h 5946205"/>
              <a:gd name="connsiteX94" fmla="*/ 3775228 w 12185487"/>
              <a:gd name="connsiteY94" fmla="*/ 2375226 h 5946205"/>
              <a:gd name="connsiteX95" fmla="*/ 3456099 w 12185487"/>
              <a:gd name="connsiteY95" fmla="*/ 2287303 h 5946205"/>
              <a:gd name="connsiteX96" fmla="*/ 3370782 w 12185487"/>
              <a:gd name="connsiteY96" fmla="*/ 2375226 h 5946205"/>
              <a:gd name="connsiteX97" fmla="*/ 3346684 w 12185487"/>
              <a:gd name="connsiteY97" fmla="*/ 2510692 h 5946205"/>
              <a:gd name="connsiteX98" fmla="*/ 3452843 w 12185487"/>
              <a:gd name="connsiteY98" fmla="*/ 2674816 h 5946205"/>
              <a:gd name="connsiteX99" fmla="*/ 3435259 w 12185487"/>
              <a:gd name="connsiteY99" fmla="*/ 2857175 h 5946205"/>
              <a:gd name="connsiteX100" fmla="*/ 3273089 w 12185487"/>
              <a:gd name="connsiteY100" fmla="*/ 3128108 h 5946205"/>
              <a:gd name="connsiteX101" fmla="*/ 3290674 w 12185487"/>
              <a:gd name="connsiteY101" fmla="*/ 3408159 h 5946205"/>
              <a:gd name="connsiteX102" fmla="*/ 3273089 w 12185487"/>
              <a:gd name="connsiteY102" fmla="*/ 3497385 h 5946205"/>
              <a:gd name="connsiteX103" fmla="*/ 3232710 w 12185487"/>
              <a:gd name="connsiteY103" fmla="*/ 3583354 h 5946205"/>
              <a:gd name="connsiteX104" fmla="*/ 3232059 w 12185487"/>
              <a:gd name="connsiteY104" fmla="*/ 3646529 h 5946205"/>
              <a:gd name="connsiteX105" fmla="*/ 3242479 w 12185487"/>
              <a:gd name="connsiteY105" fmla="*/ 3790462 h 5946205"/>
              <a:gd name="connsiteX106" fmla="*/ 3135017 w 12185487"/>
              <a:gd name="connsiteY106" fmla="*/ 4344703 h 5946205"/>
              <a:gd name="connsiteX107" fmla="*/ 3107664 w 12185487"/>
              <a:gd name="connsiteY107" fmla="*/ 4132385 h 5946205"/>
              <a:gd name="connsiteX108" fmla="*/ 3112223 w 12185487"/>
              <a:gd name="connsiteY108" fmla="*/ 3999523 h 5946205"/>
              <a:gd name="connsiteX109" fmla="*/ 3115479 w 12185487"/>
              <a:gd name="connsiteY109" fmla="*/ 3972170 h 5946205"/>
              <a:gd name="connsiteX110" fmla="*/ 3155859 w 12185487"/>
              <a:gd name="connsiteY110" fmla="*/ 3873175 h 5946205"/>
              <a:gd name="connsiteX111" fmla="*/ 3135017 w 12185487"/>
              <a:gd name="connsiteY111" fmla="*/ 3138528 h 5946205"/>
              <a:gd name="connsiteX112" fmla="*/ 3080961 w 12185487"/>
              <a:gd name="connsiteY112" fmla="*/ 2918395 h 5946205"/>
              <a:gd name="connsiteX113" fmla="*/ 3021694 w 12185487"/>
              <a:gd name="connsiteY113" fmla="*/ 2866292 h 5946205"/>
              <a:gd name="connsiteX114" fmla="*/ 2792443 w 12185487"/>
              <a:gd name="connsiteY114" fmla="*/ 2804421 h 5946205"/>
              <a:gd name="connsiteX115" fmla="*/ 2713638 w 12185487"/>
              <a:gd name="connsiteY115" fmla="*/ 2633785 h 5946205"/>
              <a:gd name="connsiteX116" fmla="*/ 2731874 w 12185487"/>
              <a:gd name="connsiteY116" fmla="*/ 2494410 h 5946205"/>
              <a:gd name="connsiteX117" fmla="*/ 2730571 w 12185487"/>
              <a:gd name="connsiteY117" fmla="*/ 2446867 h 5946205"/>
              <a:gd name="connsiteX118" fmla="*/ 2488946 w 12185487"/>
              <a:gd name="connsiteY118" fmla="*/ 2274928 h 5946205"/>
              <a:gd name="connsiteX119" fmla="*/ 2367807 w 12185487"/>
              <a:gd name="connsiteY119" fmla="*/ 2432539 h 5946205"/>
              <a:gd name="connsiteX120" fmla="*/ 2356084 w 12185487"/>
              <a:gd name="connsiteY120" fmla="*/ 2521113 h 5946205"/>
              <a:gd name="connsiteX121" fmla="*/ 2383438 w 12185487"/>
              <a:gd name="connsiteY121" fmla="*/ 2622062 h 5946205"/>
              <a:gd name="connsiteX122" fmla="*/ 2430982 w 12185487"/>
              <a:gd name="connsiteY122" fmla="*/ 2747759 h 5946205"/>
              <a:gd name="connsiteX123" fmla="*/ 2406884 w 12185487"/>
              <a:gd name="connsiteY123" fmla="*/ 2788790 h 5946205"/>
              <a:gd name="connsiteX124" fmla="*/ 2299423 w 12185487"/>
              <a:gd name="connsiteY124" fmla="*/ 2845451 h 5946205"/>
              <a:gd name="connsiteX125" fmla="*/ 2246017 w 12185487"/>
              <a:gd name="connsiteY125" fmla="*/ 2776415 h 5946205"/>
              <a:gd name="connsiteX126" fmla="*/ 2207592 w 12185487"/>
              <a:gd name="connsiteY126" fmla="*/ 2700216 h 5946205"/>
              <a:gd name="connsiteX127" fmla="*/ 2288351 w 12185487"/>
              <a:gd name="connsiteY127" fmla="*/ 2408441 h 5946205"/>
              <a:gd name="connsiteX128" fmla="*/ 2064310 w 12185487"/>
              <a:gd name="connsiteY128" fmla="*/ 2284698 h 5946205"/>
              <a:gd name="connsiteX129" fmla="*/ 1957500 w 12185487"/>
              <a:gd name="connsiteY129" fmla="*/ 2302934 h 5946205"/>
              <a:gd name="connsiteX130" fmla="*/ 1915818 w 12185487"/>
              <a:gd name="connsiteY130" fmla="*/ 2368062 h 5946205"/>
              <a:gd name="connsiteX131" fmla="*/ 1923633 w 12185487"/>
              <a:gd name="connsiteY131" fmla="*/ 2407139 h 5946205"/>
              <a:gd name="connsiteX132" fmla="*/ 1886510 w 12185487"/>
              <a:gd name="connsiteY132" fmla="*/ 2539349 h 5946205"/>
              <a:gd name="connsiteX133" fmla="*/ 1882602 w 12185487"/>
              <a:gd name="connsiteY133" fmla="*/ 2639646 h 5946205"/>
              <a:gd name="connsiteX134" fmla="*/ 1894325 w 12185487"/>
              <a:gd name="connsiteY134" fmla="*/ 2759482 h 5946205"/>
              <a:gd name="connsiteX135" fmla="*/ 1851992 w 12185487"/>
              <a:gd name="connsiteY135" fmla="*/ 2748410 h 5946205"/>
              <a:gd name="connsiteX136" fmla="*/ 1803146 w 12185487"/>
              <a:gd name="connsiteY136" fmla="*/ 2735385 h 5946205"/>
              <a:gd name="connsiteX137" fmla="*/ 1725643 w 12185487"/>
              <a:gd name="connsiteY137" fmla="*/ 2681328 h 5946205"/>
              <a:gd name="connsiteX138" fmla="*/ 1547192 w 12185487"/>
              <a:gd name="connsiteY138" fmla="*/ 2401928 h 5946205"/>
              <a:gd name="connsiteX139" fmla="*/ 1461223 w 12185487"/>
              <a:gd name="connsiteY139" fmla="*/ 2194169 h 5946205"/>
              <a:gd name="connsiteX140" fmla="*/ 1434520 w 12185487"/>
              <a:gd name="connsiteY140" fmla="*/ 2089313 h 5946205"/>
              <a:gd name="connsiteX141" fmla="*/ 1404561 w 12185487"/>
              <a:gd name="connsiteY141" fmla="*/ 2038513 h 5946205"/>
              <a:gd name="connsiteX142" fmla="*/ 1485971 w 12185487"/>
              <a:gd name="connsiteY142" fmla="*/ 1700498 h 5946205"/>
              <a:gd name="connsiteX143" fmla="*/ 1788166 w 12185487"/>
              <a:gd name="connsiteY143" fmla="*/ 442221 h 5946205"/>
              <a:gd name="connsiteX144" fmla="*/ 1841571 w 12185487"/>
              <a:gd name="connsiteY144" fmla="*/ 187569 h 5946205"/>
              <a:gd name="connsiteX145" fmla="*/ 1615576 w 12185487"/>
              <a:gd name="connsiteY145" fmla="*/ 143933 h 5946205"/>
              <a:gd name="connsiteX146" fmla="*/ 1099761 w 12185487"/>
              <a:gd name="connsiteY146" fmla="*/ 102903 h 5946205"/>
              <a:gd name="connsiteX147" fmla="*/ 318223 w 12185487"/>
              <a:gd name="connsiteY147" fmla="*/ 37123 h 5946205"/>
              <a:gd name="connsiteX148" fmla="*/ 50546 w 12185487"/>
              <a:gd name="connsiteY148" fmla="*/ 0 h 5946205"/>
              <a:gd name="connsiteX149" fmla="*/ 88320 w 12185487"/>
              <a:gd name="connsiteY149" fmla="*/ 49497 h 5946205"/>
              <a:gd name="connsiteX150" fmla="*/ 103951 w 12185487"/>
              <a:gd name="connsiteY150" fmla="*/ 260513 h 5946205"/>
              <a:gd name="connsiteX151" fmla="*/ 4305 w 12185487"/>
              <a:gd name="connsiteY151" fmla="*/ 505395 h 5946205"/>
              <a:gd name="connsiteX152" fmla="*/ 34264 w 12185487"/>
              <a:gd name="connsiteY152" fmla="*/ 791959 h 5946205"/>
              <a:gd name="connsiteX153" fmla="*/ 70735 w 12185487"/>
              <a:gd name="connsiteY153" fmla="*/ 822569 h 5946205"/>
              <a:gd name="connsiteX154" fmla="*/ 884187 w 12185487"/>
              <a:gd name="connsiteY154" fmla="*/ 939800 h 5946205"/>
              <a:gd name="connsiteX155" fmla="*/ 1028120 w 12185487"/>
              <a:gd name="connsiteY155" fmla="*/ 971062 h 5946205"/>
              <a:gd name="connsiteX156" fmla="*/ 1506161 w 12185487"/>
              <a:gd name="connsiteY156" fmla="*/ 1066800 h 5946205"/>
              <a:gd name="connsiteX157" fmla="*/ 1613623 w 12185487"/>
              <a:gd name="connsiteY157" fmla="*/ 1061590 h 5946205"/>
              <a:gd name="connsiteX158" fmla="*/ 1336828 w 12185487"/>
              <a:gd name="connsiteY158" fmla="*/ 2043072 h 5946205"/>
              <a:gd name="connsiteX159" fmla="*/ 1302961 w 12185487"/>
              <a:gd name="connsiteY159" fmla="*/ 2011810 h 5946205"/>
              <a:gd name="connsiteX160" fmla="*/ 1302961 w 12185487"/>
              <a:gd name="connsiteY160" fmla="*/ 2174631 h 5946205"/>
              <a:gd name="connsiteX161" fmla="*/ 1248905 w 12185487"/>
              <a:gd name="connsiteY161" fmla="*/ 2174631 h 5946205"/>
              <a:gd name="connsiteX162" fmla="*/ 1093248 w 12185487"/>
              <a:gd name="connsiteY162" fmla="*/ 2274928 h 5946205"/>
              <a:gd name="connsiteX163" fmla="*/ 1046356 w 12185487"/>
              <a:gd name="connsiteY163" fmla="*/ 2403882 h 5946205"/>
              <a:gd name="connsiteX164" fmla="*/ 1067197 w 12185487"/>
              <a:gd name="connsiteY164" fmla="*/ 2530882 h 5946205"/>
              <a:gd name="connsiteX165" fmla="*/ 1095202 w 12185487"/>
              <a:gd name="connsiteY165" fmla="*/ 2574518 h 5946205"/>
              <a:gd name="connsiteX166" fmla="*/ 1063289 w 12185487"/>
              <a:gd name="connsiteY166" fmla="*/ 2699564 h 5946205"/>
              <a:gd name="connsiteX167" fmla="*/ 869858 w 12185487"/>
              <a:gd name="connsiteY167" fmla="*/ 2790092 h 5946205"/>
              <a:gd name="connsiteX168" fmla="*/ 700525 w 12185487"/>
              <a:gd name="connsiteY168" fmla="*/ 2952262 h 5946205"/>
              <a:gd name="connsiteX169" fmla="*/ 556592 w 12185487"/>
              <a:gd name="connsiteY169" fmla="*/ 3309164 h 5946205"/>
              <a:gd name="connsiteX170" fmla="*/ 568966 w 12185487"/>
              <a:gd name="connsiteY170" fmla="*/ 3543626 h 5946205"/>
              <a:gd name="connsiteX171" fmla="*/ 701176 w 12185487"/>
              <a:gd name="connsiteY171" fmla="*/ 3780041 h 5946205"/>
              <a:gd name="connsiteX172" fmla="*/ 760443 w 12185487"/>
              <a:gd name="connsiteY172" fmla="*/ 3832144 h 5946205"/>
              <a:gd name="connsiteX173" fmla="*/ 776725 w 12185487"/>
              <a:gd name="connsiteY173" fmla="*/ 3825631 h 5946205"/>
              <a:gd name="connsiteX174" fmla="*/ 749371 w 12185487"/>
              <a:gd name="connsiteY174" fmla="*/ 4021667 h 5946205"/>
              <a:gd name="connsiteX175" fmla="*/ 725925 w 12185487"/>
              <a:gd name="connsiteY175" fmla="*/ 4210539 h 5946205"/>
              <a:gd name="connsiteX176" fmla="*/ 817756 w 12185487"/>
              <a:gd name="connsiteY176" fmla="*/ 4295857 h 5946205"/>
              <a:gd name="connsiteX177" fmla="*/ 860089 w 12185487"/>
              <a:gd name="connsiteY177" fmla="*/ 4291298 h 5946205"/>
              <a:gd name="connsiteX178" fmla="*/ 860089 w 12185487"/>
              <a:gd name="connsiteY178" fmla="*/ 4349913 h 5946205"/>
              <a:gd name="connsiteX179" fmla="*/ 869858 w 12185487"/>
              <a:gd name="connsiteY179" fmla="*/ 5116472 h 5946205"/>
              <a:gd name="connsiteX180" fmla="*/ 899817 w 12185487"/>
              <a:gd name="connsiteY180" fmla="*/ 5533944 h 5946205"/>
              <a:gd name="connsiteX181" fmla="*/ 912843 w 12185487"/>
              <a:gd name="connsiteY181" fmla="*/ 5573672 h 5946205"/>
              <a:gd name="connsiteX182" fmla="*/ 948664 w 12185487"/>
              <a:gd name="connsiteY182" fmla="*/ 5620564 h 5946205"/>
              <a:gd name="connsiteX183" fmla="*/ 878325 w 12185487"/>
              <a:gd name="connsiteY183" fmla="*/ 5726723 h 5946205"/>
              <a:gd name="connsiteX184" fmla="*/ 807335 w 12185487"/>
              <a:gd name="connsiteY184" fmla="*/ 5773616 h 5946205"/>
              <a:gd name="connsiteX185" fmla="*/ 820361 w 12185487"/>
              <a:gd name="connsiteY185" fmla="*/ 5817903 h 5946205"/>
              <a:gd name="connsiteX186" fmla="*/ 938894 w 12185487"/>
              <a:gd name="connsiteY186" fmla="*/ 5811390 h 5946205"/>
              <a:gd name="connsiteX187" fmla="*/ 1050264 w 12185487"/>
              <a:gd name="connsiteY187" fmla="*/ 5786641 h 5946205"/>
              <a:gd name="connsiteX188" fmla="*/ 1169448 w 12185487"/>
              <a:gd name="connsiteY188" fmla="*/ 5670713 h 5946205"/>
              <a:gd name="connsiteX189" fmla="*/ 1181823 w 12185487"/>
              <a:gd name="connsiteY189" fmla="*/ 5499426 h 5946205"/>
              <a:gd name="connsiteX190" fmla="*/ 1174007 w 12185487"/>
              <a:gd name="connsiteY190" fmla="*/ 4895036 h 5946205"/>
              <a:gd name="connsiteX191" fmla="*/ 1204617 w 12185487"/>
              <a:gd name="connsiteY191" fmla="*/ 4654713 h 5946205"/>
              <a:gd name="connsiteX192" fmla="*/ 1222853 w 12185487"/>
              <a:gd name="connsiteY192" fmla="*/ 4590888 h 5946205"/>
              <a:gd name="connsiteX193" fmla="*/ 1283423 w 12185487"/>
              <a:gd name="connsiteY193" fmla="*/ 5170529 h 5946205"/>
              <a:gd name="connsiteX194" fmla="*/ 1273002 w 12185487"/>
              <a:gd name="connsiteY194" fmla="*/ 5537200 h 5946205"/>
              <a:gd name="connsiteX195" fmla="*/ 1294494 w 12185487"/>
              <a:gd name="connsiteY195" fmla="*/ 5626426 h 5946205"/>
              <a:gd name="connsiteX196" fmla="*/ 1306869 w 12185487"/>
              <a:gd name="connsiteY196" fmla="*/ 5710441 h 5946205"/>
              <a:gd name="connsiteX197" fmla="*/ 1333571 w 12185487"/>
              <a:gd name="connsiteY197" fmla="*/ 5765800 h 5946205"/>
              <a:gd name="connsiteX198" fmla="*/ 1650094 w 12185487"/>
              <a:gd name="connsiteY198" fmla="*/ 5831580 h 5946205"/>
              <a:gd name="connsiteX199" fmla="*/ 1609064 w 12185487"/>
              <a:gd name="connsiteY199" fmla="*/ 5764498 h 5946205"/>
              <a:gd name="connsiteX200" fmla="*/ 1547192 w 12185487"/>
              <a:gd name="connsiteY200" fmla="*/ 5686344 h 5946205"/>
              <a:gd name="connsiteX201" fmla="*/ 1540028 w 12185487"/>
              <a:gd name="connsiteY201" fmla="*/ 5638149 h 5946205"/>
              <a:gd name="connsiteX202" fmla="*/ 1562823 w 12185487"/>
              <a:gd name="connsiteY202" fmla="*/ 5543062 h 5946205"/>
              <a:gd name="connsiteX203" fmla="*/ 1594735 w 12185487"/>
              <a:gd name="connsiteY203" fmla="*/ 4558324 h 5946205"/>
              <a:gd name="connsiteX204" fmla="*/ 1603853 w 12185487"/>
              <a:gd name="connsiteY204" fmla="*/ 4296508 h 5946205"/>
              <a:gd name="connsiteX205" fmla="*/ 1630556 w 12185487"/>
              <a:gd name="connsiteY205" fmla="*/ 4219657 h 5946205"/>
              <a:gd name="connsiteX206" fmla="*/ 1640325 w 12185487"/>
              <a:gd name="connsiteY206" fmla="*/ 4160390 h 5946205"/>
              <a:gd name="connsiteX207" fmla="*/ 1611018 w 12185487"/>
              <a:gd name="connsiteY207" fmla="*/ 3675836 h 5946205"/>
              <a:gd name="connsiteX208" fmla="*/ 1611018 w 12185487"/>
              <a:gd name="connsiteY208" fmla="*/ 3582703 h 5946205"/>
              <a:gd name="connsiteX209" fmla="*/ 1622741 w 12185487"/>
              <a:gd name="connsiteY209" fmla="*/ 3582051 h 5946205"/>
              <a:gd name="connsiteX210" fmla="*/ 1667028 w 12185487"/>
              <a:gd name="connsiteY210" fmla="*/ 3942862 h 5946205"/>
              <a:gd name="connsiteX211" fmla="*/ 1681356 w 12185487"/>
              <a:gd name="connsiteY211" fmla="*/ 4137595 h 5946205"/>
              <a:gd name="connsiteX212" fmla="*/ 1709361 w 12185487"/>
              <a:gd name="connsiteY212" fmla="*/ 4215098 h 5946205"/>
              <a:gd name="connsiteX213" fmla="*/ 1720433 w 12185487"/>
              <a:gd name="connsiteY213" fmla="*/ 4211190 h 5946205"/>
              <a:gd name="connsiteX214" fmla="*/ 1693079 w 12185487"/>
              <a:gd name="connsiteY214" fmla="*/ 4392898 h 5946205"/>
              <a:gd name="connsiteX215" fmla="*/ 1709361 w 12185487"/>
              <a:gd name="connsiteY215" fmla="*/ 4421554 h 5946205"/>
              <a:gd name="connsiteX216" fmla="*/ 1831802 w 12185487"/>
              <a:gd name="connsiteY216" fmla="*/ 4405272 h 5946205"/>
              <a:gd name="connsiteX217" fmla="*/ 1836361 w 12185487"/>
              <a:gd name="connsiteY217" fmla="*/ 4510780 h 5946205"/>
              <a:gd name="connsiteX218" fmla="*/ 1822033 w 12185487"/>
              <a:gd name="connsiteY218" fmla="*/ 4977098 h 5946205"/>
              <a:gd name="connsiteX219" fmla="*/ 1849387 w 12185487"/>
              <a:gd name="connsiteY219" fmla="*/ 5256498 h 5946205"/>
              <a:gd name="connsiteX220" fmla="*/ 1837664 w 12185487"/>
              <a:gd name="connsiteY220" fmla="*/ 5404339 h 5946205"/>
              <a:gd name="connsiteX221" fmla="*/ 1860459 w 12185487"/>
              <a:gd name="connsiteY221" fmla="*/ 5481841 h 5946205"/>
              <a:gd name="connsiteX222" fmla="*/ 1809658 w 12185487"/>
              <a:gd name="connsiteY222" fmla="*/ 5569113 h 5946205"/>
              <a:gd name="connsiteX223" fmla="*/ 1722387 w 12185487"/>
              <a:gd name="connsiteY223" fmla="*/ 5641406 h 5946205"/>
              <a:gd name="connsiteX224" fmla="*/ 1622741 w 12185487"/>
              <a:gd name="connsiteY224" fmla="*/ 5671364 h 5946205"/>
              <a:gd name="connsiteX225" fmla="*/ 1575848 w 12185487"/>
              <a:gd name="connsiteY225" fmla="*/ 5701324 h 5946205"/>
              <a:gd name="connsiteX226" fmla="*/ 1945777 w 12185487"/>
              <a:gd name="connsiteY226" fmla="*/ 5676574 h 5946205"/>
              <a:gd name="connsiteX227" fmla="*/ 1941869 w 12185487"/>
              <a:gd name="connsiteY227" fmla="*/ 5698718 h 5946205"/>
              <a:gd name="connsiteX228" fmla="*/ 2011556 w 12185487"/>
              <a:gd name="connsiteY228" fmla="*/ 5726723 h 5946205"/>
              <a:gd name="connsiteX229" fmla="*/ 2096874 w 12185487"/>
              <a:gd name="connsiteY229" fmla="*/ 5688298 h 5946205"/>
              <a:gd name="connsiteX230" fmla="*/ 2126182 w 12185487"/>
              <a:gd name="connsiteY230" fmla="*/ 5572369 h 5946205"/>
              <a:gd name="connsiteX231" fmla="*/ 2194566 w 12185487"/>
              <a:gd name="connsiteY231" fmla="*/ 5233052 h 5946205"/>
              <a:gd name="connsiteX232" fmla="*/ 2320915 w 12185487"/>
              <a:gd name="connsiteY232" fmla="*/ 5491611 h 5946205"/>
              <a:gd name="connsiteX233" fmla="*/ 2395161 w 12185487"/>
              <a:gd name="connsiteY233" fmla="*/ 5558693 h 5946205"/>
              <a:gd name="connsiteX234" fmla="*/ 2369110 w 12185487"/>
              <a:gd name="connsiteY234" fmla="*/ 5656385 h 5946205"/>
              <a:gd name="connsiteX235" fmla="*/ 2358689 w 12185487"/>
              <a:gd name="connsiteY235" fmla="*/ 5671364 h 5946205"/>
              <a:gd name="connsiteX236" fmla="*/ 2232341 w 12185487"/>
              <a:gd name="connsiteY236" fmla="*/ 5735190 h 5946205"/>
              <a:gd name="connsiteX237" fmla="*/ 2154187 w 12185487"/>
              <a:gd name="connsiteY237" fmla="*/ 5776872 h 5946205"/>
              <a:gd name="connsiteX238" fmla="*/ 2496110 w 12185487"/>
              <a:gd name="connsiteY238" fmla="*/ 5800970 h 5946205"/>
              <a:gd name="connsiteX239" fmla="*/ 2541048 w 12185487"/>
              <a:gd name="connsiteY239" fmla="*/ 5798364 h 5946205"/>
              <a:gd name="connsiteX240" fmla="*/ 2660884 w 12185487"/>
              <a:gd name="connsiteY240" fmla="*/ 5744308 h 5946205"/>
              <a:gd name="connsiteX241" fmla="*/ 2714941 w 12185487"/>
              <a:gd name="connsiteY241" fmla="*/ 5696764 h 5946205"/>
              <a:gd name="connsiteX242" fmla="*/ 2716243 w 12185487"/>
              <a:gd name="connsiteY242" fmla="*/ 5590606 h 5946205"/>
              <a:gd name="connsiteX243" fmla="*/ 2739038 w 12185487"/>
              <a:gd name="connsiteY243" fmla="*/ 5522221 h 5946205"/>
              <a:gd name="connsiteX244" fmla="*/ 2756623 w 12185487"/>
              <a:gd name="connsiteY244" fmla="*/ 5374380 h 5946205"/>
              <a:gd name="connsiteX245" fmla="*/ 2696705 w 12185487"/>
              <a:gd name="connsiteY245" fmla="*/ 5071534 h 5946205"/>
              <a:gd name="connsiteX246" fmla="*/ 2688238 w 12185487"/>
              <a:gd name="connsiteY246" fmla="*/ 4781713 h 5946205"/>
              <a:gd name="connsiteX247" fmla="*/ 2696705 w 12185487"/>
              <a:gd name="connsiteY247" fmla="*/ 4272411 h 5946205"/>
              <a:gd name="connsiteX248" fmla="*/ 2722105 w 12185487"/>
              <a:gd name="connsiteY248" fmla="*/ 4311487 h 5946205"/>
              <a:gd name="connsiteX249" fmla="*/ 2853012 w 12185487"/>
              <a:gd name="connsiteY249" fmla="*/ 4622800 h 5946205"/>
              <a:gd name="connsiteX250" fmla="*/ 2860828 w 12185487"/>
              <a:gd name="connsiteY250" fmla="*/ 4692487 h 5946205"/>
              <a:gd name="connsiteX251" fmla="*/ 2867992 w 12185487"/>
              <a:gd name="connsiteY251" fmla="*/ 5301436 h 5946205"/>
              <a:gd name="connsiteX252" fmla="*/ 2932469 w 12185487"/>
              <a:gd name="connsiteY252" fmla="*/ 5509846 h 5946205"/>
              <a:gd name="connsiteX253" fmla="*/ 2949402 w 12185487"/>
              <a:gd name="connsiteY253" fmla="*/ 5631636 h 5946205"/>
              <a:gd name="connsiteX254" fmla="*/ 2950053 w 12185487"/>
              <a:gd name="connsiteY254" fmla="*/ 5710441 h 5946205"/>
              <a:gd name="connsiteX255" fmla="*/ 3121992 w 12185487"/>
              <a:gd name="connsiteY255" fmla="*/ 5708487 h 5946205"/>
              <a:gd name="connsiteX256" fmla="*/ 3215125 w 12185487"/>
              <a:gd name="connsiteY256" fmla="*/ 5660944 h 5946205"/>
              <a:gd name="connsiteX257" fmla="*/ 3206007 w 12185487"/>
              <a:gd name="connsiteY257" fmla="*/ 5584744 h 5946205"/>
              <a:gd name="connsiteX258" fmla="*/ 3169536 w 12185487"/>
              <a:gd name="connsiteY258" fmla="*/ 5548272 h 5946205"/>
              <a:gd name="connsiteX259" fmla="*/ 3156510 w 12185487"/>
              <a:gd name="connsiteY259" fmla="*/ 5477933 h 5946205"/>
              <a:gd name="connsiteX260" fmla="*/ 3193633 w 12185487"/>
              <a:gd name="connsiteY260" fmla="*/ 5278641 h 5946205"/>
              <a:gd name="connsiteX261" fmla="*/ 3195587 w 12185487"/>
              <a:gd name="connsiteY261" fmla="*/ 4777805 h 5946205"/>
              <a:gd name="connsiteX262" fmla="*/ 3340823 w 12185487"/>
              <a:gd name="connsiteY262" fmla="*/ 4807764 h 5946205"/>
              <a:gd name="connsiteX263" fmla="*/ 3361664 w 12185487"/>
              <a:gd name="connsiteY263" fmla="*/ 4839677 h 5946205"/>
              <a:gd name="connsiteX264" fmla="*/ 3446982 w 12185487"/>
              <a:gd name="connsiteY264" fmla="*/ 5356144 h 5946205"/>
              <a:gd name="connsiteX265" fmla="*/ 3438515 w 12185487"/>
              <a:gd name="connsiteY265" fmla="*/ 5511149 h 5946205"/>
              <a:gd name="connsiteX266" fmla="*/ 3427443 w 12185487"/>
              <a:gd name="connsiteY266" fmla="*/ 5643359 h 5946205"/>
              <a:gd name="connsiteX267" fmla="*/ 3458705 w 12185487"/>
              <a:gd name="connsiteY267" fmla="*/ 5707185 h 5946205"/>
              <a:gd name="connsiteX268" fmla="*/ 3519274 w 12185487"/>
              <a:gd name="connsiteY268" fmla="*/ 5668759 h 5946205"/>
              <a:gd name="connsiteX269" fmla="*/ 3578541 w 12185487"/>
              <a:gd name="connsiteY269" fmla="*/ 5540457 h 5946205"/>
              <a:gd name="connsiteX270" fmla="*/ 3634551 w 12185487"/>
              <a:gd name="connsiteY270" fmla="*/ 5505939 h 5946205"/>
              <a:gd name="connsiteX271" fmla="*/ 3702936 w 12185487"/>
              <a:gd name="connsiteY271" fmla="*/ 5492913 h 5946205"/>
              <a:gd name="connsiteX272" fmla="*/ 3694469 w 12185487"/>
              <a:gd name="connsiteY272" fmla="*/ 5427785 h 5946205"/>
              <a:gd name="connsiteX273" fmla="*/ 3646925 w 12185487"/>
              <a:gd name="connsiteY273" fmla="*/ 5351585 h 5946205"/>
              <a:gd name="connsiteX274" fmla="*/ 3606546 w 12185487"/>
              <a:gd name="connsiteY274" fmla="*/ 5195277 h 5946205"/>
              <a:gd name="connsiteX275" fmla="*/ 3674279 w 12185487"/>
              <a:gd name="connsiteY275" fmla="*/ 4816231 h 5946205"/>
              <a:gd name="connsiteX276" fmla="*/ 3710751 w 12185487"/>
              <a:gd name="connsiteY276" fmla="*/ 4772595 h 5946205"/>
              <a:gd name="connsiteX277" fmla="*/ 3811700 w 12185487"/>
              <a:gd name="connsiteY277" fmla="*/ 4735472 h 5946205"/>
              <a:gd name="connsiteX278" fmla="*/ 3801279 w 12185487"/>
              <a:gd name="connsiteY278" fmla="*/ 4929554 h 5946205"/>
              <a:gd name="connsiteX279" fmla="*/ 3803884 w 12185487"/>
              <a:gd name="connsiteY279" fmla="*/ 5438857 h 5946205"/>
              <a:gd name="connsiteX280" fmla="*/ 3826028 w 12185487"/>
              <a:gd name="connsiteY280" fmla="*/ 5492913 h 5946205"/>
              <a:gd name="connsiteX281" fmla="*/ 3739407 w 12185487"/>
              <a:gd name="connsiteY281" fmla="*/ 5605585 h 5946205"/>
              <a:gd name="connsiteX282" fmla="*/ 3721823 w 12185487"/>
              <a:gd name="connsiteY282" fmla="*/ 5677877 h 5946205"/>
              <a:gd name="connsiteX283" fmla="*/ 3781089 w 12185487"/>
              <a:gd name="connsiteY283" fmla="*/ 5704580 h 5946205"/>
              <a:gd name="connsiteX284" fmla="*/ 3953028 w 12185487"/>
              <a:gd name="connsiteY284" fmla="*/ 5664852 h 5946205"/>
              <a:gd name="connsiteX285" fmla="*/ 4019458 w 12185487"/>
              <a:gd name="connsiteY285" fmla="*/ 5644662 h 5946205"/>
              <a:gd name="connsiteX286" fmla="*/ 3827982 w 12185487"/>
              <a:gd name="connsiteY286" fmla="*/ 5791852 h 5946205"/>
              <a:gd name="connsiteX287" fmla="*/ 3831889 w 12185487"/>
              <a:gd name="connsiteY287" fmla="*/ 5805529 h 5946205"/>
              <a:gd name="connsiteX288" fmla="*/ 3898971 w 12185487"/>
              <a:gd name="connsiteY288" fmla="*/ 5815949 h 5946205"/>
              <a:gd name="connsiteX289" fmla="*/ 4179674 w 12185487"/>
              <a:gd name="connsiteY289" fmla="*/ 5767103 h 5946205"/>
              <a:gd name="connsiteX290" fmla="*/ 4226567 w 12185487"/>
              <a:gd name="connsiteY290" fmla="*/ 5703928 h 5946205"/>
              <a:gd name="connsiteX291" fmla="*/ 4318397 w 12185487"/>
              <a:gd name="connsiteY291" fmla="*/ 5358098 h 5946205"/>
              <a:gd name="connsiteX292" fmla="*/ 4354218 w 12185487"/>
              <a:gd name="connsiteY292" fmla="*/ 5511800 h 5946205"/>
              <a:gd name="connsiteX293" fmla="*/ 4350961 w 12185487"/>
              <a:gd name="connsiteY293" fmla="*/ 5525477 h 5946205"/>
              <a:gd name="connsiteX294" fmla="*/ 4422602 w 12185487"/>
              <a:gd name="connsiteY294" fmla="*/ 5642708 h 5946205"/>
              <a:gd name="connsiteX295" fmla="*/ 4466238 w 12185487"/>
              <a:gd name="connsiteY295" fmla="*/ 5660944 h 5946205"/>
              <a:gd name="connsiteX296" fmla="*/ 4800997 w 12185487"/>
              <a:gd name="connsiteY296" fmla="*/ 5705882 h 5946205"/>
              <a:gd name="connsiteX297" fmla="*/ 4994428 w 12185487"/>
              <a:gd name="connsiteY297" fmla="*/ 5640103 h 5946205"/>
              <a:gd name="connsiteX298" fmla="*/ 5025689 w 12185487"/>
              <a:gd name="connsiteY298" fmla="*/ 5604282 h 5946205"/>
              <a:gd name="connsiteX299" fmla="*/ 5010710 w 12185487"/>
              <a:gd name="connsiteY299" fmla="*/ 5408247 h 5946205"/>
              <a:gd name="connsiteX300" fmla="*/ 4703305 w 12185487"/>
              <a:gd name="connsiteY300" fmla="*/ 4650154 h 5946205"/>
              <a:gd name="connsiteX301" fmla="*/ 4711120 w 12185487"/>
              <a:gd name="connsiteY301" fmla="*/ 4458677 h 5946205"/>
              <a:gd name="connsiteX302" fmla="*/ 4780807 w 12185487"/>
              <a:gd name="connsiteY302" fmla="*/ 4390944 h 5946205"/>
              <a:gd name="connsiteX303" fmla="*/ 4872638 w 12185487"/>
              <a:gd name="connsiteY303" fmla="*/ 4252221 h 5946205"/>
              <a:gd name="connsiteX304" fmla="*/ 4898689 w 12185487"/>
              <a:gd name="connsiteY304" fmla="*/ 3901180 h 5946205"/>
              <a:gd name="connsiteX305" fmla="*/ 4913669 w 12185487"/>
              <a:gd name="connsiteY305" fmla="*/ 3853636 h 5946205"/>
              <a:gd name="connsiteX306" fmla="*/ 4919530 w 12185487"/>
              <a:gd name="connsiteY306" fmla="*/ 3930487 h 5946205"/>
              <a:gd name="connsiteX307" fmla="*/ 5032854 w 12185487"/>
              <a:gd name="connsiteY307" fmla="*/ 4611077 h 5946205"/>
              <a:gd name="connsiteX308" fmla="*/ 5206746 w 12185487"/>
              <a:gd name="connsiteY308" fmla="*/ 5467513 h 5946205"/>
              <a:gd name="connsiteX309" fmla="*/ 5239961 w 12185487"/>
              <a:gd name="connsiteY309" fmla="*/ 5576928 h 5946205"/>
              <a:gd name="connsiteX310" fmla="*/ 5202187 w 12185487"/>
              <a:gd name="connsiteY310" fmla="*/ 5617308 h 5946205"/>
              <a:gd name="connsiteX311" fmla="*/ 5011361 w 12185487"/>
              <a:gd name="connsiteY311" fmla="*/ 5703277 h 5946205"/>
              <a:gd name="connsiteX312" fmla="*/ 4949490 w 12185487"/>
              <a:gd name="connsiteY312" fmla="*/ 5729329 h 5946205"/>
              <a:gd name="connsiteX313" fmla="*/ 4997684 w 12185487"/>
              <a:gd name="connsiteY313" fmla="*/ 5806180 h 5946205"/>
              <a:gd name="connsiteX314" fmla="*/ 5035459 w 12185487"/>
              <a:gd name="connsiteY314" fmla="*/ 5808134 h 5946205"/>
              <a:gd name="connsiteX315" fmla="*/ 5430136 w 12185487"/>
              <a:gd name="connsiteY315" fmla="*/ 5818554 h 5946205"/>
              <a:gd name="connsiteX316" fmla="*/ 5434695 w 12185487"/>
              <a:gd name="connsiteY316" fmla="*/ 5818554 h 5946205"/>
              <a:gd name="connsiteX317" fmla="*/ 5567556 w 12185487"/>
              <a:gd name="connsiteY317" fmla="*/ 5718908 h 5946205"/>
              <a:gd name="connsiteX318" fmla="*/ 5645710 w 12185487"/>
              <a:gd name="connsiteY318" fmla="*/ 5713698 h 5946205"/>
              <a:gd name="connsiteX319" fmla="*/ 5630730 w 12185487"/>
              <a:gd name="connsiteY319" fmla="*/ 5752775 h 5946205"/>
              <a:gd name="connsiteX320" fmla="*/ 5684787 w 12185487"/>
              <a:gd name="connsiteY320" fmla="*/ 5829626 h 5946205"/>
              <a:gd name="connsiteX321" fmla="*/ 5798110 w 12185487"/>
              <a:gd name="connsiteY321" fmla="*/ 5821159 h 5946205"/>
              <a:gd name="connsiteX322" fmla="*/ 5852818 w 12185487"/>
              <a:gd name="connsiteY322" fmla="*/ 5780780 h 5946205"/>
              <a:gd name="connsiteX323" fmla="*/ 5903618 w 12185487"/>
              <a:gd name="connsiteY323" fmla="*/ 5569764 h 5946205"/>
              <a:gd name="connsiteX324" fmla="*/ 5894500 w 12185487"/>
              <a:gd name="connsiteY324" fmla="*/ 5338559 h 5946205"/>
              <a:gd name="connsiteX325" fmla="*/ 5855423 w 12185487"/>
              <a:gd name="connsiteY325" fmla="*/ 4841631 h 5946205"/>
              <a:gd name="connsiteX326" fmla="*/ 5873008 w 12185487"/>
              <a:gd name="connsiteY326" fmla="*/ 4284785 h 5946205"/>
              <a:gd name="connsiteX327" fmla="*/ 5886033 w 12185487"/>
              <a:gd name="connsiteY327" fmla="*/ 4261339 h 5946205"/>
              <a:gd name="connsiteX328" fmla="*/ 5915341 w 12185487"/>
              <a:gd name="connsiteY328" fmla="*/ 4415693 h 5946205"/>
              <a:gd name="connsiteX329" fmla="*/ 5966792 w 12185487"/>
              <a:gd name="connsiteY329" fmla="*/ 4989472 h 5946205"/>
              <a:gd name="connsiteX330" fmla="*/ 5951812 w 12185487"/>
              <a:gd name="connsiteY330" fmla="*/ 5349631 h 5946205"/>
              <a:gd name="connsiteX331" fmla="*/ 5945300 w 12185487"/>
              <a:gd name="connsiteY331" fmla="*/ 5620564 h 5946205"/>
              <a:gd name="connsiteX332" fmla="*/ 5960931 w 12185487"/>
              <a:gd name="connsiteY332" fmla="*/ 5732585 h 5946205"/>
              <a:gd name="connsiteX333" fmla="*/ 6015638 w 12185487"/>
              <a:gd name="connsiteY333" fmla="*/ 5800318 h 5946205"/>
              <a:gd name="connsiteX334" fmla="*/ 6173900 w 12185487"/>
              <a:gd name="connsiteY334" fmla="*/ 5867400 h 5946205"/>
              <a:gd name="connsiteX335" fmla="*/ 6403151 w 12185487"/>
              <a:gd name="connsiteY335" fmla="*/ 5852421 h 5946205"/>
              <a:gd name="connsiteX336" fmla="*/ 6530802 w 12185487"/>
              <a:gd name="connsiteY336" fmla="*/ 5814646 h 5946205"/>
              <a:gd name="connsiteX337" fmla="*/ 6552295 w 12185487"/>
              <a:gd name="connsiteY337" fmla="*/ 5216118 h 5946205"/>
              <a:gd name="connsiteX338" fmla="*/ 6514520 w 12185487"/>
              <a:gd name="connsiteY338" fmla="*/ 4777154 h 5946205"/>
              <a:gd name="connsiteX339" fmla="*/ 6487818 w 12185487"/>
              <a:gd name="connsiteY339" fmla="*/ 4435882 h 5946205"/>
              <a:gd name="connsiteX340" fmla="*/ 6532105 w 12185487"/>
              <a:gd name="connsiteY340" fmla="*/ 4384431 h 5946205"/>
              <a:gd name="connsiteX341" fmla="*/ 6633054 w 12185487"/>
              <a:gd name="connsiteY341" fmla="*/ 4371405 h 5946205"/>
              <a:gd name="connsiteX342" fmla="*/ 6625238 w 12185487"/>
              <a:gd name="connsiteY342" fmla="*/ 4481472 h 5946205"/>
              <a:gd name="connsiteX343" fmla="*/ 6616772 w 12185487"/>
              <a:gd name="connsiteY343" fmla="*/ 4747846 h 5946205"/>
              <a:gd name="connsiteX344" fmla="*/ 6657151 w 12185487"/>
              <a:gd name="connsiteY344" fmla="*/ 4799949 h 5946205"/>
              <a:gd name="connsiteX345" fmla="*/ 6843417 w 12185487"/>
              <a:gd name="connsiteY345" fmla="*/ 4840329 h 5946205"/>
              <a:gd name="connsiteX346" fmla="*/ 6878587 w 12185487"/>
              <a:gd name="connsiteY346" fmla="*/ 4878754 h 5946205"/>
              <a:gd name="connsiteX347" fmla="*/ 6958044 w 12185487"/>
              <a:gd name="connsiteY347" fmla="*/ 5343118 h 5946205"/>
              <a:gd name="connsiteX348" fmla="*/ 6847326 w 12185487"/>
              <a:gd name="connsiteY348" fmla="*/ 5552831 h 5946205"/>
              <a:gd name="connsiteX349" fmla="*/ 6737259 w 12185487"/>
              <a:gd name="connsiteY349" fmla="*/ 5608841 h 5946205"/>
              <a:gd name="connsiteX350" fmla="*/ 6711208 w 12185487"/>
              <a:gd name="connsiteY350" fmla="*/ 5651175 h 5946205"/>
              <a:gd name="connsiteX351" fmla="*/ 6747028 w 12185487"/>
              <a:gd name="connsiteY351" fmla="*/ 5686995 h 5946205"/>
              <a:gd name="connsiteX352" fmla="*/ 6907243 w 12185487"/>
              <a:gd name="connsiteY352" fmla="*/ 5681134 h 5946205"/>
              <a:gd name="connsiteX353" fmla="*/ 6925480 w 12185487"/>
              <a:gd name="connsiteY353" fmla="*/ 5678529 h 5946205"/>
              <a:gd name="connsiteX354" fmla="*/ 7040756 w 12185487"/>
              <a:gd name="connsiteY354" fmla="*/ 5698718 h 5946205"/>
              <a:gd name="connsiteX355" fmla="*/ 7198366 w 12185487"/>
              <a:gd name="connsiteY355" fmla="*/ 5597770 h 5946205"/>
              <a:gd name="connsiteX356" fmla="*/ 7229628 w 12185487"/>
              <a:gd name="connsiteY356" fmla="*/ 5533292 h 5946205"/>
              <a:gd name="connsiteX357" fmla="*/ 7235490 w 12185487"/>
              <a:gd name="connsiteY357" fmla="*/ 5477933 h 5946205"/>
              <a:gd name="connsiteX358" fmla="*/ 7243956 w 12185487"/>
              <a:gd name="connsiteY358" fmla="*/ 5427134 h 5946205"/>
              <a:gd name="connsiteX359" fmla="*/ 7268705 w 12185487"/>
              <a:gd name="connsiteY359" fmla="*/ 4846841 h 5946205"/>
              <a:gd name="connsiteX360" fmla="*/ 7272612 w 12185487"/>
              <a:gd name="connsiteY360" fmla="*/ 4804508 h 5946205"/>
              <a:gd name="connsiteX361" fmla="*/ 7358582 w 12185487"/>
              <a:gd name="connsiteY361" fmla="*/ 4783016 h 5946205"/>
              <a:gd name="connsiteX362" fmla="*/ 7398961 w 12185487"/>
              <a:gd name="connsiteY362" fmla="*/ 5425831 h 5946205"/>
              <a:gd name="connsiteX363" fmla="*/ 7359884 w 12185487"/>
              <a:gd name="connsiteY363" fmla="*/ 5558041 h 5946205"/>
              <a:gd name="connsiteX364" fmla="*/ 7412638 w 12185487"/>
              <a:gd name="connsiteY364" fmla="*/ 5652477 h 5946205"/>
              <a:gd name="connsiteX365" fmla="*/ 7214648 w 12185487"/>
              <a:gd name="connsiteY365" fmla="*/ 5797713 h 5946205"/>
              <a:gd name="connsiteX366" fmla="*/ 7458879 w 12185487"/>
              <a:gd name="connsiteY366" fmla="*/ 5802272 h 5946205"/>
              <a:gd name="connsiteX367" fmla="*/ 7402869 w 12185487"/>
              <a:gd name="connsiteY367" fmla="*/ 5864144 h 5946205"/>
              <a:gd name="connsiteX368" fmla="*/ 7427618 w 12185487"/>
              <a:gd name="connsiteY368" fmla="*/ 5937087 h 5946205"/>
              <a:gd name="connsiteX369" fmla="*/ 7708320 w 12185487"/>
              <a:gd name="connsiteY369" fmla="*/ 5858282 h 5946205"/>
              <a:gd name="connsiteX370" fmla="*/ 7839879 w 12185487"/>
              <a:gd name="connsiteY370" fmla="*/ 5798364 h 5946205"/>
              <a:gd name="connsiteX371" fmla="*/ 8272981 w 12185487"/>
              <a:gd name="connsiteY371" fmla="*/ 5789247 h 5946205"/>
              <a:gd name="connsiteX372" fmla="*/ 8331597 w 12185487"/>
              <a:gd name="connsiteY372" fmla="*/ 5685041 h 5946205"/>
              <a:gd name="connsiteX373" fmla="*/ 8338110 w 12185487"/>
              <a:gd name="connsiteY373" fmla="*/ 5678529 h 5946205"/>
              <a:gd name="connsiteX374" fmla="*/ 8407797 w 12185487"/>
              <a:gd name="connsiteY374" fmla="*/ 5543713 h 5946205"/>
              <a:gd name="connsiteX375" fmla="*/ 8409099 w 12185487"/>
              <a:gd name="connsiteY375" fmla="*/ 5484446 h 5946205"/>
              <a:gd name="connsiteX376" fmla="*/ 8405843 w 12185487"/>
              <a:gd name="connsiteY376" fmla="*/ 5434298 h 5946205"/>
              <a:gd name="connsiteX377" fmla="*/ 8194828 w 12185487"/>
              <a:gd name="connsiteY377" fmla="*/ 4898944 h 5946205"/>
              <a:gd name="connsiteX378" fmla="*/ 8187013 w 12185487"/>
              <a:gd name="connsiteY378" fmla="*/ 4822093 h 5946205"/>
              <a:gd name="connsiteX379" fmla="*/ 8291218 w 12185487"/>
              <a:gd name="connsiteY379" fmla="*/ 4495800 h 5946205"/>
              <a:gd name="connsiteX380" fmla="*/ 8343320 w 12185487"/>
              <a:gd name="connsiteY380" fmla="*/ 4727005 h 5946205"/>
              <a:gd name="connsiteX381" fmla="*/ 8373930 w 12185487"/>
              <a:gd name="connsiteY381" fmla="*/ 4953651 h 5946205"/>
              <a:gd name="connsiteX382" fmla="*/ 8396074 w 12185487"/>
              <a:gd name="connsiteY382" fmla="*/ 5035062 h 5946205"/>
              <a:gd name="connsiteX383" fmla="*/ 8402587 w 12185487"/>
              <a:gd name="connsiteY383" fmla="*/ 5076093 h 5946205"/>
              <a:gd name="connsiteX384" fmla="*/ 8414310 w 12185487"/>
              <a:gd name="connsiteY384" fmla="*/ 5230446 h 5946205"/>
              <a:gd name="connsiteX385" fmla="*/ 8423428 w 12185487"/>
              <a:gd name="connsiteY385" fmla="*/ 5300785 h 5946205"/>
              <a:gd name="connsiteX386" fmla="*/ 8423428 w 12185487"/>
              <a:gd name="connsiteY386" fmla="*/ 5328790 h 5946205"/>
              <a:gd name="connsiteX387" fmla="*/ 8480740 w 12185487"/>
              <a:gd name="connsiteY387" fmla="*/ 5643359 h 5946205"/>
              <a:gd name="connsiteX388" fmla="*/ 8465109 w 12185487"/>
              <a:gd name="connsiteY388" fmla="*/ 5697416 h 5946205"/>
              <a:gd name="connsiteX389" fmla="*/ 8396725 w 12185487"/>
              <a:gd name="connsiteY389" fmla="*/ 5769708 h 5946205"/>
              <a:gd name="connsiteX390" fmla="*/ 8385002 w 12185487"/>
              <a:gd name="connsiteY390" fmla="*/ 5831580 h 5946205"/>
              <a:gd name="connsiteX391" fmla="*/ 8433848 w 12185487"/>
              <a:gd name="connsiteY391" fmla="*/ 5846559 h 5946205"/>
              <a:gd name="connsiteX392" fmla="*/ 8567361 w 12185487"/>
              <a:gd name="connsiteY392" fmla="*/ 5847210 h 5946205"/>
              <a:gd name="connsiteX393" fmla="*/ 8693058 w 12185487"/>
              <a:gd name="connsiteY393" fmla="*/ 5821159 h 5946205"/>
              <a:gd name="connsiteX394" fmla="*/ 8708689 w 12185487"/>
              <a:gd name="connsiteY394" fmla="*/ 5795108 h 5946205"/>
              <a:gd name="connsiteX395" fmla="*/ 8717156 w 12185487"/>
              <a:gd name="connsiteY395" fmla="*/ 5742354 h 5946205"/>
              <a:gd name="connsiteX396" fmla="*/ 8897561 w 12185487"/>
              <a:gd name="connsiteY396" fmla="*/ 5712395 h 5946205"/>
              <a:gd name="connsiteX397" fmla="*/ 8919705 w 12185487"/>
              <a:gd name="connsiteY397" fmla="*/ 5824416 h 5946205"/>
              <a:gd name="connsiteX398" fmla="*/ 9023910 w 12185487"/>
              <a:gd name="connsiteY398" fmla="*/ 5850467 h 5946205"/>
              <a:gd name="connsiteX399" fmla="*/ 9175007 w 12185487"/>
              <a:gd name="connsiteY399" fmla="*/ 5840698 h 5946205"/>
              <a:gd name="connsiteX400" fmla="*/ 9203663 w 12185487"/>
              <a:gd name="connsiteY400" fmla="*/ 5782734 h 5946205"/>
              <a:gd name="connsiteX401" fmla="*/ 9145699 w 12185487"/>
              <a:gd name="connsiteY401" fmla="*/ 5696764 h 5946205"/>
              <a:gd name="connsiteX402" fmla="*/ 9141141 w 12185487"/>
              <a:gd name="connsiteY402" fmla="*/ 5645313 h 5946205"/>
              <a:gd name="connsiteX403" fmla="*/ 9145699 w 12185487"/>
              <a:gd name="connsiteY403" fmla="*/ 5600375 h 5946205"/>
              <a:gd name="connsiteX404" fmla="*/ 9130720 w 12185487"/>
              <a:gd name="connsiteY404" fmla="*/ 5172482 h 5946205"/>
              <a:gd name="connsiteX405" fmla="*/ 9198454 w 12185487"/>
              <a:gd name="connsiteY405" fmla="*/ 4892431 h 5946205"/>
              <a:gd name="connsiteX406" fmla="*/ 9249253 w 12185487"/>
              <a:gd name="connsiteY406" fmla="*/ 4868985 h 5946205"/>
              <a:gd name="connsiteX407" fmla="*/ 9438125 w 12185487"/>
              <a:gd name="connsiteY407" fmla="*/ 4887221 h 5946205"/>
              <a:gd name="connsiteX408" fmla="*/ 9507161 w 12185487"/>
              <a:gd name="connsiteY408" fmla="*/ 4943231 h 5946205"/>
              <a:gd name="connsiteX409" fmla="*/ 9710361 w 12185487"/>
              <a:gd name="connsiteY409" fmla="*/ 5414759 h 5946205"/>
              <a:gd name="connsiteX410" fmla="*/ 9708407 w 12185487"/>
              <a:gd name="connsiteY410" fmla="*/ 5458395 h 5946205"/>
              <a:gd name="connsiteX411" fmla="*/ 9638720 w 12185487"/>
              <a:gd name="connsiteY411" fmla="*/ 5624472 h 5946205"/>
              <a:gd name="connsiteX412" fmla="*/ 9706454 w 12185487"/>
              <a:gd name="connsiteY412" fmla="*/ 5735190 h 5946205"/>
              <a:gd name="connsiteX413" fmla="*/ 9781351 w 12185487"/>
              <a:gd name="connsiteY413" fmla="*/ 5780129 h 5946205"/>
              <a:gd name="connsiteX414" fmla="*/ 9867971 w 12185487"/>
              <a:gd name="connsiteY414" fmla="*/ 5773616 h 5946205"/>
              <a:gd name="connsiteX415" fmla="*/ 10001484 w 12185487"/>
              <a:gd name="connsiteY415" fmla="*/ 5699369 h 5946205"/>
              <a:gd name="connsiteX416" fmla="*/ 10189053 w 12185487"/>
              <a:gd name="connsiteY416" fmla="*/ 5672016 h 5946205"/>
              <a:gd name="connsiteX417" fmla="*/ 10225525 w 12185487"/>
              <a:gd name="connsiteY417" fmla="*/ 5641406 h 5946205"/>
              <a:gd name="connsiteX418" fmla="*/ 10291304 w 12185487"/>
              <a:gd name="connsiteY418" fmla="*/ 5537200 h 5946205"/>
              <a:gd name="connsiteX419" fmla="*/ 10353176 w 12185487"/>
              <a:gd name="connsiteY419" fmla="*/ 5619913 h 5946205"/>
              <a:gd name="connsiteX420" fmla="*/ 10549864 w 12185487"/>
              <a:gd name="connsiteY420" fmla="*/ 5688298 h 5946205"/>
              <a:gd name="connsiteX421" fmla="*/ 10584381 w 12185487"/>
              <a:gd name="connsiteY421" fmla="*/ 5620564 h 5946205"/>
              <a:gd name="connsiteX422" fmla="*/ 10548561 w 12185487"/>
              <a:gd name="connsiteY422" fmla="*/ 5539154 h 5946205"/>
              <a:gd name="connsiteX423" fmla="*/ 10458684 w 12185487"/>
              <a:gd name="connsiteY423" fmla="*/ 5372426 h 5946205"/>
              <a:gd name="connsiteX424" fmla="*/ 10464545 w 12185487"/>
              <a:gd name="connsiteY424" fmla="*/ 5300134 h 5946205"/>
              <a:gd name="connsiteX425" fmla="*/ 10473663 w 12185487"/>
              <a:gd name="connsiteY425" fmla="*/ 5117775 h 5946205"/>
              <a:gd name="connsiteX426" fmla="*/ 10454776 w 12185487"/>
              <a:gd name="connsiteY426" fmla="*/ 4925646 h 5946205"/>
              <a:gd name="connsiteX427" fmla="*/ 10573961 w 12185487"/>
              <a:gd name="connsiteY427" fmla="*/ 5007057 h 5946205"/>
              <a:gd name="connsiteX428" fmla="*/ 10645602 w 12185487"/>
              <a:gd name="connsiteY428" fmla="*/ 5351585 h 5946205"/>
              <a:gd name="connsiteX429" fmla="*/ 10654720 w 12185487"/>
              <a:gd name="connsiteY429" fmla="*/ 5689600 h 5946205"/>
              <a:gd name="connsiteX430" fmla="*/ 10648858 w 12185487"/>
              <a:gd name="connsiteY430" fmla="*/ 5774267 h 5946205"/>
              <a:gd name="connsiteX431" fmla="*/ 10712032 w 12185487"/>
              <a:gd name="connsiteY431" fmla="*/ 5806180 h 5946205"/>
              <a:gd name="connsiteX432" fmla="*/ 10784325 w 12185487"/>
              <a:gd name="connsiteY432" fmla="*/ 5700021 h 5946205"/>
              <a:gd name="connsiteX433" fmla="*/ 10859223 w 12185487"/>
              <a:gd name="connsiteY433" fmla="*/ 5644662 h 5946205"/>
              <a:gd name="connsiteX434" fmla="*/ 10882669 w 12185487"/>
              <a:gd name="connsiteY434" fmla="*/ 5642708 h 5946205"/>
              <a:gd name="connsiteX435" fmla="*/ 10910022 w 12185487"/>
              <a:gd name="connsiteY435" fmla="*/ 5577580 h 5946205"/>
              <a:gd name="connsiteX436" fmla="*/ 10889833 w 12185487"/>
              <a:gd name="connsiteY436" fmla="*/ 5550877 h 5946205"/>
              <a:gd name="connsiteX437" fmla="*/ 10822750 w 12185487"/>
              <a:gd name="connsiteY437" fmla="*/ 5307949 h 5946205"/>
              <a:gd name="connsiteX438" fmla="*/ 10889182 w 12185487"/>
              <a:gd name="connsiteY438" fmla="*/ 4942580 h 5946205"/>
              <a:gd name="connsiteX439" fmla="*/ 10929561 w 12185487"/>
              <a:gd name="connsiteY439" fmla="*/ 4900898 h 5946205"/>
              <a:gd name="connsiteX440" fmla="*/ 11081310 w 12185487"/>
              <a:gd name="connsiteY440" fmla="*/ 4846841 h 5946205"/>
              <a:gd name="connsiteX441" fmla="*/ 11113223 w 12185487"/>
              <a:gd name="connsiteY441" fmla="*/ 4797344 h 5946205"/>
              <a:gd name="connsiteX442" fmla="*/ 11000551 w 12185487"/>
              <a:gd name="connsiteY442" fmla="*/ 3863405 h 5946205"/>
              <a:gd name="connsiteX443" fmla="*/ 11030510 w 12185487"/>
              <a:gd name="connsiteY443" fmla="*/ 3799580 h 5946205"/>
              <a:gd name="connsiteX444" fmla="*/ 11091730 w 12185487"/>
              <a:gd name="connsiteY444" fmla="*/ 3774180 h 5946205"/>
              <a:gd name="connsiteX445" fmla="*/ 11121689 w 12185487"/>
              <a:gd name="connsiteY445" fmla="*/ 3767667 h 5946205"/>
              <a:gd name="connsiteX446" fmla="*/ 11201146 w 12185487"/>
              <a:gd name="connsiteY446" fmla="*/ 3876431 h 5946205"/>
              <a:gd name="connsiteX447" fmla="*/ 11230454 w 12185487"/>
              <a:gd name="connsiteY447" fmla="*/ 3931790 h 5946205"/>
              <a:gd name="connsiteX448" fmla="*/ 11287766 w 12185487"/>
              <a:gd name="connsiteY448" fmla="*/ 4284134 h 5946205"/>
              <a:gd name="connsiteX449" fmla="*/ 11374387 w 12185487"/>
              <a:gd name="connsiteY449" fmla="*/ 4356426 h 5946205"/>
              <a:gd name="connsiteX450" fmla="*/ 11357454 w 12185487"/>
              <a:gd name="connsiteY450" fmla="*/ 4448257 h 5946205"/>
              <a:gd name="connsiteX451" fmla="*/ 11306653 w 12185487"/>
              <a:gd name="connsiteY451" fmla="*/ 4626708 h 5946205"/>
              <a:gd name="connsiteX452" fmla="*/ 11152951 w 12185487"/>
              <a:gd name="connsiteY452" fmla="*/ 5351585 h 5946205"/>
              <a:gd name="connsiteX453" fmla="*/ 11123643 w 12185487"/>
              <a:gd name="connsiteY453" fmla="*/ 5490959 h 5946205"/>
              <a:gd name="connsiteX454" fmla="*/ 11167279 w 12185487"/>
              <a:gd name="connsiteY454" fmla="*/ 5561298 h 5946205"/>
              <a:gd name="connsiteX455" fmla="*/ 10969289 w 12185487"/>
              <a:gd name="connsiteY455" fmla="*/ 5715651 h 5946205"/>
              <a:gd name="connsiteX456" fmla="*/ 10975151 w 12185487"/>
              <a:gd name="connsiteY456" fmla="*/ 5730631 h 5946205"/>
              <a:gd name="connsiteX457" fmla="*/ 11089776 w 12185487"/>
              <a:gd name="connsiteY457" fmla="*/ 5729329 h 5946205"/>
              <a:gd name="connsiteX458" fmla="*/ 11325541 w 12185487"/>
              <a:gd name="connsiteY458" fmla="*/ 5672016 h 5946205"/>
              <a:gd name="connsiteX459" fmla="*/ 11358756 w 12185487"/>
              <a:gd name="connsiteY459" fmla="*/ 5628380 h 5946205"/>
              <a:gd name="connsiteX460" fmla="*/ 11397833 w 12185487"/>
              <a:gd name="connsiteY460" fmla="*/ 5552831 h 5946205"/>
              <a:gd name="connsiteX461" fmla="*/ 11418674 w 12185487"/>
              <a:gd name="connsiteY461" fmla="*/ 5506590 h 5946205"/>
              <a:gd name="connsiteX462" fmla="*/ 11497479 w 12185487"/>
              <a:gd name="connsiteY462" fmla="*/ 5129498 h 5946205"/>
              <a:gd name="connsiteX463" fmla="*/ 11601032 w 12185487"/>
              <a:gd name="connsiteY463" fmla="*/ 4830559 h 5946205"/>
              <a:gd name="connsiteX464" fmla="*/ 11619269 w 12185487"/>
              <a:gd name="connsiteY464" fmla="*/ 4831210 h 5946205"/>
              <a:gd name="connsiteX465" fmla="*/ 11655089 w 12185487"/>
              <a:gd name="connsiteY465" fmla="*/ 4876149 h 5946205"/>
              <a:gd name="connsiteX466" fmla="*/ 11837448 w 12185487"/>
              <a:gd name="connsiteY466" fmla="*/ 5236959 h 5946205"/>
              <a:gd name="connsiteX467" fmla="*/ 11857638 w 12185487"/>
              <a:gd name="connsiteY467" fmla="*/ 5304693 h 5946205"/>
              <a:gd name="connsiteX468" fmla="*/ 11931884 w 12185487"/>
              <a:gd name="connsiteY468" fmla="*/ 5430390 h 5946205"/>
              <a:gd name="connsiteX469" fmla="*/ 11916253 w 12185487"/>
              <a:gd name="connsiteY469" fmla="*/ 5514406 h 5946205"/>
              <a:gd name="connsiteX470" fmla="*/ 11879130 w 12185487"/>
              <a:gd name="connsiteY470" fmla="*/ 5559995 h 5946205"/>
              <a:gd name="connsiteX471" fmla="*/ 11798371 w 12185487"/>
              <a:gd name="connsiteY471" fmla="*/ 5629031 h 5946205"/>
              <a:gd name="connsiteX472" fmla="*/ 12191095 w 12185487"/>
              <a:gd name="connsiteY472" fmla="*/ 5559344 h 5946205"/>
              <a:gd name="connsiteX473" fmla="*/ 12191095 w 12185487"/>
              <a:gd name="connsiteY473" fmla="*/ 5521569 h 5946205"/>
              <a:gd name="connsiteX474" fmla="*/ 12151366 w 12185487"/>
              <a:gd name="connsiteY474" fmla="*/ 5296226 h 5946205"/>
              <a:gd name="connsiteX475" fmla="*/ 835992 w 12185487"/>
              <a:gd name="connsiteY475" fmla="*/ 3481103 h 5946205"/>
              <a:gd name="connsiteX476" fmla="*/ 821012 w 12185487"/>
              <a:gd name="connsiteY476" fmla="*/ 3485662 h 5946205"/>
              <a:gd name="connsiteX477" fmla="*/ 800823 w 12185487"/>
              <a:gd name="connsiteY477" fmla="*/ 3440072 h 5946205"/>
              <a:gd name="connsiteX478" fmla="*/ 866602 w 12185487"/>
              <a:gd name="connsiteY478" fmla="*/ 3260318 h 5946205"/>
              <a:gd name="connsiteX479" fmla="*/ 877674 w 12185487"/>
              <a:gd name="connsiteY479" fmla="*/ 3264226 h 5946205"/>
              <a:gd name="connsiteX480" fmla="*/ 835992 w 12185487"/>
              <a:gd name="connsiteY480" fmla="*/ 3481103 h 5946205"/>
              <a:gd name="connsiteX481" fmla="*/ 1510720 w 12185487"/>
              <a:gd name="connsiteY481" fmla="*/ 2777718 h 5946205"/>
              <a:gd name="connsiteX482" fmla="*/ 1386976 w 12185487"/>
              <a:gd name="connsiteY482" fmla="*/ 2699564 h 5946205"/>
              <a:gd name="connsiteX483" fmla="*/ 1381115 w 12185487"/>
              <a:gd name="connsiteY483" fmla="*/ 2647462 h 5946205"/>
              <a:gd name="connsiteX484" fmla="*/ 1416284 w 12185487"/>
              <a:gd name="connsiteY484" fmla="*/ 2593405 h 5946205"/>
              <a:gd name="connsiteX485" fmla="*/ 1515930 w 12185487"/>
              <a:gd name="connsiteY485" fmla="*/ 2769252 h 5946205"/>
              <a:gd name="connsiteX486" fmla="*/ 1510720 w 12185487"/>
              <a:gd name="connsiteY486" fmla="*/ 2777718 h 5946205"/>
              <a:gd name="connsiteX487" fmla="*/ 4102823 w 12185487"/>
              <a:gd name="connsiteY487" fmla="*/ 5100841 h 5946205"/>
              <a:gd name="connsiteX488" fmla="*/ 4102823 w 12185487"/>
              <a:gd name="connsiteY488" fmla="*/ 4944534 h 5946205"/>
              <a:gd name="connsiteX489" fmla="*/ 4136038 w 12185487"/>
              <a:gd name="connsiteY489" fmla="*/ 4470400 h 5946205"/>
              <a:gd name="connsiteX490" fmla="*/ 4183582 w 12185487"/>
              <a:gd name="connsiteY490" fmla="*/ 4470400 h 5946205"/>
              <a:gd name="connsiteX491" fmla="*/ 4102823 w 12185487"/>
              <a:gd name="connsiteY491" fmla="*/ 5100841 h 5946205"/>
              <a:gd name="connsiteX492" fmla="*/ 4739777 w 12185487"/>
              <a:gd name="connsiteY492" fmla="*/ 5465559 h 5946205"/>
              <a:gd name="connsiteX493" fmla="*/ 4789274 w 12185487"/>
              <a:gd name="connsiteY493" fmla="*/ 5531990 h 5946205"/>
              <a:gd name="connsiteX494" fmla="*/ 4762572 w 12185487"/>
              <a:gd name="connsiteY494" fmla="*/ 5649872 h 5946205"/>
              <a:gd name="connsiteX495" fmla="*/ 4585423 w 12185487"/>
              <a:gd name="connsiteY495" fmla="*/ 5507893 h 5946205"/>
              <a:gd name="connsiteX496" fmla="*/ 4601054 w 12185487"/>
              <a:gd name="connsiteY496" fmla="*/ 5434298 h 5946205"/>
              <a:gd name="connsiteX497" fmla="*/ 4610823 w 12185487"/>
              <a:gd name="connsiteY497" fmla="*/ 5235005 h 5946205"/>
              <a:gd name="connsiteX498" fmla="*/ 4617987 w 12185487"/>
              <a:gd name="connsiteY498" fmla="*/ 5186159 h 5946205"/>
              <a:gd name="connsiteX499" fmla="*/ 4632966 w 12185487"/>
              <a:gd name="connsiteY499" fmla="*/ 5183554 h 5946205"/>
              <a:gd name="connsiteX500" fmla="*/ 4739777 w 12185487"/>
              <a:gd name="connsiteY500" fmla="*/ 5465559 h 5946205"/>
              <a:gd name="connsiteX501" fmla="*/ 4937115 w 12185487"/>
              <a:gd name="connsiteY501" fmla="*/ 3207564 h 5946205"/>
              <a:gd name="connsiteX502" fmla="*/ 4824443 w 12185487"/>
              <a:gd name="connsiteY502" fmla="*/ 2971149 h 5946205"/>
              <a:gd name="connsiteX503" fmla="*/ 4937115 w 12185487"/>
              <a:gd name="connsiteY503" fmla="*/ 3207564 h 5946205"/>
              <a:gd name="connsiteX504" fmla="*/ 6346490 w 12185487"/>
              <a:gd name="connsiteY504" fmla="*/ 5653780 h 5946205"/>
              <a:gd name="connsiteX505" fmla="*/ 6270290 w 12185487"/>
              <a:gd name="connsiteY505" fmla="*/ 5196580 h 5946205"/>
              <a:gd name="connsiteX506" fmla="*/ 6313926 w 12185487"/>
              <a:gd name="connsiteY506" fmla="*/ 4845539 h 5946205"/>
              <a:gd name="connsiteX507" fmla="*/ 6373843 w 12185487"/>
              <a:gd name="connsiteY507" fmla="*/ 5289713 h 5946205"/>
              <a:gd name="connsiteX508" fmla="*/ 6346490 w 12185487"/>
              <a:gd name="connsiteY508" fmla="*/ 5653780 h 5946205"/>
              <a:gd name="connsiteX509" fmla="*/ 8114720 w 12185487"/>
              <a:gd name="connsiteY509" fmla="*/ 5657036 h 5946205"/>
              <a:gd name="connsiteX510" fmla="*/ 8074340 w 12185487"/>
              <a:gd name="connsiteY510" fmla="*/ 5475329 h 5946205"/>
              <a:gd name="connsiteX511" fmla="*/ 8087366 w 12185487"/>
              <a:gd name="connsiteY511" fmla="*/ 5383498 h 5946205"/>
              <a:gd name="connsiteX512" fmla="*/ 8176592 w 12185487"/>
              <a:gd name="connsiteY512" fmla="*/ 5518313 h 5946205"/>
              <a:gd name="connsiteX513" fmla="*/ 8114720 w 12185487"/>
              <a:gd name="connsiteY513" fmla="*/ 5657036 h 5946205"/>
              <a:gd name="connsiteX514" fmla="*/ 8474228 w 12185487"/>
              <a:gd name="connsiteY514" fmla="*/ 2208498 h 5946205"/>
              <a:gd name="connsiteX515" fmla="*/ 8355695 w 12185487"/>
              <a:gd name="connsiteY515" fmla="*/ 2685236 h 5946205"/>
              <a:gd name="connsiteX516" fmla="*/ 8102997 w 12185487"/>
              <a:gd name="connsiteY516" fmla="*/ 2768600 h 5946205"/>
              <a:gd name="connsiteX517" fmla="*/ 8123839 w 12185487"/>
              <a:gd name="connsiteY517" fmla="*/ 2647462 h 5946205"/>
              <a:gd name="connsiteX518" fmla="*/ 8139469 w 12185487"/>
              <a:gd name="connsiteY518" fmla="*/ 2574518 h 5946205"/>
              <a:gd name="connsiteX519" fmla="*/ 8037869 w 12185487"/>
              <a:gd name="connsiteY519" fmla="*/ 2370667 h 5946205"/>
              <a:gd name="connsiteX520" fmla="*/ 8031356 w 12185487"/>
              <a:gd name="connsiteY520" fmla="*/ 2329636 h 5946205"/>
              <a:gd name="connsiteX521" fmla="*/ 7985766 w 12185487"/>
              <a:gd name="connsiteY521" fmla="*/ 2249528 h 5946205"/>
              <a:gd name="connsiteX522" fmla="*/ 7996187 w 12185487"/>
              <a:gd name="connsiteY522" fmla="*/ 2295769 h 5946205"/>
              <a:gd name="connsiteX523" fmla="*/ 7983813 w 12185487"/>
              <a:gd name="connsiteY523" fmla="*/ 2295769 h 5946205"/>
              <a:gd name="connsiteX524" fmla="*/ 7849648 w 12185487"/>
              <a:gd name="connsiteY524" fmla="*/ 2297723 h 5946205"/>
              <a:gd name="connsiteX525" fmla="*/ 7738930 w 12185487"/>
              <a:gd name="connsiteY525" fmla="*/ 2426677 h 5946205"/>
              <a:gd name="connsiteX526" fmla="*/ 7702459 w 12185487"/>
              <a:gd name="connsiteY526" fmla="*/ 2467708 h 5946205"/>
              <a:gd name="connsiteX527" fmla="*/ 7586531 w 12185487"/>
              <a:gd name="connsiteY527" fmla="*/ 2694354 h 5946205"/>
              <a:gd name="connsiteX528" fmla="*/ 7593695 w 12185487"/>
              <a:gd name="connsiteY528" fmla="*/ 2777067 h 5946205"/>
              <a:gd name="connsiteX529" fmla="*/ 7363792 w 12185487"/>
              <a:gd name="connsiteY529" fmla="*/ 2656580 h 5946205"/>
              <a:gd name="connsiteX530" fmla="*/ 7348813 w 12185487"/>
              <a:gd name="connsiteY530" fmla="*/ 2556282 h 5946205"/>
              <a:gd name="connsiteX531" fmla="*/ 7360535 w 12185487"/>
              <a:gd name="connsiteY531" fmla="*/ 2325077 h 5946205"/>
              <a:gd name="connsiteX532" fmla="*/ 7263494 w 12185487"/>
              <a:gd name="connsiteY532" fmla="*/ 2227385 h 5946205"/>
              <a:gd name="connsiteX533" fmla="*/ 7011448 w 12185487"/>
              <a:gd name="connsiteY533" fmla="*/ 2289908 h 5946205"/>
              <a:gd name="connsiteX534" fmla="*/ 6967813 w 12185487"/>
              <a:gd name="connsiteY534" fmla="*/ 2325077 h 5946205"/>
              <a:gd name="connsiteX535" fmla="*/ 6836253 w 12185487"/>
              <a:gd name="connsiteY535" fmla="*/ 2495062 h 5946205"/>
              <a:gd name="connsiteX536" fmla="*/ 6844720 w 12185487"/>
              <a:gd name="connsiteY536" fmla="*/ 2635739 h 5946205"/>
              <a:gd name="connsiteX537" fmla="*/ 6892264 w 12185487"/>
              <a:gd name="connsiteY537" fmla="*/ 2685236 h 5946205"/>
              <a:gd name="connsiteX538" fmla="*/ 6949577 w 12185487"/>
              <a:gd name="connsiteY538" fmla="*/ 2727569 h 5946205"/>
              <a:gd name="connsiteX539" fmla="*/ 6934597 w 12185487"/>
              <a:gd name="connsiteY539" fmla="*/ 2867595 h 5946205"/>
              <a:gd name="connsiteX540" fmla="*/ 6758100 w 12185487"/>
              <a:gd name="connsiteY540" fmla="*/ 3223195 h 5946205"/>
              <a:gd name="connsiteX541" fmla="*/ 6773730 w 12185487"/>
              <a:gd name="connsiteY541" fmla="*/ 3369734 h 5946205"/>
              <a:gd name="connsiteX542" fmla="*/ 6719023 w 12185487"/>
              <a:gd name="connsiteY542" fmla="*/ 3613313 h 5946205"/>
              <a:gd name="connsiteX543" fmla="*/ 6723582 w 12185487"/>
              <a:gd name="connsiteY543" fmla="*/ 3727287 h 5946205"/>
              <a:gd name="connsiteX544" fmla="*/ 6739864 w 12185487"/>
              <a:gd name="connsiteY544" fmla="*/ 3787205 h 5946205"/>
              <a:gd name="connsiteX545" fmla="*/ 6642171 w 12185487"/>
              <a:gd name="connsiteY545" fmla="*/ 4276970 h 5946205"/>
              <a:gd name="connsiteX546" fmla="*/ 6635659 w 12185487"/>
              <a:gd name="connsiteY546" fmla="*/ 4291949 h 5946205"/>
              <a:gd name="connsiteX547" fmla="*/ 6661059 w 12185487"/>
              <a:gd name="connsiteY547" fmla="*/ 3641969 h 5946205"/>
              <a:gd name="connsiteX548" fmla="*/ 6717069 w 12185487"/>
              <a:gd name="connsiteY548" fmla="*/ 3314374 h 5946205"/>
              <a:gd name="connsiteX549" fmla="*/ 6688413 w 12185487"/>
              <a:gd name="connsiteY549" fmla="*/ 3057769 h 5946205"/>
              <a:gd name="connsiteX550" fmla="*/ 6543828 w 12185487"/>
              <a:gd name="connsiteY550" fmla="*/ 2856523 h 5946205"/>
              <a:gd name="connsiteX551" fmla="*/ 6493679 w 12185487"/>
              <a:gd name="connsiteY551" fmla="*/ 2731477 h 5946205"/>
              <a:gd name="connsiteX552" fmla="*/ 6504751 w 12185487"/>
              <a:gd name="connsiteY552" fmla="*/ 2646810 h 5946205"/>
              <a:gd name="connsiteX553" fmla="*/ 6481956 w 12185487"/>
              <a:gd name="connsiteY553" fmla="*/ 2567354 h 5946205"/>
              <a:gd name="connsiteX554" fmla="*/ 6455905 w 12185487"/>
              <a:gd name="connsiteY554" fmla="*/ 2511995 h 5946205"/>
              <a:gd name="connsiteX555" fmla="*/ 6301551 w 12185487"/>
              <a:gd name="connsiteY555" fmla="*/ 2398672 h 5946205"/>
              <a:gd name="connsiteX556" fmla="*/ 6134171 w 12185487"/>
              <a:gd name="connsiteY556" fmla="*/ 2529580 h 5946205"/>
              <a:gd name="connsiteX557" fmla="*/ 6116587 w 12185487"/>
              <a:gd name="connsiteY557" fmla="*/ 2660487 h 5946205"/>
              <a:gd name="connsiteX558" fmla="*/ 6144592 w 12185487"/>
              <a:gd name="connsiteY558" fmla="*/ 2787487 h 5946205"/>
              <a:gd name="connsiteX559" fmla="*/ 6014987 w 12185487"/>
              <a:gd name="connsiteY559" fmla="*/ 2685236 h 5946205"/>
              <a:gd name="connsiteX560" fmla="*/ 6017592 w 12185487"/>
              <a:gd name="connsiteY560" fmla="*/ 2610339 h 5946205"/>
              <a:gd name="connsiteX561" fmla="*/ 6035828 w 12185487"/>
              <a:gd name="connsiteY561" fmla="*/ 2460544 h 5946205"/>
              <a:gd name="connsiteX562" fmla="*/ 6031920 w 12185487"/>
              <a:gd name="connsiteY562" fmla="*/ 2361549 h 5946205"/>
              <a:gd name="connsiteX563" fmla="*/ 5947253 w 12185487"/>
              <a:gd name="connsiteY563" fmla="*/ 2230641 h 5946205"/>
              <a:gd name="connsiteX564" fmla="*/ 5673064 w 12185487"/>
              <a:gd name="connsiteY564" fmla="*/ 2309446 h 5946205"/>
              <a:gd name="connsiteX565" fmla="*/ 5655479 w 12185487"/>
              <a:gd name="connsiteY565" fmla="*/ 2438400 h 5946205"/>
              <a:gd name="connsiteX566" fmla="*/ 5670459 w 12185487"/>
              <a:gd name="connsiteY566" fmla="*/ 2551723 h 5946205"/>
              <a:gd name="connsiteX567" fmla="*/ 5694556 w 12185487"/>
              <a:gd name="connsiteY567" fmla="*/ 2605780 h 5946205"/>
              <a:gd name="connsiteX568" fmla="*/ 5697161 w 12185487"/>
              <a:gd name="connsiteY568" fmla="*/ 2767949 h 5946205"/>
              <a:gd name="connsiteX569" fmla="*/ 5661992 w 12185487"/>
              <a:gd name="connsiteY569" fmla="*/ 2812887 h 5946205"/>
              <a:gd name="connsiteX570" fmla="*/ 5553879 w 12185487"/>
              <a:gd name="connsiteY570" fmla="*/ 2829821 h 5946205"/>
              <a:gd name="connsiteX571" fmla="*/ 5482238 w 12185487"/>
              <a:gd name="connsiteY571" fmla="*/ 2806374 h 5946205"/>
              <a:gd name="connsiteX572" fmla="*/ 5374125 w 12185487"/>
              <a:gd name="connsiteY572" fmla="*/ 2794000 h 5946205"/>
              <a:gd name="connsiteX573" fmla="*/ 5484843 w 12185487"/>
              <a:gd name="connsiteY573" fmla="*/ 2737339 h 5946205"/>
              <a:gd name="connsiteX574" fmla="*/ 5561043 w 12185487"/>
              <a:gd name="connsiteY574" fmla="*/ 2491154 h 5946205"/>
              <a:gd name="connsiteX575" fmla="*/ 5467259 w 12185487"/>
              <a:gd name="connsiteY575" fmla="*/ 2344616 h 5946205"/>
              <a:gd name="connsiteX576" fmla="*/ 5284900 w 12185487"/>
              <a:gd name="connsiteY576" fmla="*/ 2316610 h 5946205"/>
              <a:gd name="connsiteX577" fmla="*/ 5297274 w 12185487"/>
              <a:gd name="connsiteY577" fmla="*/ 2266462 h 5946205"/>
              <a:gd name="connsiteX578" fmla="*/ 5249079 w 12185487"/>
              <a:gd name="connsiteY578" fmla="*/ 2345267 h 5946205"/>
              <a:gd name="connsiteX579" fmla="*/ 5234100 w 12185487"/>
              <a:gd name="connsiteY579" fmla="*/ 2396067 h 5946205"/>
              <a:gd name="connsiteX580" fmla="*/ 5138361 w 12185487"/>
              <a:gd name="connsiteY580" fmla="*/ 2618805 h 5946205"/>
              <a:gd name="connsiteX581" fmla="*/ 5158551 w 12185487"/>
              <a:gd name="connsiteY581" fmla="*/ 2668303 h 5946205"/>
              <a:gd name="connsiteX582" fmla="*/ 5181346 w 12185487"/>
              <a:gd name="connsiteY582" fmla="*/ 2780323 h 5946205"/>
              <a:gd name="connsiteX583" fmla="*/ 5098633 w 12185487"/>
              <a:gd name="connsiteY583" fmla="*/ 2762087 h 5946205"/>
              <a:gd name="connsiteX584" fmla="*/ 4753453 w 12185487"/>
              <a:gd name="connsiteY584" fmla="*/ 2560190 h 5946205"/>
              <a:gd name="connsiteX585" fmla="*/ 4735869 w 12185487"/>
              <a:gd name="connsiteY585" fmla="*/ 2508739 h 5946205"/>
              <a:gd name="connsiteX586" fmla="*/ 4802951 w 12185487"/>
              <a:gd name="connsiteY586" fmla="*/ 1999436 h 5946205"/>
              <a:gd name="connsiteX587" fmla="*/ 4755407 w 12185487"/>
              <a:gd name="connsiteY587" fmla="*/ 1857457 h 5946205"/>
              <a:gd name="connsiteX588" fmla="*/ 4735869 w 12185487"/>
              <a:gd name="connsiteY588" fmla="*/ 1824241 h 5946205"/>
              <a:gd name="connsiteX589" fmla="*/ 4735218 w 12185487"/>
              <a:gd name="connsiteY589" fmla="*/ 1368995 h 5946205"/>
              <a:gd name="connsiteX590" fmla="*/ 4778854 w 12185487"/>
              <a:gd name="connsiteY590" fmla="*/ 1365739 h 5946205"/>
              <a:gd name="connsiteX591" fmla="*/ 5178741 w 12185487"/>
              <a:gd name="connsiteY591" fmla="*/ 1375508 h 5946205"/>
              <a:gd name="connsiteX592" fmla="*/ 5218469 w 12185487"/>
              <a:gd name="connsiteY592" fmla="*/ 1385928 h 5946205"/>
              <a:gd name="connsiteX593" fmla="*/ 5456187 w 12185487"/>
              <a:gd name="connsiteY593" fmla="*/ 1453010 h 5946205"/>
              <a:gd name="connsiteX594" fmla="*/ 5845002 w 12185487"/>
              <a:gd name="connsiteY594" fmla="*/ 1419795 h 5946205"/>
              <a:gd name="connsiteX595" fmla="*/ 6338674 w 12185487"/>
              <a:gd name="connsiteY595" fmla="*/ 1477759 h 5946205"/>
              <a:gd name="connsiteX596" fmla="*/ 6803689 w 12185487"/>
              <a:gd name="connsiteY596" fmla="*/ 1559821 h 5946205"/>
              <a:gd name="connsiteX597" fmla="*/ 6924176 w 12185487"/>
              <a:gd name="connsiteY597" fmla="*/ 1536374 h 5946205"/>
              <a:gd name="connsiteX598" fmla="*/ 7382028 w 12185487"/>
              <a:gd name="connsiteY598" fmla="*/ 1484923 h 5946205"/>
              <a:gd name="connsiteX599" fmla="*/ 7576762 w 12185487"/>
              <a:gd name="connsiteY599" fmla="*/ 1546795 h 5946205"/>
              <a:gd name="connsiteX600" fmla="*/ 8045033 w 12185487"/>
              <a:gd name="connsiteY600" fmla="*/ 1580010 h 5946205"/>
              <a:gd name="connsiteX601" fmla="*/ 8123839 w 12185487"/>
              <a:gd name="connsiteY601" fmla="*/ 1548749 h 5946205"/>
              <a:gd name="connsiteX602" fmla="*/ 8473576 w 12185487"/>
              <a:gd name="connsiteY602" fmla="*/ 1459523 h 5946205"/>
              <a:gd name="connsiteX603" fmla="*/ 8474228 w 12185487"/>
              <a:gd name="connsiteY603" fmla="*/ 2208498 h 5946205"/>
              <a:gd name="connsiteX604" fmla="*/ 8816802 w 12185487"/>
              <a:gd name="connsiteY604" fmla="*/ 5626426 h 5946205"/>
              <a:gd name="connsiteX605" fmla="*/ 8729531 w 12185487"/>
              <a:gd name="connsiteY605" fmla="*/ 5713698 h 5946205"/>
              <a:gd name="connsiteX606" fmla="*/ 8724320 w 12185487"/>
              <a:gd name="connsiteY606" fmla="*/ 5715651 h 5946205"/>
              <a:gd name="connsiteX607" fmla="*/ 8736043 w 12185487"/>
              <a:gd name="connsiteY607" fmla="*/ 5623170 h 5946205"/>
              <a:gd name="connsiteX608" fmla="*/ 8741253 w 12185487"/>
              <a:gd name="connsiteY608" fmla="*/ 5405641 h 5946205"/>
              <a:gd name="connsiteX609" fmla="*/ 8679381 w 12185487"/>
              <a:gd name="connsiteY609" fmla="*/ 4946487 h 5946205"/>
              <a:gd name="connsiteX610" fmla="*/ 8653981 w 12185487"/>
              <a:gd name="connsiteY610" fmla="*/ 4715933 h 5946205"/>
              <a:gd name="connsiteX611" fmla="*/ 8626628 w 12185487"/>
              <a:gd name="connsiteY611" fmla="*/ 4347959 h 5946205"/>
              <a:gd name="connsiteX612" fmla="*/ 8640956 w 12185487"/>
              <a:gd name="connsiteY612" fmla="*/ 4345354 h 5946205"/>
              <a:gd name="connsiteX613" fmla="*/ 8695663 w 12185487"/>
              <a:gd name="connsiteY613" fmla="*/ 4577210 h 5946205"/>
              <a:gd name="connsiteX614" fmla="*/ 8756884 w 12185487"/>
              <a:gd name="connsiteY614" fmla="*/ 4981005 h 5946205"/>
              <a:gd name="connsiteX615" fmla="*/ 8807684 w 12185487"/>
              <a:gd name="connsiteY615" fmla="*/ 5253893 h 5946205"/>
              <a:gd name="connsiteX616" fmla="*/ 8827874 w 12185487"/>
              <a:gd name="connsiteY616" fmla="*/ 5438857 h 5946205"/>
              <a:gd name="connsiteX617" fmla="*/ 8834387 w 12185487"/>
              <a:gd name="connsiteY617" fmla="*/ 5465559 h 5946205"/>
              <a:gd name="connsiteX618" fmla="*/ 8816802 w 12185487"/>
              <a:gd name="connsiteY618" fmla="*/ 5626426 h 5946205"/>
              <a:gd name="connsiteX619" fmla="*/ 8895607 w 12185487"/>
              <a:gd name="connsiteY619" fmla="*/ 5715000 h 5946205"/>
              <a:gd name="connsiteX620" fmla="*/ 8895607 w 12185487"/>
              <a:gd name="connsiteY620" fmla="*/ 5715000 h 5946205"/>
              <a:gd name="connsiteX621" fmla="*/ 8895607 w 12185487"/>
              <a:gd name="connsiteY621" fmla="*/ 5715000 h 5946205"/>
              <a:gd name="connsiteX622" fmla="*/ 9643279 w 12185487"/>
              <a:gd name="connsiteY622" fmla="*/ 4342098 h 5946205"/>
              <a:gd name="connsiteX623" fmla="*/ 9629602 w 12185487"/>
              <a:gd name="connsiteY623" fmla="*/ 4341446 h 5946205"/>
              <a:gd name="connsiteX624" fmla="*/ 9643279 w 12185487"/>
              <a:gd name="connsiteY624" fmla="*/ 4031436 h 5946205"/>
              <a:gd name="connsiteX625" fmla="*/ 9643279 w 12185487"/>
              <a:gd name="connsiteY625" fmla="*/ 4342098 h 5946205"/>
              <a:gd name="connsiteX626" fmla="*/ 9593130 w 12185487"/>
              <a:gd name="connsiteY626" fmla="*/ 3839308 h 5946205"/>
              <a:gd name="connsiteX627" fmla="*/ 9658259 w 12185487"/>
              <a:gd name="connsiteY627" fmla="*/ 3544928 h 5946205"/>
              <a:gd name="connsiteX628" fmla="*/ 9593130 w 12185487"/>
              <a:gd name="connsiteY628" fmla="*/ 3839308 h 5946205"/>
              <a:gd name="connsiteX629" fmla="*/ 9915515 w 12185487"/>
              <a:gd name="connsiteY629" fmla="*/ 5629683 h 5946205"/>
              <a:gd name="connsiteX630" fmla="*/ 9987156 w 12185487"/>
              <a:gd name="connsiteY630" fmla="*/ 5582139 h 5946205"/>
              <a:gd name="connsiteX631" fmla="*/ 9915515 w 12185487"/>
              <a:gd name="connsiteY631" fmla="*/ 5629683 h 5946205"/>
              <a:gd name="connsiteX632" fmla="*/ 10295864 w 12185487"/>
              <a:gd name="connsiteY632" fmla="*/ 2708682 h 5946205"/>
              <a:gd name="connsiteX633" fmla="*/ 10258740 w 12185487"/>
              <a:gd name="connsiteY633" fmla="*/ 2614246 h 5946205"/>
              <a:gd name="connsiteX634" fmla="*/ 10263951 w 12185487"/>
              <a:gd name="connsiteY634" fmla="*/ 2550421 h 5946205"/>
              <a:gd name="connsiteX635" fmla="*/ 10221618 w 12185487"/>
              <a:gd name="connsiteY635" fmla="*/ 2368713 h 5946205"/>
              <a:gd name="connsiteX636" fmla="*/ 10030141 w 12185487"/>
              <a:gd name="connsiteY636" fmla="*/ 2253436 h 5946205"/>
              <a:gd name="connsiteX637" fmla="*/ 9885556 w 12185487"/>
              <a:gd name="connsiteY637" fmla="*/ 2418210 h 5946205"/>
              <a:gd name="connsiteX638" fmla="*/ 9915515 w 12185487"/>
              <a:gd name="connsiteY638" fmla="*/ 2624015 h 5946205"/>
              <a:gd name="connsiteX639" fmla="*/ 9851038 w 12185487"/>
              <a:gd name="connsiteY639" fmla="*/ 2799862 h 5946205"/>
              <a:gd name="connsiteX640" fmla="*/ 9584663 w 12185487"/>
              <a:gd name="connsiteY640" fmla="*/ 2763390 h 5946205"/>
              <a:gd name="connsiteX641" fmla="*/ 9509766 w 12185487"/>
              <a:gd name="connsiteY641" fmla="*/ 2734082 h 5946205"/>
              <a:gd name="connsiteX642" fmla="*/ 9395792 w 12185487"/>
              <a:gd name="connsiteY642" fmla="*/ 2405836 h 5946205"/>
              <a:gd name="connsiteX643" fmla="*/ 9387325 w 12185487"/>
              <a:gd name="connsiteY643" fmla="*/ 2374575 h 5946205"/>
              <a:gd name="connsiteX644" fmla="*/ 9422494 w 12185487"/>
              <a:gd name="connsiteY644" fmla="*/ 2266462 h 5946205"/>
              <a:gd name="connsiteX645" fmla="*/ 9489576 w 12185487"/>
              <a:gd name="connsiteY645" fmla="*/ 2120575 h 5946205"/>
              <a:gd name="connsiteX646" fmla="*/ 9526048 w 12185487"/>
              <a:gd name="connsiteY646" fmla="*/ 2093221 h 5946205"/>
              <a:gd name="connsiteX647" fmla="*/ 10514043 w 12185487"/>
              <a:gd name="connsiteY647" fmla="*/ 2091918 h 5946205"/>
              <a:gd name="connsiteX648" fmla="*/ 10573961 w 12185487"/>
              <a:gd name="connsiteY648" fmla="*/ 2228687 h 5946205"/>
              <a:gd name="connsiteX649" fmla="*/ 10579823 w 12185487"/>
              <a:gd name="connsiteY649" fmla="*/ 2289257 h 5946205"/>
              <a:gd name="connsiteX650" fmla="*/ 10585032 w 12185487"/>
              <a:gd name="connsiteY650" fmla="*/ 2384344 h 5946205"/>
              <a:gd name="connsiteX651" fmla="*/ 10561587 w 12185487"/>
              <a:gd name="connsiteY651" fmla="*/ 2532836 h 5946205"/>
              <a:gd name="connsiteX652" fmla="*/ 10547910 w 12185487"/>
              <a:gd name="connsiteY652" fmla="*/ 2676118 h 5946205"/>
              <a:gd name="connsiteX653" fmla="*/ 10513391 w 12185487"/>
              <a:gd name="connsiteY653" fmla="*/ 2732128 h 5946205"/>
              <a:gd name="connsiteX654" fmla="*/ 10433935 w 12185487"/>
              <a:gd name="connsiteY654" fmla="*/ 2773810 h 5946205"/>
              <a:gd name="connsiteX655" fmla="*/ 10360340 w 12185487"/>
              <a:gd name="connsiteY655" fmla="*/ 2762087 h 5946205"/>
              <a:gd name="connsiteX656" fmla="*/ 10295864 w 12185487"/>
              <a:gd name="connsiteY656" fmla="*/ 2708682 h 5946205"/>
              <a:gd name="connsiteX657" fmla="*/ 10445007 w 12185487"/>
              <a:gd name="connsiteY657" fmla="*/ 3667369 h 5946205"/>
              <a:gd name="connsiteX658" fmla="*/ 10417002 w 12185487"/>
              <a:gd name="connsiteY658" fmla="*/ 3742918 h 5946205"/>
              <a:gd name="connsiteX659" fmla="*/ 10416351 w 12185487"/>
              <a:gd name="connsiteY659" fmla="*/ 3802836 h 5946205"/>
              <a:gd name="connsiteX660" fmla="*/ 10418956 w 12185487"/>
              <a:gd name="connsiteY660" fmla="*/ 4039252 h 5946205"/>
              <a:gd name="connsiteX661" fmla="*/ 10464545 w 12185487"/>
              <a:gd name="connsiteY661" fmla="*/ 3421185 h 5946205"/>
              <a:gd name="connsiteX662" fmla="*/ 10445007 w 12185487"/>
              <a:gd name="connsiteY662" fmla="*/ 3667369 h 5946205"/>
              <a:gd name="connsiteX663" fmla="*/ 10496458 w 12185487"/>
              <a:gd name="connsiteY663" fmla="*/ 3090985 h 5946205"/>
              <a:gd name="connsiteX664" fmla="*/ 10538792 w 12185487"/>
              <a:gd name="connsiteY664" fmla="*/ 2999805 h 5946205"/>
              <a:gd name="connsiteX665" fmla="*/ 10687935 w 12185487"/>
              <a:gd name="connsiteY665" fmla="*/ 2909277 h 5946205"/>
              <a:gd name="connsiteX666" fmla="*/ 10496458 w 12185487"/>
              <a:gd name="connsiteY666" fmla="*/ 3090985 h 5946205"/>
              <a:gd name="connsiteX667" fmla="*/ 11006412 w 12185487"/>
              <a:gd name="connsiteY667" fmla="*/ 3617221 h 5946205"/>
              <a:gd name="connsiteX668" fmla="*/ 11051351 w 12185487"/>
              <a:gd name="connsiteY668" fmla="*/ 3475893 h 5946205"/>
              <a:gd name="connsiteX669" fmla="*/ 11006412 w 12185487"/>
              <a:gd name="connsiteY669" fmla="*/ 3617221 h 594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Lst>
            <a:rect l="l" t="t" r="r" b="b"/>
            <a:pathLst>
              <a:path w="12185487" h="5946205">
                <a:moveTo>
                  <a:pt x="12151366" y="5296226"/>
                </a:moveTo>
                <a:cubicBezTo>
                  <a:pt x="12114894" y="5127544"/>
                  <a:pt x="12047161" y="4970585"/>
                  <a:pt x="11971612" y="4816231"/>
                </a:cubicBezTo>
                <a:cubicBezTo>
                  <a:pt x="11926022" y="4723749"/>
                  <a:pt x="11882387" y="4629965"/>
                  <a:pt x="11838750" y="4536831"/>
                </a:cubicBezTo>
                <a:cubicBezTo>
                  <a:pt x="11808792" y="4472354"/>
                  <a:pt x="11840705" y="4353170"/>
                  <a:pt x="11903228" y="4319954"/>
                </a:cubicBezTo>
                <a:cubicBezTo>
                  <a:pt x="11954028" y="4292600"/>
                  <a:pt x="11975520" y="4256128"/>
                  <a:pt x="11978125" y="4199467"/>
                </a:cubicBezTo>
                <a:cubicBezTo>
                  <a:pt x="11983336" y="4072467"/>
                  <a:pt x="11992454" y="3946118"/>
                  <a:pt x="12002874" y="3819118"/>
                </a:cubicBezTo>
                <a:cubicBezTo>
                  <a:pt x="12004827" y="3798277"/>
                  <a:pt x="12014597" y="3770272"/>
                  <a:pt x="12030228" y="3758549"/>
                </a:cubicBezTo>
                <a:cubicBezTo>
                  <a:pt x="12144202" y="3677138"/>
                  <a:pt x="12164391" y="3565769"/>
                  <a:pt x="12137689" y="3438118"/>
                </a:cubicBezTo>
                <a:cubicBezTo>
                  <a:pt x="12115545" y="3331308"/>
                  <a:pt x="12094053" y="3223846"/>
                  <a:pt x="12068653" y="3117687"/>
                </a:cubicBezTo>
                <a:cubicBezTo>
                  <a:pt x="12046510" y="3024554"/>
                  <a:pt x="11989848" y="2956169"/>
                  <a:pt x="11907135" y="2909277"/>
                </a:cubicBezTo>
                <a:cubicBezTo>
                  <a:pt x="11845263" y="2874108"/>
                  <a:pt x="11781438" y="2842195"/>
                  <a:pt x="11718915" y="2807026"/>
                </a:cubicBezTo>
                <a:cubicBezTo>
                  <a:pt x="11661602" y="2774462"/>
                  <a:pt x="11660951" y="2762739"/>
                  <a:pt x="11696120" y="2707380"/>
                </a:cubicBezTo>
                <a:cubicBezTo>
                  <a:pt x="11725428" y="2661139"/>
                  <a:pt x="11746920" y="2612944"/>
                  <a:pt x="11717612" y="2556282"/>
                </a:cubicBezTo>
                <a:cubicBezTo>
                  <a:pt x="11707843" y="2537395"/>
                  <a:pt x="11711099" y="2512646"/>
                  <a:pt x="11707843" y="2490503"/>
                </a:cubicBezTo>
                <a:cubicBezTo>
                  <a:pt x="11696120" y="2407139"/>
                  <a:pt x="11632945" y="2345918"/>
                  <a:pt x="11554141" y="2340056"/>
                </a:cubicBezTo>
                <a:cubicBezTo>
                  <a:pt x="11448633" y="2332241"/>
                  <a:pt x="11365920" y="2379133"/>
                  <a:pt x="11342474" y="2464451"/>
                </a:cubicBezTo>
                <a:cubicBezTo>
                  <a:pt x="11318377" y="2551723"/>
                  <a:pt x="11319028" y="2640949"/>
                  <a:pt x="11343776" y="2727569"/>
                </a:cubicBezTo>
                <a:cubicBezTo>
                  <a:pt x="11352243" y="2757528"/>
                  <a:pt x="11376340" y="2783580"/>
                  <a:pt x="11398484" y="2820703"/>
                </a:cubicBezTo>
                <a:cubicBezTo>
                  <a:pt x="11281253" y="2864990"/>
                  <a:pt x="11205705" y="2956821"/>
                  <a:pt x="11164674" y="3084472"/>
                </a:cubicBezTo>
                <a:cubicBezTo>
                  <a:pt x="11122340" y="3001108"/>
                  <a:pt x="11045489" y="2990687"/>
                  <a:pt x="10971243" y="2973103"/>
                </a:cubicBezTo>
                <a:cubicBezTo>
                  <a:pt x="10948448" y="2967893"/>
                  <a:pt x="10925002" y="2958774"/>
                  <a:pt x="10906115" y="2945749"/>
                </a:cubicBezTo>
                <a:cubicBezTo>
                  <a:pt x="10849454" y="2907975"/>
                  <a:pt x="10851407" y="2838939"/>
                  <a:pt x="10908720" y="2801816"/>
                </a:cubicBezTo>
                <a:cubicBezTo>
                  <a:pt x="10995340" y="2745805"/>
                  <a:pt x="11018787" y="2695005"/>
                  <a:pt x="10986874" y="2597313"/>
                </a:cubicBezTo>
                <a:cubicBezTo>
                  <a:pt x="10968638" y="2541303"/>
                  <a:pt x="10939330" y="2487246"/>
                  <a:pt x="10907417" y="2437749"/>
                </a:cubicBezTo>
                <a:cubicBezTo>
                  <a:pt x="10881366" y="2397369"/>
                  <a:pt x="10836428" y="2379133"/>
                  <a:pt x="10787582" y="2381739"/>
                </a:cubicBezTo>
                <a:cubicBezTo>
                  <a:pt x="10760228" y="2383041"/>
                  <a:pt x="10745900" y="2375226"/>
                  <a:pt x="10741992" y="2347221"/>
                </a:cubicBezTo>
                <a:cubicBezTo>
                  <a:pt x="10728966" y="2255390"/>
                  <a:pt x="10699007" y="2164862"/>
                  <a:pt x="10736130" y="2071077"/>
                </a:cubicBezTo>
                <a:cubicBezTo>
                  <a:pt x="10742643" y="2055446"/>
                  <a:pt x="10729618" y="2032000"/>
                  <a:pt x="10725058" y="2012462"/>
                </a:cubicBezTo>
                <a:cubicBezTo>
                  <a:pt x="10721151" y="1994877"/>
                  <a:pt x="10713987" y="1977292"/>
                  <a:pt x="10713987" y="1959708"/>
                </a:cubicBezTo>
                <a:cubicBezTo>
                  <a:pt x="10713336" y="1693333"/>
                  <a:pt x="10713336" y="1426308"/>
                  <a:pt x="10713336" y="1159933"/>
                </a:cubicBezTo>
                <a:cubicBezTo>
                  <a:pt x="10713336" y="1142349"/>
                  <a:pt x="10713336" y="1125415"/>
                  <a:pt x="10713336" y="1103272"/>
                </a:cubicBezTo>
                <a:cubicBezTo>
                  <a:pt x="10253531" y="1103272"/>
                  <a:pt x="9795679" y="1103272"/>
                  <a:pt x="9331315" y="1103272"/>
                </a:cubicBezTo>
                <a:cubicBezTo>
                  <a:pt x="9331315" y="1120857"/>
                  <a:pt x="9331315" y="1139744"/>
                  <a:pt x="9331315" y="1157980"/>
                </a:cubicBezTo>
                <a:cubicBezTo>
                  <a:pt x="9331315" y="1423051"/>
                  <a:pt x="9331966" y="1688123"/>
                  <a:pt x="9330663" y="1953195"/>
                </a:cubicBezTo>
                <a:cubicBezTo>
                  <a:pt x="9330663" y="2036559"/>
                  <a:pt x="9335874" y="2121877"/>
                  <a:pt x="9320243" y="2202636"/>
                </a:cubicBezTo>
                <a:cubicBezTo>
                  <a:pt x="9304612" y="2284046"/>
                  <a:pt x="9279212" y="2367410"/>
                  <a:pt x="9199105" y="2418862"/>
                </a:cubicBezTo>
                <a:cubicBezTo>
                  <a:pt x="9130720" y="2463149"/>
                  <a:pt x="9091643" y="2530882"/>
                  <a:pt x="9079920" y="2611641"/>
                </a:cubicBezTo>
                <a:cubicBezTo>
                  <a:pt x="9073407" y="2657231"/>
                  <a:pt x="9070802" y="2703472"/>
                  <a:pt x="9067545" y="2749062"/>
                </a:cubicBezTo>
                <a:cubicBezTo>
                  <a:pt x="9064289" y="2796605"/>
                  <a:pt x="9092294" y="2820051"/>
                  <a:pt x="9132674" y="2837636"/>
                </a:cubicBezTo>
                <a:cubicBezTo>
                  <a:pt x="9182823" y="2859128"/>
                  <a:pt x="9231018" y="2884528"/>
                  <a:pt x="9268141" y="2902764"/>
                </a:cubicBezTo>
                <a:cubicBezTo>
                  <a:pt x="9231018" y="2993944"/>
                  <a:pt x="9196499" y="3078610"/>
                  <a:pt x="9161981" y="3162626"/>
                </a:cubicBezTo>
                <a:cubicBezTo>
                  <a:pt x="9159377" y="3169790"/>
                  <a:pt x="9154817" y="3175651"/>
                  <a:pt x="9145699" y="3192585"/>
                </a:cubicBezTo>
                <a:cubicBezTo>
                  <a:pt x="9117043" y="3097498"/>
                  <a:pt x="9085782" y="3012831"/>
                  <a:pt x="9067545" y="2925559"/>
                </a:cubicBezTo>
                <a:cubicBezTo>
                  <a:pt x="9054520" y="2864990"/>
                  <a:pt x="9027166" y="2831123"/>
                  <a:pt x="8968551" y="2813539"/>
                </a:cubicBezTo>
                <a:cubicBezTo>
                  <a:pt x="8896910" y="2792046"/>
                  <a:pt x="8827874" y="2765344"/>
                  <a:pt x="8757535" y="2739944"/>
                </a:cubicBezTo>
                <a:cubicBezTo>
                  <a:pt x="8730833" y="2730175"/>
                  <a:pt x="8705433" y="2717800"/>
                  <a:pt x="8690454" y="2711939"/>
                </a:cubicBezTo>
                <a:cubicBezTo>
                  <a:pt x="8701525" y="2652672"/>
                  <a:pt x="8719109" y="2599918"/>
                  <a:pt x="8719109" y="2546513"/>
                </a:cubicBezTo>
                <a:cubicBezTo>
                  <a:pt x="8719109" y="2493108"/>
                  <a:pt x="8705433" y="2439703"/>
                  <a:pt x="8691756" y="2387600"/>
                </a:cubicBezTo>
                <a:cubicBezTo>
                  <a:pt x="8683941" y="2358292"/>
                  <a:pt x="8661146" y="2334195"/>
                  <a:pt x="8648771" y="2305539"/>
                </a:cubicBezTo>
                <a:cubicBezTo>
                  <a:pt x="8602531" y="2199380"/>
                  <a:pt x="8553684" y="2094523"/>
                  <a:pt x="8605787" y="1974687"/>
                </a:cubicBezTo>
                <a:cubicBezTo>
                  <a:pt x="8616858" y="1949287"/>
                  <a:pt x="8621417" y="1918677"/>
                  <a:pt x="8618813" y="1891323"/>
                </a:cubicBezTo>
                <a:cubicBezTo>
                  <a:pt x="8614904" y="1849641"/>
                  <a:pt x="8590807" y="1821636"/>
                  <a:pt x="8540007" y="1824241"/>
                </a:cubicBezTo>
                <a:cubicBezTo>
                  <a:pt x="8540007" y="1805354"/>
                  <a:pt x="8540007" y="1787769"/>
                  <a:pt x="8540007" y="1770836"/>
                </a:cubicBezTo>
                <a:cubicBezTo>
                  <a:pt x="8540007" y="1284980"/>
                  <a:pt x="8540007" y="799123"/>
                  <a:pt x="8540007" y="313267"/>
                </a:cubicBezTo>
                <a:cubicBezTo>
                  <a:pt x="8540007" y="282656"/>
                  <a:pt x="8540659" y="257908"/>
                  <a:pt x="8575176" y="239672"/>
                </a:cubicBezTo>
                <a:cubicBezTo>
                  <a:pt x="8612951" y="219482"/>
                  <a:pt x="8609695" y="174544"/>
                  <a:pt x="8572571" y="150446"/>
                </a:cubicBezTo>
                <a:cubicBezTo>
                  <a:pt x="8556941" y="140677"/>
                  <a:pt x="8537402" y="134164"/>
                  <a:pt x="8519166" y="132862"/>
                </a:cubicBezTo>
                <a:cubicBezTo>
                  <a:pt x="8479438" y="130256"/>
                  <a:pt x="8435802" y="138072"/>
                  <a:pt x="8426032" y="181056"/>
                </a:cubicBezTo>
                <a:cubicBezTo>
                  <a:pt x="8420823" y="205154"/>
                  <a:pt x="8444920" y="235764"/>
                  <a:pt x="8456643" y="266374"/>
                </a:cubicBezTo>
                <a:cubicBezTo>
                  <a:pt x="8452736" y="267026"/>
                  <a:pt x="8437105" y="269631"/>
                  <a:pt x="8420172" y="270933"/>
                </a:cubicBezTo>
                <a:cubicBezTo>
                  <a:pt x="8314013" y="277446"/>
                  <a:pt x="8215669" y="302846"/>
                  <a:pt x="8125141" y="363415"/>
                </a:cubicBezTo>
                <a:cubicBezTo>
                  <a:pt x="8052197" y="412262"/>
                  <a:pt x="7966228" y="423985"/>
                  <a:pt x="7878956" y="425287"/>
                </a:cubicBezTo>
                <a:cubicBezTo>
                  <a:pt x="7740233" y="427892"/>
                  <a:pt x="7608023" y="396631"/>
                  <a:pt x="7478417" y="352344"/>
                </a:cubicBezTo>
                <a:cubicBezTo>
                  <a:pt x="7336438" y="303497"/>
                  <a:pt x="7194459" y="315872"/>
                  <a:pt x="7051828" y="348436"/>
                </a:cubicBezTo>
                <a:cubicBezTo>
                  <a:pt x="7038151" y="351692"/>
                  <a:pt x="7023823" y="355600"/>
                  <a:pt x="7010797" y="361462"/>
                </a:cubicBezTo>
                <a:cubicBezTo>
                  <a:pt x="6793269" y="457200"/>
                  <a:pt x="6573136" y="434405"/>
                  <a:pt x="6361469" y="354297"/>
                </a:cubicBezTo>
                <a:cubicBezTo>
                  <a:pt x="6176505" y="283959"/>
                  <a:pt x="5994146" y="287867"/>
                  <a:pt x="5804623" y="312615"/>
                </a:cubicBezTo>
                <a:cubicBezTo>
                  <a:pt x="5661992" y="331503"/>
                  <a:pt x="5518059" y="342574"/>
                  <a:pt x="5374125" y="346482"/>
                </a:cubicBezTo>
                <a:cubicBezTo>
                  <a:pt x="5296623" y="348436"/>
                  <a:pt x="5228889" y="308708"/>
                  <a:pt x="5175484" y="248138"/>
                </a:cubicBezTo>
                <a:cubicBezTo>
                  <a:pt x="5114264" y="178451"/>
                  <a:pt x="4987915" y="165426"/>
                  <a:pt x="4877849" y="214923"/>
                </a:cubicBezTo>
                <a:cubicBezTo>
                  <a:pt x="4837469" y="233159"/>
                  <a:pt x="4797741" y="252046"/>
                  <a:pt x="4767131" y="265723"/>
                </a:cubicBezTo>
                <a:cubicBezTo>
                  <a:pt x="4774295" y="244231"/>
                  <a:pt x="4795136" y="212318"/>
                  <a:pt x="4787320" y="192779"/>
                </a:cubicBezTo>
                <a:cubicBezTo>
                  <a:pt x="4778202" y="171287"/>
                  <a:pt x="4744336" y="154354"/>
                  <a:pt x="4717633" y="147841"/>
                </a:cubicBezTo>
                <a:cubicBezTo>
                  <a:pt x="4681161" y="138723"/>
                  <a:pt x="4642736" y="147841"/>
                  <a:pt x="4621894" y="184313"/>
                </a:cubicBezTo>
                <a:cubicBezTo>
                  <a:pt x="4604961" y="214272"/>
                  <a:pt x="4615382" y="242928"/>
                  <a:pt x="4644689" y="256605"/>
                </a:cubicBezTo>
                <a:cubicBezTo>
                  <a:pt x="4672043" y="269631"/>
                  <a:pt x="4673997" y="288518"/>
                  <a:pt x="4673997" y="313918"/>
                </a:cubicBezTo>
                <a:cubicBezTo>
                  <a:pt x="4673346" y="818662"/>
                  <a:pt x="4679208" y="1323405"/>
                  <a:pt x="4668787" y="1828149"/>
                </a:cubicBezTo>
                <a:cubicBezTo>
                  <a:pt x="4666833" y="1931703"/>
                  <a:pt x="4681812" y="2033954"/>
                  <a:pt x="4674649" y="2137508"/>
                </a:cubicBezTo>
                <a:cubicBezTo>
                  <a:pt x="4669438" y="2215662"/>
                  <a:pt x="4663577" y="2287954"/>
                  <a:pt x="4607567" y="2351780"/>
                </a:cubicBezTo>
                <a:cubicBezTo>
                  <a:pt x="4588028" y="2373923"/>
                  <a:pt x="4593889" y="2418210"/>
                  <a:pt x="4587377" y="2452728"/>
                </a:cubicBezTo>
                <a:cubicBezTo>
                  <a:pt x="4583469" y="2475523"/>
                  <a:pt x="4578259" y="2497667"/>
                  <a:pt x="4574351" y="2515903"/>
                </a:cubicBezTo>
                <a:cubicBezTo>
                  <a:pt x="4535274" y="2485944"/>
                  <a:pt x="4495546" y="2463149"/>
                  <a:pt x="4466889" y="2430585"/>
                </a:cubicBezTo>
                <a:cubicBezTo>
                  <a:pt x="4451259" y="2413000"/>
                  <a:pt x="4444095" y="2377180"/>
                  <a:pt x="4448654" y="2352431"/>
                </a:cubicBezTo>
                <a:cubicBezTo>
                  <a:pt x="4463633" y="2274277"/>
                  <a:pt x="4437582" y="2216313"/>
                  <a:pt x="4371151" y="2179841"/>
                </a:cubicBezTo>
                <a:cubicBezTo>
                  <a:pt x="4303418" y="2142718"/>
                  <a:pt x="4229823" y="2141415"/>
                  <a:pt x="4161438" y="2179190"/>
                </a:cubicBezTo>
                <a:cubicBezTo>
                  <a:pt x="4134735" y="2194169"/>
                  <a:pt x="4104777" y="2224780"/>
                  <a:pt x="4099566" y="2252785"/>
                </a:cubicBezTo>
                <a:cubicBezTo>
                  <a:pt x="4085889" y="2321821"/>
                  <a:pt x="4081982" y="2393462"/>
                  <a:pt x="4082633" y="2464451"/>
                </a:cubicBezTo>
                <a:cubicBezTo>
                  <a:pt x="4082633" y="2490503"/>
                  <a:pt x="4103474" y="2519810"/>
                  <a:pt x="4121059" y="2542605"/>
                </a:cubicBezTo>
                <a:cubicBezTo>
                  <a:pt x="4149715" y="2579077"/>
                  <a:pt x="4148413" y="2623364"/>
                  <a:pt x="4108033" y="2647462"/>
                </a:cubicBezTo>
                <a:cubicBezTo>
                  <a:pt x="4012294" y="2704123"/>
                  <a:pt x="3915905" y="2758831"/>
                  <a:pt x="3818864" y="2812887"/>
                </a:cubicBezTo>
                <a:cubicBezTo>
                  <a:pt x="3788905" y="2829821"/>
                  <a:pt x="3717915" y="2796605"/>
                  <a:pt x="3689259" y="2755575"/>
                </a:cubicBezTo>
                <a:cubicBezTo>
                  <a:pt x="3663859" y="2719103"/>
                  <a:pt x="3672977" y="2685887"/>
                  <a:pt x="3701633" y="2657231"/>
                </a:cubicBezTo>
                <a:cubicBezTo>
                  <a:pt x="3725730" y="2633133"/>
                  <a:pt x="3766110" y="2614898"/>
                  <a:pt x="3775228" y="2586893"/>
                </a:cubicBezTo>
                <a:cubicBezTo>
                  <a:pt x="3790859" y="2537395"/>
                  <a:pt x="3788905" y="2482687"/>
                  <a:pt x="3790859" y="2429934"/>
                </a:cubicBezTo>
                <a:cubicBezTo>
                  <a:pt x="3791510" y="2411698"/>
                  <a:pt x="3781740" y="2393462"/>
                  <a:pt x="3775228" y="2375226"/>
                </a:cubicBezTo>
                <a:cubicBezTo>
                  <a:pt x="3721171" y="2229990"/>
                  <a:pt x="3579843" y="2190262"/>
                  <a:pt x="3456099" y="2287303"/>
                </a:cubicBezTo>
                <a:cubicBezTo>
                  <a:pt x="3424187" y="2312703"/>
                  <a:pt x="3394228" y="2342662"/>
                  <a:pt x="3370782" y="2375226"/>
                </a:cubicBezTo>
                <a:cubicBezTo>
                  <a:pt x="3342125" y="2414954"/>
                  <a:pt x="3345381" y="2461195"/>
                  <a:pt x="3346684" y="2510692"/>
                </a:cubicBezTo>
                <a:cubicBezTo>
                  <a:pt x="3349289" y="2592103"/>
                  <a:pt x="3392274" y="2637041"/>
                  <a:pt x="3452843" y="2674816"/>
                </a:cubicBezTo>
                <a:cubicBezTo>
                  <a:pt x="3525787" y="2720405"/>
                  <a:pt x="3525136" y="2827216"/>
                  <a:pt x="3435259" y="2857175"/>
                </a:cubicBezTo>
                <a:cubicBezTo>
                  <a:pt x="3303700" y="2901462"/>
                  <a:pt x="3262017" y="2997851"/>
                  <a:pt x="3273089" y="3128108"/>
                </a:cubicBezTo>
                <a:cubicBezTo>
                  <a:pt x="3280905" y="3221241"/>
                  <a:pt x="3288069" y="3315026"/>
                  <a:pt x="3290674" y="3408159"/>
                </a:cubicBezTo>
                <a:cubicBezTo>
                  <a:pt x="3291976" y="3437467"/>
                  <a:pt x="3282859" y="3468728"/>
                  <a:pt x="3273089" y="3497385"/>
                </a:cubicBezTo>
                <a:cubicBezTo>
                  <a:pt x="3262669" y="3527344"/>
                  <a:pt x="3242479" y="3553395"/>
                  <a:pt x="3232710" y="3583354"/>
                </a:cubicBezTo>
                <a:cubicBezTo>
                  <a:pt x="3226197" y="3602893"/>
                  <a:pt x="3224243" y="3628944"/>
                  <a:pt x="3232059" y="3646529"/>
                </a:cubicBezTo>
                <a:cubicBezTo>
                  <a:pt x="3254854" y="3694072"/>
                  <a:pt x="3252248" y="3740964"/>
                  <a:pt x="3242479" y="3790462"/>
                </a:cubicBezTo>
                <a:cubicBezTo>
                  <a:pt x="3207310" y="3974123"/>
                  <a:pt x="3174094" y="4158436"/>
                  <a:pt x="3135017" y="4344703"/>
                </a:cubicBezTo>
                <a:cubicBezTo>
                  <a:pt x="3125248" y="4274364"/>
                  <a:pt x="3112874" y="4203375"/>
                  <a:pt x="3107664" y="4132385"/>
                </a:cubicBezTo>
                <a:cubicBezTo>
                  <a:pt x="3104407" y="4088749"/>
                  <a:pt x="3110269" y="4043811"/>
                  <a:pt x="3112223" y="3999523"/>
                </a:cubicBezTo>
                <a:cubicBezTo>
                  <a:pt x="3112874" y="3990405"/>
                  <a:pt x="3110920" y="3974123"/>
                  <a:pt x="3115479" y="3972170"/>
                </a:cubicBezTo>
                <a:cubicBezTo>
                  <a:pt x="3163674" y="3953282"/>
                  <a:pt x="3146741" y="3907041"/>
                  <a:pt x="3155859" y="3873175"/>
                </a:cubicBezTo>
                <a:cubicBezTo>
                  <a:pt x="3221638" y="3626339"/>
                  <a:pt x="3186469" y="3382108"/>
                  <a:pt x="3135017" y="3138528"/>
                </a:cubicBezTo>
                <a:cubicBezTo>
                  <a:pt x="3119387" y="3064282"/>
                  <a:pt x="3103756" y="2990036"/>
                  <a:pt x="3080961" y="2918395"/>
                </a:cubicBezTo>
                <a:cubicBezTo>
                  <a:pt x="3073797" y="2896252"/>
                  <a:pt x="3045141" y="2874108"/>
                  <a:pt x="3021694" y="2866292"/>
                </a:cubicBezTo>
                <a:cubicBezTo>
                  <a:pt x="2946146" y="2841544"/>
                  <a:pt x="2869294" y="2822005"/>
                  <a:pt x="2792443" y="2804421"/>
                </a:cubicBezTo>
                <a:cubicBezTo>
                  <a:pt x="2680423" y="2778369"/>
                  <a:pt x="2679120" y="2717149"/>
                  <a:pt x="2713638" y="2633785"/>
                </a:cubicBezTo>
                <a:cubicBezTo>
                  <a:pt x="2733177" y="2586241"/>
                  <a:pt x="2752064" y="2545210"/>
                  <a:pt x="2731874" y="2494410"/>
                </a:cubicBezTo>
                <a:cubicBezTo>
                  <a:pt x="2726664" y="2480733"/>
                  <a:pt x="2730571" y="2463149"/>
                  <a:pt x="2730571" y="2446867"/>
                </a:cubicBezTo>
                <a:cubicBezTo>
                  <a:pt x="2729920" y="2321169"/>
                  <a:pt x="2608782" y="2235200"/>
                  <a:pt x="2488946" y="2274928"/>
                </a:cubicBezTo>
                <a:cubicBezTo>
                  <a:pt x="2409489" y="2300980"/>
                  <a:pt x="2374971" y="2347221"/>
                  <a:pt x="2367807" y="2432539"/>
                </a:cubicBezTo>
                <a:cubicBezTo>
                  <a:pt x="2365202" y="2462498"/>
                  <a:pt x="2353479" y="2491805"/>
                  <a:pt x="2356084" y="2521113"/>
                </a:cubicBezTo>
                <a:cubicBezTo>
                  <a:pt x="2359341" y="2554980"/>
                  <a:pt x="2371715" y="2588846"/>
                  <a:pt x="2383438" y="2622062"/>
                </a:cubicBezTo>
                <a:cubicBezTo>
                  <a:pt x="2398418" y="2664395"/>
                  <a:pt x="2418607" y="2704774"/>
                  <a:pt x="2430982" y="2747759"/>
                </a:cubicBezTo>
                <a:cubicBezTo>
                  <a:pt x="2434238" y="2758831"/>
                  <a:pt x="2419259" y="2780975"/>
                  <a:pt x="2406884" y="2788790"/>
                </a:cubicBezTo>
                <a:cubicBezTo>
                  <a:pt x="2372366" y="2810282"/>
                  <a:pt x="2334592" y="2827216"/>
                  <a:pt x="2299423" y="2845451"/>
                </a:cubicBezTo>
                <a:cubicBezTo>
                  <a:pt x="2279884" y="2820703"/>
                  <a:pt x="2260346" y="2799862"/>
                  <a:pt x="2246017" y="2776415"/>
                </a:cubicBezTo>
                <a:cubicBezTo>
                  <a:pt x="2231038" y="2752969"/>
                  <a:pt x="2220618" y="2726918"/>
                  <a:pt x="2207592" y="2700216"/>
                </a:cubicBezTo>
                <a:cubicBezTo>
                  <a:pt x="2303330" y="2624015"/>
                  <a:pt x="2311797" y="2519159"/>
                  <a:pt x="2288351" y="2408441"/>
                </a:cubicBezTo>
                <a:cubicBezTo>
                  <a:pt x="2264253" y="2297072"/>
                  <a:pt x="2174376" y="2279487"/>
                  <a:pt x="2064310" y="2284698"/>
                </a:cubicBezTo>
                <a:cubicBezTo>
                  <a:pt x="2028489" y="2286651"/>
                  <a:pt x="1993320" y="2297072"/>
                  <a:pt x="1957500" y="2302934"/>
                </a:cubicBezTo>
                <a:cubicBezTo>
                  <a:pt x="1922330" y="2308795"/>
                  <a:pt x="1906048" y="2334195"/>
                  <a:pt x="1915818" y="2368062"/>
                </a:cubicBezTo>
                <a:cubicBezTo>
                  <a:pt x="1919725" y="2381087"/>
                  <a:pt x="1928843" y="2398672"/>
                  <a:pt x="1923633" y="2407139"/>
                </a:cubicBezTo>
                <a:cubicBezTo>
                  <a:pt x="1900187" y="2448821"/>
                  <a:pt x="1880648" y="2488549"/>
                  <a:pt x="1886510" y="2539349"/>
                </a:cubicBezTo>
                <a:cubicBezTo>
                  <a:pt x="1890418" y="2571913"/>
                  <a:pt x="1881951" y="2605780"/>
                  <a:pt x="1882602" y="2639646"/>
                </a:cubicBezTo>
                <a:cubicBezTo>
                  <a:pt x="1883905" y="2676769"/>
                  <a:pt x="1889766" y="2713893"/>
                  <a:pt x="1894325" y="2759482"/>
                </a:cubicBezTo>
                <a:cubicBezTo>
                  <a:pt x="1876741" y="2754923"/>
                  <a:pt x="1864366" y="2751667"/>
                  <a:pt x="1851992" y="2748410"/>
                </a:cubicBezTo>
                <a:cubicBezTo>
                  <a:pt x="1835710" y="2744503"/>
                  <a:pt x="1817474" y="2743200"/>
                  <a:pt x="1803146" y="2735385"/>
                </a:cubicBezTo>
                <a:cubicBezTo>
                  <a:pt x="1775792" y="2719754"/>
                  <a:pt x="1742576" y="2706077"/>
                  <a:pt x="1725643" y="2681328"/>
                </a:cubicBezTo>
                <a:cubicBezTo>
                  <a:pt x="1662469" y="2590800"/>
                  <a:pt x="1601248" y="2498318"/>
                  <a:pt x="1547192" y="2401928"/>
                </a:cubicBezTo>
                <a:cubicBezTo>
                  <a:pt x="1510720" y="2336800"/>
                  <a:pt x="1487274" y="2264508"/>
                  <a:pt x="1461223" y="2194169"/>
                </a:cubicBezTo>
                <a:cubicBezTo>
                  <a:pt x="1448848" y="2160954"/>
                  <a:pt x="1442987" y="2125133"/>
                  <a:pt x="1434520" y="2089313"/>
                </a:cubicBezTo>
                <a:cubicBezTo>
                  <a:pt x="1395443" y="2095175"/>
                  <a:pt x="1398048" y="2067821"/>
                  <a:pt x="1404561" y="2038513"/>
                </a:cubicBezTo>
                <a:cubicBezTo>
                  <a:pt x="1431264" y="1925841"/>
                  <a:pt x="1458617" y="1813169"/>
                  <a:pt x="1485971" y="1700498"/>
                </a:cubicBezTo>
                <a:cubicBezTo>
                  <a:pt x="1586920" y="1281072"/>
                  <a:pt x="1687869" y="862297"/>
                  <a:pt x="1788166" y="442221"/>
                </a:cubicBezTo>
                <a:cubicBezTo>
                  <a:pt x="1807705" y="360810"/>
                  <a:pt x="1822684" y="278749"/>
                  <a:pt x="1841571" y="187569"/>
                </a:cubicBezTo>
                <a:cubicBezTo>
                  <a:pt x="1766674" y="172590"/>
                  <a:pt x="1691777" y="152400"/>
                  <a:pt x="1615576" y="143933"/>
                </a:cubicBezTo>
                <a:cubicBezTo>
                  <a:pt x="1443638" y="125046"/>
                  <a:pt x="1269094" y="85969"/>
                  <a:pt x="1099761" y="102903"/>
                </a:cubicBezTo>
                <a:cubicBezTo>
                  <a:pt x="832084" y="130256"/>
                  <a:pt x="578084" y="65779"/>
                  <a:pt x="318223" y="37123"/>
                </a:cubicBezTo>
                <a:cubicBezTo>
                  <a:pt x="235510" y="28005"/>
                  <a:pt x="148889" y="13677"/>
                  <a:pt x="50546" y="0"/>
                </a:cubicBezTo>
                <a:cubicBezTo>
                  <a:pt x="67479" y="22795"/>
                  <a:pt x="77248" y="36472"/>
                  <a:pt x="88320" y="49497"/>
                </a:cubicBezTo>
                <a:cubicBezTo>
                  <a:pt x="142376" y="116579"/>
                  <a:pt x="150192" y="185615"/>
                  <a:pt x="103951" y="260513"/>
                </a:cubicBezTo>
                <a:cubicBezTo>
                  <a:pt x="57710" y="336713"/>
                  <a:pt x="16028" y="414867"/>
                  <a:pt x="4305" y="505395"/>
                </a:cubicBezTo>
                <a:cubicBezTo>
                  <a:pt x="-8070" y="603738"/>
                  <a:pt x="7561" y="698826"/>
                  <a:pt x="34264" y="791959"/>
                </a:cubicBezTo>
                <a:cubicBezTo>
                  <a:pt x="38171" y="804985"/>
                  <a:pt x="56407" y="817359"/>
                  <a:pt x="70735" y="822569"/>
                </a:cubicBezTo>
                <a:cubicBezTo>
                  <a:pt x="333853" y="917656"/>
                  <a:pt x="604787" y="960641"/>
                  <a:pt x="884187" y="939800"/>
                </a:cubicBezTo>
                <a:cubicBezTo>
                  <a:pt x="936289" y="935892"/>
                  <a:pt x="981228" y="943708"/>
                  <a:pt x="1028120" y="971062"/>
                </a:cubicBezTo>
                <a:cubicBezTo>
                  <a:pt x="1175310" y="1058985"/>
                  <a:pt x="1338782" y="1075267"/>
                  <a:pt x="1506161" y="1066800"/>
                </a:cubicBezTo>
                <a:cubicBezTo>
                  <a:pt x="1539376" y="1064846"/>
                  <a:pt x="1572592" y="1063544"/>
                  <a:pt x="1613623" y="1061590"/>
                </a:cubicBezTo>
                <a:cubicBezTo>
                  <a:pt x="1521141" y="1390487"/>
                  <a:pt x="1429961" y="1713523"/>
                  <a:pt x="1336828" y="2043072"/>
                </a:cubicBezTo>
                <a:cubicBezTo>
                  <a:pt x="1325105" y="2032000"/>
                  <a:pt x="1316638" y="2024836"/>
                  <a:pt x="1302961" y="2011810"/>
                </a:cubicBezTo>
                <a:cubicBezTo>
                  <a:pt x="1302961" y="2069123"/>
                  <a:pt x="1302961" y="2119923"/>
                  <a:pt x="1302961" y="2174631"/>
                </a:cubicBezTo>
                <a:cubicBezTo>
                  <a:pt x="1282771" y="2174631"/>
                  <a:pt x="1265838" y="2175282"/>
                  <a:pt x="1248905" y="2174631"/>
                </a:cubicBezTo>
                <a:cubicBezTo>
                  <a:pt x="1174007" y="2172677"/>
                  <a:pt x="1120602" y="2203939"/>
                  <a:pt x="1093248" y="2274928"/>
                </a:cubicBezTo>
                <a:cubicBezTo>
                  <a:pt x="1076315" y="2317913"/>
                  <a:pt x="1051566" y="2359595"/>
                  <a:pt x="1046356" y="2403882"/>
                </a:cubicBezTo>
                <a:cubicBezTo>
                  <a:pt x="1041797" y="2444913"/>
                  <a:pt x="1056776" y="2489200"/>
                  <a:pt x="1067197" y="2530882"/>
                </a:cubicBezTo>
                <a:cubicBezTo>
                  <a:pt x="1071105" y="2546513"/>
                  <a:pt x="1086735" y="2559539"/>
                  <a:pt x="1095202" y="2574518"/>
                </a:cubicBezTo>
                <a:cubicBezTo>
                  <a:pt x="1122556" y="2625318"/>
                  <a:pt x="1112787" y="2672862"/>
                  <a:pt x="1063289" y="2699564"/>
                </a:cubicBezTo>
                <a:cubicBezTo>
                  <a:pt x="1000766" y="2733431"/>
                  <a:pt x="936289" y="2764041"/>
                  <a:pt x="869858" y="2790092"/>
                </a:cubicBezTo>
                <a:cubicBezTo>
                  <a:pt x="789751" y="2821354"/>
                  <a:pt x="729182" y="2861733"/>
                  <a:pt x="700525" y="2952262"/>
                </a:cubicBezTo>
                <a:cubicBezTo>
                  <a:pt x="661448" y="3074051"/>
                  <a:pt x="605438" y="3190631"/>
                  <a:pt x="556592" y="3309164"/>
                </a:cubicBezTo>
                <a:cubicBezTo>
                  <a:pt x="524028" y="3389272"/>
                  <a:pt x="518166" y="3465472"/>
                  <a:pt x="568966" y="3543626"/>
                </a:cubicBezTo>
                <a:cubicBezTo>
                  <a:pt x="617812" y="3619175"/>
                  <a:pt x="654935" y="3702539"/>
                  <a:pt x="701176" y="3780041"/>
                </a:cubicBezTo>
                <a:cubicBezTo>
                  <a:pt x="714202" y="3801534"/>
                  <a:pt x="740253" y="3815210"/>
                  <a:pt x="760443" y="3832144"/>
                </a:cubicBezTo>
                <a:cubicBezTo>
                  <a:pt x="765653" y="3830190"/>
                  <a:pt x="770864" y="3827585"/>
                  <a:pt x="776725" y="3825631"/>
                </a:cubicBezTo>
                <a:cubicBezTo>
                  <a:pt x="767607" y="3890759"/>
                  <a:pt x="757838" y="3955887"/>
                  <a:pt x="749371" y="4021667"/>
                </a:cubicBezTo>
                <a:cubicBezTo>
                  <a:pt x="740905" y="4084841"/>
                  <a:pt x="730484" y="4147364"/>
                  <a:pt x="725925" y="4210539"/>
                </a:cubicBezTo>
                <a:cubicBezTo>
                  <a:pt x="720715" y="4286739"/>
                  <a:pt x="741556" y="4303672"/>
                  <a:pt x="817756" y="4295857"/>
                </a:cubicBezTo>
                <a:cubicBezTo>
                  <a:pt x="830130" y="4294554"/>
                  <a:pt x="842505" y="4293252"/>
                  <a:pt x="860089" y="4291298"/>
                </a:cubicBezTo>
                <a:cubicBezTo>
                  <a:pt x="860089" y="4312790"/>
                  <a:pt x="860089" y="4331026"/>
                  <a:pt x="860089" y="4349913"/>
                </a:cubicBezTo>
                <a:cubicBezTo>
                  <a:pt x="862694" y="4605216"/>
                  <a:pt x="862694" y="4861170"/>
                  <a:pt x="869858" y="5116472"/>
                </a:cubicBezTo>
                <a:cubicBezTo>
                  <a:pt x="873766" y="5255846"/>
                  <a:pt x="888746" y="5395221"/>
                  <a:pt x="899817" y="5533944"/>
                </a:cubicBezTo>
                <a:cubicBezTo>
                  <a:pt x="901120" y="5547621"/>
                  <a:pt x="905679" y="5561949"/>
                  <a:pt x="912843" y="5573672"/>
                </a:cubicBezTo>
                <a:cubicBezTo>
                  <a:pt x="923915" y="5591257"/>
                  <a:pt x="952571" y="5612749"/>
                  <a:pt x="948664" y="5620564"/>
                </a:cubicBezTo>
                <a:cubicBezTo>
                  <a:pt x="930428" y="5658339"/>
                  <a:pt x="906330" y="5695462"/>
                  <a:pt x="878325" y="5726723"/>
                </a:cubicBezTo>
                <a:cubicBezTo>
                  <a:pt x="860089" y="5746913"/>
                  <a:pt x="828828" y="5755380"/>
                  <a:pt x="807335" y="5773616"/>
                </a:cubicBezTo>
                <a:cubicBezTo>
                  <a:pt x="782587" y="5794457"/>
                  <a:pt x="789100" y="5815949"/>
                  <a:pt x="820361" y="5817903"/>
                </a:cubicBezTo>
                <a:cubicBezTo>
                  <a:pt x="859438" y="5820508"/>
                  <a:pt x="899817" y="5816600"/>
                  <a:pt x="938894" y="5811390"/>
                </a:cubicBezTo>
                <a:cubicBezTo>
                  <a:pt x="976669" y="5806180"/>
                  <a:pt x="1013141" y="5794457"/>
                  <a:pt x="1050264" y="5786641"/>
                </a:cubicBezTo>
                <a:cubicBezTo>
                  <a:pt x="1114089" y="5772965"/>
                  <a:pt x="1159028" y="5754728"/>
                  <a:pt x="1169448" y="5670713"/>
                </a:cubicBezTo>
                <a:cubicBezTo>
                  <a:pt x="1176612" y="5613400"/>
                  <a:pt x="1182474" y="5556739"/>
                  <a:pt x="1181823" y="5499426"/>
                </a:cubicBezTo>
                <a:cubicBezTo>
                  <a:pt x="1178566" y="5298180"/>
                  <a:pt x="1172053" y="5096282"/>
                  <a:pt x="1174007" y="4895036"/>
                </a:cubicBezTo>
                <a:cubicBezTo>
                  <a:pt x="1174659" y="4814928"/>
                  <a:pt x="1192894" y="4734821"/>
                  <a:pt x="1204617" y="4654713"/>
                </a:cubicBezTo>
                <a:cubicBezTo>
                  <a:pt x="1207223" y="4635175"/>
                  <a:pt x="1215038" y="4616939"/>
                  <a:pt x="1222853" y="4590888"/>
                </a:cubicBezTo>
                <a:cubicBezTo>
                  <a:pt x="1276258" y="4787574"/>
                  <a:pt x="1293843" y="4977098"/>
                  <a:pt x="1283423" y="5170529"/>
                </a:cubicBezTo>
                <a:cubicBezTo>
                  <a:pt x="1276910" y="5292318"/>
                  <a:pt x="1273653" y="5414759"/>
                  <a:pt x="1273002" y="5537200"/>
                </a:cubicBezTo>
                <a:cubicBezTo>
                  <a:pt x="1273002" y="5567159"/>
                  <a:pt x="1288633" y="5596467"/>
                  <a:pt x="1294494" y="5626426"/>
                </a:cubicBezTo>
                <a:cubicBezTo>
                  <a:pt x="1300356" y="5653780"/>
                  <a:pt x="1300356" y="5683087"/>
                  <a:pt x="1306869" y="5710441"/>
                </a:cubicBezTo>
                <a:cubicBezTo>
                  <a:pt x="1312079" y="5730631"/>
                  <a:pt x="1318592" y="5757985"/>
                  <a:pt x="1333571" y="5765800"/>
                </a:cubicBezTo>
                <a:cubicBezTo>
                  <a:pt x="1428007" y="5815298"/>
                  <a:pt x="1530910" y="5827021"/>
                  <a:pt x="1650094" y="5831580"/>
                </a:cubicBezTo>
                <a:cubicBezTo>
                  <a:pt x="1632510" y="5802272"/>
                  <a:pt x="1622741" y="5782082"/>
                  <a:pt x="1609064" y="5764498"/>
                </a:cubicBezTo>
                <a:cubicBezTo>
                  <a:pt x="1589525" y="5737795"/>
                  <a:pt x="1564776" y="5714349"/>
                  <a:pt x="1547192" y="5686344"/>
                </a:cubicBezTo>
                <a:cubicBezTo>
                  <a:pt x="1539376" y="5673970"/>
                  <a:pt x="1537423" y="5653780"/>
                  <a:pt x="1540028" y="5638149"/>
                </a:cubicBezTo>
                <a:cubicBezTo>
                  <a:pt x="1545238" y="5606236"/>
                  <a:pt x="1562171" y="5574975"/>
                  <a:pt x="1562823" y="5543062"/>
                </a:cubicBezTo>
                <a:cubicBezTo>
                  <a:pt x="1574546" y="5214816"/>
                  <a:pt x="1584315" y="4886569"/>
                  <a:pt x="1594735" y="4558324"/>
                </a:cubicBezTo>
                <a:cubicBezTo>
                  <a:pt x="1597341" y="4471052"/>
                  <a:pt x="1597992" y="4383780"/>
                  <a:pt x="1603853" y="4296508"/>
                </a:cubicBezTo>
                <a:cubicBezTo>
                  <a:pt x="1605807" y="4270457"/>
                  <a:pt x="1623392" y="4245708"/>
                  <a:pt x="1630556" y="4219657"/>
                </a:cubicBezTo>
                <a:cubicBezTo>
                  <a:pt x="1636417" y="4200770"/>
                  <a:pt x="1641628" y="4179928"/>
                  <a:pt x="1640325" y="4160390"/>
                </a:cubicBezTo>
                <a:cubicBezTo>
                  <a:pt x="1631207" y="3998872"/>
                  <a:pt x="1620787" y="3837354"/>
                  <a:pt x="1611018" y="3675836"/>
                </a:cubicBezTo>
                <a:cubicBezTo>
                  <a:pt x="1609064" y="3645226"/>
                  <a:pt x="1611018" y="3613964"/>
                  <a:pt x="1611018" y="3582703"/>
                </a:cubicBezTo>
                <a:cubicBezTo>
                  <a:pt x="1614925" y="3582703"/>
                  <a:pt x="1618833" y="3582051"/>
                  <a:pt x="1622741" y="3582051"/>
                </a:cubicBezTo>
                <a:cubicBezTo>
                  <a:pt x="1637720" y="3702539"/>
                  <a:pt x="1654002" y="3822375"/>
                  <a:pt x="1667028" y="3942862"/>
                </a:cubicBezTo>
                <a:cubicBezTo>
                  <a:pt x="1674192" y="4007339"/>
                  <a:pt x="1673541" y="4073118"/>
                  <a:pt x="1681356" y="4137595"/>
                </a:cubicBezTo>
                <a:cubicBezTo>
                  <a:pt x="1684612" y="4164298"/>
                  <a:pt x="1699592" y="4189046"/>
                  <a:pt x="1709361" y="4215098"/>
                </a:cubicBezTo>
                <a:cubicBezTo>
                  <a:pt x="1713269" y="4213795"/>
                  <a:pt x="1716525" y="4212493"/>
                  <a:pt x="1720433" y="4211190"/>
                </a:cubicBezTo>
                <a:cubicBezTo>
                  <a:pt x="1710664" y="4271759"/>
                  <a:pt x="1700894" y="4332329"/>
                  <a:pt x="1693079" y="4392898"/>
                </a:cubicBezTo>
                <a:cubicBezTo>
                  <a:pt x="1691777" y="4402016"/>
                  <a:pt x="1700894" y="4416995"/>
                  <a:pt x="1709361" y="4421554"/>
                </a:cubicBezTo>
                <a:cubicBezTo>
                  <a:pt x="1748438" y="4442395"/>
                  <a:pt x="1789469" y="4458026"/>
                  <a:pt x="1831802" y="4405272"/>
                </a:cubicBezTo>
                <a:cubicBezTo>
                  <a:pt x="1833756" y="4448908"/>
                  <a:pt x="1837664" y="4479518"/>
                  <a:pt x="1836361" y="4510780"/>
                </a:cubicBezTo>
                <a:cubicBezTo>
                  <a:pt x="1831802" y="4666436"/>
                  <a:pt x="1821382" y="4821441"/>
                  <a:pt x="1822033" y="4977098"/>
                </a:cubicBezTo>
                <a:cubicBezTo>
                  <a:pt x="1822684" y="5070231"/>
                  <a:pt x="1838966" y="5163364"/>
                  <a:pt x="1849387" y="5256498"/>
                </a:cubicBezTo>
                <a:cubicBezTo>
                  <a:pt x="1854597" y="5306646"/>
                  <a:pt x="1864366" y="5355493"/>
                  <a:pt x="1837664" y="5404339"/>
                </a:cubicBezTo>
                <a:cubicBezTo>
                  <a:pt x="1820079" y="5436252"/>
                  <a:pt x="1823987" y="5469467"/>
                  <a:pt x="1860459" y="5481841"/>
                </a:cubicBezTo>
                <a:cubicBezTo>
                  <a:pt x="1843525" y="5511800"/>
                  <a:pt x="1831151" y="5544364"/>
                  <a:pt x="1809658" y="5569113"/>
                </a:cubicBezTo>
                <a:cubicBezTo>
                  <a:pt x="1784910" y="5597118"/>
                  <a:pt x="1754951" y="5623821"/>
                  <a:pt x="1722387" y="5641406"/>
                </a:cubicBezTo>
                <a:cubicBezTo>
                  <a:pt x="1692428" y="5657688"/>
                  <a:pt x="1655305" y="5660292"/>
                  <a:pt x="1622741" y="5671364"/>
                </a:cubicBezTo>
                <a:cubicBezTo>
                  <a:pt x="1608412" y="5676574"/>
                  <a:pt x="1596038" y="5687646"/>
                  <a:pt x="1575848" y="5701324"/>
                </a:cubicBezTo>
                <a:cubicBezTo>
                  <a:pt x="1709361" y="5757334"/>
                  <a:pt x="1829848" y="5760590"/>
                  <a:pt x="1945777" y="5676574"/>
                </a:cubicBezTo>
                <a:cubicBezTo>
                  <a:pt x="1944474" y="5683739"/>
                  <a:pt x="1943171" y="5691554"/>
                  <a:pt x="1941869" y="5698718"/>
                </a:cubicBezTo>
                <a:cubicBezTo>
                  <a:pt x="1964664" y="5708487"/>
                  <a:pt x="1987459" y="5722816"/>
                  <a:pt x="2011556" y="5726723"/>
                </a:cubicBezTo>
                <a:cubicBezTo>
                  <a:pt x="2046725" y="5733236"/>
                  <a:pt x="2079289" y="5731282"/>
                  <a:pt x="2096874" y="5688298"/>
                </a:cubicBezTo>
                <a:cubicBezTo>
                  <a:pt x="2112505" y="5650523"/>
                  <a:pt x="2120320" y="5613400"/>
                  <a:pt x="2126182" y="5572369"/>
                </a:cubicBezTo>
                <a:cubicBezTo>
                  <a:pt x="2142464" y="5455790"/>
                  <a:pt x="2171771" y="5341816"/>
                  <a:pt x="2194566" y="5233052"/>
                </a:cubicBezTo>
                <a:cubicBezTo>
                  <a:pt x="2234294" y="5314462"/>
                  <a:pt x="2278582" y="5402385"/>
                  <a:pt x="2320915" y="5491611"/>
                </a:cubicBezTo>
                <a:cubicBezTo>
                  <a:pt x="2338500" y="5528082"/>
                  <a:pt x="2356084" y="5562600"/>
                  <a:pt x="2395161" y="5558693"/>
                </a:cubicBezTo>
                <a:cubicBezTo>
                  <a:pt x="2386694" y="5591908"/>
                  <a:pt x="2378228" y="5624472"/>
                  <a:pt x="2369110" y="5656385"/>
                </a:cubicBezTo>
                <a:cubicBezTo>
                  <a:pt x="2367807" y="5662247"/>
                  <a:pt x="2363248" y="5668759"/>
                  <a:pt x="2358689" y="5671364"/>
                </a:cubicBezTo>
                <a:cubicBezTo>
                  <a:pt x="2317007" y="5692857"/>
                  <a:pt x="2275325" y="5714349"/>
                  <a:pt x="2232341" y="5735190"/>
                </a:cubicBezTo>
                <a:cubicBezTo>
                  <a:pt x="2206289" y="5747564"/>
                  <a:pt x="2178936" y="5758636"/>
                  <a:pt x="2154187" y="5776872"/>
                </a:cubicBezTo>
                <a:cubicBezTo>
                  <a:pt x="2267510" y="5830277"/>
                  <a:pt x="2380182" y="5843303"/>
                  <a:pt x="2496110" y="5800970"/>
                </a:cubicBezTo>
                <a:cubicBezTo>
                  <a:pt x="2509787" y="5795759"/>
                  <a:pt x="2526720" y="5796411"/>
                  <a:pt x="2541048" y="5798364"/>
                </a:cubicBezTo>
                <a:cubicBezTo>
                  <a:pt x="2597059" y="5808134"/>
                  <a:pt x="2629623" y="5792503"/>
                  <a:pt x="2660884" y="5744308"/>
                </a:cubicBezTo>
                <a:cubicBezTo>
                  <a:pt x="2672607" y="5726723"/>
                  <a:pt x="2692797" y="5715651"/>
                  <a:pt x="2714941" y="5696764"/>
                </a:cubicBezTo>
                <a:cubicBezTo>
                  <a:pt x="2714941" y="5668759"/>
                  <a:pt x="2712335" y="5629031"/>
                  <a:pt x="2716243" y="5590606"/>
                </a:cubicBezTo>
                <a:cubicBezTo>
                  <a:pt x="2718848" y="5567159"/>
                  <a:pt x="2735130" y="5545667"/>
                  <a:pt x="2739038" y="5522221"/>
                </a:cubicBezTo>
                <a:cubicBezTo>
                  <a:pt x="2747505" y="5473375"/>
                  <a:pt x="2763136" y="5421923"/>
                  <a:pt x="2756623" y="5374380"/>
                </a:cubicBezTo>
                <a:cubicBezTo>
                  <a:pt x="2742294" y="5272780"/>
                  <a:pt x="2709730" y="5173785"/>
                  <a:pt x="2696705" y="5071534"/>
                </a:cubicBezTo>
                <a:cubicBezTo>
                  <a:pt x="2684982" y="4975795"/>
                  <a:pt x="2688889" y="4878754"/>
                  <a:pt x="2688238" y="4781713"/>
                </a:cubicBezTo>
                <a:cubicBezTo>
                  <a:pt x="2686936" y="4613683"/>
                  <a:pt x="2688238" y="4445651"/>
                  <a:pt x="2696705" y="4272411"/>
                </a:cubicBezTo>
                <a:cubicBezTo>
                  <a:pt x="2705171" y="4285436"/>
                  <a:pt x="2716243" y="4297159"/>
                  <a:pt x="2722105" y="4311487"/>
                </a:cubicBezTo>
                <a:cubicBezTo>
                  <a:pt x="2766392" y="4415041"/>
                  <a:pt x="2811330" y="4518595"/>
                  <a:pt x="2853012" y="4622800"/>
                </a:cubicBezTo>
                <a:cubicBezTo>
                  <a:pt x="2861479" y="4643641"/>
                  <a:pt x="2860828" y="4669041"/>
                  <a:pt x="2860828" y="4692487"/>
                </a:cubicBezTo>
                <a:cubicBezTo>
                  <a:pt x="2863433" y="4895688"/>
                  <a:pt x="2863433" y="5098236"/>
                  <a:pt x="2867992" y="5301436"/>
                </a:cubicBezTo>
                <a:cubicBezTo>
                  <a:pt x="2869294" y="5375683"/>
                  <a:pt x="2891438" y="5444718"/>
                  <a:pt x="2932469" y="5509846"/>
                </a:cubicBezTo>
                <a:cubicBezTo>
                  <a:pt x="2952007" y="5541759"/>
                  <a:pt x="2945495" y="5590606"/>
                  <a:pt x="2949402" y="5631636"/>
                </a:cubicBezTo>
                <a:cubicBezTo>
                  <a:pt x="2951356" y="5656385"/>
                  <a:pt x="2950053" y="5681785"/>
                  <a:pt x="2950053" y="5710441"/>
                </a:cubicBezTo>
                <a:cubicBezTo>
                  <a:pt x="3008669" y="5710441"/>
                  <a:pt x="3066633" y="5715651"/>
                  <a:pt x="3121992" y="5708487"/>
                </a:cubicBezTo>
                <a:cubicBezTo>
                  <a:pt x="3155207" y="5703928"/>
                  <a:pt x="3192330" y="5685041"/>
                  <a:pt x="3215125" y="5660944"/>
                </a:cubicBezTo>
                <a:cubicBezTo>
                  <a:pt x="3226848" y="5649221"/>
                  <a:pt x="3214474" y="5609493"/>
                  <a:pt x="3206007" y="5584744"/>
                </a:cubicBezTo>
                <a:cubicBezTo>
                  <a:pt x="3200797" y="5570416"/>
                  <a:pt x="3181259" y="5560646"/>
                  <a:pt x="3169536" y="5548272"/>
                </a:cubicBezTo>
                <a:cubicBezTo>
                  <a:pt x="3150648" y="5528082"/>
                  <a:pt x="3145438" y="5510498"/>
                  <a:pt x="3156510" y="5477933"/>
                </a:cubicBezTo>
                <a:cubicBezTo>
                  <a:pt x="3177351" y="5414108"/>
                  <a:pt x="3191679" y="5345723"/>
                  <a:pt x="3193633" y="5278641"/>
                </a:cubicBezTo>
                <a:cubicBezTo>
                  <a:pt x="3198843" y="5113867"/>
                  <a:pt x="3195587" y="4949093"/>
                  <a:pt x="3195587" y="4777805"/>
                </a:cubicBezTo>
                <a:cubicBezTo>
                  <a:pt x="3246387" y="4787574"/>
                  <a:pt x="3293930" y="4795390"/>
                  <a:pt x="3340823" y="4807764"/>
                </a:cubicBezTo>
                <a:cubicBezTo>
                  <a:pt x="3349941" y="4810369"/>
                  <a:pt x="3359710" y="4827954"/>
                  <a:pt x="3361664" y="4839677"/>
                </a:cubicBezTo>
                <a:cubicBezTo>
                  <a:pt x="3391623" y="5011616"/>
                  <a:pt x="3422233" y="5183554"/>
                  <a:pt x="3446982" y="5356144"/>
                </a:cubicBezTo>
                <a:cubicBezTo>
                  <a:pt x="3454146" y="5406292"/>
                  <a:pt x="3442423" y="5459698"/>
                  <a:pt x="3438515" y="5511149"/>
                </a:cubicBezTo>
                <a:cubicBezTo>
                  <a:pt x="3435259" y="5555436"/>
                  <a:pt x="3426141" y="5599723"/>
                  <a:pt x="3427443" y="5643359"/>
                </a:cubicBezTo>
                <a:cubicBezTo>
                  <a:pt x="3428094" y="5664852"/>
                  <a:pt x="3447633" y="5685693"/>
                  <a:pt x="3458705" y="5707185"/>
                </a:cubicBezTo>
                <a:cubicBezTo>
                  <a:pt x="3479546" y="5694811"/>
                  <a:pt x="3507551" y="5686995"/>
                  <a:pt x="3519274" y="5668759"/>
                </a:cubicBezTo>
                <a:cubicBezTo>
                  <a:pt x="3544023" y="5629031"/>
                  <a:pt x="3563561" y="5584744"/>
                  <a:pt x="3578541" y="5540457"/>
                </a:cubicBezTo>
                <a:cubicBezTo>
                  <a:pt x="3588961" y="5509195"/>
                  <a:pt x="3598079" y="5496170"/>
                  <a:pt x="3634551" y="5505939"/>
                </a:cubicBezTo>
                <a:cubicBezTo>
                  <a:pt x="3655392" y="5511800"/>
                  <a:pt x="3688607" y="5507241"/>
                  <a:pt x="3702936" y="5492913"/>
                </a:cubicBezTo>
                <a:cubicBezTo>
                  <a:pt x="3712705" y="5483795"/>
                  <a:pt x="3702936" y="5447975"/>
                  <a:pt x="3694469" y="5427785"/>
                </a:cubicBezTo>
                <a:cubicBezTo>
                  <a:pt x="3682746" y="5400431"/>
                  <a:pt x="3665812" y="5374380"/>
                  <a:pt x="3646925" y="5351585"/>
                </a:cubicBezTo>
                <a:cubicBezTo>
                  <a:pt x="3608500" y="5305344"/>
                  <a:pt x="3596777" y="5252590"/>
                  <a:pt x="3606546" y="5195277"/>
                </a:cubicBezTo>
                <a:cubicBezTo>
                  <a:pt x="3628038" y="5068277"/>
                  <a:pt x="3650182" y="4941928"/>
                  <a:pt x="3674279" y="4816231"/>
                </a:cubicBezTo>
                <a:cubicBezTo>
                  <a:pt x="3677535" y="4799298"/>
                  <a:pt x="3695120" y="4780411"/>
                  <a:pt x="3710751" y="4772595"/>
                </a:cubicBezTo>
                <a:cubicBezTo>
                  <a:pt x="3741361" y="4756965"/>
                  <a:pt x="3775228" y="4748498"/>
                  <a:pt x="3811700" y="4735472"/>
                </a:cubicBezTo>
                <a:cubicBezTo>
                  <a:pt x="3807792" y="4803205"/>
                  <a:pt x="3801930" y="4866380"/>
                  <a:pt x="3801279" y="4929554"/>
                </a:cubicBezTo>
                <a:cubicBezTo>
                  <a:pt x="3800628" y="5099539"/>
                  <a:pt x="3801930" y="5268872"/>
                  <a:pt x="3803884" y="5438857"/>
                </a:cubicBezTo>
                <a:cubicBezTo>
                  <a:pt x="3803884" y="5453836"/>
                  <a:pt x="3816259" y="5468816"/>
                  <a:pt x="3826028" y="5492913"/>
                </a:cubicBezTo>
                <a:cubicBezTo>
                  <a:pt x="3800628" y="5525477"/>
                  <a:pt x="3766761" y="5563903"/>
                  <a:pt x="3739407" y="5605585"/>
                </a:cubicBezTo>
                <a:cubicBezTo>
                  <a:pt x="3726381" y="5625775"/>
                  <a:pt x="3716612" y="5656385"/>
                  <a:pt x="3721823" y="5677877"/>
                </a:cubicBezTo>
                <a:cubicBezTo>
                  <a:pt x="3725079" y="5690903"/>
                  <a:pt x="3759597" y="5700672"/>
                  <a:pt x="3781089" y="5704580"/>
                </a:cubicBezTo>
                <a:cubicBezTo>
                  <a:pt x="3842961" y="5715651"/>
                  <a:pt x="3903530" y="5718257"/>
                  <a:pt x="3953028" y="5664852"/>
                </a:cubicBezTo>
                <a:cubicBezTo>
                  <a:pt x="3966705" y="5649872"/>
                  <a:pt x="3993407" y="5645965"/>
                  <a:pt x="4019458" y="5644662"/>
                </a:cubicBezTo>
                <a:cubicBezTo>
                  <a:pt x="3955633" y="5693508"/>
                  <a:pt x="3891807" y="5743005"/>
                  <a:pt x="3827982" y="5791852"/>
                </a:cubicBezTo>
                <a:cubicBezTo>
                  <a:pt x="3829284" y="5796411"/>
                  <a:pt x="3830587" y="5800970"/>
                  <a:pt x="3831889" y="5805529"/>
                </a:cubicBezTo>
                <a:cubicBezTo>
                  <a:pt x="3854033" y="5809436"/>
                  <a:pt x="3877479" y="5818554"/>
                  <a:pt x="3898971" y="5815949"/>
                </a:cubicBezTo>
                <a:cubicBezTo>
                  <a:pt x="3992756" y="5801621"/>
                  <a:pt x="4086541" y="5784688"/>
                  <a:pt x="4179674" y="5767103"/>
                </a:cubicBezTo>
                <a:cubicBezTo>
                  <a:pt x="4212889" y="5760590"/>
                  <a:pt x="4219402" y="5734539"/>
                  <a:pt x="4226567" y="5703928"/>
                </a:cubicBezTo>
                <a:cubicBezTo>
                  <a:pt x="4255223" y="5586047"/>
                  <a:pt x="4288438" y="5468816"/>
                  <a:pt x="4318397" y="5358098"/>
                </a:cubicBezTo>
                <a:cubicBezTo>
                  <a:pt x="4329469" y="5405641"/>
                  <a:pt x="4341843" y="5458395"/>
                  <a:pt x="4354218" y="5511800"/>
                </a:cubicBezTo>
                <a:cubicBezTo>
                  <a:pt x="4354869" y="5515708"/>
                  <a:pt x="4352264" y="5520918"/>
                  <a:pt x="4350961" y="5525477"/>
                </a:cubicBezTo>
                <a:cubicBezTo>
                  <a:pt x="4336633" y="5614703"/>
                  <a:pt x="4336633" y="5614703"/>
                  <a:pt x="4422602" y="5642708"/>
                </a:cubicBezTo>
                <a:cubicBezTo>
                  <a:pt x="4437582" y="5647267"/>
                  <a:pt x="4454515" y="5651175"/>
                  <a:pt x="4466238" y="5660944"/>
                </a:cubicBezTo>
                <a:cubicBezTo>
                  <a:pt x="4568490" y="5745611"/>
                  <a:pt x="4683766" y="5737144"/>
                  <a:pt x="4800997" y="5705882"/>
                </a:cubicBezTo>
                <a:cubicBezTo>
                  <a:pt x="4866777" y="5688298"/>
                  <a:pt x="4930602" y="5664200"/>
                  <a:pt x="4994428" y="5640103"/>
                </a:cubicBezTo>
                <a:cubicBezTo>
                  <a:pt x="5008105" y="5634893"/>
                  <a:pt x="5026992" y="5615354"/>
                  <a:pt x="5025689" y="5604282"/>
                </a:cubicBezTo>
                <a:cubicBezTo>
                  <a:pt x="5018525" y="5539154"/>
                  <a:pt x="5038064" y="5474026"/>
                  <a:pt x="5010710" y="5408247"/>
                </a:cubicBezTo>
                <a:cubicBezTo>
                  <a:pt x="4905854" y="5156851"/>
                  <a:pt x="4806208" y="4902851"/>
                  <a:pt x="4703305" y="4650154"/>
                </a:cubicBezTo>
                <a:cubicBezTo>
                  <a:pt x="4676602" y="4584375"/>
                  <a:pt x="4672695" y="4519898"/>
                  <a:pt x="4711120" y="4458677"/>
                </a:cubicBezTo>
                <a:cubicBezTo>
                  <a:pt x="4728054" y="4431975"/>
                  <a:pt x="4752802" y="4405272"/>
                  <a:pt x="4780807" y="4390944"/>
                </a:cubicBezTo>
                <a:cubicBezTo>
                  <a:pt x="4839423" y="4360334"/>
                  <a:pt x="4868079" y="4316047"/>
                  <a:pt x="4872638" y="4252221"/>
                </a:cubicBezTo>
                <a:cubicBezTo>
                  <a:pt x="4881105" y="4134990"/>
                  <a:pt x="4890223" y="4018410"/>
                  <a:pt x="4898689" y="3901180"/>
                </a:cubicBezTo>
                <a:cubicBezTo>
                  <a:pt x="4899992" y="3884898"/>
                  <a:pt x="4901295" y="3869267"/>
                  <a:pt x="4913669" y="3853636"/>
                </a:cubicBezTo>
                <a:cubicBezTo>
                  <a:pt x="4915623" y="3879036"/>
                  <a:pt x="4920833" y="3905087"/>
                  <a:pt x="4919530" y="3930487"/>
                </a:cubicBezTo>
                <a:cubicBezTo>
                  <a:pt x="4903248" y="4166903"/>
                  <a:pt x="4964469" y="4389641"/>
                  <a:pt x="5032854" y="4611077"/>
                </a:cubicBezTo>
                <a:cubicBezTo>
                  <a:pt x="5119474" y="4890477"/>
                  <a:pt x="5178741" y="5175739"/>
                  <a:pt x="5206746" y="5467513"/>
                </a:cubicBezTo>
                <a:cubicBezTo>
                  <a:pt x="5210654" y="5506590"/>
                  <a:pt x="5229541" y="5544364"/>
                  <a:pt x="5239961" y="5576928"/>
                </a:cubicBezTo>
                <a:cubicBezTo>
                  <a:pt x="5223028" y="5594513"/>
                  <a:pt x="5208700" y="5604282"/>
                  <a:pt x="5202187" y="5617308"/>
                </a:cubicBezTo>
                <a:cubicBezTo>
                  <a:pt x="5167018" y="5686344"/>
                  <a:pt x="5090166" y="5723467"/>
                  <a:pt x="5011361" y="5703277"/>
                </a:cubicBezTo>
                <a:cubicBezTo>
                  <a:pt x="4980751" y="5695462"/>
                  <a:pt x="4957956" y="5692205"/>
                  <a:pt x="4949490" y="5729329"/>
                </a:cubicBezTo>
                <a:cubicBezTo>
                  <a:pt x="4942977" y="5759287"/>
                  <a:pt x="4968377" y="5800970"/>
                  <a:pt x="4997684" y="5806180"/>
                </a:cubicBezTo>
                <a:cubicBezTo>
                  <a:pt x="5010059" y="5808134"/>
                  <a:pt x="5023084" y="5807482"/>
                  <a:pt x="5035459" y="5808134"/>
                </a:cubicBezTo>
                <a:cubicBezTo>
                  <a:pt x="5167018" y="5811390"/>
                  <a:pt x="5298577" y="5815298"/>
                  <a:pt x="5430136" y="5818554"/>
                </a:cubicBezTo>
                <a:cubicBezTo>
                  <a:pt x="5431438" y="5818554"/>
                  <a:pt x="5433392" y="5818554"/>
                  <a:pt x="5434695" y="5818554"/>
                </a:cubicBezTo>
                <a:cubicBezTo>
                  <a:pt x="5525874" y="5819857"/>
                  <a:pt x="5543459" y="5806831"/>
                  <a:pt x="5567556" y="5718908"/>
                </a:cubicBezTo>
                <a:cubicBezTo>
                  <a:pt x="5591002" y="5717606"/>
                  <a:pt x="5615100" y="5715651"/>
                  <a:pt x="5645710" y="5713698"/>
                </a:cubicBezTo>
                <a:cubicBezTo>
                  <a:pt x="5639197" y="5730631"/>
                  <a:pt x="5635290" y="5741703"/>
                  <a:pt x="5630730" y="5752775"/>
                </a:cubicBezTo>
                <a:cubicBezTo>
                  <a:pt x="5613797" y="5800318"/>
                  <a:pt x="5633987" y="5830277"/>
                  <a:pt x="5684787" y="5829626"/>
                </a:cubicBezTo>
                <a:cubicBezTo>
                  <a:pt x="5722561" y="5828975"/>
                  <a:pt x="5760336" y="5825067"/>
                  <a:pt x="5798110" y="5821159"/>
                </a:cubicBezTo>
                <a:cubicBezTo>
                  <a:pt x="5824812" y="5818554"/>
                  <a:pt x="5835884" y="5792503"/>
                  <a:pt x="5852818" y="5780780"/>
                </a:cubicBezTo>
                <a:cubicBezTo>
                  <a:pt x="5934879" y="5722816"/>
                  <a:pt x="5893849" y="5639452"/>
                  <a:pt x="5903618" y="5569764"/>
                </a:cubicBezTo>
                <a:cubicBezTo>
                  <a:pt x="5914038" y="5494216"/>
                  <a:pt x="5911433" y="5412805"/>
                  <a:pt x="5894500" y="5338559"/>
                </a:cubicBezTo>
                <a:cubicBezTo>
                  <a:pt x="5858028" y="5173785"/>
                  <a:pt x="5850213" y="5009010"/>
                  <a:pt x="5855423" y="4841631"/>
                </a:cubicBezTo>
                <a:cubicBezTo>
                  <a:pt x="5861285" y="4656016"/>
                  <a:pt x="5867146" y="4470400"/>
                  <a:pt x="5873008" y="4284785"/>
                </a:cubicBezTo>
                <a:cubicBezTo>
                  <a:pt x="5873008" y="4277621"/>
                  <a:pt x="5874310" y="4269805"/>
                  <a:pt x="5886033" y="4261339"/>
                </a:cubicBezTo>
                <a:cubicBezTo>
                  <a:pt x="5895802" y="4312790"/>
                  <a:pt x="5910131" y="4363590"/>
                  <a:pt x="5915341" y="4415693"/>
                </a:cubicBezTo>
                <a:cubicBezTo>
                  <a:pt x="5934879" y="4606518"/>
                  <a:pt x="5957023" y="4797344"/>
                  <a:pt x="5966792" y="4989472"/>
                </a:cubicBezTo>
                <a:cubicBezTo>
                  <a:pt x="5972654" y="5109308"/>
                  <a:pt x="5957023" y="5229795"/>
                  <a:pt x="5951812" y="5349631"/>
                </a:cubicBezTo>
                <a:cubicBezTo>
                  <a:pt x="5948556" y="5440159"/>
                  <a:pt x="5945300" y="5530036"/>
                  <a:pt x="5945300" y="5620564"/>
                </a:cubicBezTo>
                <a:cubicBezTo>
                  <a:pt x="5945300" y="5658339"/>
                  <a:pt x="5948556" y="5698067"/>
                  <a:pt x="5960931" y="5732585"/>
                </a:cubicBezTo>
                <a:cubicBezTo>
                  <a:pt x="5970048" y="5757985"/>
                  <a:pt x="6000659" y="5775569"/>
                  <a:pt x="6015638" y="5800318"/>
                </a:cubicBezTo>
                <a:cubicBezTo>
                  <a:pt x="6053413" y="5860888"/>
                  <a:pt x="6106818" y="5873913"/>
                  <a:pt x="6173900" y="5867400"/>
                </a:cubicBezTo>
                <a:cubicBezTo>
                  <a:pt x="6257264" y="5858933"/>
                  <a:pt x="6319136" y="5858282"/>
                  <a:pt x="6403151" y="5852421"/>
                </a:cubicBezTo>
                <a:cubicBezTo>
                  <a:pt x="6442228" y="5849816"/>
                  <a:pt x="6515171" y="5853072"/>
                  <a:pt x="6530802" y="5814646"/>
                </a:cubicBezTo>
                <a:cubicBezTo>
                  <a:pt x="6609607" y="5629031"/>
                  <a:pt x="6519730" y="5405641"/>
                  <a:pt x="6552295" y="5216118"/>
                </a:cubicBezTo>
                <a:cubicBezTo>
                  <a:pt x="6577695" y="5068928"/>
                  <a:pt x="6532105" y="4923041"/>
                  <a:pt x="6514520" y="4777154"/>
                </a:cubicBezTo>
                <a:cubicBezTo>
                  <a:pt x="6500843" y="4663831"/>
                  <a:pt x="6496936" y="4549205"/>
                  <a:pt x="6487818" y="4435882"/>
                </a:cubicBezTo>
                <a:cubicBezTo>
                  <a:pt x="6485213" y="4402016"/>
                  <a:pt x="6498238" y="4386385"/>
                  <a:pt x="6532105" y="4384431"/>
                </a:cubicBezTo>
                <a:cubicBezTo>
                  <a:pt x="6563366" y="4382477"/>
                  <a:pt x="6594628" y="4376616"/>
                  <a:pt x="6633054" y="4371405"/>
                </a:cubicBezTo>
                <a:cubicBezTo>
                  <a:pt x="6630448" y="4410482"/>
                  <a:pt x="6626541" y="4445651"/>
                  <a:pt x="6625238" y="4481472"/>
                </a:cubicBezTo>
                <a:cubicBezTo>
                  <a:pt x="6621982" y="4570047"/>
                  <a:pt x="6621330" y="4659272"/>
                  <a:pt x="6616772" y="4747846"/>
                </a:cubicBezTo>
                <a:cubicBezTo>
                  <a:pt x="6615469" y="4779759"/>
                  <a:pt x="6628495" y="4794087"/>
                  <a:pt x="6657151" y="4799949"/>
                </a:cubicBezTo>
                <a:cubicBezTo>
                  <a:pt x="6719023" y="4812324"/>
                  <a:pt x="6782197" y="4824047"/>
                  <a:pt x="6843417" y="4840329"/>
                </a:cubicBezTo>
                <a:cubicBezTo>
                  <a:pt x="6857746" y="4844236"/>
                  <a:pt x="6875981" y="4863775"/>
                  <a:pt x="6878587" y="4878754"/>
                </a:cubicBezTo>
                <a:cubicBezTo>
                  <a:pt x="6906592" y="5033108"/>
                  <a:pt x="6931992" y="5188113"/>
                  <a:pt x="6958044" y="5343118"/>
                </a:cubicBezTo>
                <a:cubicBezTo>
                  <a:pt x="6973023" y="5432344"/>
                  <a:pt x="6929387" y="5514406"/>
                  <a:pt x="6847326" y="5552831"/>
                </a:cubicBezTo>
                <a:cubicBezTo>
                  <a:pt x="6810202" y="5570416"/>
                  <a:pt x="6772428" y="5587349"/>
                  <a:pt x="6737259" y="5608841"/>
                </a:cubicBezTo>
                <a:cubicBezTo>
                  <a:pt x="6724233" y="5617308"/>
                  <a:pt x="6709253" y="5638800"/>
                  <a:pt x="6711208" y="5651175"/>
                </a:cubicBezTo>
                <a:cubicBezTo>
                  <a:pt x="6713161" y="5665503"/>
                  <a:pt x="6734002" y="5686344"/>
                  <a:pt x="6747028" y="5686995"/>
                </a:cubicBezTo>
                <a:cubicBezTo>
                  <a:pt x="6800433" y="5688949"/>
                  <a:pt x="6853839" y="5683739"/>
                  <a:pt x="6907243" y="5681134"/>
                </a:cubicBezTo>
                <a:cubicBezTo>
                  <a:pt x="6913756" y="5681134"/>
                  <a:pt x="6919618" y="5679831"/>
                  <a:pt x="6925480" y="5678529"/>
                </a:cubicBezTo>
                <a:cubicBezTo>
                  <a:pt x="6952182" y="5748216"/>
                  <a:pt x="7006238" y="5761893"/>
                  <a:pt x="7040756" y="5698718"/>
                </a:cubicBezTo>
                <a:cubicBezTo>
                  <a:pt x="7078531" y="5630334"/>
                  <a:pt x="7139100" y="5617959"/>
                  <a:pt x="7198366" y="5597770"/>
                </a:cubicBezTo>
                <a:cubicBezTo>
                  <a:pt x="7237443" y="5584093"/>
                  <a:pt x="7235490" y="5564554"/>
                  <a:pt x="7229628" y="5533292"/>
                </a:cubicBezTo>
                <a:cubicBezTo>
                  <a:pt x="7226372" y="5515708"/>
                  <a:pt x="7232233" y="5496821"/>
                  <a:pt x="7235490" y="5477933"/>
                </a:cubicBezTo>
                <a:cubicBezTo>
                  <a:pt x="7238095" y="5461000"/>
                  <a:pt x="7243305" y="5444067"/>
                  <a:pt x="7243956" y="5427134"/>
                </a:cubicBezTo>
                <a:cubicBezTo>
                  <a:pt x="7252423" y="5233703"/>
                  <a:pt x="7260238" y="5040272"/>
                  <a:pt x="7268705" y="4846841"/>
                </a:cubicBezTo>
                <a:cubicBezTo>
                  <a:pt x="7269356" y="4834467"/>
                  <a:pt x="7271310" y="4821441"/>
                  <a:pt x="7272612" y="4804508"/>
                </a:cubicBezTo>
                <a:cubicBezTo>
                  <a:pt x="7300618" y="4797344"/>
                  <a:pt x="7328622" y="4790831"/>
                  <a:pt x="7358582" y="4783016"/>
                </a:cubicBezTo>
                <a:cubicBezTo>
                  <a:pt x="7442597" y="4995334"/>
                  <a:pt x="7472556" y="5207000"/>
                  <a:pt x="7398961" y="5425831"/>
                </a:cubicBezTo>
                <a:cubicBezTo>
                  <a:pt x="7384633" y="5469467"/>
                  <a:pt x="7376818" y="5515708"/>
                  <a:pt x="7359884" y="5558041"/>
                </a:cubicBezTo>
                <a:cubicBezTo>
                  <a:pt x="7341648" y="5604933"/>
                  <a:pt x="7341648" y="5638149"/>
                  <a:pt x="7412638" y="5652477"/>
                </a:cubicBezTo>
                <a:cubicBezTo>
                  <a:pt x="7344253" y="5702626"/>
                  <a:pt x="7284336" y="5746262"/>
                  <a:pt x="7214648" y="5797713"/>
                </a:cubicBezTo>
                <a:cubicBezTo>
                  <a:pt x="7303874" y="5832882"/>
                  <a:pt x="7376166" y="5813344"/>
                  <a:pt x="7458879" y="5802272"/>
                </a:cubicBezTo>
                <a:cubicBezTo>
                  <a:pt x="7436736" y="5826369"/>
                  <a:pt x="7418500" y="5844606"/>
                  <a:pt x="7402869" y="5864144"/>
                </a:cubicBezTo>
                <a:cubicBezTo>
                  <a:pt x="7375515" y="5898662"/>
                  <a:pt x="7383981" y="5926667"/>
                  <a:pt x="7427618" y="5937087"/>
                </a:cubicBezTo>
                <a:cubicBezTo>
                  <a:pt x="7535730" y="5963139"/>
                  <a:pt x="7628864" y="5944903"/>
                  <a:pt x="7708320" y="5858282"/>
                </a:cubicBezTo>
                <a:cubicBezTo>
                  <a:pt x="7739582" y="5824416"/>
                  <a:pt x="7782567" y="5797713"/>
                  <a:pt x="7839879" y="5798364"/>
                </a:cubicBezTo>
                <a:cubicBezTo>
                  <a:pt x="7984464" y="5800318"/>
                  <a:pt x="8128397" y="5793154"/>
                  <a:pt x="8272981" y="5789247"/>
                </a:cubicBezTo>
                <a:cubicBezTo>
                  <a:pt x="8323782" y="5787944"/>
                  <a:pt x="8344622" y="5750821"/>
                  <a:pt x="8331597" y="5685041"/>
                </a:cubicBezTo>
                <a:cubicBezTo>
                  <a:pt x="8333551" y="5683087"/>
                  <a:pt x="8335505" y="5679831"/>
                  <a:pt x="8338110" y="5678529"/>
                </a:cubicBezTo>
                <a:cubicBezTo>
                  <a:pt x="8433197" y="5642708"/>
                  <a:pt x="8432545" y="5642708"/>
                  <a:pt x="8407797" y="5543713"/>
                </a:cubicBezTo>
                <a:cubicBezTo>
                  <a:pt x="8403238" y="5525477"/>
                  <a:pt x="8409099" y="5504636"/>
                  <a:pt x="8409099" y="5484446"/>
                </a:cubicBezTo>
                <a:cubicBezTo>
                  <a:pt x="8409099" y="5467513"/>
                  <a:pt x="8411705" y="5449277"/>
                  <a:pt x="8405843" y="5434298"/>
                </a:cubicBezTo>
                <a:cubicBezTo>
                  <a:pt x="8336156" y="5255846"/>
                  <a:pt x="8264515" y="5078047"/>
                  <a:pt x="8194828" y="4898944"/>
                </a:cubicBezTo>
                <a:cubicBezTo>
                  <a:pt x="8185710" y="4875498"/>
                  <a:pt x="8181151" y="4845539"/>
                  <a:pt x="8187013" y="4822093"/>
                </a:cubicBezTo>
                <a:cubicBezTo>
                  <a:pt x="8215669" y="4713329"/>
                  <a:pt x="8248884" y="4605867"/>
                  <a:pt x="8291218" y="4495800"/>
                </a:cubicBezTo>
                <a:cubicBezTo>
                  <a:pt x="8308802" y="4572651"/>
                  <a:pt x="8329643" y="4648851"/>
                  <a:pt x="8343320" y="4727005"/>
                </a:cubicBezTo>
                <a:cubicBezTo>
                  <a:pt x="8356997" y="4801903"/>
                  <a:pt x="8362859" y="4878103"/>
                  <a:pt x="8373930" y="4953651"/>
                </a:cubicBezTo>
                <a:cubicBezTo>
                  <a:pt x="8377839" y="4981005"/>
                  <a:pt x="8388910" y="5007708"/>
                  <a:pt x="8396074" y="5035062"/>
                </a:cubicBezTo>
                <a:cubicBezTo>
                  <a:pt x="8399330" y="5048739"/>
                  <a:pt x="8401284" y="5062416"/>
                  <a:pt x="8402587" y="5076093"/>
                </a:cubicBezTo>
                <a:cubicBezTo>
                  <a:pt x="8406494" y="5127544"/>
                  <a:pt x="8409750" y="5178995"/>
                  <a:pt x="8414310" y="5230446"/>
                </a:cubicBezTo>
                <a:cubicBezTo>
                  <a:pt x="8416263" y="5253893"/>
                  <a:pt x="8420823" y="5277339"/>
                  <a:pt x="8423428" y="5300785"/>
                </a:cubicBezTo>
                <a:cubicBezTo>
                  <a:pt x="8424730" y="5309903"/>
                  <a:pt x="8420172" y="5321626"/>
                  <a:pt x="8423428" y="5328790"/>
                </a:cubicBezTo>
                <a:cubicBezTo>
                  <a:pt x="8472925" y="5427785"/>
                  <a:pt x="8447525" y="5540457"/>
                  <a:pt x="8480740" y="5643359"/>
                </a:cubicBezTo>
                <a:cubicBezTo>
                  <a:pt x="8485951" y="5658339"/>
                  <a:pt x="8476182" y="5683739"/>
                  <a:pt x="8465109" y="5697416"/>
                </a:cubicBezTo>
                <a:cubicBezTo>
                  <a:pt x="8444920" y="5723467"/>
                  <a:pt x="8415612" y="5742354"/>
                  <a:pt x="8396725" y="5769708"/>
                </a:cubicBezTo>
                <a:cubicBezTo>
                  <a:pt x="8385654" y="5785990"/>
                  <a:pt x="8381746" y="5812041"/>
                  <a:pt x="8385002" y="5831580"/>
                </a:cubicBezTo>
                <a:cubicBezTo>
                  <a:pt x="8386305" y="5839395"/>
                  <a:pt x="8416263" y="5845908"/>
                  <a:pt x="8433848" y="5846559"/>
                </a:cubicBezTo>
                <a:cubicBezTo>
                  <a:pt x="8478135" y="5849164"/>
                  <a:pt x="8523074" y="5851118"/>
                  <a:pt x="8567361" y="5847210"/>
                </a:cubicBezTo>
                <a:cubicBezTo>
                  <a:pt x="8609695" y="5843303"/>
                  <a:pt x="8651377" y="5832231"/>
                  <a:pt x="8693058" y="5821159"/>
                </a:cubicBezTo>
                <a:cubicBezTo>
                  <a:pt x="8700223" y="5819205"/>
                  <a:pt x="8706084" y="5804877"/>
                  <a:pt x="8708689" y="5795108"/>
                </a:cubicBezTo>
                <a:cubicBezTo>
                  <a:pt x="8713249" y="5775569"/>
                  <a:pt x="8715202" y="5754728"/>
                  <a:pt x="8717156" y="5742354"/>
                </a:cubicBezTo>
                <a:cubicBezTo>
                  <a:pt x="8779028" y="5731933"/>
                  <a:pt x="8836992" y="5722164"/>
                  <a:pt x="8897561" y="5712395"/>
                </a:cubicBezTo>
                <a:cubicBezTo>
                  <a:pt x="8903423" y="5750821"/>
                  <a:pt x="8898864" y="5798364"/>
                  <a:pt x="8919705" y="5824416"/>
                </a:cubicBezTo>
                <a:cubicBezTo>
                  <a:pt x="8938592" y="5847210"/>
                  <a:pt x="8987438" y="5849164"/>
                  <a:pt x="9023910" y="5850467"/>
                </a:cubicBezTo>
                <a:cubicBezTo>
                  <a:pt x="9074058" y="5852421"/>
                  <a:pt x="9124858" y="5846559"/>
                  <a:pt x="9175007" y="5840698"/>
                </a:cubicBezTo>
                <a:cubicBezTo>
                  <a:pt x="9209525" y="5836790"/>
                  <a:pt x="9221900" y="5814646"/>
                  <a:pt x="9203663" y="5782734"/>
                </a:cubicBezTo>
                <a:cubicBezTo>
                  <a:pt x="9186079" y="5752775"/>
                  <a:pt x="9166541" y="5724118"/>
                  <a:pt x="9145699" y="5696764"/>
                </a:cubicBezTo>
                <a:cubicBezTo>
                  <a:pt x="9133325" y="5679831"/>
                  <a:pt x="9117043" y="5667457"/>
                  <a:pt x="9141141" y="5645313"/>
                </a:cubicBezTo>
                <a:cubicBezTo>
                  <a:pt x="9149607" y="5637498"/>
                  <a:pt x="9146351" y="5616005"/>
                  <a:pt x="9145699" y="5600375"/>
                </a:cubicBezTo>
                <a:cubicBezTo>
                  <a:pt x="9139838" y="5457744"/>
                  <a:pt x="9123556" y="5314462"/>
                  <a:pt x="9130720" y="5172482"/>
                </a:cubicBezTo>
                <a:cubicBezTo>
                  <a:pt x="9135279" y="5078047"/>
                  <a:pt x="9171750" y="4984913"/>
                  <a:pt x="9198454" y="4892431"/>
                </a:cubicBezTo>
                <a:cubicBezTo>
                  <a:pt x="9201710" y="4880057"/>
                  <a:pt x="9231669" y="4868334"/>
                  <a:pt x="9249253" y="4868985"/>
                </a:cubicBezTo>
                <a:cubicBezTo>
                  <a:pt x="9312428" y="4871590"/>
                  <a:pt x="9376904" y="4874195"/>
                  <a:pt x="9438125" y="4887221"/>
                </a:cubicBezTo>
                <a:cubicBezTo>
                  <a:pt x="9464176" y="4892431"/>
                  <a:pt x="9496089" y="4918482"/>
                  <a:pt x="9507161" y="4943231"/>
                </a:cubicBezTo>
                <a:cubicBezTo>
                  <a:pt x="9578151" y="5098888"/>
                  <a:pt x="9643930" y="5257149"/>
                  <a:pt x="9710361" y="5414759"/>
                </a:cubicBezTo>
                <a:cubicBezTo>
                  <a:pt x="9715571" y="5427134"/>
                  <a:pt x="9712966" y="5445369"/>
                  <a:pt x="9708407" y="5458395"/>
                </a:cubicBezTo>
                <a:cubicBezTo>
                  <a:pt x="9686263" y="5514406"/>
                  <a:pt x="9660864" y="5569113"/>
                  <a:pt x="9638720" y="5624472"/>
                </a:cubicBezTo>
                <a:cubicBezTo>
                  <a:pt x="9609412" y="5697416"/>
                  <a:pt x="9629602" y="5730631"/>
                  <a:pt x="9706454" y="5735190"/>
                </a:cubicBezTo>
                <a:cubicBezTo>
                  <a:pt x="9740971" y="5737144"/>
                  <a:pt x="9767674" y="5737795"/>
                  <a:pt x="9781351" y="5780129"/>
                </a:cubicBezTo>
                <a:cubicBezTo>
                  <a:pt x="9793074" y="5816600"/>
                  <a:pt x="9849736" y="5815298"/>
                  <a:pt x="9867971" y="5773616"/>
                </a:cubicBezTo>
                <a:cubicBezTo>
                  <a:pt x="9895325" y="5709790"/>
                  <a:pt x="9944172" y="5703928"/>
                  <a:pt x="10001484" y="5699369"/>
                </a:cubicBezTo>
                <a:cubicBezTo>
                  <a:pt x="10064659" y="5694159"/>
                  <a:pt x="10127182" y="5683739"/>
                  <a:pt x="10189053" y="5672016"/>
                </a:cubicBezTo>
                <a:cubicBezTo>
                  <a:pt x="10203381" y="5669411"/>
                  <a:pt x="10225525" y="5651826"/>
                  <a:pt x="10225525" y="5641406"/>
                </a:cubicBezTo>
                <a:cubicBezTo>
                  <a:pt x="10224874" y="5595816"/>
                  <a:pt x="10250274" y="5567811"/>
                  <a:pt x="10291304" y="5537200"/>
                </a:cubicBezTo>
                <a:cubicBezTo>
                  <a:pt x="10311494" y="5563903"/>
                  <a:pt x="10336894" y="5589303"/>
                  <a:pt x="10353176" y="5619913"/>
                </a:cubicBezTo>
                <a:cubicBezTo>
                  <a:pt x="10393556" y="5696113"/>
                  <a:pt x="10471710" y="5724770"/>
                  <a:pt x="10549864" y="5688298"/>
                </a:cubicBezTo>
                <a:cubicBezTo>
                  <a:pt x="10578520" y="5674621"/>
                  <a:pt x="10596756" y="5654431"/>
                  <a:pt x="10584381" y="5620564"/>
                </a:cubicBezTo>
                <a:cubicBezTo>
                  <a:pt x="10573961" y="5592559"/>
                  <a:pt x="10562238" y="5565205"/>
                  <a:pt x="10548561" y="5539154"/>
                </a:cubicBezTo>
                <a:cubicBezTo>
                  <a:pt x="10519253" y="5483144"/>
                  <a:pt x="10484736" y="5429739"/>
                  <a:pt x="10458684" y="5372426"/>
                </a:cubicBezTo>
                <a:cubicBezTo>
                  <a:pt x="10450217" y="5352888"/>
                  <a:pt x="10457381" y="5322928"/>
                  <a:pt x="10464545" y="5300134"/>
                </a:cubicBezTo>
                <a:cubicBezTo>
                  <a:pt x="10483433" y="5239564"/>
                  <a:pt x="10488643" y="5181600"/>
                  <a:pt x="10473663" y="5117775"/>
                </a:cubicBezTo>
                <a:cubicBezTo>
                  <a:pt x="10459336" y="5055903"/>
                  <a:pt x="10460638" y="4990123"/>
                  <a:pt x="10454776" y="4925646"/>
                </a:cubicBezTo>
                <a:cubicBezTo>
                  <a:pt x="10551817" y="4917831"/>
                  <a:pt x="10558330" y="4924344"/>
                  <a:pt x="10573961" y="5007057"/>
                </a:cubicBezTo>
                <a:cubicBezTo>
                  <a:pt x="10596105" y="5122334"/>
                  <a:pt x="10616945" y="5238262"/>
                  <a:pt x="10645602" y="5351585"/>
                </a:cubicBezTo>
                <a:cubicBezTo>
                  <a:pt x="10674259" y="5464908"/>
                  <a:pt x="10683377" y="5575626"/>
                  <a:pt x="10654720" y="5689600"/>
                </a:cubicBezTo>
                <a:cubicBezTo>
                  <a:pt x="10647556" y="5716954"/>
                  <a:pt x="10646253" y="5746262"/>
                  <a:pt x="10648858" y="5774267"/>
                </a:cubicBezTo>
                <a:cubicBezTo>
                  <a:pt x="10652115" y="5812693"/>
                  <a:pt x="10684028" y="5830928"/>
                  <a:pt x="10712032" y="5806180"/>
                </a:cubicBezTo>
                <a:cubicBezTo>
                  <a:pt x="10743294" y="5778175"/>
                  <a:pt x="10768695" y="5739098"/>
                  <a:pt x="10784325" y="5700021"/>
                </a:cubicBezTo>
                <a:cubicBezTo>
                  <a:pt x="10799956" y="5662247"/>
                  <a:pt x="10816890" y="5640754"/>
                  <a:pt x="10859223" y="5644662"/>
                </a:cubicBezTo>
                <a:cubicBezTo>
                  <a:pt x="10867038" y="5645313"/>
                  <a:pt x="10874853" y="5643359"/>
                  <a:pt x="10882669" y="5642708"/>
                </a:cubicBezTo>
                <a:cubicBezTo>
                  <a:pt x="10932817" y="5634893"/>
                  <a:pt x="10938679" y="5621216"/>
                  <a:pt x="10910022" y="5577580"/>
                </a:cubicBezTo>
                <a:cubicBezTo>
                  <a:pt x="10904161" y="5568462"/>
                  <a:pt x="10898300" y="5558041"/>
                  <a:pt x="10889833" y="5550877"/>
                </a:cubicBezTo>
                <a:cubicBezTo>
                  <a:pt x="10812981" y="5484446"/>
                  <a:pt x="10804515" y="5401082"/>
                  <a:pt x="10822750" y="5307949"/>
                </a:cubicBezTo>
                <a:cubicBezTo>
                  <a:pt x="10846197" y="5186811"/>
                  <a:pt x="10865084" y="5064369"/>
                  <a:pt x="10889182" y="4942580"/>
                </a:cubicBezTo>
                <a:cubicBezTo>
                  <a:pt x="10892438" y="4926298"/>
                  <a:pt x="10912628" y="4908062"/>
                  <a:pt x="10929561" y="4900898"/>
                </a:cubicBezTo>
                <a:cubicBezTo>
                  <a:pt x="10979058" y="4880057"/>
                  <a:pt x="11030510" y="4864426"/>
                  <a:pt x="11081310" y="4846841"/>
                </a:cubicBezTo>
                <a:cubicBezTo>
                  <a:pt x="11104756" y="4838375"/>
                  <a:pt x="11115827" y="4824698"/>
                  <a:pt x="11113223" y="4797344"/>
                </a:cubicBezTo>
                <a:cubicBezTo>
                  <a:pt x="11085869" y="4484728"/>
                  <a:pt x="11087172" y="4168856"/>
                  <a:pt x="11000551" y="3863405"/>
                </a:cubicBezTo>
                <a:cubicBezTo>
                  <a:pt x="10991433" y="3831492"/>
                  <a:pt x="10999249" y="3811954"/>
                  <a:pt x="11030510" y="3799580"/>
                </a:cubicBezTo>
                <a:cubicBezTo>
                  <a:pt x="11051351" y="3791764"/>
                  <a:pt x="11071541" y="3781995"/>
                  <a:pt x="11091730" y="3774180"/>
                </a:cubicBezTo>
                <a:cubicBezTo>
                  <a:pt x="11098894" y="3771574"/>
                  <a:pt x="11106710" y="3770923"/>
                  <a:pt x="11121689" y="3767667"/>
                </a:cubicBezTo>
                <a:cubicBezTo>
                  <a:pt x="11115176" y="3830190"/>
                  <a:pt x="11152300" y="3856241"/>
                  <a:pt x="11201146" y="3876431"/>
                </a:cubicBezTo>
                <a:cubicBezTo>
                  <a:pt x="11216125" y="3882292"/>
                  <a:pt x="11227197" y="3911600"/>
                  <a:pt x="11230454" y="3931790"/>
                </a:cubicBezTo>
                <a:cubicBezTo>
                  <a:pt x="11251294" y="4049021"/>
                  <a:pt x="11268879" y="4166903"/>
                  <a:pt x="11287766" y="4284134"/>
                </a:cubicBezTo>
                <a:cubicBezTo>
                  <a:pt x="11294930" y="4329072"/>
                  <a:pt x="11292977" y="4384431"/>
                  <a:pt x="11374387" y="4356426"/>
                </a:cubicBezTo>
                <a:cubicBezTo>
                  <a:pt x="11367874" y="4393549"/>
                  <a:pt x="11364618" y="4421554"/>
                  <a:pt x="11357454" y="4448257"/>
                </a:cubicBezTo>
                <a:cubicBezTo>
                  <a:pt x="11341823" y="4508175"/>
                  <a:pt x="11328797" y="4569395"/>
                  <a:pt x="11306653" y="4626708"/>
                </a:cubicBezTo>
                <a:cubicBezTo>
                  <a:pt x="11216776" y="4860518"/>
                  <a:pt x="11205053" y="5109959"/>
                  <a:pt x="11152951" y="5351585"/>
                </a:cubicBezTo>
                <a:cubicBezTo>
                  <a:pt x="11143182" y="5397826"/>
                  <a:pt x="11136018" y="5445369"/>
                  <a:pt x="11123643" y="5490959"/>
                </a:cubicBezTo>
                <a:cubicBezTo>
                  <a:pt x="11115176" y="5522872"/>
                  <a:pt x="11113223" y="5546970"/>
                  <a:pt x="11167279" y="5561298"/>
                </a:cubicBezTo>
                <a:cubicBezTo>
                  <a:pt x="11094987" y="5617959"/>
                  <a:pt x="11032464" y="5666805"/>
                  <a:pt x="10969289" y="5715651"/>
                </a:cubicBezTo>
                <a:cubicBezTo>
                  <a:pt x="10971243" y="5720862"/>
                  <a:pt x="10973197" y="5725421"/>
                  <a:pt x="10975151" y="5730631"/>
                </a:cubicBezTo>
                <a:cubicBezTo>
                  <a:pt x="11013576" y="5730631"/>
                  <a:pt x="11052653" y="5736493"/>
                  <a:pt x="11089776" y="5729329"/>
                </a:cubicBezTo>
                <a:cubicBezTo>
                  <a:pt x="11169233" y="5714349"/>
                  <a:pt x="11248038" y="5694159"/>
                  <a:pt x="11325541" y="5672016"/>
                </a:cubicBezTo>
                <a:cubicBezTo>
                  <a:pt x="11339869" y="5668108"/>
                  <a:pt x="11354197" y="5645313"/>
                  <a:pt x="11358756" y="5628380"/>
                </a:cubicBezTo>
                <a:cubicBezTo>
                  <a:pt x="11366571" y="5599723"/>
                  <a:pt x="11363315" y="5569764"/>
                  <a:pt x="11397833" y="5552831"/>
                </a:cubicBezTo>
                <a:cubicBezTo>
                  <a:pt x="11409556" y="5546970"/>
                  <a:pt x="11415417" y="5523523"/>
                  <a:pt x="11418674" y="5506590"/>
                </a:cubicBezTo>
                <a:cubicBezTo>
                  <a:pt x="11444725" y="5380893"/>
                  <a:pt x="11464915" y="5253893"/>
                  <a:pt x="11497479" y="5129498"/>
                </a:cubicBezTo>
                <a:cubicBezTo>
                  <a:pt x="11524182" y="5027898"/>
                  <a:pt x="11565864" y="4930205"/>
                  <a:pt x="11601032" y="4830559"/>
                </a:cubicBezTo>
                <a:cubicBezTo>
                  <a:pt x="11606894" y="4830559"/>
                  <a:pt x="11612756" y="4830559"/>
                  <a:pt x="11619269" y="4831210"/>
                </a:cubicBezTo>
                <a:cubicBezTo>
                  <a:pt x="11631643" y="4846190"/>
                  <a:pt x="11646622" y="4859867"/>
                  <a:pt x="11655089" y="4876149"/>
                </a:cubicBezTo>
                <a:cubicBezTo>
                  <a:pt x="11716961" y="4995985"/>
                  <a:pt x="11778182" y="5115821"/>
                  <a:pt x="11837448" y="5236959"/>
                </a:cubicBezTo>
                <a:cubicBezTo>
                  <a:pt x="11847869" y="5257800"/>
                  <a:pt x="11855032" y="5281898"/>
                  <a:pt x="11857638" y="5304693"/>
                </a:cubicBezTo>
                <a:cubicBezTo>
                  <a:pt x="11864151" y="5359400"/>
                  <a:pt x="11881736" y="5406292"/>
                  <a:pt x="11931884" y="5430390"/>
                </a:cubicBezTo>
                <a:cubicBezTo>
                  <a:pt x="11926674" y="5461000"/>
                  <a:pt x="11925371" y="5489657"/>
                  <a:pt x="11916253" y="5514406"/>
                </a:cubicBezTo>
                <a:cubicBezTo>
                  <a:pt x="11909740" y="5531990"/>
                  <a:pt x="11894109" y="5547621"/>
                  <a:pt x="11879130" y="5559995"/>
                </a:cubicBezTo>
                <a:cubicBezTo>
                  <a:pt x="11852428" y="5582790"/>
                  <a:pt x="11823120" y="5602329"/>
                  <a:pt x="11798371" y="5629031"/>
                </a:cubicBezTo>
                <a:cubicBezTo>
                  <a:pt x="11939699" y="5652477"/>
                  <a:pt x="12062141" y="5586698"/>
                  <a:pt x="12191095" y="5559344"/>
                </a:cubicBezTo>
                <a:cubicBezTo>
                  <a:pt x="12191095" y="5546970"/>
                  <a:pt x="12191095" y="5533944"/>
                  <a:pt x="12191095" y="5521569"/>
                </a:cubicBezTo>
                <a:cubicBezTo>
                  <a:pt x="12178720" y="5451231"/>
                  <a:pt x="12168300" y="5373077"/>
                  <a:pt x="12151366" y="5296226"/>
                </a:cubicBezTo>
                <a:close/>
                <a:moveTo>
                  <a:pt x="835992" y="3481103"/>
                </a:moveTo>
                <a:cubicBezTo>
                  <a:pt x="830782" y="3482405"/>
                  <a:pt x="826223" y="3484359"/>
                  <a:pt x="821012" y="3485662"/>
                </a:cubicBezTo>
                <a:cubicBezTo>
                  <a:pt x="813848" y="3470031"/>
                  <a:pt x="796915" y="3451795"/>
                  <a:pt x="800823" y="3440072"/>
                </a:cubicBezTo>
                <a:cubicBezTo>
                  <a:pt x="819710" y="3379503"/>
                  <a:pt x="844459" y="3320236"/>
                  <a:pt x="866602" y="3260318"/>
                </a:cubicBezTo>
                <a:cubicBezTo>
                  <a:pt x="870510" y="3261621"/>
                  <a:pt x="874417" y="3262923"/>
                  <a:pt x="877674" y="3264226"/>
                </a:cubicBezTo>
                <a:cubicBezTo>
                  <a:pt x="863997" y="3336518"/>
                  <a:pt x="850320" y="3408811"/>
                  <a:pt x="835992" y="3481103"/>
                </a:cubicBezTo>
                <a:close/>
                <a:moveTo>
                  <a:pt x="1510720" y="2777718"/>
                </a:moveTo>
                <a:cubicBezTo>
                  <a:pt x="1469038" y="2752318"/>
                  <a:pt x="1426053" y="2728872"/>
                  <a:pt x="1386976" y="2699564"/>
                </a:cubicBezTo>
                <a:cubicBezTo>
                  <a:pt x="1377207" y="2691749"/>
                  <a:pt x="1375905" y="2663744"/>
                  <a:pt x="1381115" y="2647462"/>
                </a:cubicBezTo>
                <a:cubicBezTo>
                  <a:pt x="1386325" y="2629226"/>
                  <a:pt x="1402607" y="2613595"/>
                  <a:pt x="1416284" y="2593405"/>
                </a:cubicBezTo>
                <a:cubicBezTo>
                  <a:pt x="1450802" y="2654626"/>
                  <a:pt x="1483366" y="2711939"/>
                  <a:pt x="1515930" y="2769252"/>
                </a:cubicBezTo>
                <a:cubicBezTo>
                  <a:pt x="1513976" y="2772508"/>
                  <a:pt x="1512023" y="2775113"/>
                  <a:pt x="1510720" y="2777718"/>
                </a:cubicBezTo>
                <a:close/>
                <a:moveTo>
                  <a:pt x="4102823" y="5100841"/>
                </a:moveTo>
                <a:cubicBezTo>
                  <a:pt x="4099566" y="5098888"/>
                  <a:pt x="4106079" y="4946487"/>
                  <a:pt x="4102823" y="4944534"/>
                </a:cubicBezTo>
                <a:cubicBezTo>
                  <a:pt x="4145807" y="4786272"/>
                  <a:pt x="4093054" y="4628010"/>
                  <a:pt x="4136038" y="4470400"/>
                </a:cubicBezTo>
                <a:cubicBezTo>
                  <a:pt x="4139946" y="4471703"/>
                  <a:pt x="4179674" y="4469749"/>
                  <a:pt x="4183582" y="4470400"/>
                </a:cubicBezTo>
                <a:cubicBezTo>
                  <a:pt x="4140597" y="4629313"/>
                  <a:pt x="4146458" y="4942580"/>
                  <a:pt x="4102823" y="5100841"/>
                </a:cubicBezTo>
                <a:close/>
                <a:moveTo>
                  <a:pt x="4739777" y="5465559"/>
                </a:moveTo>
                <a:cubicBezTo>
                  <a:pt x="4748243" y="5486400"/>
                  <a:pt x="4767782" y="5503334"/>
                  <a:pt x="4789274" y="5531990"/>
                </a:cubicBezTo>
                <a:cubicBezTo>
                  <a:pt x="4783413" y="5558041"/>
                  <a:pt x="4774295" y="5596467"/>
                  <a:pt x="4762572" y="5649872"/>
                </a:cubicBezTo>
                <a:cubicBezTo>
                  <a:pt x="4690931" y="5592559"/>
                  <a:pt x="4634269" y="5546970"/>
                  <a:pt x="4585423" y="5507893"/>
                </a:cubicBezTo>
                <a:cubicBezTo>
                  <a:pt x="4592587" y="5474677"/>
                  <a:pt x="4599751" y="5454487"/>
                  <a:pt x="4601054" y="5434298"/>
                </a:cubicBezTo>
                <a:cubicBezTo>
                  <a:pt x="4605612" y="5367867"/>
                  <a:pt x="4607567" y="5301436"/>
                  <a:pt x="4610823" y="5235005"/>
                </a:cubicBezTo>
                <a:cubicBezTo>
                  <a:pt x="4611474" y="5218723"/>
                  <a:pt x="4615382" y="5202441"/>
                  <a:pt x="4617987" y="5186159"/>
                </a:cubicBezTo>
                <a:cubicBezTo>
                  <a:pt x="4623197" y="5185508"/>
                  <a:pt x="4627756" y="5184205"/>
                  <a:pt x="4632966" y="5183554"/>
                </a:cubicBezTo>
                <a:cubicBezTo>
                  <a:pt x="4668136" y="5277339"/>
                  <a:pt x="4702654" y="5371775"/>
                  <a:pt x="4739777" y="5465559"/>
                </a:cubicBezTo>
                <a:close/>
                <a:moveTo>
                  <a:pt x="4937115" y="3207564"/>
                </a:moveTo>
                <a:cubicBezTo>
                  <a:pt x="4911064" y="3115733"/>
                  <a:pt x="4822490" y="3066236"/>
                  <a:pt x="4824443" y="2971149"/>
                </a:cubicBezTo>
                <a:cubicBezTo>
                  <a:pt x="4888269" y="3033672"/>
                  <a:pt x="4957956" y="3092287"/>
                  <a:pt x="4937115" y="3207564"/>
                </a:cubicBezTo>
                <a:close/>
                <a:moveTo>
                  <a:pt x="6346490" y="5653780"/>
                </a:moveTo>
                <a:cubicBezTo>
                  <a:pt x="6341279" y="5677226"/>
                  <a:pt x="6270290" y="5390662"/>
                  <a:pt x="6270290" y="5196580"/>
                </a:cubicBezTo>
                <a:cubicBezTo>
                  <a:pt x="6270290" y="5002498"/>
                  <a:pt x="6298946" y="4891780"/>
                  <a:pt x="6313926" y="4845539"/>
                </a:cubicBezTo>
                <a:cubicBezTo>
                  <a:pt x="6321741" y="4822744"/>
                  <a:pt x="6373843" y="5095631"/>
                  <a:pt x="6373843" y="5289713"/>
                </a:cubicBezTo>
                <a:cubicBezTo>
                  <a:pt x="6373843" y="5483144"/>
                  <a:pt x="6366028" y="5562600"/>
                  <a:pt x="6346490" y="5653780"/>
                </a:cubicBezTo>
                <a:close/>
                <a:moveTo>
                  <a:pt x="8114720" y="5657036"/>
                </a:moveTo>
                <a:cubicBezTo>
                  <a:pt x="8088018" y="5598421"/>
                  <a:pt x="8013772" y="5557390"/>
                  <a:pt x="8074340" y="5475329"/>
                </a:cubicBezTo>
                <a:cubicBezTo>
                  <a:pt x="8090622" y="5453185"/>
                  <a:pt x="8084110" y="5414108"/>
                  <a:pt x="8087366" y="5383498"/>
                </a:cubicBezTo>
                <a:cubicBezTo>
                  <a:pt x="8117326" y="5429087"/>
                  <a:pt x="8147936" y="5473375"/>
                  <a:pt x="8176592" y="5518313"/>
                </a:cubicBezTo>
                <a:cubicBezTo>
                  <a:pt x="8185058" y="5531990"/>
                  <a:pt x="8137515" y="5638800"/>
                  <a:pt x="8114720" y="5657036"/>
                </a:cubicBezTo>
                <a:close/>
                <a:moveTo>
                  <a:pt x="8474228" y="2208498"/>
                </a:moveTo>
                <a:cubicBezTo>
                  <a:pt x="8256699" y="2246272"/>
                  <a:pt x="8240417" y="2476175"/>
                  <a:pt x="8355695" y="2685236"/>
                </a:cubicBezTo>
                <a:cubicBezTo>
                  <a:pt x="8271679" y="2713241"/>
                  <a:pt x="8188315" y="2739944"/>
                  <a:pt x="8102997" y="2768600"/>
                </a:cubicBezTo>
                <a:cubicBezTo>
                  <a:pt x="8089320" y="2716498"/>
                  <a:pt x="8082156" y="2680677"/>
                  <a:pt x="8123839" y="2647462"/>
                </a:cubicBezTo>
                <a:cubicBezTo>
                  <a:pt x="8139469" y="2635087"/>
                  <a:pt x="8144028" y="2597313"/>
                  <a:pt x="8139469" y="2574518"/>
                </a:cubicBezTo>
                <a:cubicBezTo>
                  <a:pt x="8124490" y="2498318"/>
                  <a:pt x="8102997" y="2423421"/>
                  <a:pt x="8037869" y="2370667"/>
                </a:cubicBezTo>
                <a:cubicBezTo>
                  <a:pt x="8030054" y="2364154"/>
                  <a:pt x="8029403" y="2343313"/>
                  <a:pt x="8031356" y="2329636"/>
                </a:cubicBezTo>
                <a:cubicBezTo>
                  <a:pt x="8035915" y="2294467"/>
                  <a:pt x="8034612" y="2264508"/>
                  <a:pt x="7985766" y="2249528"/>
                </a:cubicBezTo>
                <a:cubicBezTo>
                  <a:pt x="7990326" y="2268415"/>
                  <a:pt x="7992930" y="2281441"/>
                  <a:pt x="7996187" y="2295769"/>
                </a:cubicBezTo>
                <a:cubicBezTo>
                  <a:pt x="7991628" y="2295769"/>
                  <a:pt x="7985766" y="2297723"/>
                  <a:pt x="7983813" y="2295769"/>
                </a:cubicBezTo>
                <a:cubicBezTo>
                  <a:pt x="7938223" y="2256692"/>
                  <a:pt x="7889377" y="2261903"/>
                  <a:pt x="7849648" y="2297723"/>
                </a:cubicBezTo>
                <a:cubicBezTo>
                  <a:pt x="7807967" y="2335498"/>
                  <a:pt x="7775403" y="2383041"/>
                  <a:pt x="7738930" y="2426677"/>
                </a:cubicBezTo>
                <a:cubicBezTo>
                  <a:pt x="7727208" y="2441005"/>
                  <a:pt x="7717438" y="2459893"/>
                  <a:pt x="7702459" y="2467708"/>
                </a:cubicBezTo>
                <a:cubicBezTo>
                  <a:pt x="7611279" y="2517205"/>
                  <a:pt x="7580018" y="2596010"/>
                  <a:pt x="7586531" y="2694354"/>
                </a:cubicBezTo>
                <a:cubicBezTo>
                  <a:pt x="7588484" y="2721056"/>
                  <a:pt x="7591089" y="2747108"/>
                  <a:pt x="7593695" y="2777067"/>
                </a:cubicBezTo>
                <a:cubicBezTo>
                  <a:pt x="7503818" y="2752969"/>
                  <a:pt x="7419802" y="2736036"/>
                  <a:pt x="7363792" y="2656580"/>
                </a:cubicBezTo>
                <a:cubicBezTo>
                  <a:pt x="7339695" y="2621410"/>
                  <a:pt x="7330577" y="2589498"/>
                  <a:pt x="7348813" y="2556282"/>
                </a:cubicBezTo>
                <a:cubicBezTo>
                  <a:pt x="7391146" y="2480082"/>
                  <a:pt x="7376818" y="2401928"/>
                  <a:pt x="7360535" y="2325077"/>
                </a:cubicBezTo>
                <a:cubicBezTo>
                  <a:pt x="7349464" y="2275580"/>
                  <a:pt x="7309736" y="2247575"/>
                  <a:pt x="7263494" y="2227385"/>
                </a:cubicBezTo>
                <a:cubicBezTo>
                  <a:pt x="7174269" y="2188959"/>
                  <a:pt x="7071366" y="2214359"/>
                  <a:pt x="7011448" y="2289908"/>
                </a:cubicBezTo>
                <a:cubicBezTo>
                  <a:pt x="7000377" y="2304236"/>
                  <a:pt x="6983443" y="2314657"/>
                  <a:pt x="6967813" y="2325077"/>
                </a:cubicBezTo>
                <a:cubicBezTo>
                  <a:pt x="6904638" y="2367410"/>
                  <a:pt x="6842115" y="2411046"/>
                  <a:pt x="6836253" y="2495062"/>
                </a:cubicBezTo>
                <a:cubicBezTo>
                  <a:pt x="6832997" y="2541954"/>
                  <a:pt x="6835602" y="2590149"/>
                  <a:pt x="6844720" y="2635739"/>
                </a:cubicBezTo>
                <a:cubicBezTo>
                  <a:pt x="6848628" y="2654626"/>
                  <a:pt x="6874679" y="2670257"/>
                  <a:pt x="6892264" y="2685236"/>
                </a:cubicBezTo>
                <a:cubicBezTo>
                  <a:pt x="6910500" y="2700216"/>
                  <a:pt x="6931992" y="2711287"/>
                  <a:pt x="6949577" y="2727569"/>
                </a:cubicBezTo>
                <a:cubicBezTo>
                  <a:pt x="7010146" y="2784882"/>
                  <a:pt x="7004936" y="2822657"/>
                  <a:pt x="6934597" y="2867595"/>
                </a:cubicBezTo>
                <a:cubicBezTo>
                  <a:pt x="6804340" y="2950308"/>
                  <a:pt x="6749633" y="3072098"/>
                  <a:pt x="6758100" y="3223195"/>
                </a:cubicBezTo>
                <a:cubicBezTo>
                  <a:pt x="6760705" y="3272041"/>
                  <a:pt x="6767218" y="3320887"/>
                  <a:pt x="6773730" y="3369734"/>
                </a:cubicBezTo>
                <a:cubicBezTo>
                  <a:pt x="6786105" y="3458308"/>
                  <a:pt x="6773079" y="3540369"/>
                  <a:pt x="6719023" y="3613313"/>
                </a:cubicBezTo>
                <a:cubicBezTo>
                  <a:pt x="6690366" y="3651739"/>
                  <a:pt x="6696879" y="3688862"/>
                  <a:pt x="6723582" y="3727287"/>
                </a:cubicBezTo>
                <a:cubicBezTo>
                  <a:pt x="6734654" y="3743569"/>
                  <a:pt x="6743121" y="3768318"/>
                  <a:pt x="6739864" y="3787205"/>
                </a:cubicBezTo>
                <a:cubicBezTo>
                  <a:pt x="6709253" y="3950677"/>
                  <a:pt x="6675387" y="4114149"/>
                  <a:pt x="6642171" y="4276970"/>
                </a:cubicBezTo>
                <a:cubicBezTo>
                  <a:pt x="6641520" y="4281529"/>
                  <a:pt x="6638264" y="4285436"/>
                  <a:pt x="6635659" y="4291949"/>
                </a:cubicBezTo>
                <a:cubicBezTo>
                  <a:pt x="6570530" y="4070513"/>
                  <a:pt x="6606351" y="3856241"/>
                  <a:pt x="6661059" y="3641969"/>
                </a:cubicBezTo>
                <a:cubicBezTo>
                  <a:pt x="6688413" y="3534508"/>
                  <a:pt x="6709905" y="3424441"/>
                  <a:pt x="6717069" y="3314374"/>
                </a:cubicBezTo>
                <a:cubicBezTo>
                  <a:pt x="6722930" y="3229056"/>
                  <a:pt x="6717720" y="3136575"/>
                  <a:pt x="6688413" y="3057769"/>
                </a:cubicBezTo>
                <a:cubicBezTo>
                  <a:pt x="6660407" y="2982872"/>
                  <a:pt x="6601141" y="2916441"/>
                  <a:pt x="6543828" y="2856523"/>
                </a:cubicBezTo>
                <a:cubicBezTo>
                  <a:pt x="6506705" y="2818098"/>
                  <a:pt x="6488469" y="2781626"/>
                  <a:pt x="6493679" y="2731477"/>
                </a:cubicBezTo>
                <a:cubicBezTo>
                  <a:pt x="6496936" y="2703472"/>
                  <a:pt x="6506705" y="2674816"/>
                  <a:pt x="6504751" y="2646810"/>
                </a:cubicBezTo>
                <a:cubicBezTo>
                  <a:pt x="6502797" y="2620108"/>
                  <a:pt x="6491074" y="2593405"/>
                  <a:pt x="6481956" y="2567354"/>
                </a:cubicBezTo>
                <a:cubicBezTo>
                  <a:pt x="6474792" y="2548467"/>
                  <a:pt x="6463069" y="2530882"/>
                  <a:pt x="6455905" y="2511995"/>
                </a:cubicBezTo>
                <a:cubicBezTo>
                  <a:pt x="6429854" y="2444262"/>
                  <a:pt x="6364725" y="2396067"/>
                  <a:pt x="6301551" y="2398672"/>
                </a:cubicBezTo>
                <a:cubicBezTo>
                  <a:pt x="6225351" y="2401928"/>
                  <a:pt x="6150453" y="2458590"/>
                  <a:pt x="6134171" y="2529580"/>
                </a:cubicBezTo>
                <a:cubicBezTo>
                  <a:pt x="6124402" y="2572564"/>
                  <a:pt x="6114633" y="2616851"/>
                  <a:pt x="6116587" y="2660487"/>
                </a:cubicBezTo>
                <a:cubicBezTo>
                  <a:pt x="6117889" y="2702169"/>
                  <a:pt x="6134171" y="2742549"/>
                  <a:pt x="6144592" y="2787487"/>
                </a:cubicBezTo>
                <a:cubicBezTo>
                  <a:pt x="6083372" y="2772508"/>
                  <a:pt x="6037131" y="2741246"/>
                  <a:pt x="6014987" y="2685236"/>
                </a:cubicBezTo>
                <a:cubicBezTo>
                  <a:pt x="6006520" y="2663744"/>
                  <a:pt x="6007823" y="2631180"/>
                  <a:pt x="6017592" y="2610339"/>
                </a:cubicBezTo>
                <a:cubicBezTo>
                  <a:pt x="6041689" y="2561492"/>
                  <a:pt x="6052110" y="2515252"/>
                  <a:pt x="6035828" y="2460544"/>
                </a:cubicBezTo>
                <a:cubicBezTo>
                  <a:pt x="6026710" y="2429934"/>
                  <a:pt x="6028664" y="2394113"/>
                  <a:pt x="6031920" y="2361549"/>
                </a:cubicBezTo>
                <a:cubicBezTo>
                  <a:pt x="6039084" y="2293164"/>
                  <a:pt x="5994146" y="2256692"/>
                  <a:pt x="5947253" y="2230641"/>
                </a:cubicBezTo>
                <a:cubicBezTo>
                  <a:pt x="5867146" y="2185703"/>
                  <a:pt x="5716700" y="2227385"/>
                  <a:pt x="5673064" y="2309446"/>
                </a:cubicBezTo>
                <a:cubicBezTo>
                  <a:pt x="5653525" y="2345267"/>
                  <a:pt x="5656131" y="2394764"/>
                  <a:pt x="5655479" y="2438400"/>
                </a:cubicBezTo>
                <a:cubicBezTo>
                  <a:pt x="5654828" y="2476175"/>
                  <a:pt x="5662643" y="2513949"/>
                  <a:pt x="5670459" y="2551723"/>
                </a:cubicBezTo>
                <a:cubicBezTo>
                  <a:pt x="5674366" y="2570610"/>
                  <a:pt x="5682833" y="2590800"/>
                  <a:pt x="5694556" y="2605780"/>
                </a:cubicBezTo>
                <a:cubicBezTo>
                  <a:pt x="5739495" y="2661139"/>
                  <a:pt x="5741448" y="2713893"/>
                  <a:pt x="5697161" y="2767949"/>
                </a:cubicBezTo>
                <a:cubicBezTo>
                  <a:pt x="5685438" y="2782928"/>
                  <a:pt x="5674366" y="2798559"/>
                  <a:pt x="5661992" y="2812887"/>
                </a:cubicBezTo>
                <a:cubicBezTo>
                  <a:pt x="5630079" y="2850662"/>
                  <a:pt x="5596213" y="2853918"/>
                  <a:pt x="5553879" y="2829821"/>
                </a:cubicBezTo>
                <a:cubicBezTo>
                  <a:pt x="5532387" y="2817446"/>
                  <a:pt x="5506987" y="2810934"/>
                  <a:pt x="5482238" y="2806374"/>
                </a:cubicBezTo>
                <a:cubicBezTo>
                  <a:pt x="5447069" y="2799862"/>
                  <a:pt x="5411248" y="2797908"/>
                  <a:pt x="5374125" y="2794000"/>
                </a:cubicBezTo>
                <a:cubicBezTo>
                  <a:pt x="5413202" y="2774462"/>
                  <a:pt x="5451628" y="2760133"/>
                  <a:pt x="5484843" y="2737339"/>
                </a:cubicBezTo>
                <a:cubicBezTo>
                  <a:pt x="5570812" y="2677421"/>
                  <a:pt x="5601423" y="2586893"/>
                  <a:pt x="5561043" y="2491154"/>
                </a:cubicBezTo>
                <a:cubicBezTo>
                  <a:pt x="5538900" y="2438400"/>
                  <a:pt x="5505684" y="2387600"/>
                  <a:pt x="5467259" y="2344616"/>
                </a:cubicBezTo>
                <a:cubicBezTo>
                  <a:pt x="5407992" y="2277534"/>
                  <a:pt x="5365008" y="2274277"/>
                  <a:pt x="5284900" y="2316610"/>
                </a:cubicBezTo>
                <a:cubicBezTo>
                  <a:pt x="5288807" y="2300980"/>
                  <a:pt x="5292064" y="2288605"/>
                  <a:pt x="5297274" y="2266462"/>
                </a:cubicBezTo>
                <a:cubicBezTo>
                  <a:pt x="5249730" y="2281441"/>
                  <a:pt x="5246474" y="2310098"/>
                  <a:pt x="5249079" y="2345267"/>
                </a:cubicBezTo>
                <a:cubicBezTo>
                  <a:pt x="5250382" y="2362200"/>
                  <a:pt x="5245171" y="2384995"/>
                  <a:pt x="5234100" y="2396067"/>
                </a:cubicBezTo>
                <a:cubicBezTo>
                  <a:pt x="5170926" y="2457287"/>
                  <a:pt x="5149433" y="2536092"/>
                  <a:pt x="5138361" y="2618805"/>
                </a:cubicBezTo>
                <a:cubicBezTo>
                  <a:pt x="5136407" y="2634436"/>
                  <a:pt x="5146176" y="2659836"/>
                  <a:pt x="5158551" y="2668303"/>
                </a:cubicBezTo>
                <a:cubicBezTo>
                  <a:pt x="5201535" y="2697610"/>
                  <a:pt x="5191766" y="2734733"/>
                  <a:pt x="5181346" y="2780323"/>
                </a:cubicBezTo>
                <a:cubicBezTo>
                  <a:pt x="5152689" y="2774462"/>
                  <a:pt x="5125336" y="2769903"/>
                  <a:pt x="5098633" y="2762087"/>
                </a:cubicBezTo>
                <a:cubicBezTo>
                  <a:pt x="4966423" y="2724313"/>
                  <a:pt x="4839423" y="2676769"/>
                  <a:pt x="4753453" y="2560190"/>
                </a:cubicBezTo>
                <a:cubicBezTo>
                  <a:pt x="4743033" y="2546513"/>
                  <a:pt x="4737171" y="2526323"/>
                  <a:pt x="4735869" y="2508739"/>
                </a:cubicBezTo>
                <a:cubicBezTo>
                  <a:pt x="4724146" y="2334846"/>
                  <a:pt x="4749546" y="2164862"/>
                  <a:pt x="4802951" y="1999436"/>
                </a:cubicBezTo>
                <a:cubicBezTo>
                  <a:pt x="4824443" y="1934308"/>
                  <a:pt x="4810115" y="1897836"/>
                  <a:pt x="4755407" y="1857457"/>
                </a:cubicBezTo>
                <a:cubicBezTo>
                  <a:pt x="4745638" y="1850292"/>
                  <a:pt x="4735869" y="1835964"/>
                  <a:pt x="4735869" y="1824241"/>
                </a:cubicBezTo>
                <a:cubicBezTo>
                  <a:pt x="4734567" y="1673795"/>
                  <a:pt x="4735218" y="1523349"/>
                  <a:pt x="4735218" y="1368995"/>
                </a:cubicBezTo>
                <a:cubicBezTo>
                  <a:pt x="4752151" y="1367692"/>
                  <a:pt x="4765828" y="1365739"/>
                  <a:pt x="4778854" y="1365739"/>
                </a:cubicBezTo>
                <a:cubicBezTo>
                  <a:pt x="4912366" y="1368995"/>
                  <a:pt x="5045228" y="1371600"/>
                  <a:pt x="5178741" y="1375508"/>
                </a:cubicBezTo>
                <a:cubicBezTo>
                  <a:pt x="5192418" y="1376159"/>
                  <a:pt x="5208700" y="1378113"/>
                  <a:pt x="5218469" y="1385928"/>
                </a:cubicBezTo>
                <a:cubicBezTo>
                  <a:pt x="5288807" y="1441287"/>
                  <a:pt x="5372171" y="1456918"/>
                  <a:pt x="5456187" y="1453010"/>
                </a:cubicBezTo>
                <a:cubicBezTo>
                  <a:pt x="5585792" y="1447149"/>
                  <a:pt x="5715397" y="1435426"/>
                  <a:pt x="5845002" y="1419795"/>
                </a:cubicBezTo>
                <a:cubicBezTo>
                  <a:pt x="6014987" y="1399605"/>
                  <a:pt x="6177807" y="1406118"/>
                  <a:pt x="6338674" y="1477759"/>
                </a:cubicBezTo>
                <a:cubicBezTo>
                  <a:pt x="6485213" y="1542236"/>
                  <a:pt x="6643474" y="1565031"/>
                  <a:pt x="6803689" y="1559821"/>
                </a:cubicBezTo>
                <a:cubicBezTo>
                  <a:pt x="6844069" y="1558518"/>
                  <a:pt x="6886403" y="1550051"/>
                  <a:pt x="6924176" y="1536374"/>
                </a:cubicBezTo>
                <a:cubicBezTo>
                  <a:pt x="7072669" y="1481667"/>
                  <a:pt x="7225069" y="1456267"/>
                  <a:pt x="7382028" y="1484923"/>
                </a:cubicBezTo>
                <a:cubicBezTo>
                  <a:pt x="7448459" y="1497297"/>
                  <a:pt x="7511633" y="1525954"/>
                  <a:pt x="7576762" y="1546795"/>
                </a:cubicBezTo>
                <a:cubicBezTo>
                  <a:pt x="7729813" y="1596292"/>
                  <a:pt x="7885469" y="1620390"/>
                  <a:pt x="8045033" y="1580010"/>
                </a:cubicBezTo>
                <a:cubicBezTo>
                  <a:pt x="8072387" y="1572846"/>
                  <a:pt x="8101044" y="1564380"/>
                  <a:pt x="8123839" y="1548749"/>
                </a:cubicBezTo>
                <a:cubicBezTo>
                  <a:pt x="8229997" y="1475805"/>
                  <a:pt x="8349182" y="1462128"/>
                  <a:pt x="8473576" y="1459523"/>
                </a:cubicBezTo>
                <a:cubicBezTo>
                  <a:pt x="8474228" y="1707662"/>
                  <a:pt x="8474228" y="1957754"/>
                  <a:pt x="8474228" y="2208498"/>
                </a:cubicBezTo>
                <a:close/>
                <a:moveTo>
                  <a:pt x="8816802" y="5626426"/>
                </a:moveTo>
                <a:cubicBezTo>
                  <a:pt x="8788146" y="5656385"/>
                  <a:pt x="8758838" y="5685041"/>
                  <a:pt x="8729531" y="5713698"/>
                </a:cubicBezTo>
                <a:cubicBezTo>
                  <a:pt x="8727576" y="5715651"/>
                  <a:pt x="8723669" y="5715651"/>
                  <a:pt x="8724320" y="5715651"/>
                </a:cubicBezTo>
                <a:cubicBezTo>
                  <a:pt x="8728228" y="5683739"/>
                  <a:pt x="8734740" y="5653780"/>
                  <a:pt x="8736043" y="5623170"/>
                </a:cubicBezTo>
                <a:cubicBezTo>
                  <a:pt x="8739300" y="5550877"/>
                  <a:pt x="8748417" y="5477282"/>
                  <a:pt x="8741253" y="5405641"/>
                </a:cubicBezTo>
                <a:cubicBezTo>
                  <a:pt x="8725622" y="5251939"/>
                  <a:pt x="8699571" y="5099539"/>
                  <a:pt x="8679381" y="4946487"/>
                </a:cubicBezTo>
                <a:cubicBezTo>
                  <a:pt x="8668961" y="4869636"/>
                  <a:pt x="8660494" y="4792785"/>
                  <a:pt x="8653981" y="4715933"/>
                </a:cubicBezTo>
                <a:cubicBezTo>
                  <a:pt x="8643561" y="4593493"/>
                  <a:pt x="8635746" y="4470400"/>
                  <a:pt x="8626628" y="4347959"/>
                </a:cubicBezTo>
                <a:cubicBezTo>
                  <a:pt x="8631186" y="4347308"/>
                  <a:pt x="8636397" y="4346657"/>
                  <a:pt x="8640956" y="4345354"/>
                </a:cubicBezTo>
                <a:cubicBezTo>
                  <a:pt x="8659192" y="4422857"/>
                  <a:pt x="8681987" y="4499057"/>
                  <a:pt x="8695663" y="4577210"/>
                </a:cubicBezTo>
                <a:cubicBezTo>
                  <a:pt x="8719109" y="4711375"/>
                  <a:pt x="8735391" y="4846841"/>
                  <a:pt x="8756884" y="4981005"/>
                </a:cubicBezTo>
                <a:cubicBezTo>
                  <a:pt x="8771212" y="5072836"/>
                  <a:pt x="8779028" y="5167272"/>
                  <a:pt x="8807684" y="5253893"/>
                </a:cubicBezTo>
                <a:cubicBezTo>
                  <a:pt x="8828525" y="5317067"/>
                  <a:pt x="8829176" y="5376334"/>
                  <a:pt x="8827874" y="5438857"/>
                </a:cubicBezTo>
                <a:cubicBezTo>
                  <a:pt x="8827874" y="5447975"/>
                  <a:pt x="8829827" y="5457744"/>
                  <a:pt x="8834387" y="5465559"/>
                </a:cubicBezTo>
                <a:cubicBezTo>
                  <a:pt x="8872813" y="5532641"/>
                  <a:pt x="8869556" y="5571067"/>
                  <a:pt x="8816802" y="5626426"/>
                </a:cubicBezTo>
                <a:close/>
                <a:moveTo>
                  <a:pt x="8895607" y="5715000"/>
                </a:moveTo>
                <a:cubicBezTo>
                  <a:pt x="8894956" y="5713698"/>
                  <a:pt x="8895607" y="5714349"/>
                  <a:pt x="8895607" y="5715000"/>
                </a:cubicBezTo>
                <a:lnTo>
                  <a:pt x="8895607" y="5715000"/>
                </a:lnTo>
                <a:close/>
                <a:moveTo>
                  <a:pt x="9643279" y="4342098"/>
                </a:moveTo>
                <a:cubicBezTo>
                  <a:pt x="9638720" y="4342098"/>
                  <a:pt x="9634161" y="4342098"/>
                  <a:pt x="9629602" y="4341446"/>
                </a:cubicBezTo>
                <a:cubicBezTo>
                  <a:pt x="9637417" y="4237893"/>
                  <a:pt x="9595084" y="4133036"/>
                  <a:pt x="9643279" y="4031436"/>
                </a:cubicBezTo>
                <a:cubicBezTo>
                  <a:pt x="9643279" y="4134990"/>
                  <a:pt x="9643279" y="4238544"/>
                  <a:pt x="9643279" y="4342098"/>
                </a:cubicBezTo>
                <a:close/>
                <a:moveTo>
                  <a:pt x="9593130" y="3839308"/>
                </a:moveTo>
                <a:cubicBezTo>
                  <a:pt x="9561217" y="3724031"/>
                  <a:pt x="9612669" y="3635457"/>
                  <a:pt x="9658259" y="3544928"/>
                </a:cubicBezTo>
                <a:cubicBezTo>
                  <a:pt x="9649792" y="3642621"/>
                  <a:pt x="9678448" y="3748779"/>
                  <a:pt x="9593130" y="3839308"/>
                </a:cubicBezTo>
                <a:close/>
                <a:moveTo>
                  <a:pt x="9915515" y="5629683"/>
                </a:moveTo>
                <a:cubicBezTo>
                  <a:pt x="9894674" y="5578231"/>
                  <a:pt x="9902489" y="5573021"/>
                  <a:pt x="9987156" y="5582139"/>
                </a:cubicBezTo>
                <a:cubicBezTo>
                  <a:pt x="9956545" y="5602329"/>
                  <a:pt x="9936356" y="5616005"/>
                  <a:pt x="9915515" y="5629683"/>
                </a:cubicBezTo>
                <a:close/>
                <a:moveTo>
                  <a:pt x="10295864" y="2708682"/>
                </a:moveTo>
                <a:cubicBezTo>
                  <a:pt x="10260043" y="2685236"/>
                  <a:pt x="10251576" y="2653975"/>
                  <a:pt x="10258740" y="2614246"/>
                </a:cubicBezTo>
                <a:cubicBezTo>
                  <a:pt x="10262648" y="2593405"/>
                  <a:pt x="10258740" y="2570610"/>
                  <a:pt x="10263951" y="2550421"/>
                </a:cubicBezTo>
                <a:cubicBezTo>
                  <a:pt x="10283489" y="2481385"/>
                  <a:pt x="10244412" y="2427980"/>
                  <a:pt x="10221618" y="2368713"/>
                </a:cubicBezTo>
                <a:cubicBezTo>
                  <a:pt x="10186448" y="2278185"/>
                  <a:pt x="10129135" y="2239759"/>
                  <a:pt x="10030141" y="2253436"/>
                </a:cubicBezTo>
                <a:cubicBezTo>
                  <a:pt x="9953289" y="2263857"/>
                  <a:pt x="9882951" y="2338103"/>
                  <a:pt x="9885556" y="2418210"/>
                </a:cubicBezTo>
                <a:cubicBezTo>
                  <a:pt x="9888161" y="2487246"/>
                  <a:pt x="9901186" y="2556282"/>
                  <a:pt x="9915515" y="2624015"/>
                </a:cubicBezTo>
                <a:cubicBezTo>
                  <a:pt x="9931797" y="2698262"/>
                  <a:pt x="9925284" y="2760785"/>
                  <a:pt x="9851038" y="2799862"/>
                </a:cubicBezTo>
                <a:cubicBezTo>
                  <a:pt x="9765720" y="2768600"/>
                  <a:pt x="9677146" y="2755575"/>
                  <a:pt x="9584663" y="2763390"/>
                </a:cubicBezTo>
                <a:cubicBezTo>
                  <a:pt x="9560566" y="2765344"/>
                  <a:pt x="9533864" y="2744503"/>
                  <a:pt x="9509766" y="2734082"/>
                </a:cubicBezTo>
                <a:cubicBezTo>
                  <a:pt x="9530607" y="2599918"/>
                  <a:pt x="9499346" y="2490503"/>
                  <a:pt x="9395792" y="2405836"/>
                </a:cubicBezTo>
                <a:cubicBezTo>
                  <a:pt x="9388628" y="2399975"/>
                  <a:pt x="9384720" y="2383692"/>
                  <a:pt x="9387325" y="2374575"/>
                </a:cubicBezTo>
                <a:cubicBezTo>
                  <a:pt x="9397095" y="2338103"/>
                  <a:pt x="9408166" y="2301631"/>
                  <a:pt x="9422494" y="2266462"/>
                </a:cubicBezTo>
                <a:cubicBezTo>
                  <a:pt x="9442684" y="2216964"/>
                  <a:pt x="9465479" y="2168118"/>
                  <a:pt x="9489576" y="2120575"/>
                </a:cubicBezTo>
                <a:cubicBezTo>
                  <a:pt x="9496089" y="2108200"/>
                  <a:pt x="9513674" y="2093221"/>
                  <a:pt x="9526048" y="2093221"/>
                </a:cubicBezTo>
                <a:cubicBezTo>
                  <a:pt x="9857551" y="2091918"/>
                  <a:pt x="10189053" y="2091918"/>
                  <a:pt x="10514043" y="2091918"/>
                </a:cubicBezTo>
                <a:cubicBezTo>
                  <a:pt x="10536838" y="2142718"/>
                  <a:pt x="10557679" y="2185051"/>
                  <a:pt x="10573961" y="2228687"/>
                </a:cubicBezTo>
                <a:cubicBezTo>
                  <a:pt x="10581125" y="2246923"/>
                  <a:pt x="10579172" y="2269067"/>
                  <a:pt x="10579823" y="2289257"/>
                </a:cubicBezTo>
                <a:cubicBezTo>
                  <a:pt x="10581776" y="2321169"/>
                  <a:pt x="10579823" y="2353082"/>
                  <a:pt x="10585032" y="2384344"/>
                </a:cubicBezTo>
                <a:cubicBezTo>
                  <a:pt x="10593499" y="2437098"/>
                  <a:pt x="10587638" y="2482036"/>
                  <a:pt x="10561587" y="2532836"/>
                </a:cubicBezTo>
                <a:cubicBezTo>
                  <a:pt x="10540746" y="2572564"/>
                  <a:pt x="10547910" y="2627923"/>
                  <a:pt x="10547910" y="2676118"/>
                </a:cubicBezTo>
                <a:cubicBezTo>
                  <a:pt x="10547910" y="2705426"/>
                  <a:pt x="10544653" y="2722359"/>
                  <a:pt x="10513391" y="2732128"/>
                </a:cubicBezTo>
                <a:cubicBezTo>
                  <a:pt x="10485387" y="2741246"/>
                  <a:pt x="10458032" y="2756877"/>
                  <a:pt x="10433935" y="2773810"/>
                </a:cubicBezTo>
                <a:cubicBezTo>
                  <a:pt x="10403325" y="2795303"/>
                  <a:pt x="10383135" y="2785534"/>
                  <a:pt x="10360340" y="2762087"/>
                </a:cubicBezTo>
                <a:cubicBezTo>
                  <a:pt x="10340802" y="2741898"/>
                  <a:pt x="10318659" y="2723662"/>
                  <a:pt x="10295864" y="2708682"/>
                </a:cubicBezTo>
                <a:close/>
                <a:moveTo>
                  <a:pt x="10445007" y="3667369"/>
                </a:moveTo>
                <a:cubicBezTo>
                  <a:pt x="10433935" y="3692118"/>
                  <a:pt x="10422864" y="3716867"/>
                  <a:pt x="10417002" y="3742918"/>
                </a:cubicBezTo>
                <a:cubicBezTo>
                  <a:pt x="10412443" y="3762457"/>
                  <a:pt x="10406582" y="3789811"/>
                  <a:pt x="10416351" y="3802836"/>
                </a:cubicBezTo>
                <a:cubicBezTo>
                  <a:pt x="10478223" y="3882944"/>
                  <a:pt x="10425468" y="3959795"/>
                  <a:pt x="10418956" y="4039252"/>
                </a:cubicBezTo>
                <a:cubicBezTo>
                  <a:pt x="10309541" y="3823026"/>
                  <a:pt x="10387043" y="3621779"/>
                  <a:pt x="10464545" y="3421185"/>
                </a:cubicBezTo>
                <a:cubicBezTo>
                  <a:pt x="10474315" y="3504549"/>
                  <a:pt x="10480827" y="3587913"/>
                  <a:pt x="10445007" y="3667369"/>
                </a:cubicBezTo>
                <a:close/>
                <a:moveTo>
                  <a:pt x="10496458" y="3090985"/>
                </a:moveTo>
                <a:cubicBezTo>
                  <a:pt x="10479525" y="3022600"/>
                  <a:pt x="10481479" y="3027159"/>
                  <a:pt x="10538792" y="2999805"/>
                </a:cubicBezTo>
                <a:cubicBezTo>
                  <a:pt x="10591545" y="2974405"/>
                  <a:pt x="10639740" y="2939236"/>
                  <a:pt x="10687935" y="2909277"/>
                </a:cubicBezTo>
                <a:cubicBezTo>
                  <a:pt x="10693797" y="2965939"/>
                  <a:pt x="10642346" y="3016739"/>
                  <a:pt x="10496458" y="3090985"/>
                </a:cubicBezTo>
                <a:close/>
                <a:moveTo>
                  <a:pt x="11006412" y="3617221"/>
                </a:moveTo>
                <a:cubicBezTo>
                  <a:pt x="11021391" y="3570328"/>
                  <a:pt x="11035069" y="3526692"/>
                  <a:pt x="11051351" y="3475893"/>
                </a:cubicBezTo>
                <a:cubicBezTo>
                  <a:pt x="11085869" y="3567723"/>
                  <a:pt x="11074797" y="3602893"/>
                  <a:pt x="11006412" y="3617221"/>
                </a:cubicBezTo>
                <a:close/>
              </a:path>
            </a:pathLst>
          </a:custGeom>
          <a:solidFill>
            <a:schemeClr val="bg1">
              <a:lumMod val="65000"/>
            </a:schemeClr>
          </a:solidFill>
          <a:ln w="6513" cap="flat">
            <a:noFill/>
            <a:prstDash val="solid"/>
            <a:miter/>
          </a:ln>
        </p:spPr>
        <p:txBody>
          <a:bodyPr rtlCol="0" anchor="ctr"/>
          <a:lstStyle/>
          <a:p>
            <a:endParaRPr lang="en-US" dirty="0"/>
          </a:p>
        </p:txBody>
      </p:sp>
    </p:spTree>
    <p:extLst>
      <p:ext uri="{BB962C8B-B14F-4D97-AF65-F5344CB8AC3E}">
        <p14:creationId xmlns:p14="http://schemas.microsoft.com/office/powerpoint/2010/main" val="292611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21"/>
                                        </p:tgtEl>
                                        <p:attrNameLst>
                                          <p:attrName>r</p:attrName>
                                        </p:attrNameLst>
                                      </p:cBhvr>
                                    </p:animRot>
                                    <p:animRot by="-240000">
                                      <p:cBhvr>
                                        <p:cTn id="7" dur="200" fill="hold">
                                          <p:stCondLst>
                                            <p:cond delay="200"/>
                                          </p:stCondLst>
                                        </p:cTn>
                                        <p:tgtEl>
                                          <p:spTgt spid="221"/>
                                        </p:tgtEl>
                                        <p:attrNameLst>
                                          <p:attrName>r</p:attrName>
                                        </p:attrNameLst>
                                      </p:cBhvr>
                                    </p:animRot>
                                    <p:animRot by="240000">
                                      <p:cBhvr>
                                        <p:cTn id="8" dur="200" fill="hold">
                                          <p:stCondLst>
                                            <p:cond delay="400"/>
                                          </p:stCondLst>
                                        </p:cTn>
                                        <p:tgtEl>
                                          <p:spTgt spid="221"/>
                                        </p:tgtEl>
                                        <p:attrNameLst>
                                          <p:attrName>r</p:attrName>
                                        </p:attrNameLst>
                                      </p:cBhvr>
                                    </p:animRot>
                                    <p:animRot by="-240000">
                                      <p:cBhvr>
                                        <p:cTn id="9" dur="200" fill="hold">
                                          <p:stCondLst>
                                            <p:cond delay="600"/>
                                          </p:stCondLst>
                                        </p:cTn>
                                        <p:tgtEl>
                                          <p:spTgt spid="221"/>
                                        </p:tgtEl>
                                        <p:attrNameLst>
                                          <p:attrName>r</p:attrName>
                                        </p:attrNameLst>
                                      </p:cBhvr>
                                    </p:animRot>
                                    <p:animRot by="120000">
                                      <p:cBhvr>
                                        <p:cTn id="10" dur="200" fill="hold">
                                          <p:stCondLst>
                                            <p:cond delay="800"/>
                                          </p:stCondLst>
                                        </p:cTn>
                                        <p:tgtEl>
                                          <p:spTgt spid="2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4041780" y="148760"/>
            <a:ext cx="4056969" cy="933845"/>
          </a:xfrm>
          <a:prstGeom prst="rect">
            <a:avLst/>
          </a:prstGeom>
          <a:noFill/>
        </p:spPr>
        <p:txBody>
          <a:bodyPr wrap="square" lIns="0" tIns="0" rIns="0" bIns="0" rtlCol="0" anchor="ctr">
            <a:spAutoFit/>
          </a:bodyPr>
          <a:lstStyle/>
          <a:p>
            <a:pPr algn="ctr"/>
            <a:r>
              <a:rPr lang="en-US" altLang="zh-CN" sz="3000" b="1" dirty="0">
                <a:solidFill>
                  <a:schemeClr val="accent1"/>
                </a:solidFill>
                <a:ea typeface="Calibri" panose="020F0502020204030204" pitchFamily="34" charset="0"/>
                <a:cs typeface="Arial" panose="020B0604020202020204" pitchFamily="34" charset="0"/>
                <a:sym typeface="Arial" panose="020B0604020202020204" pitchFamily="34" charset="0"/>
              </a:rPr>
              <a:t>LỌC VÀ TIỀN </a:t>
            </a:r>
            <a:br>
              <a:rPr lang="en-US" altLang="zh-CN" sz="3000" b="1" dirty="0">
                <a:solidFill>
                  <a:schemeClr val="accent1"/>
                </a:solidFill>
                <a:ea typeface="Calibri" panose="020F0502020204030204" pitchFamily="34" charset="0"/>
                <a:cs typeface="Arial" panose="020B0604020202020204" pitchFamily="34" charset="0"/>
                <a:sym typeface="Arial" panose="020B0604020202020204" pitchFamily="34" charset="0"/>
              </a:rPr>
            </a:br>
            <a:r>
              <a:rPr lang="en-US" altLang="zh-CN" sz="3000" b="1" dirty="0">
                <a:solidFill>
                  <a:schemeClr val="accent1"/>
                </a:solidFill>
                <a:ea typeface="Calibri" panose="020F0502020204030204" pitchFamily="34" charset="0"/>
                <a:cs typeface="Arial" panose="020B0604020202020204" pitchFamily="34" charset="0"/>
                <a:sym typeface="Arial" panose="020B0604020202020204" pitchFamily="34" charset="0"/>
              </a:rPr>
              <a:t>XỬ LÝ DỮ LIỆU</a:t>
            </a:r>
            <a:endParaRPr lang="vi-VN" altLang="zh-CN" sz="3000" b="1" dirty="0">
              <a:solidFill>
                <a:schemeClr val="accent1"/>
              </a:solidFill>
              <a:ea typeface="Calibri" panose="020F0502020204030204" pitchFamily="34" charset="0"/>
              <a:cs typeface="Arial" panose="020B0604020202020204" pitchFamily="34" charset="0"/>
              <a:sym typeface="Arial" panose="020B0604020202020204" pitchFamily="34" charset="0"/>
            </a:endParaRPr>
          </a:p>
        </p:txBody>
      </p:sp>
      <p:grpSp>
        <p:nvGrpSpPr>
          <p:cNvPr id="8" name="组合 7"/>
          <p:cNvGrpSpPr/>
          <p:nvPr/>
        </p:nvGrpSpPr>
        <p:grpSpPr>
          <a:xfrm>
            <a:off x="735956" y="534977"/>
            <a:ext cx="10668616" cy="0"/>
            <a:chOff x="862816" y="591989"/>
            <a:chExt cx="11252056" cy="0"/>
          </a:xfrm>
        </p:grpSpPr>
        <p:cxnSp>
          <p:nvCxnSpPr>
            <p:cNvPr id="3" name="直接连接符 2"/>
            <p:cNvCxnSpPr>
              <a:cxnSpLocks/>
            </p:cNvCxnSpPr>
            <p:nvPr/>
          </p:nvCxnSpPr>
          <p:spPr>
            <a:xfrm>
              <a:off x="862816" y="591989"/>
              <a:ext cx="37089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cxnSpLocks/>
            </p:cNvCxnSpPr>
            <p:nvPr/>
          </p:nvCxnSpPr>
          <p:spPr>
            <a:xfrm>
              <a:off x="8316187" y="591989"/>
              <a:ext cx="379868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5122" name="Picture 2">
            <a:extLst>
              <a:ext uri="{FF2B5EF4-FFF2-40B4-BE49-F238E27FC236}">
                <a16:creationId xmlns:a16="http://schemas.microsoft.com/office/drawing/2014/main" id="{108574D0-2912-43A7-80A8-A6CE0476E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52455"/>
            <a:ext cx="12192000" cy="435610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FF324E8-1761-4059-BC52-0FA7CA75D0B4}"/>
              </a:ext>
            </a:extLst>
          </p:cNvPr>
          <p:cNvSpPr txBox="1"/>
          <p:nvPr/>
        </p:nvSpPr>
        <p:spPr>
          <a:xfrm>
            <a:off x="735956" y="925703"/>
            <a:ext cx="3396435" cy="694260"/>
          </a:xfrm>
          <a:prstGeom prst="rect">
            <a:avLst/>
          </a:prstGeom>
          <a:noFill/>
        </p:spPr>
        <p:txBody>
          <a:bodyPr wrap="square" rtlCol="0">
            <a:spAutoFit/>
          </a:bodyPr>
          <a:lstStyle/>
          <a:p>
            <a:pPr defTabSz="866943" fontAlgn="base">
              <a:lnSpc>
                <a:spcPct val="120000"/>
              </a:lnSpc>
              <a:spcBef>
                <a:spcPct val="0"/>
              </a:spcBef>
              <a:spcAft>
                <a:spcPct val="0"/>
              </a:spcAft>
              <a:defRPr/>
            </a:pPr>
            <a:r>
              <a:rPr lang="en-US" altLang="zh-CN" sz="2800" b="1"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Police_death</a:t>
            </a:r>
            <a:endParaRPr lang="zh-CN" altLang="en-US" sz="2800" b="1"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endParaRPr>
          </a:p>
        </p:txBody>
      </p:sp>
      <p:sp>
        <p:nvSpPr>
          <p:cNvPr id="9" name="TextBox 8">
            <a:extLst>
              <a:ext uri="{FF2B5EF4-FFF2-40B4-BE49-F238E27FC236}">
                <a16:creationId xmlns:a16="http://schemas.microsoft.com/office/drawing/2014/main" id="{D6344901-916B-4264-A120-36E4A09FAEEC}"/>
              </a:ext>
            </a:extLst>
          </p:cNvPr>
          <p:cNvSpPr txBox="1"/>
          <p:nvPr/>
        </p:nvSpPr>
        <p:spPr>
          <a:xfrm>
            <a:off x="5257001" y="1179681"/>
            <a:ext cx="2246859" cy="675698"/>
          </a:xfrm>
          <a:prstGeom prst="rect">
            <a:avLst/>
          </a:prstGeom>
          <a:noFill/>
        </p:spPr>
        <p:txBody>
          <a:bodyPr wrap="square" rtlCol="0">
            <a:spAutoFit/>
          </a:bodyPr>
          <a:lstStyle/>
          <a:p>
            <a:pPr defTabSz="866943" fontAlgn="base">
              <a:lnSpc>
                <a:spcPct val="120000"/>
              </a:lnSpc>
              <a:spcBef>
                <a:spcPct val="0"/>
              </a:spcBef>
              <a:spcAft>
                <a:spcPct val="0"/>
              </a:spcAft>
              <a:defRPr/>
            </a:pPr>
            <a:r>
              <a:rPr lang="en-US" altLang="zh-CN" sz="3400" b="1" dirty="0">
                <a:solidFill>
                  <a:srgbClr val="FF0000"/>
                </a:solidFill>
                <a:latin typeface="Bodoni MT Black" panose="02070A03080606020203" pitchFamily="18" charset="0"/>
                <a:ea typeface="Calibri" panose="020F0502020204030204" pitchFamily="34" charset="0"/>
                <a:cs typeface="+mn-ea"/>
                <a:sym typeface="Arial" panose="020B0604020202020204" pitchFamily="34" charset="0"/>
              </a:rPr>
              <a:t>Before</a:t>
            </a:r>
            <a:endParaRPr lang="zh-CN" altLang="en-US" sz="3400" b="1" dirty="0">
              <a:solidFill>
                <a:srgbClr val="FF0000"/>
              </a:solidFill>
              <a:latin typeface="Bodoni MT Black" panose="02070A03080606020203" pitchFamily="18" charset="0"/>
              <a:ea typeface="Calibri" panose="020F0502020204030204" pitchFamily="34" charset="0"/>
              <a:cs typeface="+mn-ea"/>
              <a:sym typeface="Arial" panose="020B0604020202020204" pitchFamily="34" charset="0"/>
            </a:endParaRPr>
          </a:p>
        </p:txBody>
      </p:sp>
    </p:spTree>
    <p:extLst>
      <p:ext uri="{BB962C8B-B14F-4D97-AF65-F5344CB8AC3E}">
        <p14:creationId xmlns:p14="http://schemas.microsoft.com/office/powerpoint/2010/main" val="166087723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4041780" y="175264"/>
            <a:ext cx="4056969" cy="933845"/>
          </a:xfrm>
          <a:prstGeom prst="rect">
            <a:avLst/>
          </a:prstGeom>
          <a:noFill/>
        </p:spPr>
        <p:txBody>
          <a:bodyPr wrap="square" lIns="0" tIns="0" rIns="0" bIns="0" rtlCol="0" anchor="ctr">
            <a:spAutoFit/>
          </a:bodyPr>
          <a:lstStyle/>
          <a:p>
            <a:pPr algn="ctr"/>
            <a:r>
              <a:rPr lang="en-US" altLang="zh-CN" sz="3000" b="1" dirty="0">
                <a:solidFill>
                  <a:schemeClr val="accent1"/>
                </a:solidFill>
                <a:ea typeface="Calibri" panose="020F0502020204030204" pitchFamily="34" charset="0"/>
                <a:cs typeface="Arial" panose="020B0604020202020204" pitchFamily="34" charset="0"/>
                <a:sym typeface="Arial" panose="020B0604020202020204" pitchFamily="34" charset="0"/>
              </a:rPr>
              <a:t>LỌC VÀ TIỀN </a:t>
            </a:r>
            <a:br>
              <a:rPr lang="en-US" altLang="zh-CN" sz="3000" b="1" dirty="0">
                <a:solidFill>
                  <a:schemeClr val="accent1"/>
                </a:solidFill>
                <a:ea typeface="Calibri" panose="020F0502020204030204" pitchFamily="34" charset="0"/>
                <a:cs typeface="Arial" panose="020B0604020202020204" pitchFamily="34" charset="0"/>
                <a:sym typeface="Arial" panose="020B0604020202020204" pitchFamily="34" charset="0"/>
              </a:rPr>
            </a:br>
            <a:r>
              <a:rPr lang="en-US" altLang="zh-CN" sz="3000" b="1" dirty="0">
                <a:solidFill>
                  <a:schemeClr val="accent1"/>
                </a:solidFill>
                <a:ea typeface="Calibri" panose="020F0502020204030204" pitchFamily="34" charset="0"/>
                <a:cs typeface="Arial" panose="020B0604020202020204" pitchFamily="34" charset="0"/>
                <a:sym typeface="Arial" panose="020B0604020202020204" pitchFamily="34" charset="0"/>
              </a:rPr>
              <a:t>XỬ LÝ DỮ LIỆU</a:t>
            </a:r>
            <a:endParaRPr lang="vi-VN" altLang="zh-CN" sz="3000" b="1" dirty="0">
              <a:solidFill>
                <a:schemeClr val="accent1"/>
              </a:solidFill>
              <a:ea typeface="Calibri" panose="020F0502020204030204" pitchFamily="34" charset="0"/>
              <a:cs typeface="Arial" panose="020B0604020202020204" pitchFamily="34" charset="0"/>
              <a:sym typeface="Arial" panose="020B0604020202020204" pitchFamily="34" charset="0"/>
            </a:endParaRPr>
          </a:p>
        </p:txBody>
      </p:sp>
      <p:grpSp>
        <p:nvGrpSpPr>
          <p:cNvPr id="8" name="组合 7"/>
          <p:cNvGrpSpPr/>
          <p:nvPr/>
        </p:nvGrpSpPr>
        <p:grpSpPr>
          <a:xfrm>
            <a:off x="735956" y="561481"/>
            <a:ext cx="10668616" cy="0"/>
            <a:chOff x="862816" y="591989"/>
            <a:chExt cx="11252056" cy="0"/>
          </a:xfrm>
        </p:grpSpPr>
        <p:cxnSp>
          <p:nvCxnSpPr>
            <p:cNvPr id="3" name="直接连接符 2"/>
            <p:cNvCxnSpPr>
              <a:cxnSpLocks/>
            </p:cNvCxnSpPr>
            <p:nvPr/>
          </p:nvCxnSpPr>
          <p:spPr>
            <a:xfrm>
              <a:off x="862816" y="591989"/>
              <a:ext cx="37089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cxnSpLocks/>
            </p:cNvCxnSpPr>
            <p:nvPr/>
          </p:nvCxnSpPr>
          <p:spPr>
            <a:xfrm>
              <a:off x="8316187" y="591989"/>
              <a:ext cx="379868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6FF324E8-1761-4059-BC52-0FA7CA75D0B4}"/>
              </a:ext>
            </a:extLst>
          </p:cNvPr>
          <p:cNvSpPr txBox="1"/>
          <p:nvPr/>
        </p:nvSpPr>
        <p:spPr>
          <a:xfrm>
            <a:off x="735956" y="947699"/>
            <a:ext cx="3396435" cy="694260"/>
          </a:xfrm>
          <a:prstGeom prst="rect">
            <a:avLst/>
          </a:prstGeom>
          <a:noFill/>
        </p:spPr>
        <p:txBody>
          <a:bodyPr wrap="square" rtlCol="0">
            <a:spAutoFit/>
          </a:bodyPr>
          <a:lstStyle/>
          <a:p>
            <a:pPr defTabSz="866943" fontAlgn="base">
              <a:lnSpc>
                <a:spcPct val="120000"/>
              </a:lnSpc>
              <a:spcBef>
                <a:spcPct val="0"/>
              </a:spcBef>
              <a:spcAft>
                <a:spcPct val="0"/>
              </a:spcAft>
              <a:defRPr/>
            </a:pPr>
            <a:r>
              <a:rPr lang="en-US" altLang="zh-CN" sz="2800" b="1"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Police_death</a:t>
            </a:r>
            <a:endParaRPr lang="zh-CN" altLang="en-US" sz="2800" b="1"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endParaRPr>
          </a:p>
        </p:txBody>
      </p:sp>
      <p:pic>
        <p:nvPicPr>
          <p:cNvPr id="9" name="Picture 2">
            <a:extLst>
              <a:ext uri="{FF2B5EF4-FFF2-40B4-BE49-F238E27FC236}">
                <a16:creationId xmlns:a16="http://schemas.microsoft.com/office/drawing/2014/main" id="{E71CEE15-B0D9-44D0-9C43-9D1D7BEC8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78959"/>
            <a:ext cx="12192000" cy="43561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53992FA-772A-49C4-A051-370F8C74830E}"/>
              </a:ext>
            </a:extLst>
          </p:cNvPr>
          <p:cNvSpPr txBox="1"/>
          <p:nvPr/>
        </p:nvSpPr>
        <p:spPr>
          <a:xfrm>
            <a:off x="5416027" y="1206185"/>
            <a:ext cx="2246859" cy="675698"/>
          </a:xfrm>
          <a:prstGeom prst="rect">
            <a:avLst/>
          </a:prstGeom>
          <a:noFill/>
        </p:spPr>
        <p:txBody>
          <a:bodyPr wrap="square" rtlCol="0">
            <a:spAutoFit/>
          </a:bodyPr>
          <a:lstStyle/>
          <a:p>
            <a:pPr defTabSz="866943" fontAlgn="base">
              <a:lnSpc>
                <a:spcPct val="120000"/>
              </a:lnSpc>
              <a:spcBef>
                <a:spcPct val="0"/>
              </a:spcBef>
              <a:spcAft>
                <a:spcPct val="0"/>
              </a:spcAft>
              <a:defRPr/>
            </a:pPr>
            <a:r>
              <a:rPr lang="en-US" altLang="zh-CN" sz="3400" b="1" dirty="0">
                <a:solidFill>
                  <a:srgbClr val="FF0000"/>
                </a:solidFill>
                <a:latin typeface="Bodoni MT Black" panose="02070A03080606020203" pitchFamily="18" charset="0"/>
                <a:ea typeface="Calibri" panose="020F0502020204030204" pitchFamily="34" charset="0"/>
                <a:cs typeface="+mn-ea"/>
                <a:sym typeface="Arial" panose="020B0604020202020204" pitchFamily="34" charset="0"/>
              </a:rPr>
              <a:t>After</a:t>
            </a:r>
            <a:endParaRPr lang="zh-CN" altLang="en-US" sz="3400" b="1" dirty="0">
              <a:solidFill>
                <a:srgbClr val="FF0000"/>
              </a:solidFill>
              <a:latin typeface="Bodoni MT Black" panose="02070A03080606020203" pitchFamily="18" charset="0"/>
              <a:ea typeface="Calibri" panose="020F0502020204030204" pitchFamily="34" charset="0"/>
              <a:cs typeface="+mn-ea"/>
              <a:sym typeface="Arial" panose="020B0604020202020204" pitchFamily="34" charset="0"/>
            </a:endParaRPr>
          </a:p>
        </p:txBody>
      </p:sp>
    </p:spTree>
    <p:extLst>
      <p:ext uri="{BB962C8B-B14F-4D97-AF65-F5344CB8AC3E}">
        <p14:creationId xmlns:p14="http://schemas.microsoft.com/office/powerpoint/2010/main" val="53797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4041780" y="175264"/>
            <a:ext cx="4056969" cy="933845"/>
          </a:xfrm>
          <a:prstGeom prst="rect">
            <a:avLst/>
          </a:prstGeom>
          <a:noFill/>
        </p:spPr>
        <p:txBody>
          <a:bodyPr wrap="square" lIns="0" tIns="0" rIns="0" bIns="0" rtlCol="0" anchor="ctr">
            <a:spAutoFit/>
          </a:bodyPr>
          <a:lstStyle/>
          <a:p>
            <a:pPr algn="ctr"/>
            <a:r>
              <a:rPr lang="en-US" altLang="zh-CN" sz="3000" b="1" dirty="0">
                <a:solidFill>
                  <a:schemeClr val="accent1"/>
                </a:solidFill>
                <a:ea typeface="Calibri" panose="020F0502020204030204" pitchFamily="34" charset="0"/>
                <a:cs typeface="Arial" panose="020B0604020202020204" pitchFamily="34" charset="0"/>
                <a:sym typeface="Arial" panose="020B0604020202020204" pitchFamily="34" charset="0"/>
              </a:rPr>
              <a:t>LỌC VÀ TIỀN </a:t>
            </a:r>
            <a:br>
              <a:rPr lang="en-US" altLang="zh-CN" sz="3000" b="1" dirty="0">
                <a:solidFill>
                  <a:schemeClr val="accent1"/>
                </a:solidFill>
                <a:ea typeface="Calibri" panose="020F0502020204030204" pitchFamily="34" charset="0"/>
                <a:cs typeface="Arial" panose="020B0604020202020204" pitchFamily="34" charset="0"/>
                <a:sym typeface="Arial" panose="020B0604020202020204" pitchFamily="34" charset="0"/>
              </a:rPr>
            </a:br>
            <a:r>
              <a:rPr lang="en-US" altLang="zh-CN" sz="3000" b="1" dirty="0">
                <a:solidFill>
                  <a:schemeClr val="accent1"/>
                </a:solidFill>
                <a:ea typeface="Calibri" panose="020F0502020204030204" pitchFamily="34" charset="0"/>
                <a:cs typeface="Arial" panose="020B0604020202020204" pitchFamily="34" charset="0"/>
                <a:sym typeface="Arial" panose="020B0604020202020204" pitchFamily="34" charset="0"/>
              </a:rPr>
              <a:t>XỬ LÝ DỮ LIỆU</a:t>
            </a:r>
            <a:endParaRPr lang="vi-VN" altLang="zh-CN" sz="3000" b="1" dirty="0">
              <a:solidFill>
                <a:schemeClr val="accent1"/>
              </a:solidFill>
              <a:ea typeface="Calibri" panose="020F0502020204030204" pitchFamily="34" charset="0"/>
              <a:cs typeface="Arial" panose="020B0604020202020204" pitchFamily="34" charset="0"/>
              <a:sym typeface="Arial" panose="020B0604020202020204" pitchFamily="34" charset="0"/>
            </a:endParaRPr>
          </a:p>
        </p:txBody>
      </p:sp>
      <p:grpSp>
        <p:nvGrpSpPr>
          <p:cNvPr id="8" name="组合 7"/>
          <p:cNvGrpSpPr/>
          <p:nvPr/>
        </p:nvGrpSpPr>
        <p:grpSpPr>
          <a:xfrm>
            <a:off x="735956" y="561481"/>
            <a:ext cx="10668616" cy="0"/>
            <a:chOff x="862816" y="591989"/>
            <a:chExt cx="11252056" cy="0"/>
          </a:xfrm>
        </p:grpSpPr>
        <p:cxnSp>
          <p:nvCxnSpPr>
            <p:cNvPr id="3" name="直接连接符 2"/>
            <p:cNvCxnSpPr>
              <a:cxnSpLocks/>
            </p:cNvCxnSpPr>
            <p:nvPr/>
          </p:nvCxnSpPr>
          <p:spPr>
            <a:xfrm>
              <a:off x="862816" y="591989"/>
              <a:ext cx="37089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cxnSpLocks/>
            </p:cNvCxnSpPr>
            <p:nvPr/>
          </p:nvCxnSpPr>
          <p:spPr>
            <a:xfrm>
              <a:off x="8316187" y="591989"/>
              <a:ext cx="379868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6FF324E8-1761-4059-BC52-0FA7CA75D0B4}"/>
              </a:ext>
            </a:extLst>
          </p:cNvPr>
          <p:cNvSpPr txBox="1"/>
          <p:nvPr/>
        </p:nvSpPr>
        <p:spPr>
          <a:xfrm>
            <a:off x="735956" y="1095472"/>
            <a:ext cx="3396435" cy="574901"/>
          </a:xfrm>
          <a:prstGeom prst="rect">
            <a:avLst/>
          </a:prstGeom>
          <a:noFill/>
        </p:spPr>
        <p:txBody>
          <a:bodyPr wrap="square" rtlCol="0">
            <a:spAutoFit/>
          </a:bodyPr>
          <a:lstStyle/>
          <a:p>
            <a:pPr defTabSz="866943" fontAlgn="base">
              <a:lnSpc>
                <a:spcPct val="120000"/>
              </a:lnSpc>
              <a:spcBef>
                <a:spcPct val="0"/>
              </a:spcBef>
              <a:spcAft>
                <a:spcPct val="0"/>
              </a:spcAft>
              <a:defRPr/>
            </a:pPr>
            <a:r>
              <a:rPr lang="en-US" altLang="zh-CN" sz="2800" b="1"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Police_killing</a:t>
            </a:r>
            <a:endParaRPr lang="zh-CN" altLang="en-US" sz="2800" b="1"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endParaRPr>
          </a:p>
        </p:txBody>
      </p:sp>
      <p:pic>
        <p:nvPicPr>
          <p:cNvPr id="10" name="Picture 2">
            <a:extLst>
              <a:ext uri="{FF2B5EF4-FFF2-40B4-BE49-F238E27FC236}">
                <a16:creationId xmlns:a16="http://schemas.microsoft.com/office/drawing/2014/main" id="{7AD98408-D2A7-47ED-802A-6C720E586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2097"/>
            <a:ext cx="12192000" cy="43561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5745937-80F1-4EAA-86B3-25DE1E4D4010}"/>
              </a:ext>
            </a:extLst>
          </p:cNvPr>
          <p:cNvSpPr txBox="1"/>
          <p:nvPr/>
        </p:nvSpPr>
        <p:spPr>
          <a:xfrm>
            <a:off x="5164236" y="1292754"/>
            <a:ext cx="2246859" cy="675698"/>
          </a:xfrm>
          <a:prstGeom prst="rect">
            <a:avLst/>
          </a:prstGeom>
          <a:noFill/>
        </p:spPr>
        <p:txBody>
          <a:bodyPr wrap="square" rtlCol="0">
            <a:spAutoFit/>
          </a:bodyPr>
          <a:lstStyle/>
          <a:p>
            <a:pPr defTabSz="866943" fontAlgn="base">
              <a:lnSpc>
                <a:spcPct val="120000"/>
              </a:lnSpc>
              <a:spcBef>
                <a:spcPct val="0"/>
              </a:spcBef>
              <a:spcAft>
                <a:spcPct val="0"/>
              </a:spcAft>
              <a:defRPr/>
            </a:pPr>
            <a:r>
              <a:rPr lang="en-US" altLang="zh-CN" sz="3400" b="1" dirty="0">
                <a:solidFill>
                  <a:srgbClr val="FF0000"/>
                </a:solidFill>
                <a:latin typeface="Bodoni MT Black" panose="02070A03080606020203" pitchFamily="18" charset="0"/>
                <a:ea typeface="Calibri" panose="020F0502020204030204" pitchFamily="34" charset="0"/>
                <a:cs typeface="+mn-ea"/>
                <a:sym typeface="Arial" panose="020B0604020202020204" pitchFamily="34" charset="0"/>
              </a:rPr>
              <a:t>Before</a:t>
            </a:r>
            <a:endParaRPr lang="zh-CN" altLang="en-US" sz="3400" b="1" dirty="0">
              <a:solidFill>
                <a:srgbClr val="FF0000"/>
              </a:solidFill>
              <a:latin typeface="Bodoni MT Black" panose="02070A03080606020203" pitchFamily="18" charset="0"/>
              <a:ea typeface="Calibri" panose="020F0502020204030204" pitchFamily="34" charset="0"/>
              <a:cs typeface="+mn-ea"/>
              <a:sym typeface="Arial" panose="020B0604020202020204" pitchFamily="34" charset="0"/>
            </a:endParaRPr>
          </a:p>
        </p:txBody>
      </p:sp>
    </p:spTree>
    <p:extLst>
      <p:ext uri="{BB962C8B-B14F-4D97-AF65-F5344CB8AC3E}">
        <p14:creationId xmlns:p14="http://schemas.microsoft.com/office/powerpoint/2010/main" val="204690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4041780" y="175264"/>
            <a:ext cx="4056969" cy="933845"/>
          </a:xfrm>
          <a:prstGeom prst="rect">
            <a:avLst/>
          </a:prstGeom>
          <a:noFill/>
        </p:spPr>
        <p:txBody>
          <a:bodyPr wrap="square" lIns="0" tIns="0" rIns="0" bIns="0" rtlCol="0" anchor="ctr">
            <a:spAutoFit/>
          </a:bodyPr>
          <a:lstStyle/>
          <a:p>
            <a:pPr algn="ctr"/>
            <a:r>
              <a:rPr lang="en-US" altLang="zh-CN" sz="3000" b="1" dirty="0">
                <a:solidFill>
                  <a:schemeClr val="accent1"/>
                </a:solidFill>
                <a:ea typeface="Calibri" panose="020F0502020204030204" pitchFamily="34" charset="0"/>
                <a:cs typeface="Arial" panose="020B0604020202020204" pitchFamily="34" charset="0"/>
                <a:sym typeface="Arial" panose="020B0604020202020204" pitchFamily="34" charset="0"/>
              </a:rPr>
              <a:t>LỌC VÀ TIỀN </a:t>
            </a:r>
            <a:br>
              <a:rPr lang="en-US" altLang="zh-CN" sz="3000" b="1" dirty="0">
                <a:solidFill>
                  <a:schemeClr val="accent1"/>
                </a:solidFill>
                <a:ea typeface="Calibri" panose="020F0502020204030204" pitchFamily="34" charset="0"/>
                <a:cs typeface="Arial" panose="020B0604020202020204" pitchFamily="34" charset="0"/>
                <a:sym typeface="Arial" panose="020B0604020202020204" pitchFamily="34" charset="0"/>
              </a:rPr>
            </a:br>
            <a:r>
              <a:rPr lang="en-US" altLang="zh-CN" sz="3000" b="1" dirty="0">
                <a:solidFill>
                  <a:schemeClr val="accent1"/>
                </a:solidFill>
                <a:ea typeface="Calibri" panose="020F0502020204030204" pitchFamily="34" charset="0"/>
                <a:cs typeface="Arial" panose="020B0604020202020204" pitchFamily="34" charset="0"/>
                <a:sym typeface="Arial" panose="020B0604020202020204" pitchFamily="34" charset="0"/>
              </a:rPr>
              <a:t>XỬ LÝ DỮ LIỆU</a:t>
            </a:r>
            <a:endParaRPr lang="vi-VN" altLang="zh-CN" sz="3000" b="1" dirty="0">
              <a:solidFill>
                <a:schemeClr val="accent1"/>
              </a:solidFill>
              <a:ea typeface="Calibri" panose="020F0502020204030204" pitchFamily="34" charset="0"/>
              <a:cs typeface="Arial" panose="020B0604020202020204" pitchFamily="34" charset="0"/>
              <a:sym typeface="Arial" panose="020B0604020202020204" pitchFamily="34" charset="0"/>
            </a:endParaRPr>
          </a:p>
        </p:txBody>
      </p:sp>
      <p:grpSp>
        <p:nvGrpSpPr>
          <p:cNvPr id="8" name="组合 7"/>
          <p:cNvGrpSpPr/>
          <p:nvPr/>
        </p:nvGrpSpPr>
        <p:grpSpPr>
          <a:xfrm>
            <a:off x="735956" y="561481"/>
            <a:ext cx="10668616" cy="0"/>
            <a:chOff x="862816" y="591989"/>
            <a:chExt cx="11252056" cy="0"/>
          </a:xfrm>
        </p:grpSpPr>
        <p:cxnSp>
          <p:nvCxnSpPr>
            <p:cNvPr id="3" name="直接连接符 2"/>
            <p:cNvCxnSpPr>
              <a:cxnSpLocks/>
            </p:cNvCxnSpPr>
            <p:nvPr/>
          </p:nvCxnSpPr>
          <p:spPr>
            <a:xfrm>
              <a:off x="862816" y="591989"/>
              <a:ext cx="37089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cxnSpLocks/>
            </p:cNvCxnSpPr>
            <p:nvPr/>
          </p:nvCxnSpPr>
          <p:spPr>
            <a:xfrm>
              <a:off x="8316187" y="591989"/>
              <a:ext cx="379868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6FF324E8-1761-4059-BC52-0FA7CA75D0B4}"/>
              </a:ext>
            </a:extLst>
          </p:cNvPr>
          <p:cNvSpPr txBox="1"/>
          <p:nvPr/>
        </p:nvSpPr>
        <p:spPr>
          <a:xfrm>
            <a:off x="735956" y="1055686"/>
            <a:ext cx="3396435" cy="574901"/>
          </a:xfrm>
          <a:prstGeom prst="rect">
            <a:avLst/>
          </a:prstGeom>
          <a:noFill/>
        </p:spPr>
        <p:txBody>
          <a:bodyPr wrap="square" rtlCol="0">
            <a:spAutoFit/>
          </a:bodyPr>
          <a:lstStyle/>
          <a:p>
            <a:pPr defTabSz="866943" fontAlgn="base">
              <a:lnSpc>
                <a:spcPct val="120000"/>
              </a:lnSpc>
              <a:spcBef>
                <a:spcPct val="0"/>
              </a:spcBef>
              <a:spcAft>
                <a:spcPct val="0"/>
              </a:spcAft>
              <a:defRPr/>
            </a:pPr>
            <a:r>
              <a:rPr lang="en-US" altLang="zh-CN" sz="2800" b="1"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Police_killing</a:t>
            </a:r>
            <a:endParaRPr lang="zh-CN" altLang="en-US" sz="2800" b="1"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endParaRPr>
          </a:p>
        </p:txBody>
      </p:sp>
      <p:pic>
        <p:nvPicPr>
          <p:cNvPr id="9" name="Picture 2">
            <a:extLst>
              <a:ext uri="{FF2B5EF4-FFF2-40B4-BE49-F238E27FC236}">
                <a16:creationId xmlns:a16="http://schemas.microsoft.com/office/drawing/2014/main" id="{E99F0C56-5C20-43D9-AE39-863ADFB2F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8843"/>
            <a:ext cx="12192000" cy="45878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071DAFA-642E-4981-B703-7EA8228D34C1}"/>
              </a:ext>
            </a:extLst>
          </p:cNvPr>
          <p:cNvSpPr txBox="1"/>
          <p:nvPr/>
        </p:nvSpPr>
        <p:spPr>
          <a:xfrm>
            <a:off x="5416027" y="1206185"/>
            <a:ext cx="2246859" cy="675698"/>
          </a:xfrm>
          <a:prstGeom prst="rect">
            <a:avLst/>
          </a:prstGeom>
          <a:noFill/>
        </p:spPr>
        <p:txBody>
          <a:bodyPr wrap="square" rtlCol="0">
            <a:spAutoFit/>
          </a:bodyPr>
          <a:lstStyle/>
          <a:p>
            <a:pPr defTabSz="866943" fontAlgn="base">
              <a:lnSpc>
                <a:spcPct val="120000"/>
              </a:lnSpc>
              <a:spcBef>
                <a:spcPct val="0"/>
              </a:spcBef>
              <a:spcAft>
                <a:spcPct val="0"/>
              </a:spcAft>
              <a:defRPr/>
            </a:pPr>
            <a:r>
              <a:rPr lang="en-US" altLang="zh-CN" sz="3400" b="1" dirty="0">
                <a:solidFill>
                  <a:srgbClr val="FF0000"/>
                </a:solidFill>
                <a:latin typeface="Bodoni MT Black" panose="02070A03080606020203" pitchFamily="18" charset="0"/>
                <a:ea typeface="Calibri" panose="020F0502020204030204" pitchFamily="34" charset="0"/>
                <a:cs typeface="+mn-ea"/>
                <a:sym typeface="Arial" panose="020B0604020202020204" pitchFamily="34" charset="0"/>
              </a:rPr>
              <a:t>After</a:t>
            </a:r>
            <a:endParaRPr lang="zh-CN" altLang="en-US" sz="3400" b="1" dirty="0">
              <a:solidFill>
                <a:srgbClr val="FF0000"/>
              </a:solidFill>
              <a:latin typeface="Bodoni MT Black" panose="02070A03080606020203" pitchFamily="18" charset="0"/>
              <a:ea typeface="Calibri" panose="020F0502020204030204" pitchFamily="34" charset="0"/>
              <a:cs typeface="+mn-ea"/>
              <a:sym typeface="Arial" panose="020B0604020202020204" pitchFamily="34" charset="0"/>
            </a:endParaRPr>
          </a:p>
        </p:txBody>
      </p:sp>
    </p:spTree>
    <p:extLst>
      <p:ext uri="{BB962C8B-B14F-4D97-AF65-F5344CB8AC3E}">
        <p14:creationId xmlns:p14="http://schemas.microsoft.com/office/powerpoint/2010/main" val="1871635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5132434" y="1135414"/>
            <a:ext cx="464184" cy="5722585"/>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866943" fontAlgn="base">
              <a:lnSpc>
                <a:spcPct val="120000"/>
              </a:lnSpc>
              <a:spcBef>
                <a:spcPct val="0"/>
              </a:spcBef>
              <a:spcAft>
                <a:spcPct val="0"/>
              </a:spcAft>
              <a:defRPr/>
            </a:pPr>
            <a:endParaRPr lang="en-GB" sz="901">
              <a:solidFill>
                <a:prstClr val="white"/>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nvGrpSpPr>
          <p:cNvPr id="15" name="Group 14"/>
          <p:cNvGrpSpPr/>
          <p:nvPr/>
        </p:nvGrpSpPr>
        <p:grpSpPr>
          <a:xfrm>
            <a:off x="8585479" y="1060593"/>
            <a:ext cx="2409275" cy="1443769"/>
            <a:chOff x="8451509" y="1959159"/>
            <a:chExt cx="3254568" cy="1443923"/>
          </a:xfrm>
        </p:grpSpPr>
        <p:sp>
          <p:nvSpPr>
            <p:cNvPr id="13" name="TextBox 12"/>
            <p:cNvSpPr txBox="1"/>
            <p:nvPr/>
          </p:nvSpPr>
          <p:spPr>
            <a:xfrm>
              <a:off x="8451509" y="1959159"/>
              <a:ext cx="2276285" cy="386557"/>
            </a:xfrm>
            <a:prstGeom prst="rect">
              <a:avLst/>
            </a:prstGeom>
            <a:noFill/>
          </p:spPr>
          <p:txBody>
            <a:bodyPr wrap="none" rtlCol="0">
              <a:spAutoFit/>
            </a:bodyPr>
            <a:lstStyle/>
            <a:p>
              <a:pPr defTabSz="866943" fontAlgn="base">
                <a:lnSpc>
                  <a:spcPct val="120000"/>
                </a:lnSpc>
                <a:spcBef>
                  <a:spcPct val="0"/>
                </a:spcBef>
                <a:spcAft>
                  <a:spcPct val="0"/>
                </a:spcAft>
                <a:defRPr/>
              </a:pPr>
              <a:r>
                <a:rPr lang="en-US" altLang="zh-CN" sz="1707"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539 </a:t>
              </a:r>
              <a:r>
                <a:rPr lang="en-US" altLang="zh-CN" sz="1707"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dòng</a:t>
              </a:r>
              <a:r>
                <a:rPr lang="en-US" altLang="zh-CN" sz="1707"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1707"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dữ</a:t>
              </a:r>
              <a:r>
                <a:rPr lang="en-US" altLang="zh-CN" sz="1707"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liệu</a:t>
              </a:r>
              <a:endParaRPr lang="zh-CN" altLang="en-US" sz="1707"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endParaRPr>
            </a:p>
          </p:txBody>
        </p:sp>
        <p:sp>
          <p:nvSpPr>
            <p:cNvPr id="14" name="Rectangle 13"/>
            <p:cNvSpPr/>
            <p:nvPr/>
          </p:nvSpPr>
          <p:spPr>
            <a:xfrm>
              <a:off x="8508022" y="2289517"/>
              <a:ext cx="3198055" cy="1113565"/>
            </a:xfrm>
            <a:prstGeom prst="rect">
              <a:avLst/>
            </a:prstGeom>
          </p:spPr>
          <p:txBody>
            <a:bodyPr wrap="square">
              <a:spAutoFit/>
            </a:bodyPr>
            <a:lstStyle/>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ID </a:t>
              </a:r>
              <a:r>
                <a:rPr lang="en-US" sz="1327" dirty="0">
                  <a:solidFill>
                    <a:srgbClr val="0000FF"/>
                  </a:solidFill>
                  <a:latin typeface="Consolas" panose="020B0609020204030204" pitchFamily="49" charset="0"/>
                  <a:ea typeface="宋体" panose="02010600030101010101" pitchFamily="2" charset="-122"/>
                </a:rPr>
                <a:t>int</a:t>
              </a:r>
              <a:r>
                <a:rPr lang="en-US" sz="1327" dirty="0">
                  <a:solidFill>
                    <a:srgbClr val="000000"/>
                  </a:solidFill>
                  <a:latin typeface="Consolas" panose="020B0609020204030204" pitchFamily="49" charset="0"/>
                  <a:ea typeface="宋体" panose="02010600030101010101" pitchFamily="2" charset="-122"/>
                </a:rPr>
                <a:t> </a:t>
              </a:r>
              <a:r>
                <a:rPr lang="en-US" sz="1327" dirty="0">
                  <a:solidFill>
                    <a:srgbClr val="0000FF"/>
                  </a:solidFill>
                  <a:latin typeface="Consolas" panose="020B0609020204030204" pitchFamily="49" charset="0"/>
                  <a:ea typeface="宋体" panose="02010600030101010101" pitchFamily="2" charset="-122"/>
                </a:rPr>
                <a:t>PRIMARY</a:t>
              </a:r>
              <a:r>
                <a:rPr lang="en-US" sz="1327" dirty="0">
                  <a:solidFill>
                    <a:srgbClr val="000000"/>
                  </a:solidFill>
                  <a:latin typeface="Consolas" panose="020B0609020204030204" pitchFamily="49" charset="0"/>
                  <a:ea typeface="宋体" panose="02010600030101010101" pitchFamily="2" charset="-122"/>
                </a:rPr>
                <a:t> </a:t>
              </a:r>
              <a:r>
                <a:rPr lang="en-US" sz="1327" dirty="0">
                  <a:solidFill>
                    <a:srgbClr val="0000FF"/>
                  </a:solidFill>
                  <a:latin typeface="Consolas" panose="020B0609020204030204" pitchFamily="49" charset="0"/>
                  <a:ea typeface="宋体" panose="02010600030101010101" pitchFamily="2" charset="-122"/>
                </a:rPr>
                <a:t>KEY</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Person </a:t>
              </a:r>
              <a:r>
                <a:rPr lang="en-US" sz="1327" dirty="0" err="1">
                  <a:solidFill>
                    <a:srgbClr val="0000FF"/>
                  </a:solidFill>
                  <a:latin typeface="Consolas" panose="020B0609020204030204" pitchFamily="49" charset="0"/>
                  <a:ea typeface="宋体" panose="02010600030101010101" pitchFamily="2" charset="-122"/>
                </a:rPr>
                <a:t>nvarchar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50</a:t>
              </a:r>
              <a:r>
                <a:rPr lang="en-US" sz="1327" dirty="0">
                  <a:solidFill>
                    <a:srgbClr val="808080"/>
                  </a:solidFill>
                  <a:latin typeface="Consolas" panose="020B0609020204030204" pitchFamily="49" charset="0"/>
                  <a:ea typeface="宋体" panose="02010600030101010101" pitchFamily="2" charset="-122"/>
                </a:rPr>
                <a:t>)</a:t>
              </a:r>
            </a:p>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Cause </a:t>
              </a:r>
              <a:r>
                <a:rPr lang="en-US" sz="1327" dirty="0" err="1">
                  <a:solidFill>
                    <a:srgbClr val="0000FF"/>
                  </a:solidFill>
                  <a:latin typeface="Consolas" panose="020B0609020204030204" pitchFamily="49" charset="0"/>
                  <a:ea typeface="宋体" panose="02010600030101010101" pitchFamily="2" charset="-122"/>
                </a:rPr>
                <a:t>nvarchar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19</a:t>
              </a:r>
              <a:r>
                <a:rPr lang="en-US" sz="1327" dirty="0">
                  <a:solidFill>
                    <a:srgbClr val="808080"/>
                  </a:solidFill>
                  <a:latin typeface="Consolas" panose="020B0609020204030204" pitchFamily="49" charset="0"/>
                  <a:ea typeface="宋体" panose="02010600030101010101" pitchFamily="2" charset="-122"/>
                </a:rPr>
                <a:t>)</a:t>
              </a:r>
              <a:endParaRPr lang="en-US" altLang="zh-CN" sz="1327" dirty="0">
                <a:solidFill>
                  <a:prstClr val="white">
                    <a:lumMod val="65000"/>
                  </a:prstClr>
                </a:solidFill>
                <a:latin typeface="Calibri" panose="020F0502020204030204" pitchFamily="34" charset="0"/>
                <a:ea typeface="Calibri" panose="020F0502020204030204" pitchFamily="34" charset="0"/>
                <a:cs typeface="+mn-ea"/>
                <a:sym typeface="Arial" panose="020B0604020202020204" pitchFamily="34" charset="0"/>
              </a:endParaRPr>
            </a:p>
            <a:p>
              <a:pPr defTabSz="866943" fontAlgn="base">
                <a:spcBef>
                  <a:spcPct val="0"/>
                </a:spcBef>
                <a:spcAft>
                  <a:spcPct val="0"/>
                </a:spcAft>
                <a:defRPr/>
              </a:pPr>
              <a:r>
                <a:rPr lang="en-US" sz="1327" dirty="0" err="1">
                  <a:solidFill>
                    <a:srgbClr val="000000"/>
                  </a:solidFill>
                  <a:latin typeface="Consolas" panose="020B0609020204030204" pitchFamily="49" charset="0"/>
                  <a:ea typeface="宋体" panose="02010600030101010101" pitchFamily="2" charset="-122"/>
                </a:rPr>
                <a:t>Dept_name</a:t>
              </a:r>
              <a:r>
                <a:rPr lang="en-US" sz="1327" dirty="0">
                  <a:solidFill>
                    <a:srgbClr val="000000"/>
                  </a:solidFill>
                  <a:latin typeface="Consolas" panose="020B0609020204030204" pitchFamily="49" charset="0"/>
                  <a:ea typeface="宋体" panose="02010600030101010101" pitchFamily="2" charset="-122"/>
                </a:rPr>
                <a:t> </a:t>
              </a:r>
              <a:r>
                <a:rPr lang="en-US" sz="1327" dirty="0" err="1">
                  <a:solidFill>
                    <a:srgbClr val="0000FF"/>
                  </a:solidFill>
                  <a:latin typeface="Consolas" panose="020B0609020204030204" pitchFamily="49" charset="0"/>
                  <a:ea typeface="宋体" panose="02010600030101010101" pitchFamily="2" charset="-122"/>
                </a:rPr>
                <a:t>nvarchar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107</a:t>
              </a:r>
              <a:r>
                <a:rPr lang="en-US" sz="1327" dirty="0">
                  <a:solidFill>
                    <a:srgbClr val="808080"/>
                  </a:solidFill>
                  <a:latin typeface="Consolas" panose="020B0609020204030204" pitchFamily="49" charset="0"/>
                  <a:ea typeface="宋体" panose="02010600030101010101" pitchFamily="2" charset="-122"/>
                </a:rPr>
                <a:t>)</a:t>
              </a:r>
              <a:endParaRPr lang="en-US" altLang="zh-CN" sz="1327" dirty="0">
                <a:solidFill>
                  <a:prstClr val="white">
                    <a:lumMod val="65000"/>
                  </a:prstClr>
                </a:solidFill>
                <a:latin typeface="Calibri" panose="020F0502020204030204" pitchFamily="34" charset="0"/>
                <a:ea typeface="Calibri" panose="020F0502020204030204" pitchFamily="34" charset="0"/>
                <a:cs typeface="+mn-ea"/>
                <a:sym typeface="Arial" panose="020B0604020202020204" pitchFamily="34" charset="0"/>
              </a:endParaRPr>
            </a:p>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State </a:t>
              </a:r>
              <a:r>
                <a:rPr lang="en-US" sz="1327" dirty="0" err="1">
                  <a:solidFill>
                    <a:srgbClr val="0000FF"/>
                  </a:solidFill>
                  <a:latin typeface="Consolas" panose="020B0609020204030204" pitchFamily="49" charset="0"/>
                  <a:ea typeface="宋体" panose="02010600030101010101" pitchFamily="2" charset="-122"/>
                </a:rPr>
                <a:t>nvarchar</a:t>
              </a:r>
              <a:r>
                <a:rPr lang="en-US" sz="1327" dirty="0">
                  <a:solidFill>
                    <a:srgbClr val="808080"/>
                  </a:solidFill>
                  <a:latin typeface="Consolas" panose="020B0609020204030204" pitchFamily="49" charset="0"/>
                  <a:ea typeface="宋体" panose="02010600030101010101" pitchFamily="2" charset="-122"/>
                </a:rPr>
                <a:t>(1</a:t>
              </a:r>
              <a:r>
                <a:rPr lang="en-US" sz="1327" dirty="0">
                  <a:solidFill>
                    <a:srgbClr val="000000"/>
                  </a:solidFill>
                  <a:latin typeface="Consolas" panose="020B0609020204030204" pitchFamily="49" charset="0"/>
                  <a:ea typeface="宋体" panose="02010600030101010101" pitchFamily="2" charset="-122"/>
                </a:rPr>
                <a:t>5</a:t>
              </a:r>
              <a:r>
                <a:rPr lang="en-US" sz="1327" dirty="0">
                  <a:solidFill>
                    <a:srgbClr val="808080"/>
                  </a:solidFill>
                  <a:latin typeface="Consolas" panose="020B0609020204030204" pitchFamily="49" charset="0"/>
                  <a:ea typeface="宋体" panose="02010600030101010101" pitchFamily="2" charset="-122"/>
                </a:rPr>
                <a:t>)</a:t>
              </a:r>
            </a:p>
          </p:txBody>
        </p:sp>
      </p:grpSp>
      <p:grpSp>
        <p:nvGrpSpPr>
          <p:cNvPr id="26" name="Group 25">
            <a:extLst>
              <a:ext uri="{FF2B5EF4-FFF2-40B4-BE49-F238E27FC236}">
                <a16:creationId xmlns:a16="http://schemas.microsoft.com/office/drawing/2014/main" id="{F7F588B9-4343-477A-BC8B-4D4F57191ED8}"/>
              </a:ext>
            </a:extLst>
          </p:cNvPr>
          <p:cNvGrpSpPr/>
          <p:nvPr/>
        </p:nvGrpSpPr>
        <p:grpSpPr>
          <a:xfrm>
            <a:off x="5139787" y="2579882"/>
            <a:ext cx="6768190" cy="5119770"/>
            <a:chOff x="5423192" y="4894934"/>
            <a:chExt cx="7138324" cy="5399770"/>
          </a:xfrm>
        </p:grpSpPr>
        <p:grpSp>
          <p:nvGrpSpPr>
            <p:cNvPr id="37" name="Group 36"/>
            <p:cNvGrpSpPr/>
            <p:nvPr/>
          </p:nvGrpSpPr>
          <p:grpSpPr>
            <a:xfrm>
              <a:off x="5423192" y="6945890"/>
              <a:ext cx="3451700" cy="543271"/>
              <a:chOff x="5141884" y="6586266"/>
              <a:chExt cx="3273083" cy="515158"/>
            </a:xfrm>
          </p:grpSpPr>
          <p:sp>
            <p:nvSpPr>
              <p:cNvPr id="8" name="Pentagon 7"/>
              <p:cNvSpPr/>
              <p:nvPr/>
            </p:nvSpPr>
            <p:spPr>
              <a:xfrm>
                <a:off x="5141884" y="6586270"/>
                <a:ext cx="3273083" cy="515154"/>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lnSpc>
                    <a:spcPct val="120000"/>
                  </a:lnSpc>
                  <a:spcBef>
                    <a:spcPct val="0"/>
                  </a:spcBef>
                  <a:spcAft>
                    <a:spcPct val="0"/>
                  </a:spcAft>
                  <a:defRPr/>
                </a:pPr>
                <a:r>
                  <a:rPr lang="en-US" altLang="zh-CN" sz="3000" b="1" dirty="0" err="1">
                    <a:solidFill>
                      <a:prstClr val="white"/>
                    </a:solidFill>
                    <a:latin typeface="Calibri" panose="020F0502020204030204" pitchFamily="34" charset="0"/>
                    <a:ea typeface="Calibri" panose="020F0502020204030204" pitchFamily="34" charset="0"/>
                    <a:cs typeface="+mn-ea"/>
                    <a:sym typeface="Arial" panose="020B0604020202020204" pitchFamily="34" charset="0"/>
                  </a:rPr>
                  <a:t>Police_killing</a:t>
                </a:r>
                <a:endParaRPr lang="en-GB" sz="3000" b="1" dirty="0">
                  <a:solidFill>
                    <a:prstClr val="white"/>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12" name="Rectangle 11"/>
              <p:cNvSpPr/>
              <p:nvPr/>
            </p:nvSpPr>
            <p:spPr>
              <a:xfrm>
                <a:off x="5141884" y="6586266"/>
                <a:ext cx="464234" cy="51515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lnSpc>
                    <a:spcPct val="120000"/>
                  </a:lnSpc>
                  <a:spcBef>
                    <a:spcPct val="0"/>
                  </a:spcBef>
                  <a:spcAft>
                    <a:spcPct val="0"/>
                  </a:spcAft>
                  <a:defRPr/>
                </a:pPr>
                <a:endParaRPr lang="en-GB" sz="1896" b="1" dirty="0">
                  <a:solidFill>
                    <a:prstClr val="white"/>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grpSp>
          <p:nvGrpSpPr>
            <p:cNvPr id="19" name="Group 18"/>
            <p:cNvGrpSpPr/>
            <p:nvPr/>
          </p:nvGrpSpPr>
          <p:grpSpPr>
            <a:xfrm>
              <a:off x="9057320" y="4894934"/>
              <a:ext cx="3504196" cy="5399770"/>
              <a:chOff x="8508022" y="2041571"/>
              <a:chExt cx="4488195" cy="5120324"/>
            </a:xfrm>
          </p:grpSpPr>
          <p:sp>
            <p:nvSpPr>
              <p:cNvPr id="20" name="TextBox 19"/>
              <p:cNvSpPr txBox="1"/>
              <p:nvPr/>
            </p:nvSpPr>
            <p:spPr>
              <a:xfrm>
                <a:off x="8514343" y="2041571"/>
                <a:ext cx="2425699" cy="386558"/>
              </a:xfrm>
              <a:prstGeom prst="rect">
                <a:avLst/>
              </a:prstGeom>
              <a:noFill/>
            </p:spPr>
            <p:txBody>
              <a:bodyPr wrap="none" rtlCol="0">
                <a:spAutoFit/>
              </a:bodyPr>
              <a:lstStyle/>
              <a:p>
                <a:pPr defTabSz="866943" fontAlgn="base">
                  <a:lnSpc>
                    <a:spcPct val="120000"/>
                  </a:lnSpc>
                  <a:spcBef>
                    <a:spcPct val="0"/>
                  </a:spcBef>
                  <a:spcAft>
                    <a:spcPct val="0"/>
                  </a:spcAft>
                  <a:defRPr/>
                </a:pPr>
                <a:r>
                  <a:rPr lang="en-US" altLang="zh-CN" sz="1707"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7663 </a:t>
                </a:r>
                <a:r>
                  <a:rPr lang="en-US" altLang="zh-CN" sz="1707"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dòng</a:t>
                </a:r>
                <a:r>
                  <a:rPr lang="en-US" altLang="zh-CN" sz="1707"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1707"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dữ</a:t>
                </a:r>
                <a:r>
                  <a:rPr lang="en-US" altLang="zh-CN" sz="1707"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liệu</a:t>
                </a:r>
                <a:endParaRPr lang="zh-CN" altLang="en-US" sz="1707"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endParaRPr>
              </a:p>
            </p:txBody>
          </p:sp>
          <p:sp>
            <p:nvSpPr>
              <p:cNvPr id="21" name="Rectangle 20"/>
              <p:cNvSpPr/>
              <p:nvPr/>
            </p:nvSpPr>
            <p:spPr>
              <a:xfrm>
                <a:off x="8508022" y="2371924"/>
                <a:ext cx="4488195" cy="4789971"/>
              </a:xfrm>
              <a:prstGeom prst="rect">
                <a:avLst/>
              </a:prstGeom>
            </p:spPr>
            <p:txBody>
              <a:bodyPr wrap="square">
                <a:spAutoFit/>
              </a:bodyPr>
              <a:lstStyle/>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ID </a:t>
                </a:r>
                <a:r>
                  <a:rPr lang="en-US" sz="1327" dirty="0">
                    <a:solidFill>
                      <a:srgbClr val="0000FF"/>
                    </a:solidFill>
                    <a:latin typeface="Consolas" panose="020B0609020204030204" pitchFamily="49" charset="0"/>
                    <a:ea typeface="宋体" panose="02010600030101010101" pitchFamily="2" charset="-122"/>
                  </a:rPr>
                  <a:t>int</a:t>
                </a:r>
                <a:r>
                  <a:rPr lang="en-US" sz="1327" dirty="0">
                    <a:solidFill>
                      <a:srgbClr val="000000"/>
                    </a:solidFill>
                    <a:latin typeface="Consolas" panose="020B0609020204030204" pitchFamily="49" charset="0"/>
                    <a:ea typeface="宋体" panose="02010600030101010101" pitchFamily="2" charset="-122"/>
                  </a:rPr>
                  <a:t> </a:t>
                </a:r>
                <a:r>
                  <a:rPr lang="en-US" sz="1327" dirty="0">
                    <a:solidFill>
                      <a:srgbClr val="0000FF"/>
                    </a:solidFill>
                    <a:latin typeface="Consolas" panose="020B0609020204030204" pitchFamily="49" charset="0"/>
                    <a:ea typeface="宋体" panose="02010600030101010101" pitchFamily="2" charset="-122"/>
                  </a:rPr>
                  <a:t>PRIMARY</a:t>
                </a:r>
                <a:r>
                  <a:rPr lang="en-US" sz="1327" dirty="0">
                    <a:solidFill>
                      <a:srgbClr val="000000"/>
                    </a:solidFill>
                    <a:latin typeface="Consolas" panose="020B0609020204030204" pitchFamily="49" charset="0"/>
                    <a:ea typeface="宋体" panose="02010600030101010101" pitchFamily="2" charset="-122"/>
                  </a:rPr>
                  <a:t> </a:t>
                </a:r>
                <a:r>
                  <a:rPr lang="en-US" sz="1327" dirty="0">
                    <a:solidFill>
                      <a:srgbClr val="0000FF"/>
                    </a:solidFill>
                    <a:latin typeface="Consolas" panose="020B0609020204030204" pitchFamily="49" charset="0"/>
                    <a:ea typeface="宋体" panose="02010600030101010101" pitchFamily="2" charset="-122"/>
                  </a:rPr>
                  <a:t>KEY</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Name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32</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Age </a:t>
                </a:r>
                <a:r>
                  <a:rPr lang="en-US" sz="1327" dirty="0">
                    <a:solidFill>
                      <a:srgbClr val="0000FF"/>
                    </a:solidFill>
                    <a:latin typeface="Consolas" panose="020B0609020204030204" pitchFamily="49" charset="0"/>
                    <a:ea typeface="宋体" panose="02010600030101010101" pitchFamily="2" charset="-122"/>
                  </a:rPr>
                  <a:t>int</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Gender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6</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Race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15</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City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20</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State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15</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County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15</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r>
                  <a:rPr lang="en-US" sz="1327" dirty="0" err="1">
                    <a:solidFill>
                      <a:srgbClr val="000000"/>
                    </a:solidFill>
                    <a:latin typeface="Consolas" panose="020B0609020204030204" pitchFamily="49" charset="0"/>
                    <a:ea typeface="宋体" panose="02010600030101010101" pitchFamily="2" charset="-122"/>
                  </a:rPr>
                  <a:t>Agency_responsible</a:t>
                </a:r>
                <a:r>
                  <a:rPr lang="en-US" sz="1327" dirty="0">
                    <a:solidFill>
                      <a:srgbClr val="000000"/>
                    </a:solidFill>
                    <a:latin typeface="Consolas" panose="020B0609020204030204" pitchFamily="49" charset="0"/>
                    <a:ea typeface="宋体" panose="02010600030101010101" pitchFamily="2" charset="-122"/>
                  </a:rPr>
                  <a:t>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105</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Cause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33</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Status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33</a:t>
                </a:r>
                <a:r>
                  <a:rPr lang="en-US" sz="1327" dirty="0">
                    <a:solidFill>
                      <a:srgbClr val="808080"/>
                    </a:solidFill>
                    <a:latin typeface="Consolas" panose="020B0609020204030204" pitchFamily="49" charset="0"/>
                    <a:ea typeface="宋体" panose="02010600030101010101" pitchFamily="2" charset="-122"/>
                  </a:rPr>
                  <a:t>),</a:t>
                </a:r>
              </a:p>
              <a:p>
                <a:pPr defTabSz="866943" fontAlgn="base">
                  <a:spcBef>
                    <a:spcPct val="0"/>
                  </a:spcBef>
                  <a:spcAft>
                    <a:spcPct val="0"/>
                  </a:spcAft>
                  <a:defRPr/>
                </a:pPr>
                <a:r>
                  <a:rPr lang="en-US" sz="1327" dirty="0" err="1">
                    <a:solidFill>
                      <a:srgbClr val="000000"/>
                    </a:solidFill>
                    <a:latin typeface="Consolas" panose="020B0609020204030204" pitchFamily="49" charset="0"/>
                    <a:ea typeface="宋体" panose="02010600030101010101" pitchFamily="2" charset="-122"/>
                  </a:rPr>
                  <a:t>Criminal_charges</a:t>
                </a:r>
                <a:r>
                  <a:rPr lang="en-US" sz="1327" dirty="0">
                    <a:solidFill>
                      <a:srgbClr val="000000"/>
                    </a:solidFill>
                    <a:latin typeface="Consolas" panose="020B0609020204030204" pitchFamily="49" charset="0"/>
                    <a:ea typeface="宋体" panose="02010600030101010101" pitchFamily="2" charset="-122"/>
                  </a:rPr>
                  <a:t>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20</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r>
                  <a:rPr lang="en-US" sz="1327" dirty="0" err="1">
                    <a:solidFill>
                      <a:srgbClr val="000000"/>
                    </a:solidFill>
                    <a:latin typeface="Consolas" panose="020B0609020204030204" pitchFamily="49" charset="0"/>
                    <a:ea typeface="宋体" panose="02010600030101010101" pitchFamily="2" charset="-122"/>
                  </a:rPr>
                  <a:t>Mental_illness</a:t>
                </a:r>
                <a:r>
                  <a:rPr lang="en-US" sz="1327" dirty="0">
                    <a:solidFill>
                      <a:srgbClr val="000000"/>
                    </a:solidFill>
                    <a:latin typeface="Consolas" panose="020B0609020204030204" pitchFamily="49" charset="0"/>
                    <a:ea typeface="宋体" panose="02010600030101010101" pitchFamily="2" charset="-122"/>
                  </a:rPr>
                  <a:t>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20</a:t>
                </a:r>
                <a:r>
                  <a:rPr lang="en-US" sz="1327" dirty="0">
                    <a:solidFill>
                      <a:srgbClr val="808080"/>
                    </a:solidFill>
                    <a:latin typeface="Consolas" panose="020B0609020204030204" pitchFamily="49" charset="0"/>
                    <a:ea typeface="宋体" panose="02010600030101010101" pitchFamily="2" charset="-122"/>
                  </a:rPr>
                  <a:t>),</a:t>
                </a:r>
              </a:p>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Unarmed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15</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Weapon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15</a:t>
                </a:r>
                <a:r>
                  <a:rPr lang="en-US" sz="1327" dirty="0">
                    <a:solidFill>
                      <a:srgbClr val="808080"/>
                    </a:solidFill>
                    <a:latin typeface="Consolas" panose="020B0609020204030204" pitchFamily="49" charset="0"/>
                    <a:ea typeface="宋体" panose="02010600030101010101" pitchFamily="2" charset="-122"/>
                  </a:rPr>
                  <a:t>),</a:t>
                </a:r>
              </a:p>
              <a:p>
                <a:pPr defTabSz="866943" fontAlgn="base">
                  <a:spcBef>
                    <a:spcPct val="0"/>
                  </a:spcBef>
                  <a:spcAft>
                    <a:spcPct val="0"/>
                  </a:spcAft>
                  <a:defRPr/>
                </a:pPr>
                <a:r>
                  <a:rPr lang="en-US" sz="1327" dirty="0" err="1">
                    <a:solidFill>
                      <a:srgbClr val="000000"/>
                    </a:solidFill>
                    <a:latin typeface="Consolas" panose="020B0609020204030204" pitchFamily="49" charset="0"/>
                    <a:ea typeface="宋体" panose="02010600030101010101" pitchFamily="2" charset="-122"/>
                  </a:rPr>
                  <a:t>Threat_level</a:t>
                </a:r>
                <a:r>
                  <a:rPr lang="en-US" sz="1327" dirty="0">
                    <a:solidFill>
                      <a:srgbClr val="000000"/>
                    </a:solidFill>
                    <a:latin typeface="Consolas" panose="020B0609020204030204" pitchFamily="49" charset="0"/>
                    <a:ea typeface="宋体" panose="02010600030101010101" pitchFamily="2" charset="-122"/>
                  </a:rPr>
                  <a:t>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12</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Fleeing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11</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r>
                  <a:rPr lang="en-US" sz="1327" dirty="0" err="1">
                    <a:solidFill>
                      <a:srgbClr val="000000"/>
                    </a:solidFill>
                    <a:latin typeface="Consolas" panose="020B0609020204030204" pitchFamily="49" charset="0"/>
                    <a:ea typeface="宋体" panose="02010600030101010101" pitchFamily="2" charset="-122"/>
                  </a:rPr>
                  <a:t>Off_duty</a:t>
                </a:r>
                <a:r>
                  <a:rPr lang="en-US" sz="1327" dirty="0">
                    <a:solidFill>
                      <a:srgbClr val="000000"/>
                    </a:solidFill>
                    <a:latin typeface="Consolas" panose="020B0609020204030204" pitchFamily="49" charset="0"/>
                    <a:ea typeface="宋体" panose="02010600030101010101" pitchFamily="2" charset="-122"/>
                  </a:rPr>
                  <a:t>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8</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r>
                  <a:rPr lang="en-US" sz="1327" dirty="0">
                    <a:solidFill>
                      <a:srgbClr val="000000"/>
                    </a:solidFill>
                    <a:latin typeface="Consolas" panose="020B0609020204030204" pitchFamily="49" charset="0"/>
                    <a:ea typeface="宋体" panose="02010600030101010101" pitchFamily="2" charset="-122"/>
                  </a:rPr>
                  <a:t>Geography </a:t>
                </a:r>
                <a:r>
                  <a:rPr lang="en-US" sz="1327" dirty="0">
                    <a:solidFill>
                      <a:srgbClr val="0000FF"/>
                    </a:solidFill>
                    <a:latin typeface="Consolas" panose="020B0609020204030204" pitchFamily="49" charset="0"/>
                    <a:ea typeface="宋体" panose="02010600030101010101" pitchFamily="2" charset="-122"/>
                  </a:rPr>
                  <a:t>varchar</a:t>
                </a:r>
                <a:r>
                  <a:rPr lang="en-US" sz="1327" dirty="0">
                    <a:solidFill>
                      <a:srgbClr val="808080"/>
                    </a:solidFill>
                    <a:latin typeface="Consolas" panose="020B0609020204030204" pitchFamily="49" charset="0"/>
                    <a:ea typeface="宋体" panose="02010600030101010101" pitchFamily="2" charset="-122"/>
                  </a:rPr>
                  <a:t>(</a:t>
                </a:r>
                <a:r>
                  <a:rPr lang="en-US" sz="1327" dirty="0">
                    <a:solidFill>
                      <a:srgbClr val="000000"/>
                    </a:solidFill>
                    <a:latin typeface="Consolas" panose="020B0609020204030204" pitchFamily="49" charset="0"/>
                    <a:ea typeface="宋体" panose="02010600030101010101" pitchFamily="2" charset="-122"/>
                  </a:rPr>
                  <a:t>9</a:t>
                </a:r>
                <a:r>
                  <a:rPr lang="en-US" sz="1327" dirty="0">
                    <a:solidFill>
                      <a:srgbClr val="808080"/>
                    </a:solidFill>
                    <a:latin typeface="Consolas" panose="020B0609020204030204" pitchFamily="49" charset="0"/>
                    <a:ea typeface="宋体" panose="02010600030101010101" pitchFamily="2" charset="-122"/>
                  </a:rPr>
                  <a:t>),</a:t>
                </a: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endParaRPr lang="en-US" sz="1327" dirty="0">
                  <a:solidFill>
                    <a:srgbClr val="000000"/>
                  </a:solidFill>
                  <a:latin typeface="Consolas" panose="020B0609020204030204" pitchFamily="49" charset="0"/>
                  <a:ea typeface="宋体" panose="02010600030101010101" pitchFamily="2" charset="-122"/>
                </a:endParaRPr>
              </a:p>
              <a:p>
                <a:pPr defTabSz="866943" fontAlgn="base">
                  <a:spcBef>
                    <a:spcPct val="0"/>
                  </a:spcBef>
                  <a:spcAft>
                    <a:spcPct val="0"/>
                  </a:spcAft>
                  <a:defRPr/>
                </a:pPr>
                <a:endParaRPr lang="en-US" altLang="zh-CN" sz="1327" dirty="0">
                  <a:solidFill>
                    <a:prstClr val="white">
                      <a:lumMod val="65000"/>
                    </a:prstClr>
                  </a:solidFill>
                  <a:latin typeface="Calibri" panose="020F0502020204030204" pitchFamily="34" charset="0"/>
                  <a:ea typeface="Calibri" panose="020F0502020204030204" pitchFamily="34" charset="0"/>
                  <a:cs typeface="+mn-ea"/>
                  <a:sym typeface="Arial" panose="020B0604020202020204" pitchFamily="34" charset="0"/>
                </a:endParaRPr>
              </a:p>
            </p:txBody>
          </p:sp>
        </p:grpSp>
      </p:grpSp>
      <p:grpSp>
        <p:nvGrpSpPr>
          <p:cNvPr id="36" name="Group 35"/>
          <p:cNvGrpSpPr/>
          <p:nvPr/>
        </p:nvGrpSpPr>
        <p:grpSpPr>
          <a:xfrm>
            <a:off x="5125970" y="1690089"/>
            <a:ext cx="3272723" cy="515099"/>
            <a:chOff x="5128064" y="3934054"/>
            <a:chExt cx="3273083" cy="515155"/>
          </a:xfrm>
        </p:grpSpPr>
        <p:sp>
          <p:nvSpPr>
            <p:cNvPr id="7" name="Pentagon 6"/>
            <p:cNvSpPr/>
            <p:nvPr/>
          </p:nvSpPr>
          <p:spPr>
            <a:xfrm>
              <a:off x="5128064" y="3934055"/>
              <a:ext cx="3273083" cy="51515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lnSpc>
                  <a:spcPct val="120000"/>
                </a:lnSpc>
                <a:spcBef>
                  <a:spcPct val="0"/>
                </a:spcBef>
                <a:spcAft>
                  <a:spcPct val="0"/>
                </a:spcAft>
                <a:defRPr/>
              </a:pPr>
              <a:r>
                <a:rPr lang="en-US" sz="3000" b="1" dirty="0" err="1">
                  <a:solidFill>
                    <a:prstClr val="white"/>
                  </a:solidFill>
                  <a:latin typeface="Calibri" panose="020F0502020204030204" pitchFamily="34" charset="0"/>
                  <a:ea typeface="Calibri" panose="020F0502020204030204" pitchFamily="34" charset="0"/>
                  <a:cs typeface="+mn-ea"/>
                  <a:sym typeface="Arial" panose="020B0604020202020204" pitchFamily="34" charset="0"/>
                </a:rPr>
                <a:t>Police_death</a:t>
              </a:r>
              <a:endParaRPr lang="en-GB" sz="3000" b="1" dirty="0">
                <a:solidFill>
                  <a:prstClr val="white"/>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11" name="Rectangle 10"/>
            <p:cNvSpPr/>
            <p:nvPr/>
          </p:nvSpPr>
          <p:spPr>
            <a:xfrm>
              <a:off x="5128064" y="3934054"/>
              <a:ext cx="464234" cy="51515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lnSpc>
                  <a:spcPct val="120000"/>
                </a:lnSpc>
                <a:spcBef>
                  <a:spcPct val="0"/>
                </a:spcBef>
                <a:spcAft>
                  <a:spcPct val="0"/>
                </a:spcAft>
                <a:defRPr/>
              </a:pPr>
              <a:endParaRPr lang="en-GB" sz="1896" b="1" dirty="0">
                <a:solidFill>
                  <a:prstClr val="white"/>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grpSp>
      <p:grpSp>
        <p:nvGrpSpPr>
          <p:cNvPr id="38" name="Group 37"/>
          <p:cNvGrpSpPr/>
          <p:nvPr/>
        </p:nvGrpSpPr>
        <p:grpSpPr>
          <a:xfrm>
            <a:off x="365299" y="1416372"/>
            <a:ext cx="4760671" cy="5441626"/>
            <a:chOff x="689317" y="2256183"/>
            <a:chExt cx="3854548" cy="3031960"/>
          </a:xfrm>
        </p:grpSpPr>
        <p:sp>
          <p:nvSpPr>
            <p:cNvPr id="28" name="Rectangle 27"/>
            <p:cNvSpPr/>
            <p:nvPr/>
          </p:nvSpPr>
          <p:spPr>
            <a:xfrm>
              <a:off x="689317" y="2256183"/>
              <a:ext cx="3854548" cy="3031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866943" fontAlgn="base">
                <a:lnSpc>
                  <a:spcPct val="120000"/>
                </a:lnSpc>
                <a:spcBef>
                  <a:spcPct val="0"/>
                </a:spcBef>
                <a:spcAft>
                  <a:spcPct val="0"/>
                </a:spcAft>
                <a:defRPr/>
              </a:pPr>
              <a:endParaRPr lang="en-GB" sz="1327" dirty="0">
                <a:solidFill>
                  <a:prstClr val="white">
                    <a:lumMod val="65000"/>
                  </a:prstClr>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9" name="TextBox 28"/>
            <p:cNvSpPr txBox="1"/>
            <p:nvPr/>
          </p:nvSpPr>
          <p:spPr>
            <a:xfrm>
              <a:off x="973405" y="2273309"/>
              <a:ext cx="2749974" cy="386827"/>
            </a:xfrm>
            <a:prstGeom prst="rect">
              <a:avLst/>
            </a:prstGeom>
            <a:noFill/>
          </p:spPr>
          <p:txBody>
            <a:bodyPr wrap="square" rtlCol="0">
              <a:spAutoFit/>
            </a:bodyPr>
            <a:lstStyle/>
            <a:p>
              <a:pPr defTabSz="866943" fontAlgn="base">
                <a:lnSpc>
                  <a:spcPct val="120000"/>
                </a:lnSpc>
                <a:spcBef>
                  <a:spcPct val="0"/>
                </a:spcBef>
                <a:spcAft>
                  <a:spcPct val="0"/>
                </a:spcAft>
                <a:defRPr/>
              </a:pPr>
              <a:r>
                <a:rPr lang="en-US" altLang="zh-CN" sz="2800" b="1"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Police_death</a:t>
              </a:r>
              <a:endParaRPr lang="zh-CN" altLang="en-US" sz="2800" b="1"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endParaRPr>
            </a:p>
          </p:txBody>
        </p:sp>
        <p:sp>
          <p:nvSpPr>
            <p:cNvPr id="30" name="Rectangle 29"/>
            <p:cNvSpPr/>
            <p:nvPr/>
          </p:nvSpPr>
          <p:spPr>
            <a:xfrm>
              <a:off x="948837" y="2594272"/>
              <a:ext cx="3448623" cy="936868"/>
            </a:xfrm>
            <a:prstGeom prst="rect">
              <a:avLst/>
            </a:prstGeom>
          </p:spPr>
          <p:txBody>
            <a:bodyPr wrap="square">
              <a:spAutoFit/>
            </a:bodyPr>
            <a:lstStyle/>
            <a:p>
              <a:pPr algn="just" defTabSz="866943" fontAlgn="base">
                <a:lnSpc>
                  <a:spcPct val="120000"/>
                </a:lnSpc>
                <a:spcBef>
                  <a:spcPct val="0"/>
                </a:spcBef>
                <a:spcAft>
                  <a:spcPct val="0"/>
                </a:spcAft>
                <a:defRPr/>
              </a:pP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Tên</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và</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thống</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kê</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mô</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tả</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những</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cảnh</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sát</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hi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sinh</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trong</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khi</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làm</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nhiệm</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vụ</a:t>
              </a:r>
              <a:endParaRPr lang="zh-CN" altLang="en-US"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endParaRPr>
            </a:p>
          </p:txBody>
        </p:sp>
      </p:grpSp>
      <p:sp>
        <p:nvSpPr>
          <p:cNvPr id="39" name="TextBox 8"/>
          <p:cNvSpPr txBox="1"/>
          <p:nvPr/>
        </p:nvSpPr>
        <p:spPr>
          <a:xfrm>
            <a:off x="4223808" y="171376"/>
            <a:ext cx="3744384" cy="923330"/>
          </a:xfrm>
          <a:prstGeom prst="rect">
            <a:avLst/>
          </a:prstGeom>
          <a:noFill/>
        </p:spPr>
        <p:txBody>
          <a:bodyPr wrap="square" lIns="0" tIns="0" rIns="0" bIns="0" rtlCol="0" anchor="ctr">
            <a:spAutoFit/>
          </a:bodyPr>
          <a:lstStyle/>
          <a:p>
            <a:pPr algn="ctr"/>
            <a:r>
              <a:rPr lang="en-US" altLang="zh-CN" sz="3000" b="1" dirty="0">
                <a:solidFill>
                  <a:schemeClr val="accent1"/>
                </a:solidFill>
                <a:ea typeface="Calibri" panose="020F0502020204030204" pitchFamily="34" charset="0"/>
                <a:cs typeface="Calibri" panose="020F0502020204030204" pitchFamily="34" charset="0"/>
                <a:sym typeface="Arial" panose="020B0604020202020204" pitchFamily="34" charset="0"/>
              </a:rPr>
              <a:t>MÔ TẢ DATABASE </a:t>
            </a:r>
          </a:p>
          <a:p>
            <a:pPr algn="ctr"/>
            <a:r>
              <a:rPr lang="en-US" altLang="zh-CN" sz="3000" b="1" dirty="0">
                <a:solidFill>
                  <a:schemeClr val="accent1"/>
                </a:solidFill>
                <a:ea typeface="Calibri" panose="020F0502020204030204" pitchFamily="34" charset="0"/>
                <a:cs typeface="Calibri" panose="020F0502020204030204" pitchFamily="34" charset="0"/>
                <a:sym typeface="Arial" panose="020B0604020202020204" pitchFamily="34" charset="0"/>
              </a:rPr>
              <a:t>POLICE VIOLENCE</a:t>
            </a:r>
            <a:endParaRPr lang="zh-CN" altLang="en-US" sz="3000" b="1" dirty="0">
              <a:solidFill>
                <a:schemeClr val="accent1"/>
              </a:solidFill>
              <a:ea typeface="Calibri" panose="020F0502020204030204" pitchFamily="34" charset="0"/>
              <a:cs typeface="Calibri" panose="020F0502020204030204" pitchFamily="34" charset="0"/>
              <a:sym typeface="Arial" panose="020B0604020202020204" pitchFamily="34" charset="0"/>
            </a:endParaRPr>
          </a:p>
        </p:txBody>
      </p:sp>
      <p:grpSp>
        <p:nvGrpSpPr>
          <p:cNvPr id="41" name="组合 40"/>
          <p:cNvGrpSpPr/>
          <p:nvPr/>
        </p:nvGrpSpPr>
        <p:grpSpPr>
          <a:xfrm>
            <a:off x="840370" y="671065"/>
            <a:ext cx="10511262" cy="0"/>
            <a:chOff x="1028775" y="591989"/>
            <a:chExt cx="11086097" cy="0"/>
          </a:xfrm>
        </p:grpSpPr>
        <p:cxnSp>
          <p:nvCxnSpPr>
            <p:cNvPr id="42" name="直接连接符 41"/>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F6B097D5-1567-4F33-BE66-A0BE72CE00B9}"/>
              </a:ext>
            </a:extLst>
          </p:cNvPr>
          <p:cNvSpPr txBox="1"/>
          <p:nvPr/>
        </p:nvSpPr>
        <p:spPr>
          <a:xfrm>
            <a:off x="685827" y="4207138"/>
            <a:ext cx="3396435" cy="574901"/>
          </a:xfrm>
          <a:prstGeom prst="rect">
            <a:avLst/>
          </a:prstGeom>
          <a:noFill/>
        </p:spPr>
        <p:txBody>
          <a:bodyPr wrap="square" rtlCol="0">
            <a:spAutoFit/>
          </a:bodyPr>
          <a:lstStyle/>
          <a:p>
            <a:pPr defTabSz="866943" fontAlgn="base">
              <a:lnSpc>
                <a:spcPct val="120000"/>
              </a:lnSpc>
              <a:spcBef>
                <a:spcPct val="0"/>
              </a:spcBef>
              <a:spcAft>
                <a:spcPct val="0"/>
              </a:spcAft>
              <a:defRPr/>
            </a:pPr>
            <a:r>
              <a:rPr lang="en-US" altLang="zh-CN" sz="2800" b="1"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Police_killing</a:t>
            </a:r>
            <a:endParaRPr lang="zh-CN" altLang="en-US" sz="2800" b="1"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endParaRPr>
          </a:p>
        </p:txBody>
      </p:sp>
      <p:sp>
        <p:nvSpPr>
          <p:cNvPr id="47" name="Rectangle 46">
            <a:extLst>
              <a:ext uri="{FF2B5EF4-FFF2-40B4-BE49-F238E27FC236}">
                <a16:creationId xmlns:a16="http://schemas.microsoft.com/office/drawing/2014/main" id="{F8DC0EEE-92D2-430B-AFDA-3DC37FED0BD1}"/>
              </a:ext>
            </a:extLst>
          </p:cNvPr>
          <p:cNvSpPr/>
          <p:nvPr/>
        </p:nvSpPr>
        <p:spPr>
          <a:xfrm>
            <a:off x="685827" y="4782039"/>
            <a:ext cx="4259322" cy="949171"/>
          </a:xfrm>
          <a:prstGeom prst="rect">
            <a:avLst/>
          </a:prstGeom>
        </p:spPr>
        <p:txBody>
          <a:bodyPr wrap="square">
            <a:spAutoFit/>
          </a:bodyPr>
          <a:lstStyle/>
          <a:p>
            <a:pPr algn="just" defTabSz="866943" fontAlgn="base">
              <a:lnSpc>
                <a:spcPct val="120000"/>
              </a:lnSpc>
              <a:spcBef>
                <a:spcPct val="0"/>
              </a:spcBef>
              <a:spcAft>
                <a:spcPct val="0"/>
              </a:spcAft>
              <a:defRPr/>
            </a:pP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Tên</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và</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thống</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kê</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mô</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tả</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những</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công</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dân</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bị</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cảnh</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sát</a:t>
            </a:r>
            <a:r>
              <a:rPr lang="en-US" altLang="zh-CN"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 </a:t>
            </a:r>
            <a:r>
              <a:rPr lang="en-US" altLang="zh-CN" sz="2400" dirty="0" err="1">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rPr>
              <a:t>giết</a:t>
            </a:r>
            <a:endParaRPr lang="zh-CN" altLang="en-US" sz="2400" dirty="0">
              <a:solidFill>
                <a:prstClr val="black">
                  <a:lumMod val="65000"/>
                  <a:lumOff val="35000"/>
                </a:prstClr>
              </a:solidFill>
              <a:latin typeface="Calibri" panose="020F0502020204030204" pitchFamily="34" charset="0"/>
              <a:ea typeface="Calibri" panose="020F0502020204030204" pitchFamily="34" charset="0"/>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0-#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0-#ppt_w/2"/>
                                          </p:val>
                                        </p:tav>
                                        <p:tav tm="100000">
                                          <p:val>
                                            <p:strVal val="#ppt_x"/>
                                          </p:val>
                                        </p:tav>
                                      </p:tavLst>
                                    </p:anim>
                                    <p:anim calcmode="lin" valueType="num">
                                      <p:cBhvr additive="base">
                                        <p:cTn id="3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6"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4041780" y="365188"/>
            <a:ext cx="4056969" cy="553998"/>
          </a:xfrm>
          <a:prstGeom prst="rect">
            <a:avLst/>
          </a:prstGeom>
          <a:noFill/>
        </p:spPr>
        <p:txBody>
          <a:bodyPr wrap="square" lIns="0" tIns="0" rIns="0" bIns="0" rtlCol="0" anchor="ctr">
            <a:spAutoFit/>
          </a:bodyPr>
          <a:lstStyle/>
          <a:p>
            <a:pPr algn="ctr"/>
            <a:r>
              <a:rPr lang="en-US" altLang="zh-CN" sz="3600" b="1" dirty="0">
                <a:solidFill>
                  <a:schemeClr val="accent1"/>
                </a:solidFill>
                <a:ea typeface="Calibri" panose="020F0502020204030204" pitchFamily="34" charset="0"/>
                <a:cs typeface="Arial" panose="020B0604020202020204" pitchFamily="34" charset="0"/>
                <a:sym typeface="Arial" panose="020B0604020202020204" pitchFamily="34" charset="0"/>
              </a:rPr>
              <a:t>BUS MATRIX</a:t>
            </a:r>
            <a:endParaRPr lang="vi-VN" altLang="zh-CN" sz="3600" b="1" dirty="0">
              <a:solidFill>
                <a:schemeClr val="accent1"/>
              </a:solidFill>
              <a:ea typeface="Calibri" panose="020F0502020204030204" pitchFamily="34" charset="0"/>
              <a:cs typeface="Arial" panose="020B0604020202020204" pitchFamily="34" charset="0"/>
              <a:sym typeface="Arial" panose="020B0604020202020204" pitchFamily="34" charset="0"/>
            </a:endParaRPr>
          </a:p>
        </p:txBody>
      </p:sp>
      <p:grpSp>
        <p:nvGrpSpPr>
          <p:cNvPr id="8" name="组合 7"/>
          <p:cNvGrpSpPr/>
          <p:nvPr/>
        </p:nvGrpSpPr>
        <p:grpSpPr>
          <a:xfrm>
            <a:off x="735956" y="561481"/>
            <a:ext cx="10668616" cy="0"/>
            <a:chOff x="862816" y="591989"/>
            <a:chExt cx="11252056" cy="0"/>
          </a:xfrm>
        </p:grpSpPr>
        <p:cxnSp>
          <p:nvCxnSpPr>
            <p:cNvPr id="3" name="直接连接符 2"/>
            <p:cNvCxnSpPr>
              <a:cxnSpLocks/>
            </p:cNvCxnSpPr>
            <p:nvPr/>
          </p:nvCxnSpPr>
          <p:spPr>
            <a:xfrm>
              <a:off x="862816" y="591989"/>
              <a:ext cx="37089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cxnSpLocks/>
            </p:cNvCxnSpPr>
            <p:nvPr/>
          </p:nvCxnSpPr>
          <p:spPr>
            <a:xfrm>
              <a:off x="8316187" y="591989"/>
              <a:ext cx="379868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C02263E0-5FE6-433F-AA8F-0FED4BA402BB}"/>
              </a:ext>
            </a:extLst>
          </p:cNvPr>
          <p:cNvPicPr>
            <a:picLocks noChangeAspect="1"/>
          </p:cNvPicPr>
          <p:nvPr/>
        </p:nvPicPr>
        <p:blipFill>
          <a:blip r:embed="rId3"/>
          <a:stretch>
            <a:fillRect/>
          </a:stretch>
        </p:blipFill>
        <p:spPr>
          <a:xfrm>
            <a:off x="275758" y="1608975"/>
            <a:ext cx="11640484" cy="2799643"/>
          </a:xfrm>
          <a:prstGeom prst="rect">
            <a:avLst/>
          </a:prstGeom>
        </p:spPr>
      </p:pic>
      <p:sp>
        <p:nvSpPr>
          <p:cNvPr id="12" name="Graphic 2">
            <a:extLst>
              <a:ext uri="{FF2B5EF4-FFF2-40B4-BE49-F238E27FC236}">
                <a16:creationId xmlns:a16="http://schemas.microsoft.com/office/drawing/2014/main" id="{7604253F-32AD-4621-AB51-24B76D6374FE}"/>
              </a:ext>
            </a:extLst>
          </p:cNvPr>
          <p:cNvSpPr/>
          <p:nvPr/>
        </p:nvSpPr>
        <p:spPr>
          <a:xfrm>
            <a:off x="0" y="4916557"/>
            <a:ext cx="7421217" cy="1941443"/>
          </a:xfrm>
          <a:custGeom>
            <a:avLst/>
            <a:gdLst>
              <a:gd name="connsiteX0" fmla="*/ 0 w 11391900"/>
              <a:gd name="connsiteY0" fmla="*/ 4108133 h 4114800"/>
              <a:gd name="connsiteX1" fmla="*/ 296228 w 11391900"/>
              <a:gd name="connsiteY1" fmla="*/ 3984308 h 4114800"/>
              <a:gd name="connsiteX2" fmla="*/ 345758 w 11391900"/>
              <a:gd name="connsiteY2" fmla="*/ 3928110 h 4114800"/>
              <a:gd name="connsiteX3" fmla="*/ 358140 w 11391900"/>
              <a:gd name="connsiteY3" fmla="*/ 3730943 h 4114800"/>
              <a:gd name="connsiteX4" fmla="*/ 449580 w 11391900"/>
              <a:gd name="connsiteY4" fmla="*/ 3489960 h 4114800"/>
              <a:gd name="connsiteX5" fmla="*/ 592455 w 11391900"/>
              <a:gd name="connsiteY5" fmla="*/ 3371850 h 4114800"/>
              <a:gd name="connsiteX6" fmla="*/ 639128 w 11391900"/>
              <a:gd name="connsiteY6" fmla="*/ 3268980 h 4114800"/>
              <a:gd name="connsiteX7" fmla="*/ 637223 w 11391900"/>
              <a:gd name="connsiteY7" fmla="*/ 3236595 h 4114800"/>
              <a:gd name="connsiteX8" fmla="*/ 758190 w 11391900"/>
              <a:gd name="connsiteY8" fmla="*/ 3212783 h 4114800"/>
              <a:gd name="connsiteX9" fmla="*/ 803910 w 11391900"/>
              <a:gd name="connsiteY9" fmla="*/ 3143250 h 4114800"/>
              <a:gd name="connsiteX10" fmla="*/ 761048 w 11391900"/>
              <a:gd name="connsiteY10" fmla="*/ 3012758 h 4114800"/>
              <a:gd name="connsiteX11" fmla="*/ 763905 w 11391900"/>
              <a:gd name="connsiteY11" fmla="*/ 2926080 h 4114800"/>
              <a:gd name="connsiteX12" fmla="*/ 767715 w 11391900"/>
              <a:gd name="connsiteY12" fmla="*/ 2865120 h 4114800"/>
              <a:gd name="connsiteX13" fmla="*/ 907733 w 11391900"/>
              <a:gd name="connsiteY13" fmla="*/ 2654618 h 4114800"/>
              <a:gd name="connsiteX14" fmla="*/ 1016318 w 11391900"/>
              <a:gd name="connsiteY14" fmla="*/ 2654618 h 4114800"/>
              <a:gd name="connsiteX15" fmla="*/ 1154430 w 11391900"/>
              <a:gd name="connsiteY15" fmla="*/ 2872740 h 4114800"/>
              <a:gd name="connsiteX16" fmla="*/ 1159193 w 11391900"/>
              <a:gd name="connsiteY16" fmla="*/ 2938463 h 4114800"/>
              <a:gd name="connsiteX17" fmla="*/ 1154430 w 11391900"/>
              <a:gd name="connsiteY17" fmla="*/ 3019425 h 4114800"/>
              <a:gd name="connsiteX18" fmla="*/ 1156335 w 11391900"/>
              <a:gd name="connsiteY18" fmla="*/ 3088958 h 4114800"/>
              <a:gd name="connsiteX19" fmla="*/ 1183005 w 11391900"/>
              <a:gd name="connsiteY19" fmla="*/ 3170873 h 4114800"/>
              <a:gd name="connsiteX20" fmla="*/ 1142048 w 11391900"/>
              <a:gd name="connsiteY20" fmla="*/ 3147060 h 4114800"/>
              <a:gd name="connsiteX21" fmla="*/ 1278255 w 11391900"/>
              <a:gd name="connsiteY21" fmla="*/ 3255645 h 4114800"/>
              <a:gd name="connsiteX22" fmla="*/ 1401128 w 11391900"/>
              <a:gd name="connsiteY22" fmla="*/ 3255645 h 4114800"/>
              <a:gd name="connsiteX23" fmla="*/ 1503998 w 11391900"/>
              <a:gd name="connsiteY23" fmla="*/ 3247073 h 4114800"/>
              <a:gd name="connsiteX24" fmla="*/ 1583055 w 11391900"/>
              <a:gd name="connsiteY24" fmla="*/ 3150870 h 4114800"/>
              <a:gd name="connsiteX25" fmla="*/ 1547813 w 11391900"/>
              <a:gd name="connsiteY25" fmla="*/ 3172778 h 4114800"/>
              <a:gd name="connsiteX26" fmla="*/ 1572578 w 11391900"/>
              <a:gd name="connsiteY26" fmla="*/ 3120390 h 4114800"/>
              <a:gd name="connsiteX27" fmla="*/ 1573530 w 11391900"/>
              <a:gd name="connsiteY27" fmla="*/ 3062288 h 4114800"/>
              <a:gd name="connsiteX28" fmla="*/ 1547813 w 11391900"/>
              <a:gd name="connsiteY28" fmla="*/ 3045143 h 4114800"/>
              <a:gd name="connsiteX29" fmla="*/ 1551623 w 11391900"/>
              <a:gd name="connsiteY29" fmla="*/ 3031808 h 4114800"/>
              <a:gd name="connsiteX30" fmla="*/ 1490663 w 11391900"/>
              <a:gd name="connsiteY30" fmla="*/ 3062288 h 4114800"/>
              <a:gd name="connsiteX31" fmla="*/ 1484948 w 11391900"/>
              <a:gd name="connsiteY31" fmla="*/ 3054668 h 4114800"/>
              <a:gd name="connsiteX32" fmla="*/ 1535430 w 11391900"/>
              <a:gd name="connsiteY32" fmla="*/ 3019425 h 4114800"/>
              <a:gd name="connsiteX33" fmla="*/ 1573530 w 11391900"/>
              <a:gd name="connsiteY33" fmla="*/ 2975610 h 4114800"/>
              <a:gd name="connsiteX34" fmla="*/ 1537335 w 11391900"/>
              <a:gd name="connsiteY34" fmla="*/ 2936558 h 4114800"/>
              <a:gd name="connsiteX35" fmla="*/ 1573530 w 11391900"/>
              <a:gd name="connsiteY35" fmla="*/ 2936558 h 4114800"/>
              <a:gd name="connsiteX36" fmla="*/ 1541145 w 11391900"/>
              <a:gd name="connsiteY36" fmla="*/ 2606040 h 4114800"/>
              <a:gd name="connsiteX37" fmla="*/ 1516380 w 11391900"/>
              <a:gd name="connsiteY37" fmla="*/ 2442210 h 4114800"/>
              <a:gd name="connsiteX38" fmla="*/ 1500188 w 11391900"/>
              <a:gd name="connsiteY38" fmla="*/ 2222183 h 4114800"/>
              <a:gd name="connsiteX39" fmla="*/ 1487805 w 11391900"/>
              <a:gd name="connsiteY39" fmla="*/ 2221230 h 4114800"/>
              <a:gd name="connsiteX40" fmla="*/ 1521143 w 11391900"/>
              <a:gd name="connsiteY40" fmla="*/ 2195513 h 4114800"/>
              <a:gd name="connsiteX41" fmla="*/ 1337310 w 11391900"/>
              <a:gd name="connsiteY41" fmla="*/ 1967865 h 4114800"/>
              <a:gd name="connsiteX42" fmla="*/ 1347788 w 11391900"/>
              <a:gd name="connsiteY42" fmla="*/ 1952625 h 4114800"/>
              <a:gd name="connsiteX43" fmla="*/ 1447800 w 11391900"/>
              <a:gd name="connsiteY43" fmla="*/ 2000250 h 4114800"/>
              <a:gd name="connsiteX44" fmla="*/ 1363980 w 11391900"/>
              <a:gd name="connsiteY44" fmla="*/ 1870710 h 4114800"/>
              <a:gd name="connsiteX45" fmla="*/ 1470660 w 11391900"/>
              <a:gd name="connsiteY45" fmla="*/ 1937385 h 4114800"/>
              <a:gd name="connsiteX46" fmla="*/ 1432560 w 11391900"/>
              <a:gd name="connsiteY46" fmla="*/ 1837373 h 4114800"/>
              <a:gd name="connsiteX47" fmla="*/ 1450658 w 11391900"/>
              <a:gd name="connsiteY47" fmla="*/ 1826895 h 4114800"/>
              <a:gd name="connsiteX48" fmla="*/ 1550670 w 11391900"/>
              <a:gd name="connsiteY48" fmla="*/ 1973580 h 4114800"/>
              <a:gd name="connsiteX49" fmla="*/ 1566863 w 11391900"/>
              <a:gd name="connsiteY49" fmla="*/ 1969770 h 4114800"/>
              <a:gd name="connsiteX50" fmla="*/ 1566863 w 11391900"/>
              <a:gd name="connsiteY50" fmla="*/ 1839278 h 4114800"/>
              <a:gd name="connsiteX51" fmla="*/ 1588770 w 11391900"/>
              <a:gd name="connsiteY51" fmla="*/ 1835468 h 4114800"/>
              <a:gd name="connsiteX52" fmla="*/ 1605915 w 11391900"/>
              <a:gd name="connsiteY52" fmla="*/ 1886903 h 4114800"/>
              <a:gd name="connsiteX53" fmla="*/ 1621155 w 11391900"/>
              <a:gd name="connsiteY53" fmla="*/ 2000250 h 4114800"/>
              <a:gd name="connsiteX54" fmla="*/ 1664970 w 11391900"/>
              <a:gd name="connsiteY54" fmla="*/ 2064068 h 4114800"/>
              <a:gd name="connsiteX55" fmla="*/ 1714500 w 11391900"/>
              <a:gd name="connsiteY55" fmla="*/ 2026920 h 4114800"/>
              <a:gd name="connsiteX56" fmla="*/ 1762125 w 11391900"/>
              <a:gd name="connsiteY56" fmla="*/ 2008823 h 4114800"/>
              <a:gd name="connsiteX57" fmla="*/ 1744028 w 11391900"/>
              <a:gd name="connsiteY57" fmla="*/ 2051685 h 4114800"/>
              <a:gd name="connsiteX58" fmla="*/ 1664018 w 11391900"/>
              <a:gd name="connsiteY58" fmla="*/ 2179320 h 4114800"/>
              <a:gd name="connsiteX59" fmla="*/ 1660208 w 11391900"/>
              <a:gd name="connsiteY59" fmla="*/ 2192655 h 4114800"/>
              <a:gd name="connsiteX60" fmla="*/ 1733550 w 11391900"/>
              <a:gd name="connsiteY60" fmla="*/ 2610803 h 4114800"/>
              <a:gd name="connsiteX61" fmla="*/ 1740218 w 11391900"/>
              <a:gd name="connsiteY61" fmla="*/ 2614613 h 4114800"/>
              <a:gd name="connsiteX62" fmla="*/ 1912620 w 11391900"/>
              <a:gd name="connsiteY62" fmla="*/ 2546033 h 4114800"/>
              <a:gd name="connsiteX63" fmla="*/ 1920240 w 11391900"/>
              <a:gd name="connsiteY63" fmla="*/ 2412683 h 4114800"/>
              <a:gd name="connsiteX64" fmla="*/ 1916430 w 11391900"/>
              <a:gd name="connsiteY64" fmla="*/ 2394585 h 4114800"/>
              <a:gd name="connsiteX65" fmla="*/ 1889760 w 11391900"/>
              <a:gd name="connsiteY65" fmla="*/ 2341245 h 4114800"/>
              <a:gd name="connsiteX66" fmla="*/ 1948815 w 11391900"/>
              <a:gd name="connsiteY66" fmla="*/ 2289810 h 4114800"/>
              <a:gd name="connsiteX67" fmla="*/ 2028825 w 11391900"/>
              <a:gd name="connsiteY67" fmla="*/ 2317433 h 4114800"/>
              <a:gd name="connsiteX68" fmla="*/ 2059305 w 11391900"/>
              <a:gd name="connsiteY68" fmla="*/ 2499360 h 4114800"/>
              <a:gd name="connsiteX69" fmla="*/ 2122170 w 11391900"/>
              <a:gd name="connsiteY69" fmla="*/ 2670810 h 4114800"/>
              <a:gd name="connsiteX70" fmla="*/ 2194560 w 11391900"/>
              <a:gd name="connsiteY70" fmla="*/ 2848928 h 4114800"/>
              <a:gd name="connsiteX71" fmla="*/ 2213610 w 11391900"/>
              <a:gd name="connsiteY71" fmla="*/ 2963228 h 4114800"/>
              <a:gd name="connsiteX72" fmla="*/ 2378393 w 11391900"/>
              <a:gd name="connsiteY72" fmla="*/ 2899410 h 4114800"/>
              <a:gd name="connsiteX73" fmla="*/ 2422208 w 11391900"/>
              <a:gd name="connsiteY73" fmla="*/ 2867025 h 4114800"/>
              <a:gd name="connsiteX74" fmla="*/ 2484120 w 11391900"/>
              <a:gd name="connsiteY74" fmla="*/ 2817495 h 4114800"/>
              <a:gd name="connsiteX75" fmla="*/ 2538413 w 11391900"/>
              <a:gd name="connsiteY75" fmla="*/ 2774633 h 4114800"/>
              <a:gd name="connsiteX76" fmla="*/ 2576513 w 11391900"/>
              <a:gd name="connsiteY76" fmla="*/ 2636520 h 4114800"/>
              <a:gd name="connsiteX77" fmla="*/ 2576513 w 11391900"/>
              <a:gd name="connsiteY77" fmla="*/ 2303145 h 4114800"/>
              <a:gd name="connsiteX78" fmla="*/ 2581275 w 11391900"/>
              <a:gd name="connsiteY78" fmla="*/ 2080260 h 4114800"/>
              <a:gd name="connsiteX79" fmla="*/ 2535555 w 11391900"/>
              <a:gd name="connsiteY79" fmla="*/ 1952625 h 4114800"/>
              <a:gd name="connsiteX80" fmla="*/ 2478405 w 11391900"/>
              <a:gd name="connsiteY80" fmla="*/ 1835468 h 4114800"/>
              <a:gd name="connsiteX81" fmla="*/ 2523173 w 11391900"/>
              <a:gd name="connsiteY81" fmla="*/ 1853565 h 4114800"/>
              <a:gd name="connsiteX82" fmla="*/ 2481263 w 11391900"/>
              <a:gd name="connsiteY82" fmla="*/ 1749743 h 4114800"/>
              <a:gd name="connsiteX83" fmla="*/ 2551748 w 11391900"/>
              <a:gd name="connsiteY83" fmla="*/ 1819275 h 4114800"/>
              <a:gd name="connsiteX84" fmla="*/ 2607945 w 11391900"/>
              <a:gd name="connsiteY84" fmla="*/ 1901190 h 4114800"/>
              <a:gd name="connsiteX85" fmla="*/ 2555558 w 11391900"/>
              <a:gd name="connsiteY85" fmla="*/ 1749743 h 4114800"/>
              <a:gd name="connsiteX86" fmla="*/ 2571750 w 11391900"/>
              <a:gd name="connsiteY86" fmla="*/ 1743075 h 4114800"/>
              <a:gd name="connsiteX87" fmla="*/ 2668905 w 11391900"/>
              <a:gd name="connsiteY87" fmla="*/ 1902143 h 4114800"/>
              <a:gd name="connsiteX88" fmla="*/ 2668905 w 11391900"/>
              <a:gd name="connsiteY88" fmla="*/ 1791653 h 4114800"/>
              <a:gd name="connsiteX89" fmla="*/ 2685098 w 11391900"/>
              <a:gd name="connsiteY89" fmla="*/ 1789748 h 4114800"/>
              <a:gd name="connsiteX90" fmla="*/ 2701290 w 11391900"/>
              <a:gd name="connsiteY90" fmla="*/ 1833563 h 4114800"/>
              <a:gd name="connsiteX91" fmla="*/ 2726055 w 11391900"/>
              <a:gd name="connsiteY91" fmla="*/ 1973580 h 4114800"/>
              <a:gd name="connsiteX92" fmla="*/ 2774633 w 11391900"/>
              <a:gd name="connsiteY92" fmla="*/ 2149793 h 4114800"/>
              <a:gd name="connsiteX93" fmla="*/ 2867025 w 11391900"/>
              <a:gd name="connsiteY93" fmla="*/ 2629853 h 4114800"/>
              <a:gd name="connsiteX94" fmla="*/ 2834640 w 11391900"/>
              <a:gd name="connsiteY94" fmla="*/ 2761298 h 4114800"/>
              <a:gd name="connsiteX95" fmla="*/ 2780348 w 11391900"/>
              <a:gd name="connsiteY95" fmla="*/ 2863215 h 4114800"/>
              <a:gd name="connsiteX96" fmla="*/ 2895600 w 11391900"/>
              <a:gd name="connsiteY96" fmla="*/ 2905125 h 4114800"/>
              <a:gd name="connsiteX97" fmla="*/ 2898458 w 11391900"/>
              <a:gd name="connsiteY97" fmla="*/ 2848928 h 4114800"/>
              <a:gd name="connsiteX98" fmla="*/ 3020378 w 11391900"/>
              <a:gd name="connsiteY98" fmla="*/ 2509838 h 4114800"/>
              <a:gd name="connsiteX99" fmla="*/ 3031808 w 11391900"/>
              <a:gd name="connsiteY99" fmla="*/ 2369820 h 4114800"/>
              <a:gd name="connsiteX100" fmla="*/ 3071813 w 11391900"/>
              <a:gd name="connsiteY100" fmla="*/ 2156460 h 4114800"/>
              <a:gd name="connsiteX101" fmla="*/ 3100388 w 11391900"/>
              <a:gd name="connsiteY101" fmla="*/ 1790700 h 4114800"/>
              <a:gd name="connsiteX102" fmla="*/ 3082290 w 11391900"/>
              <a:gd name="connsiteY102" fmla="*/ 1534478 h 4114800"/>
              <a:gd name="connsiteX103" fmla="*/ 3102293 w 11391900"/>
              <a:gd name="connsiteY103" fmla="*/ 1356360 h 4114800"/>
              <a:gd name="connsiteX104" fmla="*/ 3189923 w 11391900"/>
              <a:gd name="connsiteY104" fmla="*/ 827723 h 4114800"/>
              <a:gd name="connsiteX105" fmla="*/ 3209925 w 11391900"/>
              <a:gd name="connsiteY105" fmla="*/ 644843 h 4114800"/>
              <a:gd name="connsiteX106" fmla="*/ 3195638 w 11391900"/>
              <a:gd name="connsiteY106" fmla="*/ 561975 h 4114800"/>
              <a:gd name="connsiteX107" fmla="*/ 3226118 w 11391900"/>
              <a:gd name="connsiteY107" fmla="*/ 514350 h 4114800"/>
              <a:gd name="connsiteX108" fmla="*/ 3304223 w 11391900"/>
              <a:gd name="connsiteY108" fmla="*/ 450533 h 4114800"/>
              <a:gd name="connsiteX109" fmla="*/ 3325178 w 11391900"/>
              <a:gd name="connsiteY109" fmla="*/ 362903 h 4114800"/>
              <a:gd name="connsiteX110" fmla="*/ 3469005 w 11391900"/>
              <a:gd name="connsiteY110" fmla="*/ 161925 h 4114800"/>
              <a:gd name="connsiteX111" fmla="*/ 3589973 w 11391900"/>
              <a:gd name="connsiteY111" fmla="*/ 45720 h 4114800"/>
              <a:gd name="connsiteX112" fmla="*/ 3639503 w 11391900"/>
              <a:gd name="connsiteY112" fmla="*/ 0 h 4114800"/>
              <a:gd name="connsiteX113" fmla="*/ 3675698 w 11391900"/>
              <a:gd name="connsiteY113" fmla="*/ 194310 h 4114800"/>
              <a:gd name="connsiteX114" fmla="*/ 3638550 w 11391900"/>
              <a:gd name="connsiteY114" fmla="*/ 250508 h 4114800"/>
              <a:gd name="connsiteX115" fmla="*/ 3520440 w 11391900"/>
              <a:gd name="connsiteY115" fmla="*/ 286703 h 4114800"/>
              <a:gd name="connsiteX116" fmla="*/ 3452813 w 11391900"/>
              <a:gd name="connsiteY116" fmla="*/ 362903 h 4114800"/>
              <a:gd name="connsiteX117" fmla="*/ 3438525 w 11391900"/>
              <a:gd name="connsiteY117" fmla="*/ 476250 h 4114800"/>
              <a:gd name="connsiteX118" fmla="*/ 3459480 w 11391900"/>
              <a:gd name="connsiteY118" fmla="*/ 519113 h 4114800"/>
              <a:gd name="connsiteX119" fmla="*/ 3470910 w 11391900"/>
              <a:gd name="connsiteY119" fmla="*/ 566738 h 4114800"/>
              <a:gd name="connsiteX120" fmla="*/ 3453765 w 11391900"/>
              <a:gd name="connsiteY120" fmla="*/ 644843 h 4114800"/>
              <a:gd name="connsiteX121" fmla="*/ 3397568 w 11391900"/>
              <a:gd name="connsiteY121" fmla="*/ 1117283 h 4114800"/>
              <a:gd name="connsiteX122" fmla="*/ 3390900 w 11391900"/>
              <a:gd name="connsiteY122" fmla="*/ 1306830 h 4114800"/>
              <a:gd name="connsiteX123" fmla="*/ 3376613 w 11391900"/>
              <a:gd name="connsiteY123" fmla="*/ 1482090 h 4114800"/>
              <a:gd name="connsiteX124" fmla="*/ 3394710 w 11391900"/>
              <a:gd name="connsiteY124" fmla="*/ 1592580 h 4114800"/>
              <a:gd name="connsiteX125" fmla="*/ 3409950 w 11391900"/>
              <a:gd name="connsiteY125" fmla="*/ 1710690 h 4114800"/>
              <a:gd name="connsiteX126" fmla="*/ 3457575 w 11391900"/>
              <a:gd name="connsiteY126" fmla="*/ 1751648 h 4114800"/>
              <a:gd name="connsiteX127" fmla="*/ 3460433 w 11391900"/>
              <a:gd name="connsiteY127" fmla="*/ 1707833 h 4114800"/>
              <a:gd name="connsiteX128" fmla="*/ 3618548 w 11391900"/>
              <a:gd name="connsiteY128" fmla="*/ 1241108 h 4114800"/>
              <a:gd name="connsiteX129" fmla="*/ 3963353 w 11391900"/>
              <a:gd name="connsiteY129" fmla="*/ 1276350 h 4114800"/>
              <a:gd name="connsiteX130" fmla="*/ 4044315 w 11391900"/>
              <a:gd name="connsiteY130" fmla="*/ 1436370 h 4114800"/>
              <a:gd name="connsiteX131" fmla="*/ 4144328 w 11391900"/>
              <a:gd name="connsiteY131" fmla="*/ 1755458 h 4114800"/>
              <a:gd name="connsiteX132" fmla="*/ 4226243 w 11391900"/>
              <a:gd name="connsiteY132" fmla="*/ 1697355 h 4114800"/>
              <a:gd name="connsiteX133" fmla="*/ 4351020 w 11391900"/>
              <a:gd name="connsiteY133" fmla="*/ 1503998 h 4114800"/>
              <a:gd name="connsiteX134" fmla="*/ 4625340 w 11391900"/>
              <a:gd name="connsiteY134" fmla="*/ 1038225 h 4114800"/>
              <a:gd name="connsiteX135" fmla="*/ 4703445 w 11391900"/>
              <a:gd name="connsiteY135" fmla="*/ 887730 h 4114800"/>
              <a:gd name="connsiteX136" fmla="*/ 4729163 w 11391900"/>
              <a:gd name="connsiteY136" fmla="*/ 826770 h 4114800"/>
              <a:gd name="connsiteX137" fmla="*/ 4812030 w 11391900"/>
              <a:gd name="connsiteY137" fmla="*/ 785813 h 4114800"/>
              <a:gd name="connsiteX138" fmla="*/ 4895850 w 11391900"/>
              <a:gd name="connsiteY138" fmla="*/ 557213 h 4114800"/>
              <a:gd name="connsiteX139" fmla="*/ 4990148 w 11391900"/>
              <a:gd name="connsiteY139" fmla="*/ 365760 h 4114800"/>
              <a:gd name="connsiteX140" fmla="*/ 5065395 w 11391900"/>
              <a:gd name="connsiteY140" fmla="*/ 332423 h 4114800"/>
              <a:gd name="connsiteX141" fmla="*/ 5074920 w 11391900"/>
              <a:gd name="connsiteY141" fmla="*/ 346710 h 4114800"/>
              <a:gd name="connsiteX142" fmla="*/ 5044440 w 11391900"/>
              <a:gd name="connsiteY142" fmla="*/ 388620 h 4114800"/>
              <a:gd name="connsiteX143" fmla="*/ 5122545 w 11391900"/>
              <a:gd name="connsiteY143" fmla="*/ 523875 h 4114800"/>
              <a:gd name="connsiteX144" fmla="*/ 5040630 w 11391900"/>
              <a:gd name="connsiteY144" fmla="*/ 668655 h 4114800"/>
              <a:gd name="connsiteX145" fmla="*/ 4966335 w 11391900"/>
              <a:gd name="connsiteY145" fmla="*/ 787718 h 4114800"/>
              <a:gd name="connsiteX146" fmla="*/ 4987290 w 11391900"/>
              <a:gd name="connsiteY146" fmla="*/ 902018 h 4114800"/>
              <a:gd name="connsiteX147" fmla="*/ 4985385 w 11391900"/>
              <a:gd name="connsiteY147" fmla="*/ 963930 h 4114800"/>
              <a:gd name="connsiteX148" fmla="*/ 4868228 w 11391900"/>
              <a:gd name="connsiteY148" fmla="*/ 1094423 h 4114800"/>
              <a:gd name="connsiteX149" fmla="*/ 4697730 w 11391900"/>
              <a:gd name="connsiteY149" fmla="*/ 1450658 h 4114800"/>
              <a:gd name="connsiteX150" fmla="*/ 4668203 w 11391900"/>
              <a:gd name="connsiteY150" fmla="*/ 1535430 h 4114800"/>
              <a:gd name="connsiteX151" fmla="*/ 4581525 w 11391900"/>
              <a:gd name="connsiteY151" fmla="*/ 1799273 h 4114800"/>
              <a:gd name="connsiteX152" fmla="*/ 4495800 w 11391900"/>
              <a:gd name="connsiteY152" fmla="*/ 1911668 h 4114800"/>
              <a:gd name="connsiteX153" fmla="*/ 4367213 w 11391900"/>
              <a:gd name="connsiteY153" fmla="*/ 2117408 h 4114800"/>
              <a:gd name="connsiteX154" fmla="*/ 4229100 w 11391900"/>
              <a:gd name="connsiteY154" fmla="*/ 2320290 h 4114800"/>
              <a:gd name="connsiteX155" fmla="*/ 4211955 w 11391900"/>
              <a:gd name="connsiteY155" fmla="*/ 2498408 h 4114800"/>
              <a:gd name="connsiteX156" fmla="*/ 4366260 w 11391900"/>
              <a:gd name="connsiteY156" fmla="*/ 2188845 h 4114800"/>
              <a:gd name="connsiteX157" fmla="*/ 4408170 w 11391900"/>
              <a:gd name="connsiteY157" fmla="*/ 2194560 h 4114800"/>
              <a:gd name="connsiteX158" fmla="*/ 4467225 w 11391900"/>
              <a:gd name="connsiteY158" fmla="*/ 2022158 h 4114800"/>
              <a:gd name="connsiteX159" fmla="*/ 4537710 w 11391900"/>
              <a:gd name="connsiteY159" fmla="*/ 1891665 h 4114800"/>
              <a:gd name="connsiteX160" fmla="*/ 4593908 w 11391900"/>
              <a:gd name="connsiteY160" fmla="*/ 1872615 h 4114800"/>
              <a:gd name="connsiteX161" fmla="*/ 4575810 w 11391900"/>
              <a:gd name="connsiteY161" fmla="*/ 1908810 h 4114800"/>
              <a:gd name="connsiteX162" fmla="*/ 4565333 w 11391900"/>
              <a:gd name="connsiteY162" fmla="*/ 2114550 h 4114800"/>
              <a:gd name="connsiteX163" fmla="*/ 4499610 w 11391900"/>
              <a:gd name="connsiteY163" fmla="*/ 2234565 h 4114800"/>
              <a:gd name="connsiteX164" fmla="*/ 4523423 w 11391900"/>
              <a:gd name="connsiteY164" fmla="*/ 2273618 h 4114800"/>
              <a:gd name="connsiteX165" fmla="*/ 4519613 w 11391900"/>
              <a:gd name="connsiteY165" fmla="*/ 2329815 h 4114800"/>
              <a:gd name="connsiteX166" fmla="*/ 4420553 w 11391900"/>
              <a:gd name="connsiteY166" fmla="*/ 2447925 h 4114800"/>
              <a:gd name="connsiteX167" fmla="*/ 4670108 w 11391900"/>
              <a:gd name="connsiteY167" fmla="*/ 2671763 h 4114800"/>
              <a:gd name="connsiteX168" fmla="*/ 4691063 w 11391900"/>
              <a:gd name="connsiteY168" fmla="*/ 2521268 h 4114800"/>
              <a:gd name="connsiteX169" fmla="*/ 4815840 w 11391900"/>
              <a:gd name="connsiteY169" fmla="*/ 2233613 h 4114800"/>
              <a:gd name="connsiteX170" fmla="*/ 4862513 w 11391900"/>
              <a:gd name="connsiteY170" fmla="*/ 2125028 h 4114800"/>
              <a:gd name="connsiteX171" fmla="*/ 4889183 w 11391900"/>
              <a:gd name="connsiteY171" fmla="*/ 2085975 h 4114800"/>
              <a:gd name="connsiteX172" fmla="*/ 4918710 w 11391900"/>
              <a:gd name="connsiteY172" fmla="*/ 2038350 h 4114800"/>
              <a:gd name="connsiteX173" fmla="*/ 4921568 w 11391900"/>
              <a:gd name="connsiteY173" fmla="*/ 2029778 h 4114800"/>
              <a:gd name="connsiteX174" fmla="*/ 5007293 w 11391900"/>
              <a:gd name="connsiteY174" fmla="*/ 1945005 h 4114800"/>
              <a:gd name="connsiteX175" fmla="*/ 5073968 w 11391900"/>
              <a:gd name="connsiteY175" fmla="*/ 1985010 h 4114800"/>
              <a:gd name="connsiteX176" fmla="*/ 4971098 w 11391900"/>
              <a:gd name="connsiteY176" fmla="*/ 1762125 h 4114800"/>
              <a:gd name="connsiteX177" fmla="*/ 4978718 w 11391900"/>
              <a:gd name="connsiteY177" fmla="*/ 1756410 h 4114800"/>
              <a:gd name="connsiteX178" fmla="*/ 5011103 w 11391900"/>
              <a:gd name="connsiteY178" fmla="*/ 1775460 h 4114800"/>
              <a:gd name="connsiteX179" fmla="*/ 4971098 w 11391900"/>
              <a:gd name="connsiteY179" fmla="*/ 1672590 h 4114800"/>
              <a:gd name="connsiteX180" fmla="*/ 4985385 w 11391900"/>
              <a:gd name="connsiteY180" fmla="*/ 1664970 h 4114800"/>
              <a:gd name="connsiteX181" fmla="*/ 5093970 w 11391900"/>
              <a:gd name="connsiteY181" fmla="*/ 1816418 h 4114800"/>
              <a:gd name="connsiteX182" fmla="*/ 5043488 w 11391900"/>
              <a:gd name="connsiteY182" fmla="*/ 1665923 h 4114800"/>
              <a:gd name="connsiteX183" fmla="*/ 5059680 w 11391900"/>
              <a:gd name="connsiteY183" fmla="*/ 1659255 h 4114800"/>
              <a:gd name="connsiteX184" fmla="*/ 5145405 w 11391900"/>
              <a:gd name="connsiteY184" fmla="*/ 1818323 h 4114800"/>
              <a:gd name="connsiteX185" fmla="*/ 5157788 w 11391900"/>
              <a:gd name="connsiteY185" fmla="*/ 1815465 h 4114800"/>
              <a:gd name="connsiteX186" fmla="*/ 5157788 w 11391900"/>
              <a:gd name="connsiteY186" fmla="*/ 1707833 h 4114800"/>
              <a:gd name="connsiteX187" fmla="*/ 5174933 w 11391900"/>
              <a:gd name="connsiteY187" fmla="*/ 1705928 h 4114800"/>
              <a:gd name="connsiteX188" fmla="*/ 5261610 w 11391900"/>
              <a:gd name="connsiteY188" fmla="*/ 2075498 h 4114800"/>
              <a:gd name="connsiteX189" fmla="*/ 5354003 w 11391900"/>
              <a:gd name="connsiteY189" fmla="*/ 2456498 h 4114800"/>
              <a:gd name="connsiteX190" fmla="*/ 5445443 w 11391900"/>
              <a:gd name="connsiteY190" fmla="*/ 2404110 h 4114800"/>
              <a:gd name="connsiteX191" fmla="*/ 5576888 w 11391900"/>
              <a:gd name="connsiteY191" fmla="*/ 2105025 h 4114800"/>
              <a:gd name="connsiteX192" fmla="*/ 5715953 w 11391900"/>
              <a:gd name="connsiteY192" fmla="*/ 1950720 h 4114800"/>
              <a:gd name="connsiteX193" fmla="*/ 5759768 w 11391900"/>
              <a:gd name="connsiteY193" fmla="*/ 1983105 h 4114800"/>
              <a:gd name="connsiteX194" fmla="*/ 5781675 w 11391900"/>
              <a:gd name="connsiteY194" fmla="*/ 2031683 h 4114800"/>
              <a:gd name="connsiteX195" fmla="*/ 5685473 w 11391900"/>
              <a:gd name="connsiteY195" fmla="*/ 2133600 h 4114800"/>
              <a:gd name="connsiteX196" fmla="*/ 5648325 w 11391900"/>
              <a:gd name="connsiteY196" fmla="*/ 2173605 h 4114800"/>
              <a:gd name="connsiteX197" fmla="*/ 5584508 w 11391900"/>
              <a:gd name="connsiteY197" fmla="*/ 2485073 h 4114800"/>
              <a:gd name="connsiteX198" fmla="*/ 5692140 w 11391900"/>
              <a:gd name="connsiteY198" fmla="*/ 2424113 h 4114800"/>
              <a:gd name="connsiteX199" fmla="*/ 5832158 w 11391900"/>
              <a:gd name="connsiteY199" fmla="*/ 2433638 h 4114800"/>
              <a:gd name="connsiteX200" fmla="*/ 5946458 w 11391900"/>
              <a:gd name="connsiteY200" fmla="*/ 2639378 h 4114800"/>
              <a:gd name="connsiteX201" fmla="*/ 5955030 w 11391900"/>
              <a:gd name="connsiteY201" fmla="*/ 2718435 h 4114800"/>
              <a:gd name="connsiteX202" fmla="*/ 5958840 w 11391900"/>
              <a:gd name="connsiteY202" fmla="*/ 2755583 h 4114800"/>
              <a:gd name="connsiteX203" fmla="*/ 5969318 w 11391900"/>
              <a:gd name="connsiteY203" fmla="*/ 2923223 h 4114800"/>
              <a:gd name="connsiteX204" fmla="*/ 5973128 w 11391900"/>
              <a:gd name="connsiteY204" fmla="*/ 2941320 h 4114800"/>
              <a:gd name="connsiteX205" fmla="*/ 5941695 w 11391900"/>
              <a:gd name="connsiteY205" fmla="*/ 2918460 h 4114800"/>
              <a:gd name="connsiteX206" fmla="*/ 6155055 w 11391900"/>
              <a:gd name="connsiteY206" fmla="*/ 3033713 h 4114800"/>
              <a:gd name="connsiteX207" fmla="*/ 6198870 w 11391900"/>
              <a:gd name="connsiteY207" fmla="*/ 2836545 h 4114800"/>
              <a:gd name="connsiteX208" fmla="*/ 6194108 w 11391900"/>
              <a:gd name="connsiteY208" fmla="*/ 2810828 h 4114800"/>
              <a:gd name="connsiteX209" fmla="*/ 5988368 w 11391900"/>
              <a:gd name="connsiteY209" fmla="*/ 2424113 h 4114800"/>
              <a:gd name="connsiteX210" fmla="*/ 5801678 w 11391900"/>
              <a:gd name="connsiteY210" fmla="*/ 1780223 h 4114800"/>
              <a:gd name="connsiteX211" fmla="*/ 5795963 w 11391900"/>
              <a:gd name="connsiteY211" fmla="*/ 1685925 h 4114800"/>
              <a:gd name="connsiteX212" fmla="*/ 5772150 w 11391900"/>
              <a:gd name="connsiteY212" fmla="*/ 1621155 h 4114800"/>
              <a:gd name="connsiteX213" fmla="*/ 5765483 w 11391900"/>
              <a:gd name="connsiteY213" fmla="*/ 1604963 h 4114800"/>
              <a:gd name="connsiteX214" fmla="*/ 5826443 w 11391900"/>
              <a:gd name="connsiteY214" fmla="*/ 1529715 h 4114800"/>
              <a:gd name="connsiteX215" fmla="*/ 5904548 w 11391900"/>
              <a:gd name="connsiteY215" fmla="*/ 1551623 h 4114800"/>
              <a:gd name="connsiteX216" fmla="*/ 5940743 w 11391900"/>
              <a:gd name="connsiteY216" fmla="*/ 1737360 h 4114800"/>
              <a:gd name="connsiteX217" fmla="*/ 5975033 w 11391900"/>
              <a:gd name="connsiteY217" fmla="*/ 1975485 h 4114800"/>
              <a:gd name="connsiteX218" fmla="*/ 6190298 w 11391900"/>
              <a:gd name="connsiteY218" fmla="*/ 2372678 h 4114800"/>
              <a:gd name="connsiteX219" fmla="*/ 6345555 w 11391900"/>
              <a:gd name="connsiteY219" fmla="*/ 2530793 h 4114800"/>
              <a:gd name="connsiteX220" fmla="*/ 6471285 w 11391900"/>
              <a:gd name="connsiteY220" fmla="*/ 2622233 h 4114800"/>
              <a:gd name="connsiteX221" fmla="*/ 6460808 w 11391900"/>
              <a:gd name="connsiteY221" fmla="*/ 2510790 h 4114800"/>
              <a:gd name="connsiteX222" fmla="*/ 6577013 w 11391900"/>
              <a:gd name="connsiteY222" fmla="*/ 2115503 h 4114800"/>
              <a:gd name="connsiteX223" fmla="*/ 6669405 w 11391900"/>
              <a:gd name="connsiteY223" fmla="*/ 2107883 h 4114800"/>
              <a:gd name="connsiteX224" fmla="*/ 6853238 w 11391900"/>
              <a:gd name="connsiteY224" fmla="*/ 2358390 h 4114800"/>
              <a:gd name="connsiteX225" fmla="*/ 6837998 w 11391900"/>
              <a:gd name="connsiteY225" fmla="*/ 2502218 h 4114800"/>
              <a:gd name="connsiteX226" fmla="*/ 6786563 w 11391900"/>
              <a:gd name="connsiteY226" fmla="*/ 2687003 h 4114800"/>
              <a:gd name="connsiteX227" fmla="*/ 7102793 w 11391900"/>
              <a:gd name="connsiteY227" fmla="*/ 2782253 h 4114800"/>
              <a:gd name="connsiteX228" fmla="*/ 7114223 w 11391900"/>
              <a:gd name="connsiteY228" fmla="*/ 2506028 h 4114800"/>
              <a:gd name="connsiteX229" fmla="*/ 7398068 w 11391900"/>
              <a:gd name="connsiteY229" fmla="*/ 2425065 h 4114800"/>
              <a:gd name="connsiteX230" fmla="*/ 7483793 w 11391900"/>
              <a:gd name="connsiteY230" fmla="*/ 2621280 h 4114800"/>
              <a:gd name="connsiteX231" fmla="*/ 7489508 w 11391900"/>
              <a:gd name="connsiteY231" fmla="*/ 2682240 h 4114800"/>
              <a:gd name="connsiteX232" fmla="*/ 7484745 w 11391900"/>
              <a:gd name="connsiteY232" fmla="*/ 2758440 h 4114800"/>
              <a:gd name="connsiteX233" fmla="*/ 7484745 w 11391900"/>
              <a:gd name="connsiteY233" fmla="*/ 2827973 h 4114800"/>
              <a:gd name="connsiteX234" fmla="*/ 7513320 w 11391900"/>
              <a:gd name="connsiteY234" fmla="*/ 2913698 h 4114800"/>
              <a:gd name="connsiteX235" fmla="*/ 7479983 w 11391900"/>
              <a:gd name="connsiteY235" fmla="*/ 2890838 h 4114800"/>
              <a:gd name="connsiteX236" fmla="*/ 7664768 w 11391900"/>
              <a:gd name="connsiteY236" fmla="*/ 3004185 h 4114800"/>
              <a:gd name="connsiteX237" fmla="*/ 7580948 w 11391900"/>
              <a:gd name="connsiteY237" fmla="*/ 2889885 h 4114800"/>
              <a:gd name="connsiteX238" fmla="*/ 7564755 w 11391900"/>
              <a:gd name="connsiteY238" fmla="*/ 2822258 h 4114800"/>
              <a:gd name="connsiteX239" fmla="*/ 7565708 w 11391900"/>
              <a:gd name="connsiteY239" fmla="*/ 2740343 h 4114800"/>
              <a:gd name="connsiteX240" fmla="*/ 7413308 w 11391900"/>
              <a:gd name="connsiteY240" fmla="*/ 1953578 h 4114800"/>
              <a:gd name="connsiteX241" fmla="*/ 7388543 w 11391900"/>
              <a:gd name="connsiteY241" fmla="*/ 1734503 h 4114800"/>
              <a:gd name="connsiteX242" fmla="*/ 7387590 w 11391900"/>
              <a:gd name="connsiteY242" fmla="*/ 1578293 h 4114800"/>
              <a:gd name="connsiteX243" fmla="*/ 7400925 w 11391900"/>
              <a:gd name="connsiteY243" fmla="*/ 1576388 h 4114800"/>
              <a:gd name="connsiteX244" fmla="*/ 7428548 w 11391900"/>
              <a:gd name="connsiteY244" fmla="*/ 1676400 h 4114800"/>
              <a:gd name="connsiteX245" fmla="*/ 7476173 w 11391900"/>
              <a:gd name="connsiteY245" fmla="*/ 1475423 h 4114800"/>
              <a:gd name="connsiteX246" fmla="*/ 7505700 w 11391900"/>
              <a:gd name="connsiteY246" fmla="*/ 1656398 h 4114800"/>
              <a:gd name="connsiteX247" fmla="*/ 7618095 w 11391900"/>
              <a:gd name="connsiteY247" fmla="*/ 2284095 h 4114800"/>
              <a:gd name="connsiteX248" fmla="*/ 7651433 w 11391900"/>
              <a:gd name="connsiteY248" fmla="*/ 2430780 h 4114800"/>
              <a:gd name="connsiteX249" fmla="*/ 7720965 w 11391900"/>
              <a:gd name="connsiteY249" fmla="*/ 2641283 h 4114800"/>
              <a:gd name="connsiteX250" fmla="*/ 7794308 w 11391900"/>
              <a:gd name="connsiteY250" fmla="*/ 2776538 h 4114800"/>
              <a:gd name="connsiteX251" fmla="*/ 7808595 w 11391900"/>
              <a:gd name="connsiteY251" fmla="*/ 2772728 h 4114800"/>
              <a:gd name="connsiteX252" fmla="*/ 7808595 w 11391900"/>
              <a:gd name="connsiteY252" fmla="*/ 2728913 h 4114800"/>
              <a:gd name="connsiteX253" fmla="*/ 8019098 w 11391900"/>
              <a:gd name="connsiteY253" fmla="*/ 2540318 h 4114800"/>
              <a:gd name="connsiteX254" fmla="*/ 8166735 w 11391900"/>
              <a:gd name="connsiteY254" fmla="*/ 2683193 h 4114800"/>
              <a:gd name="connsiteX255" fmla="*/ 8162925 w 11391900"/>
              <a:gd name="connsiteY255" fmla="*/ 2823210 h 4114800"/>
              <a:gd name="connsiteX256" fmla="*/ 8162925 w 11391900"/>
              <a:gd name="connsiteY256" fmla="*/ 2873693 h 4114800"/>
              <a:gd name="connsiteX257" fmla="*/ 8178165 w 11391900"/>
              <a:gd name="connsiteY257" fmla="*/ 2875598 h 4114800"/>
              <a:gd name="connsiteX258" fmla="*/ 8213408 w 11391900"/>
              <a:gd name="connsiteY258" fmla="*/ 2747963 h 4114800"/>
              <a:gd name="connsiteX259" fmla="*/ 8350568 w 11391900"/>
              <a:gd name="connsiteY259" fmla="*/ 2209800 h 4114800"/>
              <a:gd name="connsiteX260" fmla="*/ 8329613 w 11391900"/>
              <a:gd name="connsiteY260" fmla="*/ 1896428 h 4114800"/>
              <a:gd name="connsiteX261" fmla="*/ 8309610 w 11391900"/>
              <a:gd name="connsiteY261" fmla="*/ 1830705 h 4114800"/>
              <a:gd name="connsiteX262" fmla="*/ 8323898 w 11391900"/>
              <a:gd name="connsiteY262" fmla="*/ 1823085 h 4114800"/>
              <a:gd name="connsiteX263" fmla="*/ 8379143 w 11391900"/>
              <a:gd name="connsiteY263" fmla="*/ 1913573 h 4114800"/>
              <a:gd name="connsiteX264" fmla="*/ 8454390 w 11391900"/>
              <a:gd name="connsiteY264" fmla="*/ 1706880 h 4114800"/>
              <a:gd name="connsiteX265" fmla="*/ 8469630 w 11391900"/>
              <a:gd name="connsiteY265" fmla="*/ 1707833 h 4114800"/>
              <a:gd name="connsiteX266" fmla="*/ 8461057 w 11391900"/>
              <a:gd name="connsiteY266" fmla="*/ 1851660 h 4114800"/>
              <a:gd name="connsiteX267" fmla="*/ 8471535 w 11391900"/>
              <a:gd name="connsiteY267" fmla="*/ 1854518 h 4114800"/>
              <a:gd name="connsiteX268" fmla="*/ 8512493 w 11391900"/>
              <a:gd name="connsiteY268" fmla="*/ 1715453 h 4114800"/>
              <a:gd name="connsiteX269" fmla="*/ 8530590 w 11391900"/>
              <a:gd name="connsiteY269" fmla="*/ 1719263 h 4114800"/>
              <a:gd name="connsiteX270" fmla="*/ 8510588 w 11391900"/>
              <a:gd name="connsiteY270" fmla="*/ 1856423 h 4114800"/>
              <a:gd name="connsiteX271" fmla="*/ 8515350 w 11391900"/>
              <a:gd name="connsiteY271" fmla="*/ 1858328 h 4114800"/>
              <a:gd name="connsiteX272" fmla="*/ 8560118 w 11391900"/>
              <a:gd name="connsiteY272" fmla="*/ 1744028 h 4114800"/>
              <a:gd name="connsiteX273" fmla="*/ 8573452 w 11391900"/>
              <a:gd name="connsiteY273" fmla="*/ 1747838 h 4114800"/>
              <a:gd name="connsiteX274" fmla="*/ 8540115 w 11391900"/>
              <a:gd name="connsiteY274" fmla="*/ 1907858 h 4114800"/>
              <a:gd name="connsiteX275" fmla="*/ 8590598 w 11391900"/>
              <a:gd name="connsiteY275" fmla="*/ 1830705 h 4114800"/>
              <a:gd name="connsiteX276" fmla="*/ 8603932 w 11391900"/>
              <a:gd name="connsiteY276" fmla="*/ 1835468 h 4114800"/>
              <a:gd name="connsiteX277" fmla="*/ 8579168 w 11391900"/>
              <a:gd name="connsiteY277" fmla="*/ 1897380 h 4114800"/>
              <a:gd name="connsiteX278" fmla="*/ 8467725 w 11391900"/>
              <a:gd name="connsiteY278" fmla="*/ 2172653 h 4114800"/>
              <a:gd name="connsiteX279" fmla="*/ 8390573 w 11391900"/>
              <a:gd name="connsiteY279" fmla="*/ 2539365 h 4114800"/>
              <a:gd name="connsiteX280" fmla="*/ 8378190 w 11391900"/>
              <a:gd name="connsiteY280" fmla="*/ 2732723 h 4114800"/>
              <a:gd name="connsiteX281" fmla="*/ 8378190 w 11391900"/>
              <a:gd name="connsiteY281" fmla="*/ 3044190 h 4114800"/>
              <a:gd name="connsiteX282" fmla="*/ 8321040 w 11391900"/>
              <a:gd name="connsiteY282" fmla="*/ 3291840 h 4114800"/>
              <a:gd name="connsiteX283" fmla="*/ 8514398 w 11391900"/>
              <a:gd name="connsiteY283" fmla="*/ 3252788 h 4114800"/>
              <a:gd name="connsiteX284" fmla="*/ 8454390 w 11391900"/>
              <a:gd name="connsiteY284" fmla="*/ 3075623 h 4114800"/>
              <a:gd name="connsiteX285" fmla="*/ 8444865 w 11391900"/>
              <a:gd name="connsiteY285" fmla="*/ 3015615 h 4114800"/>
              <a:gd name="connsiteX286" fmla="*/ 8462010 w 11391900"/>
              <a:gd name="connsiteY286" fmla="*/ 2862263 h 4114800"/>
              <a:gd name="connsiteX287" fmla="*/ 8618220 w 11391900"/>
              <a:gd name="connsiteY287" fmla="*/ 2702243 h 4114800"/>
              <a:gd name="connsiteX288" fmla="*/ 8780145 w 11391900"/>
              <a:gd name="connsiteY288" fmla="*/ 2759393 h 4114800"/>
              <a:gd name="connsiteX289" fmla="*/ 8845868 w 11391900"/>
              <a:gd name="connsiteY289" fmla="*/ 2931795 h 4114800"/>
              <a:gd name="connsiteX290" fmla="*/ 8853488 w 11391900"/>
              <a:gd name="connsiteY290" fmla="*/ 3006090 h 4114800"/>
              <a:gd name="connsiteX291" fmla="*/ 8857298 w 11391900"/>
              <a:gd name="connsiteY291" fmla="*/ 3047048 h 4114800"/>
              <a:gd name="connsiteX292" fmla="*/ 8862060 w 11391900"/>
              <a:gd name="connsiteY292" fmla="*/ 3191828 h 4114800"/>
              <a:gd name="connsiteX293" fmla="*/ 8873490 w 11391900"/>
              <a:gd name="connsiteY293" fmla="*/ 3228975 h 4114800"/>
              <a:gd name="connsiteX294" fmla="*/ 8842057 w 11391900"/>
              <a:gd name="connsiteY294" fmla="*/ 3207068 h 4114800"/>
              <a:gd name="connsiteX295" fmla="*/ 8833485 w 11391900"/>
              <a:gd name="connsiteY295" fmla="*/ 3213735 h 4114800"/>
              <a:gd name="connsiteX296" fmla="*/ 8870632 w 11391900"/>
              <a:gd name="connsiteY296" fmla="*/ 3269933 h 4114800"/>
              <a:gd name="connsiteX297" fmla="*/ 8880157 w 11391900"/>
              <a:gd name="connsiteY297" fmla="*/ 3267075 h 4114800"/>
              <a:gd name="connsiteX298" fmla="*/ 8880157 w 11391900"/>
              <a:gd name="connsiteY298" fmla="*/ 3157538 h 4114800"/>
              <a:gd name="connsiteX299" fmla="*/ 8866823 w 11391900"/>
              <a:gd name="connsiteY299" fmla="*/ 2982278 h 4114800"/>
              <a:gd name="connsiteX300" fmla="*/ 8888730 w 11391900"/>
              <a:gd name="connsiteY300" fmla="*/ 2808923 h 4114800"/>
              <a:gd name="connsiteX301" fmla="*/ 8964930 w 11391900"/>
              <a:gd name="connsiteY301" fmla="*/ 2303145 h 4114800"/>
              <a:gd name="connsiteX302" fmla="*/ 8952548 w 11391900"/>
              <a:gd name="connsiteY302" fmla="*/ 2202180 h 4114800"/>
              <a:gd name="connsiteX303" fmla="*/ 8956357 w 11391900"/>
              <a:gd name="connsiteY303" fmla="*/ 2198370 h 4114800"/>
              <a:gd name="connsiteX304" fmla="*/ 9048750 w 11391900"/>
              <a:gd name="connsiteY304" fmla="*/ 2102168 h 4114800"/>
              <a:gd name="connsiteX305" fmla="*/ 9054465 w 11391900"/>
              <a:gd name="connsiteY305" fmla="*/ 2074545 h 4114800"/>
              <a:gd name="connsiteX306" fmla="*/ 9144952 w 11391900"/>
              <a:gd name="connsiteY306" fmla="*/ 1933575 h 4114800"/>
              <a:gd name="connsiteX307" fmla="*/ 9258300 w 11391900"/>
              <a:gd name="connsiteY307" fmla="*/ 1830705 h 4114800"/>
              <a:gd name="connsiteX308" fmla="*/ 9293543 w 11391900"/>
              <a:gd name="connsiteY308" fmla="*/ 1805940 h 4114800"/>
              <a:gd name="connsiteX309" fmla="*/ 9319260 w 11391900"/>
              <a:gd name="connsiteY309" fmla="*/ 1937385 h 4114800"/>
              <a:gd name="connsiteX310" fmla="*/ 9282112 w 11391900"/>
              <a:gd name="connsiteY310" fmla="*/ 1995488 h 4114800"/>
              <a:gd name="connsiteX311" fmla="*/ 9259252 w 11391900"/>
              <a:gd name="connsiteY311" fmla="*/ 2002155 h 4114800"/>
              <a:gd name="connsiteX312" fmla="*/ 9139238 w 11391900"/>
              <a:gd name="connsiteY312" fmla="*/ 2163128 h 4114800"/>
              <a:gd name="connsiteX313" fmla="*/ 9139238 w 11391900"/>
              <a:gd name="connsiteY313" fmla="*/ 2181225 h 4114800"/>
              <a:gd name="connsiteX314" fmla="*/ 9146857 w 11391900"/>
              <a:gd name="connsiteY314" fmla="*/ 2326005 h 4114800"/>
              <a:gd name="connsiteX315" fmla="*/ 9133523 w 11391900"/>
              <a:gd name="connsiteY315" fmla="*/ 2461260 h 4114800"/>
              <a:gd name="connsiteX316" fmla="*/ 9103043 w 11391900"/>
              <a:gd name="connsiteY316" fmla="*/ 2748915 h 4114800"/>
              <a:gd name="connsiteX317" fmla="*/ 9090660 w 11391900"/>
              <a:gd name="connsiteY317" fmla="*/ 2952750 h 4114800"/>
              <a:gd name="connsiteX318" fmla="*/ 9102090 w 11391900"/>
              <a:gd name="connsiteY318" fmla="*/ 3012758 h 4114800"/>
              <a:gd name="connsiteX319" fmla="*/ 9114473 w 11391900"/>
              <a:gd name="connsiteY319" fmla="*/ 3043238 h 4114800"/>
              <a:gd name="connsiteX320" fmla="*/ 9140190 w 11391900"/>
              <a:gd name="connsiteY320" fmla="*/ 3162300 h 4114800"/>
              <a:gd name="connsiteX321" fmla="*/ 9167812 w 11391900"/>
              <a:gd name="connsiteY321" fmla="*/ 3188970 h 4114800"/>
              <a:gd name="connsiteX322" fmla="*/ 9177338 w 11391900"/>
              <a:gd name="connsiteY322" fmla="*/ 3182303 h 4114800"/>
              <a:gd name="connsiteX323" fmla="*/ 9170670 w 11391900"/>
              <a:gd name="connsiteY323" fmla="*/ 3152775 h 4114800"/>
              <a:gd name="connsiteX324" fmla="*/ 9282112 w 11391900"/>
              <a:gd name="connsiteY324" fmla="*/ 2745105 h 4114800"/>
              <a:gd name="connsiteX325" fmla="*/ 9541193 w 11391900"/>
              <a:gd name="connsiteY325" fmla="*/ 2777490 h 4114800"/>
              <a:gd name="connsiteX326" fmla="*/ 9612630 w 11391900"/>
              <a:gd name="connsiteY326" fmla="*/ 2927033 h 4114800"/>
              <a:gd name="connsiteX327" fmla="*/ 9681210 w 11391900"/>
              <a:gd name="connsiteY327" fmla="*/ 3153728 h 4114800"/>
              <a:gd name="connsiteX328" fmla="*/ 9735502 w 11391900"/>
              <a:gd name="connsiteY328" fmla="*/ 3110865 h 4114800"/>
              <a:gd name="connsiteX329" fmla="*/ 9869805 w 11391900"/>
              <a:gd name="connsiteY329" fmla="*/ 2893695 h 4114800"/>
              <a:gd name="connsiteX330" fmla="*/ 10044112 w 11391900"/>
              <a:gd name="connsiteY330" fmla="*/ 2600325 h 4114800"/>
              <a:gd name="connsiteX331" fmla="*/ 10133648 w 11391900"/>
              <a:gd name="connsiteY331" fmla="*/ 2407920 h 4114800"/>
              <a:gd name="connsiteX332" fmla="*/ 10182225 w 11391900"/>
              <a:gd name="connsiteY332" fmla="*/ 2390775 h 4114800"/>
              <a:gd name="connsiteX333" fmla="*/ 10191750 w 11391900"/>
              <a:gd name="connsiteY333" fmla="*/ 2400300 h 4114800"/>
              <a:gd name="connsiteX334" fmla="*/ 10256520 w 11391900"/>
              <a:gd name="connsiteY334" fmla="*/ 2218373 h 4114800"/>
              <a:gd name="connsiteX335" fmla="*/ 10319385 w 11391900"/>
              <a:gd name="connsiteY335" fmla="*/ 2088833 h 4114800"/>
              <a:gd name="connsiteX336" fmla="*/ 10379392 w 11391900"/>
              <a:gd name="connsiteY336" fmla="*/ 2053590 h 4114800"/>
              <a:gd name="connsiteX337" fmla="*/ 10387012 w 11391900"/>
              <a:gd name="connsiteY337" fmla="*/ 2065020 h 4114800"/>
              <a:gd name="connsiteX338" fmla="*/ 10369867 w 11391900"/>
              <a:gd name="connsiteY338" fmla="*/ 2095500 h 4114800"/>
              <a:gd name="connsiteX339" fmla="*/ 10370820 w 11391900"/>
              <a:gd name="connsiteY339" fmla="*/ 2309813 h 4114800"/>
              <a:gd name="connsiteX340" fmla="*/ 10289858 w 11391900"/>
              <a:gd name="connsiteY340" fmla="*/ 2446020 h 4114800"/>
              <a:gd name="connsiteX341" fmla="*/ 10316527 w 11391900"/>
              <a:gd name="connsiteY341" fmla="*/ 2484120 h 4114800"/>
              <a:gd name="connsiteX342" fmla="*/ 10312717 w 11391900"/>
              <a:gd name="connsiteY342" fmla="*/ 2544128 h 4114800"/>
              <a:gd name="connsiteX343" fmla="*/ 10233660 w 11391900"/>
              <a:gd name="connsiteY343" fmla="*/ 2634615 h 4114800"/>
              <a:gd name="connsiteX344" fmla="*/ 10140315 w 11391900"/>
              <a:gd name="connsiteY344" fmla="*/ 2821305 h 4114800"/>
              <a:gd name="connsiteX345" fmla="*/ 10148888 w 11391900"/>
              <a:gd name="connsiteY345" fmla="*/ 2878455 h 4114800"/>
              <a:gd name="connsiteX346" fmla="*/ 10216515 w 11391900"/>
              <a:gd name="connsiteY346" fmla="*/ 3063240 h 4114800"/>
              <a:gd name="connsiteX347" fmla="*/ 10222230 w 11391900"/>
              <a:gd name="connsiteY347" fmla="*/ 3119438 h 4114800"/>
              <a:gd name="connsiteX348" fmla="*/ 10217467 w 11391900"/>
              <a:gd name="connsiteY348" fmla="*/ 3195638 h 4114800"/>
              <a:gd name="connsiteX349" fmla="*/ 10218420 w 11391900"/>
              <a:gd name="connsiteY349" fmla="*/ 3265170 h 4114800"/>
              <a:gd name="connsiteX350" fmla="*/ 10245090 w 11391900"/>
              <a:gd name="connsiteY350" fmla="*/ 3347085 h 4114800"/>
              <a:gd name="connsiteX351" fmla="*/ 10214610 w 11391900"/>
              <a:gd name="connsiteY351" fmla="*/ 3330893 h 4114800"/>
              <a:gd name="connsiteX352" fmla="*/ 10204133 w 11391900"/>
              <a:gd name="connsiteY352" fmla="*/ 3341370 h 4114800"/>
              <a:gd name="connsiteX353" fmla="*/ 10257473 w 11391900"/>
              <a:gd name="connsiteY353" fmla="*/ 3395663 h 4114800"/>
              <a:gd name="connsiteX354" fmla="*/ 10418445 w 11391900"/>
              <a:gd name="connsiteY354" fmla="*/ 3447098 h 4114800"/>
              <a:gd name="connsiteX355" fmla="*/ 10554652 w 11391900"/>
              <a:gd name="connsiteY355" fmla="*/ 3469005 h 4114800"/>
              <a:gd name="connsiteX356" fmla="*/ 10631805 w 11391900"/>
              <a:gd name="connsiteY356" fmla="*/ 3565208 h 4114800"/>
              <a:gd name="connsiteX357" fmla="*/ 10629900 w 11391900"/>
              <a:gd name="connsiteY357" fmla="*/ 3636645 h 4114800"/>
              <a:gd name="connsiteX358" fmla="*/ 10711815 w 11391900"/>
              <a:gd name="connsiteY358" fmla="*/ 3860483 h 4114800"/>
              <a:gd name="connsiteX359" fmla="*/ 10788015 w 11391900"/>
              <a:gd name="connsiteY359" fmla="*/ 3949065 h 4114800"/>
              <a:gd name="connsiteX360" fmla="*/ 10906125 w 11391900"/>
              <a:gd name="connsiteY360" fmla="*/ 3989070 h 4114800"/>
              <a:gd name="connsiteX361" fmla="*/ 10931842 w 11391900"/>
              <a:gd name="connsiteY361" fmla="*/ 3996690 h 4114800"/>
              <a:gd name="connsiteX362" fmla="*/ 11107102 w 11391900"/>
              <a:gd name="connsiteY362" fmla="*/ 4032885 h 4114800"/>
              <a:gd name="connsiteX363" fmla="*/ 11132820 w 11391900"/>
              <a:gd name="connsiteY363" fmla="*/ 4024313 h 4114800"/>
              <a:gd name="connsiteX364" fmla="*/ 11288077 w 11391900"/>
              <a:gd name="connsiteY364" fmla="*/ 3928110 h 4114800"/>
              <a:gd name="connsiteX365" fmla="*/ 11329988 w 11391900"/>
              <a:gd name="connsiteY365" fmla="*/ 3923348 h 4114800"/>
              <a:gd name="connsiteX366" fmla="*/ 11311890 w 11391900"/>
              <a:gd name="connsiteY366" fmla="*/ 3968115 h 4114800"/>
              <a:gd name="connsiteX367" fmla="*/ 11273790 w 11391900"/>
              <a:gd name="connsiteY367" fmla="*/ 3996690 h 4114800"/>
              <a:gd name="connsiteX368" fmla="*/ 11400473 w 11391900"/>
              <a:gd name="connsiteY368" fmla="*/ 4025265 h 4114800"/>
              <a:gd name="connsiteX369" fmla="*/ 11398567 w 11391900"/>
              <a:gd name="connsiteY369" fmla="*/ 4040505 h 4114800"/>
              <a:gd name="connsiteX370" fmla="*/ 11368088 w 11391900"/>
              <a:gd name="connsiteY370" fmla="*/ 4065270 h 4114800"/>
              <a:gd name="connsiteX371" fmla="*/ 11390948 w 11391900"/>
              <a:gd name="connsiteY371" fmla="*/ 4107180 h 4114800"/>
              <a:gd name="connsiteX372" fmla="*/ 11342370 w 11391900"/>
              <a:gd name="connsiteY372" fmla="*/ 4117658 h 4114800"/>
              <a:gd name="connsiteX373" fmla="*/ 10575608 w 11391900"/>
              <a:gd name="connsiteY373" fmla="*/ 4118610 h 4114800"/>
              <a:gd name="connsiteX374" fmla="*/ 10507027 w 11391900"/>
              <a:gd name="connsiteY374" fmla="*/ 4070985 h 4114800"/>
              <a:gd name="connsiteX375" fmla="*/ 10478452 w 11391900"/>
              <a:gd name="connsiteY375" fmla="*/ 4005263 h 4114800"/>
              <a:gd name="connsiteX376" fmla="*/ 10412730 w 11391900"/>
              <a:gd name="connsiteY376" fmla="*/ 4026218 h 4114800"/>
              <a:gd name="connsiteX377" fmla="*/ 10411777 w 11391900"/>
              <a:gd name="connsiteY377" fmla="*/ 4044315 h 4114800"/>
              <a:gd name="connsiteX378" fmla="*/ 10331767 w 11391900"/>
              <a:gd name="connsiteY378" fmla="*/ 4117658 h 4114800"/>
              <a:gd name="connsiteX379" fmla="*/ 3959543 w 11391900"/>
              <a:gd name="connsiteY379" fmla="*/ 4117658 h 4114800"/>
              <a:gd name="connsiteX380" fmla="*/ 82868 w 11391900"/>
              <a:gd name="connsiteY380" fmla="*/ 4117658 h 4114800"/>
              <a:gd name="connsiteX381" fmla="*/ 6668 w 11391900"/>
              <a:gd name="connsiteY381" fmla="*/ 4117658 h 4114800"/>
              <a:gd name="connsiteX382" fmla="*/ 0 w 11391900"/>
              <a:gd name="connsiteY382" fmla="*/ 4108133 h 4114800"/>
              <a:gd name="connsiteX383" fmla="*/ 5055870 w 11391900"/>
              <a:gd name="connsiteY383" fmla="*/ 2107883 h 4114800"/>
              <a:gd name="connsiteX384" fmla="*/ 4934903 w 11391900"/>
              <a:gd name="connsiteY384" fmla="*/ 2194560 h 4114800"/>
              <a:gd name="connsiteX385" fmla="*/ 4888230 w 11391900"/>
              <a:gd name="connsiteY385" fmla="*/ 2358390 h 4114800"/>
              <a:gd name="connsiteX386" fmla="*/ 4856798 w 11391900"/>
              <a:gd name="connsiteY386" fmla="*/ 2551748 h 4114800"/>
              <a:gd name="connsiteX387" fmla="*/ 5056823 w 11391900"/>
              <a:gd name="connsiteY387" fmla="*/ 2527935 h 4114800"/>
              <a:gd name="connsiteX388" fmla="*/ 5055870 w 11391900"/>
              <a:gd name="connsiteY388" fmla="*/ 2107883 h 4114800"/>
              <a:gd name="connsiteX389" fmla="*/ 3036570 w 11391900"/>
              <a:gd name="connsiteY389" fmla="*/ 3485198 h 4114800"/>
              <a:gd name="connsiteX390" fmla="*/ 3085148 w 11391900"/>
              <a:gd name="connsiteY390" fmla="*/ 3298508 h 4114800"/>
              <a:gd name="connsiteX391" fmla="*/ 3114675 w 11391900"/>
              <a:gd name="connsiteY391" fmla="*/ 3146108 h 4114800"/>
              <a:gd name="connsiteX392" fmla="*/ 3089910 w 11391900"/>
              <a:gd name="connsiteY392" fmla="*/ 3108960 h 4114800"/>
              <a:gd name="connsiteX393" fmla="*/ 2981325 w 11391900"/>
              <a:gd name="connsiteY393" fmla="*/ 3080385 h 4114800"/>
              <a:gd name="connsiteX394" fmla="*/ 2966085 w 11391900"/>
              <a:gd name="connsiteY394" fmla="*/ 3135630 h 4114800"/>
              <a:gd name="connsiteX395" fmla="*/ 2962275 w 11391900"/>
              <a:gd name="connsiteY395" fmla="*/ 3227070 h 4114800"/>
              <a:gd name="connsiteX396" fmla="*/ 2902268 w 11391900"/>
              <a:gd name="connsiteY396" fmla="*/ 3453765 h 4114800"/>
              <a:gd name="connsiteX397" fmla="*/ 3036570 w 11391900"/>
              <a:gd name="connsiteY397" fmla="*/ 3485198 h 4114800"/>
              <a:gd name="connsiteX398" fmla="*/ 5599748 w 11391900"/>
              <a:gd name="connsiteY398" fmla="*/ 2967990 h 4114800"/>
              <a:gd name="connsiteX399" fmla="*/ 5591175 w 11391900"/>
              <a:gd name="connsiteY399" fmla="*/ 2923223 h 4114800"/>
              <a:gd name="connsiteX400" fmla="*/ 5560695 w 11391900"/>
              <a:gd name="connsiteY400" fmla="*/ 2808923 h 4114800"/>
              <a:gd name="connsiteX401" fmla="*/ 5547360 w 11391900"/>
              <a:gd name="connsiteY401" fmla="*/ 2697480 h 4114800"/>
              <a:gd name="connsiteX402" fmla="*/ 5553075 w 11391900"/>
              <a:gd name="connsiteY402" fmla="*/ 2638425 h 4114800"/>
              <a:gd name="connsiteX403" fmla="*/ 5505450 w 11391900"/>
              <a:gd name="connsiteY403" fmla="*/ 2758440 h 4114800"/>
              <a:gd name="connsiteX404" fmla="*/ 5503545 w 11391900"/>
              <a:gd name="connsiteY404" fmla="*/ 2886075 h 4114800"/>
              <a:gd name="connsiteX405" fmla="*/ 5480685 w 11391900"/>
              <a:gd name="connsiteY405" fmla="*/ 2982278 h 4114800"/>
              <a:gd name="connsiteX406" fmla="*/ 5480685 w 11391900"/>
              <a:gd name="connsiteY406" fmla="*/ 2905125 h 4114800"/>
              <a:gd name="connsiteX407" fmla="*/ 5468303 w 11391900"/>
              <a:gd name="connsiteY407" fmla="*/ 2905125 h 4114800"/>
              <a:gd name="connsiteX408" fmla="*/ 5451158 w 11391900"/>
              <a:gd name="connsiteY408" fmla="*/ 2999423 h 4114800"/>
              <a:gd name="connsiteX409" fmla="*/ 5599748 w 11391900"/>
              <a:gd name="connsiteY409" fmla="*/ 2967990 h 4114800"/>
              <a:gd name="connsiteX410" fmla="*/ 2540318 w 11391900"/>
              <a:gd name="connsiteY410" fmla="*/ 3172778 h 4114800"/>
              <a:gd name="connsiteX411" fmla="*/ 2465070 w 11391900"/>
              <a:gd name="connsiteY411" fmla="*/ 3237548 h 4114800"/>
              <a:gd name="connsiteX412" fmla="*/ 2451735 w 11391900"/>
              <a:gd name="connsiteY412" fmla="*/ 3281363 h 4114800"/>
              <a:gd name="connsiteX413" fmla="*/ 2587943 w 11391900"/>
              <a:gd name="connsiteY413" fmla="*/ 3385185 h 4114800"/>
              <a:gd name="connsiteX414" fmla="*/ 2540318 w 11391900"/>
              <a:gd name="connsiteY414" fmla="*/ 3172778 h 4114800"/>
              <a:gd name="connsiteX415" fmla="*/ 4028123 w 11391900"/>
              <a:gd name="connsiteY415" fmla="*/ 3618548 h 4114800"/>
              <a:gd name="connsiteX416" fmla="*/ 4014788 w 11391900"/>
              <a:gd name="connsiteY416" fmla="*/ 3616643 h 4114800"/>
              <a:gd name="connsiteX417" fmla="*/ 3990023 w 11391900"/>
              <a:gd name="connsiteY417" fmla="*/ 3858578 h 4114800"/>
              <a:gd name="connsiteX418" fmla="*/ 4028123 w 11391900"/>
              <a:gd name="connsiteY418" fmla="*/ 3618548 h 4114800"/>
              <a:gd name="connsiteX419" fmla="*/ 4692015 w 11391900"/>
              <a:gd name="connsiteY419" fmla="*/ 2882265 h 4114800"/>
              <a:gd name="connsiteX420" fmla="*/ 4685348 w 11391900"/>
              <a:gd name="connsiteY420" fmla="*/ 2841308 h 4114800"/>
              <a:gd name="connsiteX421" fmla="*/ 4677728 w 11391900"/>
              <a:gd name="connsiteY421" fmla="*/ 2798445 h 4114800"/>
              <a:gd name="connsiteX422" fmla="*/ 4692015 w 11391900"/>
              <a:gd name="connsiteY422" fmla="*/ 2882265 h 4114800"/>
              <a:gd name="connsiteX423" fmla="*/ 1430655 w 11391900"/>
              <a:gd name="connsiteY423" fmla="*/ 3856673 h 4114800"/>
              <a:gd name="connsiteX424" fmla="*/ 1369695 w 11391900"/>
              <a:gd name="connsiteY424" fmla="*/ 3841433 h 4114800"/>
              <a:gd name="connsiteX425" fmla="*/ 1347788 w 11391900"/>
              <a:gd name="connsiteY425" fmla="*/ 3860483 h 4114800"/>
              <a:gd name="connsiteX426" fmla="*/ 1354455 w 11391900"/>
              <a:gd name="connsiteY426" fmla="*/ 3870960 h 4114800"/>
              <a:gd name="connsiteX427" fmla="*/ 1430655 w 11391900"/>
              <a:gd name="connsiteY427" fmla="*/ 3856673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Lst>
            <a:rect l="l" t="t" r="r" b="b"/>
            <a:pathLst>
              <a:path w="11391900" h="4114800">
                <a:moveTo>
                  <a:pt x="0" y="4108133"/>
                </a:moveTo>
                <a:cubicBezTo>
                  <a:pt x="99060" y="4067175"/>
                  <a:pt x="198120" y="4028123"/>
                  <a:pt x="296228" y="3984308"/>
                </a:cubicBezTo>
                <a:cubicBezTo>
                  <a:pt x="317183" y="3974783"/>
                  <a:pt x="342900" y="3950018"/>
                  <a:pt x="345758" y="3928110"/>
                </a:cubicBezTo>
                <a:cubicBezTo>
                  <a:pt x="356235" y="3863340"/>
                  <a:pt x="366713" y="3794760"/>
                  <a:pt x="358140" y="3730943"/>
                </a:cubicBezTo>
                <a:cubicBezTo>
                  <a:pt x="343853" y="3629978"/>
                  <a:pt x="377190" y="3553778"/>
                  <a:pt x="449580" y="3489960"/>
                </a:cubicBezTo>
                <a:cubicBezTo>
                  <a:pt x="496253" y="3449003"/>
                  <a:pt x="541020" y="3406140"/>
                  <a:pt x="592455" y="3371850"/>
                </a:cubicBezTo>
                <a:cubicBezTo>
                  <a:pt x="632460" y="3345180"/>
                  <a:pt x="647700" y="3314700"/>
                  <a:pt x="639128" y="3268980"/>
                </a:cubicBezTo>
                <a:cubicBezTo>
                  <a:pt x="637223" y="3259455"/>
                  <a:pt x="638175" y="3249930"/>
                  <a:pt x="637223" y="3236595"/>
                </a:cubicBezTo>
                <a:cubicBezTo>
                  <a:pt x="678180" y="3228023"/>
                  <a:pt x="717233" y="3216593"/>
                  <a:pt x="758190" y="3212783"/>
                </a:cubicBezTo>
                <a:cubicBezTo>
                  <a:pt x="805815" y="3208020"/>
                  <a:pt x="817245" y="3185160"/>
                  <a:pt x="803910" y="3143250"/>
                </a:cubicBezTo>
                <a:cubicBezTo>
                  <a:pt x="789623" y="3099435"/>
                  <a:pt x="771525" y="3057525"/>
                  <a:pt x="761048" y="3012758"/>
                </a:cubicBezTo>
                <a:cubicBezTo>
                  <a:pt x="755333" y="2985135"/>
                  <a:pt x="762000" y="2955608"/>
                  <a:pt x="763905" y="2926080"/>
                </a:cubicBezTo>
                <a:cubicBezTo>
                  <a:pt x="764858" y="2906078"/>
                  <a:pt x="767715" y="2885123"/>
                  <a:pt x="767715" y="2865120"/>
                </a:cubicBezTo>
                <a:cubicBezTo>
                  <a:pt x="767715" y="2747010"/>
                  <a:pt x="798195" y="2694623"/>
                  <a:pt x="907733" y="2654618"/>
                </a:cubicBezTo>
                <a:cubicBezTo>
                  <a:pt x="940118" y="2643188"/>
                  <a:pt x="982980" y="2643188"/>
                  <a:pt x="1016318" y="2654618"/>
                </a:cubicBezTo>
                <a:cubicBezTo>
                  <a:pt x="1102043" y="2683193"/>
                  <a:pt x="1160145" y="2781300"/>
                  <a:pt x="1154430" y="2872740"/>
                </a:cubicBezTo>
                <a:cubicBezTo>
                  <a:pt x="1153478" y="2894648"/>
                  <a:pt x="1159193" y="2916555"/>
                  <a:pt x="1159193" y="2938463"/>
                </a:cubicBezTo>
                <a:cubicBezTo>
                  <a:pt x="1159193" y="2965133"/>
                  <a:pt x="1155383" y="2992755"/>
                  <a:pt x="1154430" y="3019425"/>
                </a:cubicBezTo>
                <a:cubicBezTo>
                  <a:pt x="1153478" y="3042285"/>
                  <a:pt x="1151573" y="3067050"/>
                  <a:pt x="1156335" y="3088958"/>
                </a:cubicBezTo>
                <a:cubicBezTo>
                  <a:pt x="1161098" y="3114675"/>
                  <a:pt x="1172528" y="3139440"/>
                  <a:pt x="1183005" y="3170873"/>
                </a:cubicBezTo>
                <a:cubicBezTo>
                  <a:pt x="1168718" y="3162300"/>
                  <a:pt x="1159193" y="3157538"/>
                  <a:pt x="1142048" y="3147060"/>
                </a:cubicBezTo>
                <a:cubicBezTo>
                  <a:pt x="1167765" y="3220403"/>
                  <a:pt x="1224915" y="3240405"/>
                  <a:pt x="1278255" y="3255645"/>
                </a:cubicBezTo>
                <a:cubicBezTo>
                  <a:pt x="1316355" y="3266123"/>
                  <a:pt x="1360170" y="3257550"/>
                  <a:pt x="1401128" y="3255645"/>
                </a:cubicBezTo>
                <a:cubicBezTo>
                  <a:pt x="1435418" y="3253740"/>
                  <a:pt x="1469708" y="3245168"/>
                  <a:pt x="1503998" y="3247073"/>
                </a:cubicBezTo>
                <a:cubicBezTo>
                  <a:pt x="1587818" y="3252788"/>
                  <a:pt x="1601153" y="3239453"/>
                  <a:pt x="1583055" y="3150870"/>
                </a:cubicBezTo>
                <a:cubicBezTo>
                  <a:pt x="1571625" y="3158490"/>
                  <a:pt x="1560195" y="3165158"/>
                  <a:pt x="1547813" y="3172778"/>
                </a:cubicBezTo>
                <a:cubicBezTo>
                  <a:pt x="1557338" y="3153728"/>
                  <a:pt x="1568768" y="3137535"/>
                  <a:pt x="1572578" y="3120390"/>
                </a:cubicBezTo>
                <a:cubicBezTo>
                  <a:pt x="1576388" y="3102293"/>
                  <a:pt x="1573530" y="3083243"/>
                  <a:pt x="1573530" y="3062288"/>
                </a:cubicBezTo>
                <a:cubicBezTo>
                  <a:pt x="1566863" y="3057525"/>
                  <a:pt x="1557338" y="3050858"/>
                  <a:pt x="1547813" y="3045143"/>
                </a:cubicBezTo>
                <a:cubicBezTo>
                  <a:pt x="1548765" y="3040380"/>
                  <a:pt x="1549718" y="3036570"/>
                  <a:pt x="1551623" y="3031808"/>
                </a:cubicBezTo>
                <a:cubicBezTo>
                  <a:pt x="1531620" y="3042285"/>
                  <a:pt x="1510665" y="3051810"/>
                  <a:pt x="1490663" y="3062288"/>
                </a:cubicBezTo>
                <a:cubicBezTo>
                  <a:pt x="1488758" y="3059430"/>
                  <a:pt x="1486853" y="3057525"/>
                  <a:pt x="1484948" y="3054668"/>
                </a:cubicBezTo>
                <a:cubicBezTo>
                  <a:pt x="1502093" y="3043238"/>
                  <a:pt x="1520190" y="3032760"/>
                  <a:pt x="1535430" y="3019425"/>
                </a:cubicBezTo>
                <a:cubicBezTo>
                  <a:pt x="1550670" y="3006090"/>
                  <a:pt x="1573530" y="2989898"/>
                  <a:pt x="1573530" y="2975610"/>
                </a:cubicBezTo>
                <a:cubicBezTo>
                  <a:pt x="1573530" y="2961323"/>
                  <a:pt x="1547813" y="2947035"/>
                  <a:pt x="1537335" y="2936558"/>
                </a:cubicBezTo>
                <a:cubicBezTo>
                  <a:pt x="1543050" y="2936558"/>
                  <a:pt x="1559243" y="2936558"/>
                  <a:pt x="1573530" y="2936558"/>
                </a:cubicBezTo>
                <a:cubicBezTo>
                  <a:pt x="1611630" y="2820353"/>
                  <a:pt x="1555433" y="2715578"/>
                  <a:pt x="1541145" y="2606040"/>
                </a:cubicBezTo>
                <a:cubicBezTo>
                  <a:pt x="1534478" y="2551748"/>
                  <a:pt x="1521143" y="2497455"/>
                  <a:pt x="1516380" y="2442210"/>
                </a:cubicBezTo>
                <a:cubicBezTo>
                  <a:pt x="1508760" y="2368868"/>
                  <a:pt x="1505903" y="2295525"/>
                  <a:pt x="1500188" y="2222183"/>
                </a:cubicBezTo>
                <a:cubicBezTo>
                  <a:pt x="1496378" y="2222183"/>
                  <a:pt x="1491615" y="2221230"/>
                  <a:pt x="1487805" y="2221230"/>
                </a:cubicBezTo>
                <a:cubicBezTo>
                  <a:pt x="1498283" y="2212658"/>
                  <a:pt x="1509713" y="2204085"/>
                  <a:pt x="1521143" y="2195513"/>
                </a:cubicBezTo>
                <a:cubicBezTo>
                  <a:pt x="1490663" y="2094548"/>
                  <a:pt x="1421130" y="2025968"/>
                  <a:pt x="1337310" y="1967865"/>
                </a:cubicBezTo>
                <a:cubicBezTo>
                  <a:pt x="1341120" y="1963103"/>
                  <a:pt x="1344930" y="1957388"/>
                  <a:pt x="1347788" y="1952625"/>
                </a:cubicBezTo>
                <a:cubicBezTo>
                  <a:pt x="1376363" y="1965960"/>
                  <a:pt x="1404938" y="1980248"/>
                  <a:pt x="1447800" y="2000250"/>
                </a:cubicBezTo>
                <a:cubicBezTo>
                  <a:pt x="1416368" y="1951673"/>
                  <a:pt x="1392555" y="1915478"/>
                  <a:pt x="1363980" y="1870710"/>
                </a:cubicBezTo>
                <a:cubicBezTo>
                  <a:pt x="1423035" y="1864043"/>
                  <a:pt x="1432560" y="1918335"/>
                  <a:pt x="1470660" y="1937385"/>
                </a:cubicBezTo>
                <a:cubicBezTo>
                  <a:pt x="1456373" y="1900238"/>
                  <a:pt x="1444943" y="1868805"/>
                  <a:pt x="1432560" y="1837373"/>
                </a:cubicBezTo>
                <a:cubicBezTo>
                  <a:pt x="1438275" y="1833563"/>
                  <a:pt x="1444943" y="1830705"/>
                  <a:pt x="1450658" y="1826895"/>
                </a:cubicBezTo>
                <a:cubicBezTo>
                  <a:pt x="1483995" y="1875473"/>
                  <a:pt x="1517333" y="1925003"/>
                  <a:pt x="1550670" y="1973580"/>
                </a:cubicBezTo>
                <a:cubicBezTo>
                  <a:pt x="1556385" y="1972628"/>
                  <a:pt x="1562100" y="1971675"/>
                  <a:pt x="1566863" y="1969770"/>
                </a:cubicBezTo>
                <a:cubicBezTo>
                  <a:pt x="1566863" y="1925955"/>
                  <a:pt x="1566863" y="1883093"/>
                  <a:pt x="1566863" y="1839278"/>
                </a:cubicBezTo>
                <a:cubicBezTo>
                  <a:pt x="1574483" y="1838325"/>
                  <a:pt x="1581150" y="1837373"/>
                  <a:pt x="1588770" y="1835468"/>
                </a:cubicBezTo>
                <a:cubicBezTo>
                  <a:pt x="1594485" y="1852613"/>
                  <a:pt x="1603058" y="1869758"/>
                  <a:pt x="1605915" y="1886903"/>
                </a:cubicBezTo>
                <a:cubicBezTo>
                  <a:pt x="1611630" y="1924050"/>
                  <a:pt x="1610678" y="1964055"/>
                  <a:pt x="1621155" y="2000250"/>
                </a:cubicBezTo>
                <a:cubicBezTo>
                  <a:pt x="1627823" y="2024063"/>
                  <a:pt x="1649730" y="2043113"/>
                  <a:pt x="1664970" y="2064068"/>
                </a:cubicBezTo>
                <a:cubicBezTo>
                  <a:pt x="1681163" y="2051685"/>
                  <a:pt x="1696403" y="2037398"/>
                  <a:pt x="1714500" y="2026920"/>
                </a:cubicBezTo>
                <a:cubicBezTo>
                  <a:pt x="1728788" y="2018348"/>
                  <a:pt x="1745933" y="2014538"/>
                  <a:pt x="1762125" y="2008823"/>
                </a:cubicBezTo>
                <a:cubicBezTo>
                  <a:pt x="1756410" y="2023110"/>
                  <a:pt x="1751648" y="2038350"/>
                  <a:pt x="1744028" y="2051685"/>
                </a:cubicBezTo>
                <a:cubicBezTo>
                  <a:pt x="1718310" y="2094548"/>
                  <a:pt x="1690688" y="2136458"/>
                  <a:pt x="1664018" y="2179320"/>
                </a:cubicBezTo>
                <a:cubicBezTo>
                  <a:pt x="1661160" y="2183130"/>
                  <a:pt x="1659255" y="2188845"/>
                  <a:pt x="1660208" y="2192655"/>
                </a:cubicBezTo>
                <a:cubicBezTo>
                  <a:pt x="1684020" y="2331720"/>
                  <a:pt x="1708785" y="2470785"/>
                  <a:pt x="1733550" y="2610803"/>
                </a:cubicBezTo>
                <a:cubicBezTo>
                  <a:pt x="1733550" y="2611755"/>
                  <a:pt x="1735455" y="2612708"/>
                  <a:pt x="1740218" y="2614613"/>
                </a:cubicBezTo>
                <a:cubicBezTo>
                  <a:pt x="1783080" y="2559368"/>
                  <a:pt x="1830705" y="2510790"/>
                  <a:pt x="1912620" y="2546033"/>
                </a:cubicBezTo>
                <a:cubicBezTo>
                  <a:pt x="1915478" y="2497455"/>
                  <a:pt x="1918335" y="2454593"/>
                  <a:pt x="1920240" y="2412683"/>
                </a:cubicBezTo>
                <a:cubicBezTo>
                  <a:pt x="1920240" y="2406968"/>
                  <a:pt x="1919288" y="2396490"/>
                  <a:pt x="1916430" y="2394585"/>
                </a:cubicBezTo>
                <a:cubicBezTo>
                  <a:pt x="1890713" y="2385060"/>
                  <a:pt x="1874520" y="2365058"/>
                  <a:pt x="1889760" y="2341245"/>
                </a:cubicBezTo>
                <a:cubicBezTo>
                  <a:pt x="1903095" y="2320290"/>
                  <a:pt x="1925955" y="2300288"/>
                  <a:pt x="1948815" y="2289810"/>
                </a:cubicBezTo>
                <a:cubicBezTo>
                  <a:pt x="1978343" y="2277428"/>
                  <a:pt x="2007870" y="2280285"/>
                  <a:pt x="2028825" y="2317433"/>
                </a:cubicBezTo>
                <a:cubicBezTo>
                  <a:pt x="2062163" y="2375535"/>
                  <a:pt x="2090738" y="2429828"/>
                  <a:pt x="2059305" y="2499360"/>
                </a:cubicBezTo>
                <a:cubicBezTo>
                  <a:pt x="2025015" y="2575560"/>
                  <a:pt x="2070735" y="2626995"/>
                  <a:pt x="2122170" y="2670810"/>
                </a:cubicBezTo>
                <a:cubicBezTo>
                  <a:pt x="2179320" y="2718435"/>
                  <a:pt x="2191703" y="2780348"/>
                  <a:pt x="2194560" y="2848928"/>
                </a:cubicBezTo>
                <a:cubicBezTo>
                  <a:pt x="2195513" y="2887980"/>
                  <a:pt x="2206943" y="2926080"/>
                  <a:pt x="2213610" y="2963228"/>
                </a:cubicBezTo>
                <a:cubicBezTo>
                  <a:pt x="2276475" y="2939415"/>
                  <a:pt x="2328863" y="2920365"/>
                  <a:pt x="2378393" y="2899410"/>
                </a:cubicBezTo>
                <a:cubicBezTo>
                  <a:pt x="2394585" y="2892743"/>
                  <a:pt x="2407920" y="2878455"/>
                  <a:pt x="2422208" y="2867025"/>
                </a:cubicBezTo>
                <a:cubicBezTo>
                  <a:pt x="2443163" y="2850833"/>
                  <a:pt x="2464118" y="2834640"/>
                  <a:pt x="2484120" y="2817495"/>
                </a:cubicBezTo>
                <a:cubicBezTo>
                  <a:pt x="2502218" y="2803208"/>
                  <a:pt x="2521268" y="2789873"/>
                  <a:pt x="2538413" y="2774633"/>
                </a:cubicBezTo>
                <a:cubicBezTo>
                  <a:pt x="2579370" y="2736533"/>
                  <a:pt x="2579370" y="2690813"/>
                  <a:pt x="2576513" y="2636520"/>
                </a:cubicBezTo>
                <a:cubicBezTo>
                  <a:pt x="2569845" y="2526030"/>
                  <a:pt x="2574608" y="2414588"/>
                  <a:pt x="2576513" y="2303145"/>
                </a:cubicBezTo>
                <a:cubicBezTo>
                  <a:pt x="2577465" y="2228850"/>
                  <a:pt x="2586990" y="2154555"/>
                  <a:pt x="2581275" y="2080260"/>
                </a:cubicBezTo>
                <a:cubicBezTo>
                  <a:pt x="2577465" y="2036445"/>
                  <a:pt x="2553653" y="1993583"/>
                  <a:pt x="2535555" y="1952625"/>
                </a:cubicBezTo>
                <a:cubicBezTo>
                  <a:pt x="2520315" y="1916430"/>
                  <a:pt x="2501265" y="1882140"/>
                  <a:pt x="2478405" y="1835468"/>
                </a:cubicBezTo>
                <a:cubicBezTo>
                  <a:pt x="2500313" y="1844040"/>
                  <a:pt x="2509838" y="1848803"/>
                  <a:pt x="2523173" y="1853565"/>
                </a:cubicBezTo>
                <a:cubicBezTo>
                  <a:pt x="2508885" y="1819275"/>
                  <a:pt x="2496503" y="1787843"/>
                  <a:pt x="2481263" y="1749743"/>
                </a:cubicBezTo>
                <a:cubicBezTo>
                  <a:pt x="2529840" y="1756410"/>
                  <a:pt x="2535555" y="1793558"/>
                  <a:pt x="2551748" y="1819275"/>
                </a:cubicBezTo>
                <a:cubicBezTo>
                  <a:pt x="2569845" y="1846898"/>
                  <a:pt x="2584133" y="1876425"/>
                  <a:pt x="2607945" y="1901190"/>
                </a:cubicBezTo>
                <a:cubicBezTo>
                  <a:pt x="2590800" y="1850708"/>
                  <a:pt x="2572703" y="1800225"/>
                  <a:pt x="2555558" y="1749743"/>
                </a:cubicBezTo>
                <a:cubicBezTo>
                  <a:pt x="2561273" y="1747838"/>
                  <a:pt x="2566035" y="1744980"/>
                  <a:pt x="2571750" y="1743075"/>
                </a:cubicBezTo>
                <a:cubicBezTo>
                  <a:pt x="2623185" y="1782128"/>
                  <a:pt x="2626995" y="1850708"/>
                  <a:pt x="2668905" y="1902143"/>
                </a:cubicBezTo>
                <a:cubicBezTo>
                  <a:pt x="2668905" y="1864995"/>
                  <a:pt x="2668905" y="1828800"/>
                  <a:pt x="2668905" y="1791653"/>
                </a:cubicBezTo>
                <a:cubicBezTo>
                  <a:pt x="2674620" y="1790700"/>
                  <a:pt x="2679383" y="1789748"/>
                  <a:pt x="2685098" y="1789748"/>
                </a:cubicBezTo>
                <a:cubicBezTo>
                  <a:pt x="2690813" y="1804035"/>
                  <a:pt x="2698433" y="1818323"/>
                  <a:pt x="2701290" y="1833563"/>
                </a:cubicBezTo>
                <a:cubicBezTo>
                  <a:pt x="2710815" y="1880235"/>
                  <a:pt x="2724150" y="1926908"/>
                  <a:pt x="2726055" y="1973580"/>
                </a:cubicBezTo>
                <a:cubicBezTo>
                  <a:pt x="2728913" y="2037398"/>
                  <a:pt x="2752725" y="2092643"/>
                  <a:pt x="2774633" y="2149793"/>
                </a:cubicBezTo>
                <a:cubicBezTo>
                  <a:pt x="2833688" y="2304098"/>
                  <a:pt x="2847975" y="2467928"/>
                  <a:pt x="2867025" y="2629853"/>
                </a:cubicBezTo>
                <a:cubicBezTo>
                  <a:pt x="2871788" y="2671763"/>
                  <a:pt x="2849880" y="2718435"/>
                  <a:pt x="2834640" y="2761298"/>
                </a:cubicBezTo>
                <a:cubicBezTo>
                  <a:pt x="2821305" y="2796540"/>
                  <a:pt x="2799398" y="2827973"/>
                  <a:pt x="2780348" y="2863215"/>
                </a:cubicBezTo>
                <a:cubicBezTo>
                  <a:pt x="2824163" y="2879408"/>
                  <a:pt x="2865120" y="2893695"/>
                  <a:pt x="2895600" y="2905125"/>
                </a:cubicBezTo>
                <a:cubicBezTo>
                  <a:pt x="2896553" y="2883218"/>
                  <a:pt x="2892743" y="2865120"/>
                  <a:pt x="2898458" y="2848928"/>
                </a:cubicBezTo>
                <a:cubicBezTo>
                  <a:pt x="2938463" y="2735580"/>
                  <a:pt x="2984183" y="2624138"/>
                  <a:pt x="3020378" y="2509838"/>
                </a:cubicBezTo>
                <a:cubicBezTo>
                  <a:pt x="3033713" y="2466023"/>
                  <a:pt x="3025140" y="2416493"/>
                  <a:pt x="3031808" y="2369820"/>
                </a:cubicBezTo>
                <a:cubicBezTo>
                  <a:pt x="3042285" y="2298383"/>
                  <a:pt x="3048000" y="2224088"/>
                  <a:pt x="3071813" y="2156460"/>
                </a:cubicBezTo>
                <a:cubicBezTo>
                  <a:pt x="3113723" y="2035493"/>
                  <a:pt x="3107055" y="1913573"/>
                  <a:pt x="3100388" y="1790700"/>
                </a:cubicBezTo>
                <a:cubicBezTo>
                  <a:pt x="3095625" y="1704975"/>
                  <a:pt x="3083243" y="1620203"/>
                  <a:pt x="3082290" y="1534478"/>
                </a:cubicBezTo>
                <a:cubicBezTo>
                  <a:pt x="3081338" y="1475423"/>
                  <a:pt x="3085148" y="1412558"/>
                  <a:pt x="3102293" y="1356360"/>
                </a:cubicBezTo>
                <a:cubicBezTo>
                  <a:pt x="3157538" y="1183958"/>
                  <a:pt x="3152775" y="1002030"/>
                  <a:pt x="3189923" y="827723"/>
                </a:cubicBezTo>
                <a:cubicBezTo>
                  <a:pt x="3202305" y="767715"/>
                  <a:pt x="3207068" y="705803"/>
                  <a:pt x="3209925" y="644843"/>
                </a:cubicBezTo>
                <a:cubicBezTo>
                  <a:pt x="3211830" y="617220"/>
                  <a:pt x="3204210" y="588645"/>
                  <a:pt x="3195638" y="561975"/>
                </a:cubicBezTo>
                <a:cubicBezTo>
                  <a:pt x="3185160" y="530543"/>
                  <a:pt x="3188018" y="508635"/>
                  <a:pt x="3226118" y="514350"/>
                </a:cubicBezTo>
                <a:cubicBezTo>
                  <a:pt x="3277553" y="521018"/>
                  <a:pt x="3297555" y="497205"/>
                  <a:pt x="3304223" y="450533"/>
                </a:cubicBezTo>
                <a:cubicBezTo>
                  <a:pt x="3308985" y="421005"/>
                  <a:pt x="3321368" y="392430"/>
                  <a:pt x="3325178" y="362903"/>
                </a:cubicBezTo>
                <a:cubicBezTo>
                  <a:pt x="3335655" y="268605"/>
                  <a:pt x="3384233" y="203835"/>
                  <a:pt x="3469005" y="161925"/>
                </a:cubicBezTo>
                <a:cubicBezTo>
                  <a:pt x="3520440" y="136208"/>
                  <a:pt x="3563303" y="100013"/>
                  <a:pt x="3589973" y="45720"/>
                </a:cubicBezTo>
                <a:cubicBezTo>
                  <a:pt x="3597593" y="29528"/>
                  <a:pt x="3617595" y="20003"/>
                  <a:pt x="3639503" y="0"/>
                </a:cubicBezTo>
                <a:cubicBezTo>
                  <a:pt x="3652838" y="73343"/>
                  <a:pt x="3665220" y="134303"/>
                  <a:pt x="3675698" y="194310"/>
                </a:cubicBezTo>
                <a:cubicBezTo>
                  <a:pt x="3680460" y="223838"/>
                  <a:pt x="3669983" y="241935"/>
                  <a:pt x="3638550" y="250508"/>
                </a:cubicBezTo>
                <a:cubicBezTo>
                  <a:pt x="3598545" y="260985"/>
                  <a:pt x="3559493" y="275273"/>
                  <a:pt x="3520440" y="286703"/>
                </a:cubicBezTo>
                <a:cubicBezTo>
                  <a:pt x="3481388" y="298133"/>
                  <a:pt x="3457575" y="320993"/>
                  <a:pt x="3452813" y="362903"/>
                </a:cubicBezTo>
                <a:cubicBezTo>
                  <a:pt x="3449003" y="401003"/>
                  <a:pt x="3440430" y="438150"/>
                  <a:pt x="3438525" y="476250"/>
                </a:cubicBezTo>
                <a:cubicBezTo>
                  <a:pt x="3437573" y="490538"/>
                  <a:pt x="3453765" y="503873"/>
                  <a:pt x="3459480" y="519113"/>
                </a:cubicBezTo>
                <a:cubicBezTo>
                  <a:pt x="3465195" y="534353"/>
                  <a:pt x="3472815" y="551498"/>
                  <a:pt x="3470910" y="566738"/>
                </a:cubicBezTo>
                <a:cubicBezTo>
                  <a:pt x="3469005" y="593408"/>
                  <a:pt x="3457575" y="618173"/>
                  <a:pt x="3453765" y="644843"/>
                </a:cubicBezTo>
                <a:cubicBezTo>
                  <a:pt x="3433763" y="802005"/>
                  <a:pt x="3413760" y="959168"/>
                  <a:pt x="3397568" y="1117283"/>
                </a:cubicBezTo>
                <a:cubicBezTo>
                  <a:pt x="3390900" y="1180148"/>
                  <a:pt x="3394710" y="1243965"/>
                  <a:pt x="3390900" y="1306830"/>
                </a:cubicBezTo>
                <a:cubicBezTo>
                  <a:pt x="3387090" y="1364933"/>
                  <a:pt x="3377565" y="1423035"/>
                  <a:pt x="3376613" y="1482090"/>
                </a:cubicBezTo>
                <a:cubicBezTo>
                  <a:pt x="3376613" y="1519238"/>
                  <a:pt x="3388995" y="1555433"/>
                  <a:pt x="3394710" y="1592580"/>
                </a:cubicBezTo>
                <a:cubicBezTo>
                  <a:pt x="3400425" y="1628775"/>
                  <a:pt x="3404235" y="1665923"/>
                  <a:pt x="3409950" y="1710690"/>
                </a:cubicBezTo>
                <a:cubicBezTo>
                  <a:pt x="3417570" y="1717358"/>
                  <a:pt x="3433763" y="1730693"/>
                  <a:pt x="3457575" y="1751648"/>
                </a:cubicBezTo>
                <a:cubicBezTo>
                  <a:pt x="3458528" y="1733550"/>
                  <a:pt x="3463290" y="1719263"/>
                  <a:pt x="3460433" y="1707833"/>
                </a:cubicBezTo>
                <a:cubicBezTo>
                  <a:pt x="3421380" y="1521143"/>
                  <a:pt x="3498533" y="1373505"/>
                  <a:pt x="3618548" y="1241108"/>
                </a:cubicBezTo>
                <a:cubicBezTo>
                  <a:pt x="3709988" y="1141095"/>
                  <a:pt x="3903345" y="1181100"/>
                  <a:pt x="3963353" y="1276350"/>
                </a:cubicBezTo>
                <a:cubicBezTo>
                  <a:pt x="3995738" y="1326833"/>
                  <a:pt x="4024313" y="1381125"/>
                  <a:pt x="4044315" y="1436370"/>
                </a:cubicBezTo>
                <a:cubicBezTo>
                  <a:pt x="4081463" y="1541145"/>
                  <a:pt x="4110990" y="1647825"/>
                  <a:pt x="4144328" y="1755458"/>
                </a:cubicBezTo>
                <a:cubicBezTo>
                  <a:pt x="4186238" y="1759268"/>
                  <a:pt x="4206240" y="1736408"/>
                  <a:pt x="4226243" y="1697355"/>
                </a:cubicBezTo>
                <a:cubicBezTo>
                  <a:pt x="4261485" y="1629728"/>
                  <a:pt x="4311968" y="1569720"/>
                  <a:pt x="4351020" y="1503998"/>
                </a:cubicBezTo>
                <a:cubicBezTo>
                  <a:pt x="4443413" y="1349693"/>
                  <a:pt x="4534853" y="1194435"/>
                  <a:pt x="4625340" y="1038225"/>
                </a:cubicBezTo>
                <a:cubicBezTo>
                  <a:pt x="4653915" y="989648"/>
                  <a:pt x="4677728" y="938213"/>
                  <a:pt x="4703445" y="887730"/>
                </a:cubicBezTo>
                <a:cubicBezTo>
                  <a:pt x="4712970" y="867728"/>
                  <a:pt x="4723448" y="847725"/>
                  <a:pt x="4729163" y="826770"/>
                </a:cubicBezTo>
                <a:cubicBezTo>
                  <a:pt x="4745355" y="767715"/>
                  <a:pt x="4744403" y="767715"/>
                  <a:pt x="4812030" y="785813"/>
                </a:cubicBezTo>
                <a:cubicBezTo>
                  <a:pt x="4840605" y="710565"/>
                  <a:pt x="4874895" y="635318"/>
                  <a:pt x="4895850" y="557213"/>
                </a:cubicBezTo>
                <a:cubicBezTo>
                  <a:pt x="4914900" y="485775"/>
                  <a:pt x="4931093" y="415290"/>
                  <a:pt x="4990148" y="365760"/>
                </a:cubicBezTo>
                <a:cubicBezTo>
                  <a:pt x="5010150" y="348615"/>
                  <a:pt x="5039678" y="342900"/>
                  <a:pt x="5065395" y="332423"/>
                </a:cubicBezTo>
                <a:cubicBezTo>
                  <a:pt x="5068253" y="337185"/>
                  <a:pt x="5071110" y="341948"/>
                  <a:pt x="5074920" y="346710"/>
                </a:cubicBezTo>
                <a:cubicBezTo>
                  <a:pt x="5065395" y="360045"/>
                  <a:pt x="5055870" y="372428"/>
                  <a:pt x="5044440" y="388620"/>
                </a:cubicBezTo>
                <a:cubicBezTo>
                  <a:pt x="5106353" y="412433"/>
                  <a:pt x="5121593" y="473393"/>
                  <a:pt x="5122545" y="523875"/>
                </a:cubicBezTo>
                <a:cubicBezTo>
                  <a:pt x="5123498" y="580073"/>
                  <a:pt x="5095875" y="630555"/>
                  <a:pt x="5040630" y="668655"/>
                </a:cubicBezTo>
                <a:cubicBezTo>
                  <a:pt x="5005388" y="693420"/>
                  <a:pt x="4989195" y="746760"/>
                  <a:pt x="4966335" y="787718"/>
                </a:cubicBezTo>
                <a:cubicBezTo>
                  <a:pt x="4931093" y="852488"/>
                  <a:pt x="4932045" y="853440"/>
                  <a:pt x="4987290" y="902018"/>
                </a:cubicBezTo>
                <a:cubicBezTo>
                  <a:pt x="5016818" y="927735"/>
                  <a:pt x="5017770" y="952500"/>
                  <a:pt x="4985385" y="963930"/>
                </a:cubicBezTo>
                <a:cubicBezTo>
                  <a:pt x="4922520" y="987743"/>
                  <a:pt x="4895850" y="1044893"/>
                  <a:pt x="4868228" y="1094423"/>
                </a:cubicBezTo>
                <a:cubicBezTo>
                  <a:pt x="4805363" y="1209675"/>
                  <a:pt x="4752975" y="1330643"/>
                  <a:pt x="4697730" y="1450658"/>
                </a:cubicBezTo>
                <a:cubicBezTo>
                  <a:pt x="4685348" y="1477328"/>
                  <a:pt x="4670108" y="1506855"/>
                  <a:pt x="4668203" y="1535430"/>
                </a:cubicBezTo>
                <a:cubicBezTo>
                  <a:pt x="4660583" y="1630680"/>
                  <a:pt x="4630103" y="1718310"/>
                  <a:pt x="4581525" y="1799273"/>
                </a:cubicBezTo>
                <a:cubicBezTo>
                  <a:pt x="4557713" y="1839278"/>
                  <a:pt x="4527233" y="1877378"/>
                  <a:pt x="4495800" y="1911668"/>
                </a:cubicBezTo>
                <a:cubicBezTo>
                  <a:pt x="4439603" y="1972628"/>
                  <a:pt x="4397693" y="2037398"/>
                  <a:pt x="4367213" y="2117408"/>
                </a:cubicBezTo>
                <a:cubicBezTo>
                  <a:pt x="4339590" y="2192655"/>
                  <a:pt x="4284345" y="2261235"/>
                  <a:pt x="4229100" y="2320290"/>
                </a:cubicBezTo>
                <a:cubicBezTo>
                  <a:pt x="4176713" y="2376488"/>
                  <a:pt x="4185285" y="2426970"/>
                  <a:pt x="4211955" y="2498408"/>
                </a:cubicBezTo>
                <a:cubicBezTo>
                  <a:pt x="4265295" y="2390775"/>
                  <a:pt x="4314825" y="2291715"/>
                  <a:pt x="4366260" y="2188845"/>
                </a:cubicBezTo>
                <a:cubicBezTo>
                  <a:pt x="4372928" y="2189798"/>
                  <a:pt x="4386263" y="2191703"/>
                  <a:pt x="4408170" y="2194560"/>
                </a:cubicBezTo>
                <a:cubicBezTo>
                  <a:pt x="4428173" y="2137410"/>
                  <a:pt x="4452938" y="2081213"/>
                  <a:pt x="4467225" y="2022158"/>
                </a:cubicBezTo>
                <a:cubicBezTo>
                  <a:pt x="4480560" y="1971675"/>
                  <a:pt x="4498658" y="1925955"/>
                  <a:pt x="4537710" y="1891665"/>
                </a:cubicBezTo>
                <a:cubicBezTo>
                  <a:pt x="4549140" y="1881188"/>
                  <a:pt x="4569143" y="1881188"/>
                  <a:pt x="4593908" y="1872615"/>
                </a:cubicBezTo>
                <a:cubicBezTo>
                  <a:pt x="4584383" y="1890713"/>
                  <a:pt x="4580573" y="1899285"/>
                  <a:pt x="4575810" y="1908810"/>
                </a:cubicBezTo>
                <a:cubicBezTo>
                  <a:pt x="4648200" y="1981200"/>
                  <a:pt x="4642485" y="2034540"/>
                  <a:pt x="4565333" y="2114550"/>
                </a:cubicBezTo>
                <a:cubicBezTo>
                  <a:pt x="4534853" y="2146935"/>
                  <a:pt x="4517708" y="2192655"/>
                  <a:pt x="4499610" y="2234565"/>
                </a:cubicBezTo>
                <a:cubicBezTo>
                  <a:pt x="4495800" y="2243138"/>
                  <a:pt x="4511993" y="2264093"/>
                  <a:pt x="4523423" y="2273618"/>
                </a:cubicBezTo>
                <a:cubicBezTo>
                  <a:pt x="4550093" y="2296478"/>
                  <a:pt x="4548188" y="2306003"/>
                  <a:pt x="4519613" y="2329815"/>
                </a:cubicBezTo>
                <a:cubicBezTo>
                  <a:pt x="4480560" y="2363153"/>
                  <a:pt x="4451985" y="2408873"/>
                  <a:pt x="4420553" y="2447925"/>
                </a:cubicBezTo>
                <a:cubicBezTo>
                  <a:pt x="4527233" y="2512695"/>
                  <a:pt x="4617720" y="2574608"/>
                  <a:pt x="4670108" y="2671763"/>
                </a:cubicBezTo>
                <a:cubicBezTo>
                  <a:pt x="4676775" y="2623185"/>
                  <a:pt x="4673918" y="2568893"/>
                  <a:pt x="4691063" y="2521268"/>
                </a:cubicBezTo>
                <a:cubicBezTo>
                  <a:pt x="4727258" y="2423160"/>
                  <a:pt x="4773930" y="2329815"/>
                  <a:pt x="4815840" y="2233613"/>
                </a:cubicBezTo>
                <a:cubicBezTo>
                  <a:pt x="4832033" y="2197418"/>
                  <a:pt x="4846320" y="2160270"/>
                  <a:pt x="4862513" y="2125028"/>
                </a:cubicBezTo>
                <a:cubicBezTo>
                  <a:pt x="4869180" y="2110740"/>
                  <a:pt x="4880610" y="2099310"/>
                  <a:pt x="4889183" y="2085975"/>
                </a:cubicBezTo>
                <a:cubicBezTo>
                  <a:pt x="4899660" y="2069783"/>
                  <a:pt x="4909185" y="2053590"/>
                  <a:pt x="4918710" y="2038350"/>
                </a:cubicBezTo>
                <a:cubicBezTo>
                  <a:pt x="4920615" y="2035493"/>
                  <a:pt x="4919663" y="2031683"/>
                  <a:pt x="4921568" y="2029778"/>
                </a:cubicBezTo>
                <a:cubicBezTo>
                  <a:pt x="4949190" y="2002155"/>
                  <a:pt x="4976813" y="1975485"/>
                  <a:pt x="5007293" y="1945005"/>
                </a:cubicBezTo>
                <a:cubicBezTo>
                  <a:pt x="5015865" y="1970723"/>
                  <a:pt x="5017770" y="2012633"/>
                  <a:pt x="5073968" y="1985010"/>
                </a:cubicBezTo>
                <a:cubicBezTo>
                  <a:pt x="5039678" y="1910715"/>
                  <a:pt x="5005388" y="1836420"/>
                  <a:pt x="4971098" y="1762125"/>
                </a:cubicBezTo>
                <a:cubicBezTo>
                  <a:pt x="4973955" y="1760220"/>
                  <a:pt x="4975860" y="1758315"/>
                  <a:pt x="4978718" y="1756410"/>
                </a:cubicBezTo>
                <a:cubicBezTo>
                  <a:pt x="4988243" y="1762125"/>
                  <a:pt x="4997768" y="1767840"/>
                  <a:pt x="5011103" y="1775460"/>
                </a:cubicBezTo>
                <a:cubicBezTo>
                  <a:pt x="4996815" y="1738313"/>
                  <a:pt x="4983480" y="1705928"/>
                  <a:pt x="4971098" y="1672590"/>
                </a:cubicBezTo>
                <a:cubicBezTo>
                  <a:pt x="4975860" y="1669733"/>
                  <a:pt x="4980623" y="1666875"/>
                  <a:pt x="4985385" y="1664970"/>
                </a:cubicBezTo>
                <a:cubicBezTo>
                  <a:pt x="5036820" y="1703070"/>
                  <a:pt x="5048250" y="1770698"/>
                  <a:pt x="5093970" y="1816418"/>
                </a:cubicBezTo>
                <a:cubicBezTo>
                  <a:pt x="5076825" y="1765935"/>
                  <a:pt x="5060633" y="1716405"/>
                  <a:pt x="5043488" y="1665923"/>
                </a:cubicBezTo>
                <a:cubicBezTo>
                  <a:pt x="5049203" y="1664018"/>
                  <a:pt x="5053965" y="1662113"/>
                  <a:pt x="5059680" y="1659255"/>
                </a:cubicBezTo>
                <a:cubicBezTo>
                  <a:pt x="5111115" y="1698308"/>
                  <a:pt x="5114925" y="1766888"/>
                  <a:pt x="5145405" y="1818323"/>
                </a:cubicBezTo>
                <a:cubicBezTo>
                  <a:pt x="5149215" y="1817370"/>
                  <a:pt x="5153978" y="1816418"/>
                  <a:pt x="5157788" y="1815465"/>
                </a:cubicBezTo>
                <a:cubicBezTo>
                  <a:pt x="5157788" y="1779270"/>
                  <a:pt x="5157788" y="1744028"/>
                  <a:pt x="5157788" y="1707833"/>
                </a:cubicBezTo>
                <a:cubicBezTo>
                  <a:pt x="5163503" y="1706880"/>
                  <a:pt x="5169218" y="1705928"/>
                  <a:pt x="5174933" y="1705928"/>
                </a:cubicBezTo>
                <a:cubicBezTo>
                  <a:pt x="5215890" y="1825943"/>
                  <a:pt x="5216843" y="1955483"/>
                  <a:pt x="5261610" y="2075498"/>
                </a:cubicBezTo>
                <a:cubicBezTo>
                  <a:pt x="5306378" y="2195513"/>
                  <a:pt x="5323523" y="2326958"/>
                  <a:pt x="5354003" y="2456498"/>
                </a:cubicBezTo>
                <a:cubicBezTo>
                  <a:pt x="5391150" y="2456498"/>
                  <a:pt x="5422583" y="2448878"/>
                  <a:pt x="5445443" y="2404110"/>
                </a:cubicBezTo>
                <a:cubicBezTo>
                  <a:pt x="5495925" y="2306955"/>
                  <a:pt x="5552123" y="2214563"/>
                  <a:pt x="5576888" y="2105025"/>
                </a:cubicBezTo>
                <a:cubicBezTo>
                  <a:pt x="5591175" y="2042160"/>
                  <a:pt x="5607368" y="2032635"/>
                  <a:pt x="5715953" y="1950720"/>
                </a:cubicBezTo>
                <a:cubicBezTo>
                  <a:pt x="5732145" y="1962150"/>
                  <a:pt x="5749290" y="1969770"/>
                  <a:pt x="5759768" y="1983105"/>
                </a:cubicBezTo>
                <a:cubicBezTo>
                  <a:pt x="5771198" y="1996440"/>
                  <a:pt x="5781675" y="2015490"/>
                  <a:pt x="5781675" y="2031683"/>
                </a:cubicBezTo>
                <a:cubicBezTo>
                  <a:pt x="5782628" y="2094548"/>
                  <a:pt x="5755005" y="2131695"/>
                  <a:pt x="5685473" y="2133600"/>
                </a:cubicBezTo>
                <a:cubicBezTo>
                  <a:pt x="5672138" y="2133600"/>
                  <a:pt x="5651183" y="2158365"/>
                  <a:pt x="5648325" y="2173605"/>
                </a:cubicBezTo>
                <a:cubicBezTo>
                  <a:pt x="5625465" y="2273618"/>
                  <a:pt x="5606415" y="2374583"/>
                  <a:pt x="5584508" y="2485073"/>
                </a:cubicBezTo>
                <a:cubicBezTo>
                  <a:pt x="5628323" y="2460308"/>
                  <a:pt x="5659755" y="2442210"/>
                  <a:pt x="5692140" y="2424113"/>
                </a:cubicBezTo>
                <a:cubicBezTo>
                  <a:pt x="5740718" y="2396490"/>
                  <a:pt x="5788343" y="2406968"/>
                  <a:pt x="5832158" y="2433638"/>
                </a:cubicBezTo>
                <a:cubicBezTo>
                  <a:pt x="5907405" y="2480310"/>
                  <a:pt x="5948363" y="2547938"/>
                  <a:pt x="5946458" y="2639378"/>
                </a:cubicBezTo>
                <a:cubicBezTo>
                  <a:pt x="5945505" y="2666048"/>
                  <a:pt x="5951220" y="2692718"/>
                  <a:pt x="5955030" y="2718435"/>
                </a:cubicBezTo>
                <a:cubicBezTo>
                  <a:pt x="5955983" y="2730818"/>
                  <a:pt x="5964555" y="2747010"/>
                  <a:pt x="5958840" y="2755583"/>
                </a:cubicBezTo>
                <a:cubicBezTo>
                  <a:pt x="5919788" y="2814638"/>
                  <a:pt x="5951220" y="2867978"/>
                  <a:pt x="5969318" y="2923223"/>
                </a:cubicBezTo>
                <a:cubicBezTo>
                  <a:pt x="5971223" y="2927985"/>
                  <a:pt x="5971223" y="2931795"/>
                  <a:pt x="5973128" y="2941320"/>
                </a:cubicBezTo>
                <a:cubicBezTo>
                  <a:pt x="5961698" y="2932748"/>
                  <a:pt x="5953125" y="2926080"/>
                  <a:pt x="5941695" y="2918460"/>
                </a:cubicBezTo>
                <a:cubicBezTo>
                  <a:pt x="5952173" y="2987040"/>
                  <a:pt x="6051233" y="3040380"/>
                  <a:pt x="6155055" y="3033713"/>
                </a:cubicBezTo>
                <a:cubicBezTo>
                  <a:pt x="6169343" y="2968943"/>
                  <a:pt x="6184583" y="2902268"/>
                  <a:pt x="6198870" y="2836545"/>
                </a:cubicBezTo>
                <a:cubicBezTo>
                  <a:pt x="6200775" y="2827973"/>
                  <a:pt x="6199823" y="2815590"/>
                  <a:pt x="6194108" y="2810828"/>
                </a:cubicBezTo>
                <a:cubicBezTo>
                  <a:pt x="6087428" y="2702243"/>
                  <a:pt x="6032183" y="2564130"/>
                  <a:pt x="5988368" y="2424113"/>
                </a:cubicBezTo>
                <a:cubicBezTo>
                  <a:pt x="5921693" y="2210753"/>
                  <a:pt x="5861685" y="1995488"/>
                  <a:pt x="5801678" y="1780223"/>
                </a:cubicBezTo>
                <a:cubicBezTo>
                  <a:pt x="5793105" y="1750695"/>
                  <a:pt x="5796915" y="1717358"/>
                  <a:pt x="5795963" y="1685925"/>
                </a:cubicBezTo>
                <a:cubicBezTo>
                  <a:pt x="5795963" y="1661160"/>
                  <a:pt x="5813108" y="1630680"/>
                  <a:pt x="5772150" y="1621155"/>
                </a:cubicBezTo>
                <a:cubicBezTo>
                  <a:pt x="5768340" y="1620203"/>
                  <a:pt x="5765483" y="1610678"/>
                  <a:pt x="5765483" y="1604963"/>
                </a:cubicBezTo>
                <a:cubicBezTo>
                  <a:pt x="5761673" y="1561148"/>
                  <a:pt x="5794058" y="1542098"/>
                  <a:pt x="5826443" y="1529715"/>
                </a:cubicBezTo>
                <a:cubicBezTo>
                  <a:pt x="5854065" y="1519238"/>
                  <a:pt x="5884545" y="1515428"/>
                  <a:pt x="5904548" y="1551623"/>
                </a:cubicBezTo>
                <a:cubicBezTo>
                  <a:pt x="5936933" y="1609725"/>
                  <a:pt x="5968365" y="1663065"/>
                  <a:pt x="5940743" y="1737360"/>
                </a:cubicBezTo>
                <a:cubicBezTo>
                  <a:pt x="5911215" y="1818323"/>
                  <a:pt x="5934075" y="1900238"/>
                  <a:pt x="5975033" y="1975485"/>
                </a:cubicBezTo>
                <a:cubicBezTo>
                  <a:pt x="6046470" y="2107883"/>
                  <a:pt x="6111240" y="2245043"/>
                  <a:pt x="6190298" y="2372678"/>
                </a:cubicBezTo>
                <a:cubicBezTo>
                  <a:pt x="6228398" y="2434590"/>
                  <a:pt x="6290310" y="2481263"/>
                  <a:pt x="6345555" y="2530793"/>
                </a:cubicBezTo>
                <a:cubicBezTo>
                  <a:pt x="6382703" y="2564130"/>
                  <a:pt x="6426518" y="2589848"/>
                  <a:pt x="6471285" y="2622233"/>
                </a:cubicBezTo>
                <a:cubicBezTo>
                  <a:pt x="6484620" y="2579370"/>
                  <a:pt x="6480810" y="2545080"/>
                  <a:pt x="6460808" y="2510790"/>
                </a:cubicBezTo>
                <a:cubicBezTo>
                  <a:pt x="6397943" y="2402205"/>
                  <a:pt x="6463665" y="2171700"/>
                  <a:pt x="6577013" y="2115503"/>
                </a:cubicBezTo>
                <a:cubicBezTo>
                  <a:pt x="6602730" y="2103120"/>
                  <a:pt x="6638925" y="2105978"/>
                  <a:pt x="6669405" y="2107883"/>
                </a:cubicBezTo>
                <a:cubicBezTo>
                  <a:pt x="6801803" y="2115503"/>
                  <a:pt x="6881813" y="2228850"/>
                  <a:pt x="6853238" y="2358390"/>
                </a:cubicBezTo>
                <a:cubicBezTo>
                  <a:pt x="6842760" y="2405063"/>
                  <a:pt x="6847523" y="2454593"/>
                  <a:pt x="6837998" y="2502218"/>
                </a:cubicBezTo>
                <a:cubicBezTo>
                  <a:pt x="6824663" y="2564130"/>
                  <a:pt x="6804660" y="2624138"/>
                  <a:pt x="6786563" y="2687003"/>
                </a:cubicBezTo>
                <a:cubicBezTo>
                  <a:pt x="6895148" y="2719388"/>
                  <a:pt x="7004685" y="2752725"/>
                  <a:pt x="7102793" y="2782253"/>
                </a:cubicBezTo>
                <a:cubicBezTo>
                  <a:pt x="7058978" y="2699385"/>
                  <a:pt x="7092315" y="2599373"/>
                  <a:pt x="7114223" y="2506028"/>
                </a:cubicBezTo>
                <a:cubicBezTo>
                  <a:pt x="7141845" y="2390775"/>
                  <a:pt x="7306628" y="2348865"/>
                  <a:pt x="7398068" y="2425065"/>
                </a:cubicBezTo>
                <a:cubicBezTo>
                  <a:pt x="7458075" y="2475548"/>
                  <a:pt x="7492365" y="2539365"/>
                  <a:pt x="7483793" y="2621280"/>
                </a:cubicBezTo>
                <a:cubicBezTo>
                  <a:pt x="7481888" y="2641283"/>
                  <a:pt x="7489508" y="2661285"/>
                  <a:pt x="7489508" y="2682240"/>
                </a:cubicBezTo>
                <a:cubicBezTo>
                  <a:pt x="7489508" y="2707958"/>
                  <a:pt x="7485698" y="2732723"/>
                  <a:pt x="7484745" y="2758440"/>
                </a:cubicBezTo>
                <a:cubicBezTo>
                  <a:pt x="7483793" y="2781300"/>
                  <a:pt x="7480935" y="2805113"/>
                  <a:pt x="7484745" y="2827973"/>
                </a:cubicBezTo>
                <a:cubicBezTo>
                  <a:pt x="7489508" y="2853690"/>
                  <a:pt x="7500938" y="2879408"/>
                  <a:pt x="7513320" y="2913698"/>
                </a:cubicBezTo>
                <a:cubicBezTo>
                  <a:pt x="7499033" y="2904173"/>
                  <a:pt x="7490460" y="2898458"/>
                  <a:pt x="7479983" y="2890838"/>
                </a:cubicBezTo>
                <a:cubicBezTo>
                  <a:pt x="7489508" y="2950845"/>
                  <a:pt x="7560945" y="2996565"/>
                  <a:pt x="7664768" y="3004185"/>
                </a:cubicBezTo>
                <a:cubicBezTo>
                  <a:pt x="7633335" y="2960370"/>
                  <a:pt x="7609523" y="2923223"/>
                  <a:pt x="7580948" y="2889885"/>
                </a:cubicBezTo>
                <a:cubicBezTo>
                  <a:pt x="7561898" y="2867978"/>
                  <a:pt x="7557135" y="2850833"/>
                  <a:pt x="7564755" y="2822258"/>
                </a:cubicBezTo>
                <a:cubicBezTo>
                  <a:pt x="7571423" y="2796540"/>
                  <a:pt x="7574280" y="2765108"/>
                  <a:pt x="7565708" y="2740343"/>
                </a:cubicBezTo>
                <a:cubicBezTo>
                  <a:pt x="7483793" y="2484120"/>
                  <a:pt x="7426643" y="2223135"/>
                  <a:pt x="7413308" y="1953578"/>
                </a:cubicBezTo>
                <a:cubicBezTo>
                  <a:pt x="7409498" y="1880235"/>
                  <a:pt x="7394258" y="1807845"/>
                  <a:pt x="7388543" y="1734503"/>
                </a:cubicBezTo>
                <a:cubicBezTo>
                  <a:pt x="7384733" y="1683068"/>
                  <a:pt x="7387590" y="1630680"/>
                  <a:pt x="7387590" y="1578293"/>
                </a:cubicBezTo>
                <a:cubicBezTo>
                  <a:pt x="7392353" y="1577340"/>
                  <a:pt x="7396163" y="1576388"/>
                  <a:pt x="7400925" y="1576388"/>
                </a:cubicBezTo>
                <a:cubicBezTo>
                  <a:pt x="7410450" y="1608773"/>
                  <a:pt x="7419023" y="1642110"/>
                  <a:pt x="7428548" y="1676400"/>
                </a:cubicBezTo>
                <a:cubicBezTo>
                  <a:pt x="7459028" y="1615440"/>
                  <a:pt x="7410450" y="1542098"/>
                  <a:pt x="7476173" y="1475423"/>
                </a:cubicBezTo>
                <a:cubicBezTo>
                  <a:pt x="7488555" y="1544003"/>
                  <a:pt x="7513320" y="1602105"/>
                  <a:pt x="7505700" y="1656398"/>
                </a:cubicBezTo>
                <a:cubicBezTo>
                  <a:pt x="7474268" y="1879283"/>
                  <a:pt x="7533323" y="2083118"/>
                  <a:pt x="7618095" y="2284095"/>
                </a:cubicBezTo>
                <a:cubicBezTo>
                  <a:pt x="7637145" y="2329815"/>
                  <a:pt x="7637145" y="2383155"/>
                  <a:pt x="7651433" y="2430780"/>
                </a:cubicBezTo>
                <a:cubicBezTo>
                  <a:pt x="7671435" y="2502218"/>
                  <a:pt x="7693343" y="2572703"/>
                  <a:pt x="7720965" y="2641283"/>
                </a:cubicBezTo>
                <a:cubicBezTo>
                  <a:pt x="7740015" y="2688908"/>
                  <a:pt x="7769543" y="2731770"/>
                  <a:pt x="7794308" y="2776538"/>
                </a:cubicBezTo>
                <a:cubicBezTo>
                  <a:pt x="7799070" y="2775585"/>
                  <a:pt x="7803833" y="2773680"/>
                  <a:pt x="7808595" y="2772728"/>
                </a:cubicBezTo>
                <a:cubicBezTo>
                  <a:pt x="7808595" y="2758440"/>
                  <a:pt x="7810500" y="2743200"/>
                  <a:pt x="7808595" y="2728913"/>
                </a:cubicBezTo>
                <a:cubicBezTo>
                  <a:pt x="7795260" y="2627948"/>
                  <a:pt x="7898130" y="2515553"/>
                  <a:pt x="8019098" y="2540318"/>
                </a:cubicBezTo>
                <a:cubicBezTo>
                  <a:pt x="8086725" y="2554605"/>
                  <a:pt x="8159115" y="2613660"/>
                  <a:pt x="8166735" y="2683193"/>
                </a:cubicBezTo>
                <a:cubicBezTo>
                  <a:pt x="8172450" y="2728913"/>
                  <a:pt x="8163878" y="2776538"/>
                  <a:pt x="8162925" y="2823210"/>
                </a:cubicBezTo>
                <a:cubicBezTo>
                  <a:pt x="8161973" y="2840355"/>
                  <a:pt x="8162925" y="2856548"/>
                  <a:pt x="8162925" y="2873693"/>
                </a:cubicBezTo>
                <a:cubicBezTo>
                  <a:pt x="8167688" y="2874645"/>
                  <a:pt x="8173403" y="2874645"/>
                  <a:pt x="8178165" y="2875598"/>
                </a:cubicBezTo>
                <a:cubicBezTo>
                  <a:pt x="8190548" y="2832735"/>
                  <a:pt x="8202930" y="2790825"/>
                  <a:pt x="8213408" y="2747963"/>
                </a:cubicBezTo>
                <a:cubicBezTo>
                  <a:pt x="8258175" y="2568893"/>
                  <a:pt x="8294370" y="2386013"/>
                  <a:pt x="8350568" y="2209800"/>
                </a:cubicBezTo>
                <a:cubicBezTo>
                  <a:pt x="8386763" y="2097405"/>
                  <a:pt x="8361045" y="1999298"/>
                  <a:pt x="8329613" y="1896428"/>
                </a:cubicBezTo>
                <a:cubicBezTo>
                  <a:pt x="8322945" y="1874520"/>
                  <a:pt x="8316278" y="1852613"/>
                  <a:pt x="8309610" y="1830705"/>
                </a:cubicBezTo>
                <a:cubicBezTo>
                  <a:pt x="8314373" y="1827848"/>
                  <a:pt x="8319135" y="1825943"/>
                  <a:pt x="8323898" y="1823085"/>
                </a:cubicBezTo>
                <a:cubicBezTo>
                  <a:pt x="8341043" y="1851660"/>
                  <a:pt x="8359140" y="1880235"/>
                  <a:pt x="8379143" y="1913573"/>
                </a:cubicBezTo>
                <a:cubicBezTo>
                  <a:pt x="8445818" y="1859280"/>
                  <a:pt x="8418195" y="1769745"/>
                  <a:pt x="8454390" y="1706880"/>
                </a:cubicBezTo>
                <a:cubicBezTo>
                  <a:pt x="8459152" y="1706880"/>
                  <a:pt x="8464868" y="1707833"/>
                  <a:pt x="8469630" y="1707833"/>
                </a:cubicBezTo>
                <a:cubicBezTo>
                  <a:pt x="8466773" y="1755458"/>
                  <a:pt x="8463915" y="1804035"/>
                  <a:pt x="8461057" y="1851660"/>
                </a:cubicBezTo>
                <a:cubicBezTo>
                  <a:pt x="8464868" y="1852613"/>
                  <a:pt x="8468677" y="1853565"/>
                  <a:pt x="8471535" y="1854518"/>
                </a:cubicBezTo>
                <a:cubicBezTo>
                  <a:pt x="8484870" y="1807845"/>
                  <a:pt x="8499157" y="1762125"/>
                  <a:pt x="8512493" y="1715453"/>
                </a:cubicBezTo>
                <a:cubicBezTo>
                  <a:pt x="8518207" y="1716405"/>
                  <a:pt x="8524875" y="1717358"/>
                  <a:pt x="8530590" y="1719263"/>
                </a:cubicBezTo>
                <a:cubicBezTo>
                  <a:pt x="8523923" y="1764983"/>
                  <a:pt x="8517255" y="1810703"/>
                  <a:pt x="8510588" y="1856423"/>
                </a:cubicBezTo>
                <a:cubicBezTo>
                  <a:pt x="8512493" y="1857375"/>
                  <a:pt x="8513445" y="1857375"/>
                  <a:pt x="8515350" y="1858328"/>
                </a:cubicBezTo>
                <a:cubicBezTo>
                  <a:pt x="8530590" y="1820228"/>
                  <a:pt x="8544877" y="1782128"/>
                  <a:pt x="8560118" y="1744028"/>
                </a:cubicBezTo>
                <a:cubicBezTo>
                  <a:pt x="8564880" y="1744980"/>
                  <a:pt x="8568690" y="1746885"/>
                  <a:pt x="8573452" y="1747838"/>
                </a:cubicBezTo>
                <a:cubicBezTo>
                  <a:pt x="8578215" y="1803083"/>
                  <a:pt x="8545830" y="1850708"/>
                  <a:pt x="8540115" y="1907858"/>
                </a:cubicBezTo>
                <a:cubicBezTo>
                  <a:pt x="8557260" y="1882140"/>
                  <a:pt x="8573452" y="1856423"/>
                  <a:pt x="8590598" y="1830705"/>
                </a:cubicBezTo>
                <a:cubicBezTo>
                  <a:pt x="8595360" y="1832610"/>
                  <a:pt x="8599170" y="1833563"/>
                  <a:pt x="8603932" y="1835468"/>
                </a:cubicBezTo>
                <a:cubicBezTo>
                  <a:pt x="8595360" y="1856423"/>
                  <a:pt x="8588693" y="1877378"/>
                  <a:pt x="8579168" y="1897380"/>
                </a:cubicBezTo>
                <a:cubicBezTo>
                  <a:pt x="8536305" y="1986915"/>
                  <a:pt x="8482012" y="2071688"/>
                  <a:pt x="8467725" y="2172653"/>
                </a:cubicBezTo>
                <a:cubicBezTo>
                  <a:pt x="8450580" y="2296478"/>
                  <a:pt x="8431530" y="2419350"/>
                  <a:pt x="8390573" y="2539365"/>
                </a:cubicBezTo>
                <a:cubicBezTo>
                  <a:pt x="8370570" y="2598420"/>
                  <a:pt x="8379143" y="2667953"/>
                  <a:pt x="8378190" y="2732723"/>
                </a:cubicBezTo>
                <a:cubicBezTo>
                  <a:pt x="8376285" y="2836545"/>
                  <a:pt x="8365808" y="2942273"/>
                  <a:pt x="8378190" y="3044190"/>
                </a:cubicBezTo>
                <a:cubicBezTo>
                  <a:pt x="8388668" y="3132773"/>
                  <a:pt x="8349615" y="3205163"/>
                  <a:pt x="8321040" y="3291840"/>
                </a:cubicBezTo>
                <a:cubicBezTo>
                  <a:pt x="8386763" y="3278505"/>
                  <a:pt x="8444865" y="3267075"/>
                  <a:pt x="8514398" y="3252788"/>
                </a:cubicBezTo>
                <a:cubicBezTo>
                  <a:pt x="8492490" y="3188970"/>
                  <a:pt x="8472488" y="3132773"/>
                  <a:pt x="8454390" y="3075623"/>
                </a:cubicBezTo>
                <a:cubicBezTo>
                  <a:pt x="8448675" y="3056573"/>
                  <a:pt x="8442960" y="3034665"/>
                  <a:pt x="8444865" y="3015615"/>
                </a:cubicBezTo>
                <a:cubicBezTo>
                  <a:pt x="8448675" y="2964180"/>
                  <a:pt x="8456295" y="2913698"/>
                  <a:pt x="8462010" y="2862263"/>
                </a:cubicBezTo>
                <a:cubicBezTo>
                  <a:pt x="8472488" y="2767965"/>
                  <a:pt x="8541068" y="2727008"/>
                  <a:pt x="8618220" y="2702243"/>
                </a:cubicBezTo>
                <a:cubicBezTo>
                  <a:pt x="8682038" y="2682240"/>
                  <a:pt x="8736330" y="2713673"/>
                  <a:pt x="8780145" y="2759393"/>
                </a:cubicBezTo>
                <a:cubicBezTo>
                  <a:pt x="8825865" y="2807018"/>
                  <a:pt x="8851582" y="2863215"/>
                  <a:pt x="8845868" y="2931795"/>
                </a:cubicBezTo>
                <a:cubicBezTo>
                  <a:pt x="8843962" y="2956560"/>
                  <a:pt x="8850630" y="2981325"/>
                  <a:pt x="8853488" y="3006090"/>
                </a:cubicBezTo>
                <a:cubicBezTo>
                  <a:pt x="8855393" y="3020378"/>
                  <a:pt x="8863012" y="3038475"/>
                  <a:pt x="8857298" y="3047048"/>
                </a:cubicBezTo>
                <a:cubicBezTo>
                  <a:pt x="8823960" y="3097530"/>
                  <a:pt x="8843962" y="3144203"/>
                  <a:pt x="8862060" y="3191828"/>
                </a:cubicBezTo>
                <a:cubicBezTo>
                  <a:pt x="8865870" y="3202305"/>
                  <a:pt x="8868727" y="3212783"/>
                  <a:pt x="8873490" y="3228975"/>
                </a:cubicBezTo>
                <a:cubicBezTo>
                  <a:pt x="8860155" y="3219450"/>
                  <a:pt x="8851582" y="3212783"/>
                  <a:pt x="8842057" y="3207068"/>
                </a:cubicBezTo>
                <a:cubicBezTo>
                  <a:pt x="8839200" y="3208973"/>
                  <a:pt x="8836343" y="3211830"/>
                  <a:pt x="8833485" y="3213735"/>
                </a:cubicBezTo>
                <a:cubicBezTo>
                  <a:pt x="8845868" y="3232785"/>
                  <a:pt x="8858250" y="3250883"/>
                  <a:pt x="8870632" y="3269933"/>
                </a:cubicBezTo>
                <a:cubicBezTo>
                  <a:pt x="8873490" y="3268980"/>
                  <a:pt x="8877300" y="3268028"/>
                  <a:pt x="8880157" y="3267075"/>
                </a:cubicBezTo>
                <a:cubicBezTo>
                  <a:pt x="8880157" y="3230880"/>
                  <a:pt x="8882062" y="3193733"/>
                  <a:pt x="8880157" y="3157538"/>
                </a:cubicBezTo>
                <a:cubicBezTo>
                  <a:pt x="8876348" y="3099435"/>
                  <a:pt x="8865870" y="3040380"/>
                  <a:pt x="8866823" y="2982278"/>
                </a:cubicBezTo>
                <a:cubicBezTo>
                  <a:pt x="8867775" y="2924175"/>
                  <a:pt x="8880157" y="2866073"/>
                  <a:pt x="8888730" y="2808923"/>
                </a:cubicBezTo>
                <a:cubicBezTo>
                  <a:pt x="8914448" y="2640330"/>
                  <a:pt x="8942070" y="2471738"/>
                  <a:pt x="8964930" y="2303145"/>
                </a:cubicBezTo>
                <a:cubicBezTo>
                  <a:pt x="8969693" y="2270760"/>
                  <a:pt x="8957310" y="2235518"/>
                  <a:pt x="8952548" y="2202180"/>
                </a:cubicBezTo>
                <a:cubicBezTo>
                  <a:pt x="8954452" y="2200275"/>
                  <a:pt x="8955405" y="2198370"/>
                  <a:pt x="8956357" y="2198370"/>
                </a:cubicBezTo>
                <a:cubicBezTo>
                  <a:pt x="9028748" y="2205990"/>
                  <a:pt x="9039225" y="2155508"/>
                  <a:pt x="9048750" y="2102168"/>
                </a:cubicBezTo>
                <a:cubicBezTo>
                  <a:pt x="9050655" y="2092643"/>
                  <a:pt x="9053512" y="2084070"/>
                  <a:pt x="9054465" y="2074545"/>
                </a:cubicBezTo>
                <a:cubicBezTo>
                  <a:pt x="9064943" y="2015490"/>
                  <a:pt x="9087802" y="1966913"/>
                  <a:pt x="9144952" y="1933575"/>
                </a:cubicBezTo>
                <a:cubicBezTo>
                  <a:pt x="9187815" y="1907858"/>
                  <a:pt x="9220200" y="1864995"/>
                  <a:pt x="9258300" y="1830705"/>
                </a:cubicBezTo>
                <a:cubicBezTo>
                  <a:pt x="9267825" y="1822133"/>
                  <a:pt x="9279255" y="1816418"/>
                  <a:pt x="9293543" y="1805940"/>
                </a:cubicBezTo>
                <a:cubicBezTo>
                  <a:pt x="9303068" y="1855470"/>
                  <a:pt x="9310688" y="1896428"/>
                  <a:pt x="9319260" y="1937385"/>
                </a:cubicBezTo>
                <a:cubicBezTo>
                  <a:pt x="9325927" y="1968818"/>
                  <a:pt x="9316402" y="1989773"/>
                  <a:pt x="9282112" y="1995488"/>
                </a:cubicBezTo>
                <a:cubicBezTo>
                  <a:pt x="9274493" y="1996440"/>
                  <a:pt x="9266873" y="2000250"/>
                  <a:pt x="9259252" y="2002155"/>
                </a:cubicBezTo>
                <a:cubicBezTo>
                  <a:pt x="9151620" y="2035493"/>
                  <a:pt x="9142095" y="2047875"/>
                  <a:pt x="9139238" y="2163128"/>
                </a:cubicBezTo>
                <a:cubicBezTo>
                  <a:pt x="9139238" y="2169795"/>
                  <a:pt x="9136380" y="2179320"/>
                  <a:pt x="9139238" y="2181225"/>
                </a:cubicBezTo>
                <a:cubicBezTo>
                  <a:pt x="9200198" y="2225993"/>
                  <a:pt x="9143048" y="2277428"/>
                  <a:pt x="9146857" y="2326005"/>
                </a:cubicBezTo>
                <a:cubicBezTo>
                  <a:pt x="9150668" y="2370773"/>
                  <a:pt x="9139238" y="2416493"/>
                  <a:pt x="9133523" y="2461260"/>
                </a:cubicBezTo>
                <a:cubicBezTo>
                  <a:pt x="9123045" y="2557463"/>
                  <a:pt x="9111615" y="2652713"/>
                  <a:pt x="9103043" y="2748915"/>
                </a:cubicBezTo>
                <a:cubicBezTo>
                  <a:pt x="9096375" y="2816543"/>
                  <a:pt x="9093518" y="2884170"/>
                  <a:pt x="9090660" y="2952750"/>
                </a:cubicBezTo>
                <a:cubicBezTo>
                  <a:pt x="9089707" y="2972753"/>
                  <a:pt x="9097327" y="2992755"/>
                  <a:pt x="9102090" y="3012758"/>
                </a:cubicBezTo>
                <a:cubicBezTo>
                  <a:pt x="9104948" y="3023235"/>
                  <a:pt x="9117330" y="3035618"/>
                  <a:pt x="9114473" y="3043238"/>
                </a:cubicBezTo>
                <a:cubicBezTo>
                  <a:pt x="9096375" y="3088958"/>
                  <a:pt x="9138285" y="3121343"/>
                  <a:pt x="9140190" y="3162300"/>
                </a:cubicBezTo>
                <a:cubicBezTo>
                  <a:pt x="9140190" y="3171825"/>
                  <a:pt x="9158288" y="3180398"/>
                  <a:pt x="9167812" y="3188970"/>
                </a:cubicBezTo>
                <a:cubicBezTo>
                  <a:pt x="9170670" y="3187065"/>
                  <a:pt x="9174480" y="3184208"/>
                  <a:pt x="9177338" y="3182303"/>
                </a:cubicBezTo>
                <a:cubicBezTo>
                  <a:pt x="9175432" y="3172778"/>
                  <a:pt x="9173527" y="3162300"/>
                  <a:pt x="9170670" y="3152775"/>
                </a:cubicBezTo>
                <a:cubicBezTo>
                  <a:pt x="9122093" y="3012758"/>
                  <a:pt x="9171623" y="2844165"/>
                  <a:pt x="9282112" y="2745105"/>
                </a:cubicBezTo>
                <a:cubicBezTo>
                  <a:pt x="9355455" y="2680335"/>
                  <a:pt x="9499282" y="2707005"/>
                  <a:pt x="9541193" y="2777490"/>
                </a:cubicBezTo>
                <a:cubicBezTo>
                  <a:pt x="9569768" y="2825115"/>
                  <a:pt x="9593580" y="2874645"/>
                  <a:pt x="9612630" y="2927033"/>
                </a:cubicBezTo>
                <a:cubicBezTo>
                  <a:pt x="9638348" y="2996565"/>
                  <a:pt x="9656445" y="3068955"/>
                  <a:pt x="9681210" y="3153728"/>
                </a:cubicBezTo>
                <a:cubicBezTo>
                  <a:pt x="9701212" y="3138488"/>
                  <a:pt x="9724073" y="3128963"/>
                  <a:pt x="9735502" y="3110865"/>
                </a:cubicBezTo>
                <a:cubicBezTo>
                  <a:pt x="9782175" y="3039428"/>
                  <a:pt x="9825990" y="2967038"/>
                  <a:pt x="9869805" y="2893695"/>
                </a:cubicBezTo>
                <a:cubicBezTo>
                  <a:pt x="9928860" y="2796540"/>
                  <a:pt x="9989820" y="2699385"/>
                  <a:pt x="10044112" y="2600325"/>
                </a:cubicBezTo>
                <a:cubicBezTo>
                  <a:pt x="10078402" y="2538413"/>
                  <a:pt x="10101262" y="2470785"/>
                  <a:pt x="10133648" y="2407920"/>
                </a:cubicBezTo>
                <a:cubicBezTo>
                  <a:pt x="10139362" y="2396490"/>
                  <a:pt x="10166033" y="2396490"/>
                  <a:pt x="10182225" y="2390775"/>
                </a:cubicBezTo>
                <a:cubicBezTo>
                  <a:pt x="10185083" y="2393633"/>
                  <a:pt x="10188892" y="2397443"/>
                  <a:pt x="10191750" y="2400300"/>
                </a:cubicBezTo>
                <a:cubicBezTo>
                  <a:pt x="10213658" y="2339340"/>
                  <a:pt x="10238423" y="2280285"/>
                  <a:pt x="10256520" y="2218373"/>
                </a:cubicBezTo>
                <a:cubicBezTo>
                  <a:pt x="10269855" y="2170748"/>
                  <a:pt x="10279380" y="2122170"/>
                  <a:pt x="10319385" y="2088833"/>
                </a:cubicBezTo>
                <a:cubicBezTo>
                  <a:pt x="10337483" y="2074545"/>
                  <a:pt x="10359390" y="2065020"/>
                  <a:pt x="10379392" y="2053590"/>
                </a:cubicBezTo>
                <a:cubicBezTo>
                  <a:pt x="10382250" y="2057400"/>
                  <a:pt x="10385108" y="2061210"/>
                  <a:pt x="10387012" y="2065020"/>
                </a:cubicBezTo>
                <a:cubicBezTo>
                  <a:pt x="10381298" y="2075498"/>
                  <a:pt x="10375583" y="2085975"/>
                  <a:pt x="10369867" y="2095500"/>
                </a:cubicBezTo>
                <a:cubicBezTo>
                  <a:pt x="10445115" y="2150745"/>
                  <a:pt x="10438448" y="2251710"/>
                  <a:pt x="10370820" y="2309813"/>
                </a:cubicBezTo>
                <a:cubicBezTo>
                  <a:pt x="10332720" y="2342198"/>
                  <a:pt x="10313670" y="2398395"/>
                  <a:pt x="10289858" y="2446020"/>
                </a:cubicBezTo>
                <a:cubicBezTo>
                  <a:pt x="10286048" y="2452688"/>
                  <a:pt x="10304145" y="2474595"/>
                  <a:pt x="10316527" y="2484120"/>
                </a:cubicBezTo>
                <a:cubicBezTo>
                  <a:pt x="10345102" y="2507933"/>
                  <a:pt x="10345102" y="2520315"/>
                  <a:pt x="10312717" y="2544128"/>
                </a:cubicBezTo>
                <a:cubicBezTo>
                  <a:pt x="10281285" y="2566988"/>
                  <a:pt x="10253662" y="2600325"/>
                  <a:pt x="10233660" y="2634615"/>
                </a:cubicBezTo>
                <a:cubicBezTo>
                  <a:pt x="10198417" y="2694623"/>
                  <a:pt x="10171748" y="2759393"/>
                  <a:pt x="10140315" y="2821305"/>
                </a:cubicBezTo>
                <a:cubicBezTo>
                  <a:pt x="10128885" y="2844165"/>
                  <a:pt x="10129838" y="2858453"/>
                  <a:pt x="10148888" y="2878455"/>
                </a:cubicBezTo>
                <a:cubicBezTo>
                  <a:pt x="10198417" y="2928938"/>
                  <a:pt x="10226992" y="2988945"/>
                  <a:pt x="10216515" y="3063240"/>
                </a:cubicBezTo>
                <a:cubicBezTo>
                  <a:pt x="10213658" y="3081338"/>
                  <a:pt x="10222230" y="3100388"/>
                  <a:pt x="10222230" y="3119438"/>
                </a:cubicBezTo>
                <a:cubicBezTo>
                  <a:pt x="10222230" y="3145155"/>
                  <a:pt x="10218420" y="3169920"/>
                  <a:pt x="10217467" y="3195638"/>
                </a:cubicBezTo>
                <a:cubicBezTo>
                  <a:pt x="10216515" y="3218498"/>
                  <a:pt x="10213658" y="3243263"/>
                  <a:pt x="10218420" y="3265170"/>
                </a:cubicBezTo>
                <a:cubicBezTo>
                  <a:pt x="10223183" y="3290888"/>
                  <a:pt x="10234612" y="3315653"/>
                  <a:pt x="10245090" y="3347085"/>
                </a:cubicBezTo>
                <a:cubicBezTo>
                  <a:pt x="10231755" y="3339465"/>
                  <a:pt x="10223183" y="3335655"/>
                  <a:pt x="10214610" y="3330893"/>
                </a:cubicBezTo>
                <a:cubicBezTo>
                  <a:pt x="10210800" y="3334703"/>
                  <a:pt x="10207942" y="3337560"/>
                  <a:pt x="10204133" y="3341370"/>
                </a:cubicBezTo>
                <a:cubicBezTo>
                  <a:pt x="10222230" y="3360420"/>
                  <a:pt x="10236517" y="3387090"/>
                  <a:pt x="10257473" y="3395663"/>
                </a:cubicBezTo>
                <a:cubicBezTo>
                  <a:pt x="10308908" y="3417570"/>
                  <a:pt x="10364152" y="3433763"/>
                  <a:pt x="10418445" y="3447098"/>
                </a:cubicBezTo>
                <a:cubicBezTo>
                  <a:pt x="10463212" y="3457575"/>
                  <a:pt x="10509885" y="3459480"/>
                  <a:pt x="10554652" y="3469005"/>
                </a:cubicBezTo>
                <a:cubicBezTo>
                  <a:pt x="10613708" y="3481388"/>
                  <a:pt x="10629900" y="3504248"/>
                  <a:pt x="10631805" y="3565208"/>
                </a:cubicBezTo>
                <a:cubicBezTo>
                  <a:pt x="10632758" y="3589020"/>
                  <a:pt x="10631805" y="3612833"/>
                  <a:pt x="10629900" y="3636645"/>
                </a:cubicBezTo>
                <a:cubicBezTo>
                  <a:pt x="10625138" y="3722370"/>
                  <a:pt x="10650855" y="3797618"/>
                  <a:pt x="10711815" y="3860483"/>
                </a:cubicBezTo>
                <a:cubicBezTo>
                  <a:pt x="10738485" y="3889058"/>
                  <a:pt x="10756583" y="3928110"/>
                  <a:pt x="10788015" y="3949065"/>
                </a:cubicBezTo>
                <a:cubicBezTo>
                  <a:pt x="10821352" y="3970973"/>
                  <a:pt x="10866120" y="3976688"/>
                  <a:pt x="10906125" y="3989070"/>
                </a:cubicBezTo>
                <a:cubicBezTo>
                  <a:pt x="10914698" y="3991928"/>
                  <a:pt x="10926127" y="3990975"/>
                  <a:pt x="10931842" y="3996690"/>
                </a:cubicBezTo>
                <a:cubicBezTo>
                  <a:pt x="10982325" y="4050030"/>
                  <a:pt x="11047095" y="4030028"/>
                  <a:pt x="11107102" y="4032885"/>
                </a:cubicBezTo>
                <a:cubicBezTo>
                  <a:pt x="11115675" y="4033838"/>
                  <a:pt x="11125200" y="4028123"/>
                  <a:pt x="11132820" y="4024313"/>
                </a:cubicBezTo>
                <a:cubicBezTo>
                  <a:pt x="11184255" y="3991928"/>
                  <a:pt x="11235690" y="3958590"/>
                  <a:pt x="11288077" y="3928110"/>
                </a:cubicBezTo>
                <a:cubicBezTo>
                  <a:pt x="11299508" y="3921443"/>
                  <a:pt x="11315700" y="3924300"/>
                  <a:pt x="11329988" y="3923348"/>
                </a:cubicBezTo>
                <a:cubicBezTo>
                  <a:pt x="11324273" y="3938588"/>
                  <a:pt x="11321415" y="3955733"/>
                  <a:pt x="11311890" y="3968115"/>
                </a:cubicBezTo>
                <a:cubicBezTo>
                  <a:pt x="11304270" y="3978593"/>
                  <a:pt x="11289983" y="3985260"/>
                  <a:pt x="11273790" y="3996690"/>
                </a:cubicBezTo>
                <a:cubicBezTo>
                  <a:pt x="11317605" y="4006215"/>
                  <a:pt x="11359515" y="4015740"/>
                  <a:pt x="11400473" y="4025265"/>
                </a:cubicBezTo>
                <a:cubicBezTo>
                  <a:pt x="11399520" y="4030028"/>
                  <a:pt x="11399520" y="4035743"/>
                  <a:pt x="11398567" y="4040505"/>
                </a:cubicBezTo>
                <a:cubicBezTo>
                  <a:pt x="11388090" y="4049078"/>
                  <a:pt x="11377612" y="4057650"/>
                  <a:pt x="11368088" y="4065270"/>
                </a:cubicBezTo>
                <a:cubicBezTo>
                  <a:pt x="11375708" y="4079558"/>
                  <a:pt x="11383327" y="4093845"/>
                  <a:pt x="11390948" y="4107180"/>
                </a:cubicBezTo>
                <a:cubicBezTo>
                  <a:pt x="11374755" y="4110990"/>
                  <a:pt x="11358562" y="4117658"/>
                  <a:pt x="11342370" y="4117658"/>
                </a:cubicBezTo>
                <a:cubicBezTo>
                  <a:pt x="11087100" y="4118610"/>
                  <a:pt x="10830877" y="4117658"/>
                  <a:pt x="10575608" y="4118610"/>
                </a:cubicBezTo>
                <a:cubicBezTo>
                  <a:pt x="10537508" y="4118610"/>
                  <a:pt x="10516552" y="4108133"/>
                  <a:pt x="10507027" y="4070985"/>
                </a:cubicBezTo>
                <a:cubicBezTo>
                  <a:pt x="10500360" y="4049078"/>
                  <a:pt x="10487977" y="4028123"/>
                  <a:pt x="10478452" y="4005263"/>
                </a:cubicBezTo>
                <a:cubicBezTo>
                  <a:pt x="10454640" y="4012883"/>
                  <a:pt x="10434638" y="4019550"/>
                  <a:pt x="10412730" y="4026218"/>
                </a:cubicBezTo>
                <a:cubicBezTo>
                  <a:pt x="10412730" y="4031933"/>
                  <a:pt x="10412730" y="4038600"/>
                  <a:pt x="10411777" y="4044315"/>
                </a:cubicBezTo>
                <a:cubicBezTo>
                  <a:pt x="10406062" y="4112895"/>
                  <a:pt x="10401300" y="4117658"/>
                  <a:pt x="10331767" y="4117658"/>
                </a:cubicBezTo>
                <a:cubicBezTo>
                  <a:pt x="8207693" y="4117658"/>
                  <a:pt x="6083618" y="4117658"/>
                  <a:pt x="3959543" y="4117658"/>
                </a:cubicBezTo>
                <a:cubicBezTo>
                  <a:pt x="2667000" y="4117658"/>
                  <a:pt x="1375410" y="4117658"/>
                  <a:pt x="82868" y="4117658"/>
                </a:cubicBezTo>
                <a:cubicBezTo>
                  <a:pt x="57150" y="4117658"/>
                  <a:pt x="32385" y="4117658"/>
                  <a:pt x="6668" y="4117658"/>
                </a:cubicBezTo>
                <a:cubicBezTo>
                  <a:pt x="1905" y="4113848"/>
                  <a:pt x="953" y="4110990"/>
                  <a:pt x="0" y="4108133"/>
                </a:cubicBezTo>
                <a:close/>
                <a:moveTo>
                  <a:pt x="5055870" y="2107883"/>
                </a:moveTo>
                <a:cubicBezTo>
                  <a:pt x="5006340" y="2132648"/>
                  <a:pt x="4953000" y="2141220"/>
                  <a:pt x="4934903" y="2194560"/>
                </a:cubicBezTo>
                <a:cubicBezTo>
                  <a:pt x="4916805" y="2247900"/>
                  <a:pt x="4899660" y="2303145"/>
                  <a:pt x="4888230" y="2358390"/>
                </a:cubicBezTo>
                <a:cubicBezTo>
                  <a:pt x="4874895" y="2421255"/>
                  <a:pt x="4867275" y="2485073"/>
                  <a:pt x="4856798" y="2551748"/>
                </a:cubicBezTo>
                <a:cubicBezTo>
                  <a:pt x="4926330" y="2543175"/>
                  <a:pt x="4988243" y="2535555"/>
                  <a:pt x="5056823" y="2527935"/>
                </a:cubicBezTo>
                <a:cubicBezTo>
                  <a:pt x="5055870" y="2391728"/>
                  <a:pt x="5055870" y="2254568"/>
                  <a:pt x="5055870" y="2107883"/>
                </a:cubicBezTo>
                <a:close/>
                <a:moveTo>
                  <a:pt x="3036570" y="3485198"/>
                </a:moveTo>
                <a:cubicBezTo>
                  <a:pt x="3054668" y="3417570"/>
                  <a:pt x="3070860" y="3358515"/>
                  <a:pt x="3085148" y="3298508"/>
                </a:cubicBezTo>
                <a:cubicBezTo>
                  <a:pt x="3097530" y="3248025"/>
                  <a:pt x="3108008" y="3197543"/>
                  <a:pt x="3114675" y="3146108"/>
                </a:cubicBezTo>
                <a:cubicBezTo>
                  <a:pt x="3116580" y="3134678"/>
                  <a:pt x="3101340" y="3113723"/>
                  <a:pt x="3089910" y="3108960"/>
                </a:cubicBezTo>
                <a:cubicBezTo>
                  <a:pt x="3056573" y="3096578"/>
                  <a:pt x="3020378" y="3089910"/>
                  <a:pt x="2981325" y="3080385"/>
                </a:cubicBezTo>
                <a:cubicBezTo>
                  <a:pt x="2975610" y="3100388"/>
                  <a:pt x="2967990" y="3117533"/>
                  <a:pt x="2966085" y="3135630"/>
                </a:cubicBezTo>
                <a:cubicBezTo>
                  <a:pt x="2963228" y="3166110"/>
                  <a:pt x="2968943" y="3197543"/>
                  <a:pt x="2962275" y="3227070"/>
                </a:cubicBezTo>
                <a:cubicBezTo>
                  <a:pt x="2945130" y="3301365"/>
                  <a:pt x="2923223" y="3375660"/>
                  <a:pt x="2902268" y="3453765"/>
                </a:cubicBezTo>
                <a:cubicBezTo>
                  <a:pt x="2950845" y="3465195"/>
                  <a:pt x="2996565" y="3475673"/>
                  <a:pt x="3036570" y="3485198"/>
                </a:cubicBezTo>
                <a:close/>
                <a:moveTo>
                  <a:pt x="5599748" y="2967990"/>
                </a:moveTo>
                <a:cubicBezTo>
                  <a:pt x="5595938" y="2948940"/>
                  <a:pt x="5594033" y="2935605"/>
                  <a:pt x="5591175" y="2923223"/>
                </a:cubicBezTo>
                <a:cubicBezTo>
                  <a:pt x="5581650" y="2885123"/>
                  <a:pt x="5577840" y="2843213"/>
                  <a:pt x="5560695" y="2808923"/>
                </a:cubicBezTo>
                <a:cubicBezTo>
                  <a:pt x="5540693" y="2770823"/>
                  <a:pt x="5533073" y="2737485"/>
                  <a:pt x="5547360" y="2697480"/>
                </a:cubicBezTo>
                <a:cubicBezTo>
                  <a:pt x="5553075" y="2679383"/>
                  <a:pt x="5551170" y="2658428"/>
                  <a:pt x="5553075" y="2638425"/>
                </a:cubicBezTo>
                <a:cubicBezTo>
                  <a:pt x="5529263" y="2677478"/>
                  <a:pt x="5517833" y="2718435"/>
                  <a:pt x="5505450" y="2758440"/>
                </a:cubicBezTo>
                <a:cubicBezTo>
                  <a:pt x="5492115" y="2801303"/>
                  <a:pt x="5482590" y="2841308"/>
                  <a:pt x="5503545" y="2886075"/>
                </a:cubicBezTo>
                <a:cubicBezTo>
                  <a:pt x="5517833" y="2916555"/>
                  <a:pt x="5514975" y="2949893"/>
                  <a:pt x="5480685" y="2982278"/>
                </a:cubicBezTo>
                <a:cubicBezTo>
                  <a:pt x="5480685" y="2951798"/>
                  <a:pt x="5480685" y="2927985"/>
                  <a:pt x="5480685" y="2905125"/>
                </a:cubicBezTo>
                <a:cubicBezTo>
                  <a:pt x="5476875" y="2905125"/>
                  <a:pt x="5472113" y="2905125"/>
                  <a:pt x="5468303" y="2905125"/>
                </a:cubicBezTo>
                <a:cubicBezTo>
                  <a:pt x="5462588" y="2934653"/>
                  <a:pt x="5456873" y="2964180"/>
                  <a:pt x="5451158" y="2999423"/>
                </a:cubicBezTo>
                <a:cubicBezTo>
                  <a:pt x="5505450" y="2987993"/>
                  <a:pt x="5550218" y="2978468"/>
                  <a:pt x="5599748" y="2967990"/>
                </a:cubicBezTo>
                <a:close/>
                <a:moveTo>
                  <a:pt x="2540318" y="3172778"/>
                </a:moveTo>
                <a:cubicBezTo>
                  <a:pt x="2509838" y="3198495"/>
                  <a:pt x="2485073" y="3215640"/>
                  <a:pt x="2465070" y="3237548"/>
                </a:cubicBezTo>
                <a:cubicBezTo>
                  <a:pt x="2455545" y="3248025"/>
                  <a:pt x="2446973" y="3277553"/>
                  <a:pt x="2451735" y="3281363"/>
                </a:cubicBezTo>
                <a:cubicBezTo>
                  <a:pt x="2495550" y="3317558"/>
                  <a:pt x="2542223" y="3350895"/>
                  <a:pt x="2587943" y="3385185"/>
                </a:cubicBezTo>
                <a:cubicBezTo>
                  <a:pt x="2621280" y="3297555"/>
                  <a:pt x="2545080" y="3249930"/>
                  <a:pt x="2540318" y="3172778"/>
                </a:cubicBezTo>
                <a:close/>
                <a:moveTo>
                  <a:pt x="4028123" y="3618548"/>
                </a:moveTo>
                <a:cubicBezTo>
                  <a:pt x="4023360" y="3617595"/>
                  <a:pt x="4019550" y="3617595"/>
                  <a:pt x="4014788" y="3616643"/>
                </a:cubicBezTo>
                <a:cubicBezTo>
                  <a:pt x="4006215" y="3697605"/>
                  <a:pt x="3998595" y="3778568"/>
                  <a:pt x="3990023" y="3858578"/>
                </a:cubicBezTo>
                <a:cubicBezTo>
                  <a:pt x="4040505" y="3783330"/>
                  <a:pt x="4059555" y="3704273"/>
                  <a:pt x="4028123" y="3618548"/>
                </a:cubicBezTo>
                <a:close/>
                <a:moveTo>
                  <a:pt x="4692015" y="2882265"/>
                </a:moveTo>
                <a:cubicBezTo>
                  <a:pt x="4689158" y="2866073"/>
                  <a:pt x="4688205" y="2853690"/>
                  <a:pt x="4685348" y="2841308"/>
                </a:cubicBezTo>
                <a:cubicBezTo>
                  <a:pt x="4683443" y="2828925"/>
                  <a:pt x="4681538" y="2816543"/>
                  <a:pt x="4677728" y="2798445"/>
                </a:cubicBezTo>
                <a:cubicBezTo>
                  <a:pt x="4643438" y="2867978"/>
                  <a:pt x="4645343" y="2882265"/>
                  <a:pt x="4692015" y="2882265"/>
                </a:cubicBezTo>
                <a:close/>
                <a:moveTo>
                  <a:pt x="1430655" y="3856673"/>
                </a:moveTo>
                <a:cubicBezTo>
                  <a:pt x="1407795" y="3829050"/>
                  <a:pt x="1407795" y="3828098"/>
                  <a:pt x="1369695" y="3841433"/>
                </a:cubicBezTo>
                <a:cubicBezTo>
                  <a:pt x="1361123" y="3844290"/>
                  <a:pt x="1354455" y="3853815"/>
                  <a:pt x="1347788" y="3860483"/>
                </a:cubicBezTo>
                <a:cubicBezTo>
                  <a:pt x="1349693" y="3864293"/>
                  <a:pt x="1352550" y="3868103"/>
                  <a:pt x="1354455" y="3870960"/>
                </a:cubicBezTo>
                <a:cubicBezTo>
                  <a:pt x="1377315" y="3867150"/>
                  <a:pt x="1401128" y="3862388"/>
                  <a:pt x="1430655" y="3856673"/>
                </a:cubicBezTo>
                <a:close/>
              </a:path>
            </a:pathLst>
          </a:custGeom>
          <a:solidFill>
            <a:schemeClr val="accent5"/>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9C6FD78-12EE-4477-BE37-2F67763F5424}"/>
              </a:ext>
            </a:extLst>
          </p:cNvPr>
          <p:cNvSpPr/>
          <p:nvPr/>
        </p:nvSpPr>
        <p:spPr>
          <a:xfrm>
            <a:off x="9772467" y="4408618"/>
            <a:ext cx="1632105" cy="2449382"/>
          </a:xfrm>
          <a:custGeom>
            <a:avLst/>
            <a:gdLst>
              <a:gd name="connsiteX0" fmla="*/ 1146336 w 2188369"/>
              <a:gd name="connsiteY0" fmla="*/ 149 h 3921886"/>
              <a:gd name="connsiteX1" fmla="*/ 1237381 w 2188369"/>
              <a:gd name="connsiteY1" fmla="*/ 39232 h 3921886"/>
              <a:gd name="connsiteX2" fmla="*/ 1334201 w 2188369"/>
              <a:gd name="connsiteY2" fmla="*/ 104519 h 3921886"/>
              <a:gd name="connsiteX3" fmla="*/ 1514960 w 2188369"/>
              <a:gd name="connsiteY3" fmla="*/ 246639 h 3921886"/>
              <a:gd name="connsiteX4" fmla="*/ 1558040 w 2188369"/>
              <a:gd name="connsiteY4" fmla="*/ 361668 h 3921886"/>
              <a:gd name="connsiteX5" fmla="*/ 1514516 w 2188369"/>
              <a:gd name="connsiteY5" fmla="*/ 396754 h 3921886"/>
              <a:gd name="connsiteX6" fmla="*/ 1518069 w 2188369"/>
              <a:gd name="connsiteY6" fmla="*/ 561968 h 3921886"/>
              <a:gd name="connsiteX7" fmla="*/ 1718370 w 2188369"/>
              <a:gd name="connsiteY7" fmla="*/ 646353 h 3921886"/>
              <a:gd name="connsiteX8" fmla="*/ 1838284 w 2188369"/>
              <a:gd name="connsiteY8" fmla="*/ 720966 h 3921886"/>
              <a:gd name="connsiteX9" fmla="*/ 1866708 w 2188369"/>
              <a:gd name="connsiteY9" fmla="*/ 748502 h 3921886"/>
              <a:gd name="connsiteX10" fmla="*/ 1926666 w 2188369"/>
              <a:gd name="connsiteY10" fmla="*/ 830665 h 3921886"/>
              <a:gd name="connsiteX11" fmla="*/ 2055906 w 2188369"/>
              <a:gd name="connsiteY11" fmla="*/ 1007427 h 3921886"/>
              <a:gd name="connsiteX12" fmla="*/ 2092768 w 2188369"/>
              <a:gd name="connsiteY12" fmla="*/ 1096252 h 3921886"/>
              <a:gd name="connsiteX13" fmla="*/ 2160720 w 2188369"/>
              <a:gd name="connsiteY13" fmla="*/ 1188187 h 3921886"/>
              <a:gd name="connsiteX14" fmla="*/ 2188256 w 2188369"/>
              <a:gd name="connsiteY14" fmla="*/ 1295221 h 3921886"/>
              <a:gd name="connsiteX15" fmla="*/ 2178485 w 2188369"/>
              <a:gd name="connsiteY15" fmla="*/ 1327198 h 3921886"/>
              <a:gd name="connsiteX16" fmla="*/ 2067898 w 2188369"/>
              <a:gd name="connsiteY16" fmla="*/ 1460880 h 3921886"/>
              <a:gd name="connsiteX17" fmla="*/ 1938657 w 2188369"/>
              <a:gd name="connsiteY17" fmla="*/ 1570135 h 3921886"/>
              <a:gd name="connsiteX18" fmla="*/ 1891580 w 2188369"/>
              <a:gd name="connsiteY18" fmla="*/ 1638086 h 3921886"/>
              <a:gd name="connsiteX19" fmla="*/ 1831622 w 2188369"/>
              <a:gd name="connsiteY19" fmla="*/ 1695823 h 3921886"/>
              <a:gd name="connsiteX20" fmla="*/ 1851164 w 2188369"/>
              <a:gd name="connsiteY20" fmla="*/ 1951195 h 3921886"/>
              <a:gd name="connsiteX21" fmla="*/ 1854717 w 2188369"/>
              <a:gd name="connsiteY21" fmla="*/ 2088430 h 3921886"/>
              <a:gd name="connsiteX22" fmla="*/ 1847638 w 2188369"/>
              <a:gd name="connsiteY22" fmla="*/ 2115855 h 3921886"/>
              <a:gd name="connsiteX23" fmla="*/ 1846817 w 2188369"/>
              <a:gd name="connsiteY23" fmla="*/ 2118444 h 3921886"/>
              <a:gd name="connsiteX24" fmla="*/ 2020821 w 2188369"/>
              <a:gd name="connsiteY24" fmla="*/ 2321151 h 3921886"/>
              <a:gd name="connsiteX25" fmla="*/ 2015936 w 2188369"/>
              <a:gd name="connsiteY25" fmla="*/ 2382885 h 3921886"/>
              <a:gd name="connsiteX26" fmla="*/ 1954202 w 2188369"/>
              <a:gd name="connsiteY26" fmla="*/ 2377999 h 3921886"/>
              <a:gd name="connsiteX27" fmla="*/ 1813079 w 2188369"/>
              <a:gd name="connsiteY27" fmla="*/ 2213597 h 3921886"/>
              <a:gd name="connsiteX28" fmla="*/ 1779215 w 2188369"/>
              <a:gd name="connsiteY28" fmla="*/ 2295837 h 3921886"/>
              <a:gd name="connsiteX29" fmla="*/ 1765004 w 2188369"/>
              <a:gd name="connsiteY29" fmla="*/ 2346023 h 3921886"/>
              <a:gd name="connsiteX30" fmla="*/ 1751236 w 2188369"/>
              <a:gd name="connsiteY30" fmla="*/ 2389992 h 3921886"/>
              <a:gd name="connsiteX31" fmla="*/ 1732138 w 2188369"/>
              <a:gd name="connsiteY31" fmla="*/ 2474376 h 3921886"/>
              <a:gd name="connsiteX32" fmla="*/ 1707267 w 2188369"/>
              <a:gd name="connsiteY32" fmla="*/ 2760393 h 3921886"/>
              <a:gd name="connsiteX33" fmla="*/ 1720147 w 2188369"/>
              <a:gd name="connsiteY33" fmla="*/ 2779935 h 3921886"/>
              <a:gd name="connsiteX34" fmla="*/ 1744129 w 2188369"/>
              <a:gd name="connsiteY34" fmla="*/ 2789706 h 3921886"/>
              <a:gd name="connsiteX35" fmla="*/ 1765004 w 2188369"/>
              <a:gd name="connsiteY35" fmla="*/ 2841224 h 3921886"/>
              <a:gd name="connsiteX36" fmla="*/ 1766336 w 2188369"/>
              <a:gd name="connsiteY36" fmla="*/ 2899849 h 3921886"/>
              <a:gd name="connsiteX37" fmla="*/ 1771221 w 2188369"/>
              <a:gd name="connsiteY37" fmla="*/ 2923832 h 3921886"/>
              <a:gd name="connsiteX38" fmla="*/ 1825848 w 2188369"/>
              <a:gd name="connsiteY38" fmla="*/ 2992671 h 3921886"/>
              <a:gd name="connsiteX39" fmla="*/ 1869817 w 2188369"/>
              <a:gd name="connsiteY39" fmla="*/ 3090823 h 3921886"/>
              <a:gd name="connsiteX40" fmla="*/ 1917339 w 2188369"/>
              <a:gd name="connsiteY40" fmla="*/ 3218287 h 3921886"/>
              <a:gd name="connsiteX41" fmla="*/ 1962195 w 2188369"/>
              <a:gd name="connsiteY41" fmla="*/ 3335981 h 3921886"/>
              <a:gd name="connsiteX42" fmla="*/ 2000390 w 2188369"/>
              <a:gd name="connsiteY42" fmla="*/ 3454562 h 3921886"/>
              <a:gd name="connsiteX43" fmla="*/ 2017267 w 2188369"/>
              <a:gd name="connsiteY43" fmla="*/ 3480766 h 3921886"/>
              <a:gd name="connsiteX44" fmla="*/ 2055462 w 2188369"/>
              <a:gd name="connsiteY44" fmla="*/ 3541611 h 3921886"/>
              <a:gd name="connsiteX45" fmla="*/ 2093657 w 2188369"/>
              <a:gd name="connsiteY45" fmla="*/ 3687728 h 3921886"/>
              <a:gd name="connsiteX46" fmla="*/ 2096322 w 2188369"/>
              <a:gd name="connsiteY46" fmla="*/ 3803202 h 3921886"/>
              <a:gd name="connsiteX47" fmla="*/ 2004387 w 2188369"/>
              <a:gd name="connsiteY47" fmla="*/ 3838731 h 3921886"/>
              <a:gd name="connsiteX48" fmla="*/ 1972854 w 2188369"/>
              <a:gd name="connsiteY48" fmla="*/ 3850278 h 3921886"/>
              <a:gd name="connsiteX49" fmla="*/ 1733470 w 2188369"/>
              <a:gd name="connsiteY49" fmla="*/ 3919118 h 3921886"/>
              <a:gd name="connsiteX50" fmla="*/ 1593571 w 2188369"/>
              <a:gd name="connsiteY50" fmla="*/ 3884476 h 3921886"/>
              <a:gd name="connsiteX51" fmla="*/ 1653972 w 2188369"/>
              <a:gd name="connsiteY51" fmla="*/ 3808087 h 3921886"/>
              <a:gd name="connsiteX52" fmla="*/ 1719259 w 2188369"/>
              <a:gd name="connsiteY52" fmla="*/ 3763674 h 3921886"/>
              <a:gd name="connsiteX53" fmla="*/ 1745462 w 2188369"/>
              <a:gd name="connsiteY53" fmla="*/ 3734806 h 3921886"/>
              <a:gd name="connsiteX54" fmla="*/ 1769001 w 2188369"/>
              <a:gd name="connsiteY54" fmla="*/ 3684619 h 3921886"/>
              <a:gd name="connsiteX55" fmla="*/ 1758342 w 2188369"/>
              <a:gd name="connsiteY55" fmla="*/ 3632213 h 3921886"/>
              <a:gd name="connsiteX56" fmla="*/ 1693499 w 2188369"/>
              <a:gd name="connsiteY56" fmla="*/ 3559376 h 3921886"/>
              <a:gd name="connsiteX57" fmla="*/ 1612224 w 2188369"/>
              <a:gd name="connsiteY57" fmla="*/ 3397714 h 3921886"/>
              <a:gd name="connsiteX58" fmla="*/ 1410147 w 2188369"/>
              <a:gd name="connsiteY58" fmla="*/ 2819462 h 3921886"/>
              <a:gd name="connsiteX59" fmla="*/ 1384387 w 2188369"/>
              <a:gd name="connsiteY59" fmla="*/ 2720866 h 3921886"/>
              <a:gd name="connsiteX60" fmla="*/ 1387052 w 2188369"/>
              <a:gd name="connsiteY60" fmla="*/ 2624047 h 3921886"/>
              <a:gd name="connsiteX61" fmla="*/ 1365734 w 2188369"/>
              <a:gd name="connsiteY61" fmla="*/ 2686224 h 3921886"/>
              <a:gd name="connsiteX62" fmla="*/ 1331092 w 2188369"/>
              <a:gd name="connsiteY62" fmla="*/ 2782155 h 3921886"/>
              <a:gd name="connsiteX63" fmla="*/ 1319989 w 2188369"/>
              <a:gd name="connsiteY63" fmla="*/ 2831453 h 3921886"/>
              <a:gd name="connsiteX64" fmla="*/ 1301779 w 2188369"/>
              <a:gd name="connsiteY64" fmla="*/ 2874533 h 3921886"/>
              <a:gd name="connsiteX65" fmla="*/ 1298227 w 2188369"/>
              <a:gd name="connsiteY65" fmla="*/ 2927829 h 3921886"/>
              <a:gd name="connsiteX66" fmla="*/ 1286235 w 2188369"/>
              <a:gd name="connsiteY66" fmla="*/ 3109476 h 3921886"/>
              <a:gd name="connsiteX67" fmla="*/ 1276464 w 2188369"/>
              <a:gd name="connsiteY67" fmla="*/ 3272026 h 3921886"/>
              <a:gd name="connsiteX68" fmla="*/ 1290677 w 2188369"/>
              <a:gd name="connsiteY68" fmla="*/ 3296453 h 3921886"/>
              <a:gd name="connsiteX69" fmla="*/ 1311995 w 2188369"/>
              <a:gd name="connsiteY69" fmla="*/ 3395049 h 3921886"/>
              <a:gd name="connsiteX70" fmla="*/ 1290677 w 2188369"/>
              <a:gd name="connsiteY70" fmla="*/ 3439462 h 3921886"/>
              <a:gd name="connsiteX71" fmla="*/ 1305333 w 2188369"/>
              <a:gd name="connsiteY71" fmla="*/ 3514075 h 3921886"/>
              <a:gd name="connsiteX72" fmla="*/ 1334201 w 2188369"/>
              <a:gd name="connsiteY72" fmla="*/ 3619777 h 3921886"/>
              <a:gd name="connsiteX73" fmla="*/ 1280462 w 2188369"/>
              <a:gd name="connsiteY73" fmla="*/ 3664190 h 3921886"/>
              <a:gd name="connsiteX74" fmla="*/ 1202740 w 2188369"/>
              <a:gd name="connsiteY74" fmla="*/ 3668187 h 3921886"/>
              <a:gd name="connsiteX75" fmla="*/ 1141894 w 2188369"/>
              <a:gd name="connsiteY75" fmla="*/ 3650866 h 3921886"/>
              <a:gd name="connsiteX76" fmla="*/ 1055289 w 2188369"/>
              <a:gd name="connsiteY76" fmla="*/ 3680179 h 3921886"/>
              <a:gd name="connsiteX77" fmla="*/ 767052 w 2188369"/>
              <a:gd name="connsiteY77" fmla="*/ 3671296 h 3921886"/>
              <a:gd name="connsiteX78" fmla="*/ 776378 w 2188369"/>
              <a:gd name="connsiteY78" fmla="*/ 3605121 h 3921886"/>
              <a:gd name="connsiteX79" fmla="*/ 852768 w 2188369"/>
              <a:gd name="connsiteY79" fmla="*/ 3582915 h 3921886"/>
              <a:gd name="connsiteX80" fmla="*/ 969573 w 2188369"/>
              <a:gd name="connsiteY80" fmla="*/ 3546496 h 3921886"/>
              <a:gd name="connsiteX81" fmla="*/ 1011765 w 2188369"/>
              <a:gd name="connsiteY81" fmla="*/ 3467442 h 3921886"/>
              <a:gd name="connsiteX82" fmla="*/ 988227 w 2188369"/>
              <a:gd name="connsiteY82" fmla="*/ 3375508 h 3921886"/>
              <a:gd name="connsiteX83" fmla="*/ 961579 w 2188369"/>
              <a:gd name="connsiteY83" fmla="*/ 3296897 h 3921886"/>
              <a:gd name="connsiteX84" fmla="*/ 960691 w 2188369"/>
              <a:gd name="connsiteY84" fmla="*/ 2883860 h 3921886"/>
              <a:gd name="connsiteX85" fmla="*/ 1093484 w 2188369"/>
              <a:gd name="connsiteY85" fmla="*/ 2241654 h 3921886"/>
              <a:gd name="connsiteX86" fmla="*/ 1126350 w 2188369"/>
              <a:gd name="connsiteY86" fmla="*/ 2140837 h 3921886"/>
              <a:gd name="connsiteX87" fmla="*/ 1196078 w 2188369"/>
              <a:gd name="connsiteY87" fmla="*/ 1841940 h 3921886"/>
              <a:gd name="connsiteX88" fmla="*/ 1212954 w 2188369"/>
              <a:gd name="connsiteY88" fmla="*/ 1825508 h 3921886"/>
              <a:gd name="connsiteX89" fmla="*/ 1212511 w 2188369"/>
              <a:gd name="connsiteY89" fmla="*/ 1749118 h 3921886"/>
              <a:gd name="connsiteX90" fmla="*/ 1188084 w 2188369"/>
              <a:gd name="connsiteY90" fmla="*/ 1682943 h 3921886"/>
              <a:gd name="connsiteX91" fmla="*/ 1172983 w 2188369"/>
              <a:gd name="connsiteY91" fmla="*/ 1607886 h 3921886"/>
              <a:gd name="connsiteX92" fmla="*/ 1169874 w 2188369"/>
              <a:gd name="connsiteY92" fmla="*/ 1507513 h 3921886"/>
              <a:gd name="connsiteX93" fmla="*/ 1167038 w 2188369"/>
              <a:gd name="connsiteY93" fmla="*/ 1485199 h 3921886"/>
              <a:gd name="connsiteX94" fmla="*/ 1163716 w 2188369"/>
              <a:gd name="connsiteY94" fmla="*/ 1457121 h 3921886"/>
              <a:gd name="connsiteX95" fmla="*/ 1046851 w 2188369"/>
              <a:gd name="connsiteY95" fmla="*/ 1320979 h 3921886"/>
              <a:gd name="connsiteX96" fmla="*/ 1051737 w 2188369"/>
              <a:gd name="connsiteY96" fmla="*/ 1259246 h 3921886"/>
              <a:gd name="connsiteX97" fmla="*/ 1113471 w 2188369"/>
              <a:gd name="connsiteY97" fmla="*/ 1264131 h 3921886"/>
              <a:gd name="connsiteX98" fmla="*/ 1145922 w 2188369"/>
              <a:gd name="connsiteY98" fmla="*/ 1301936 h 3921886"/>
              <a:gd name="connsiteX99" fmla="*/ 1140520 w 2188369"/>
              <a:gd name="connsiteY99" fmla="*/ 1254445 h 3921886"/>
              <a:gd name="connsiteX100" fmla="*/ 1135232 w 2188369"/>
              <a:gd name="connsiteY100" fmla="*/ 1209505 h 3921886"/>
              <a:gd name="connsiteX101" fmla="*/ 1132568 w 2188369"/>
              <a:gd name="connsiteY101" fmla="*/ 1097140 h 3921886"/>
              <a:gd name="connsiteX102" fmla="*/ 993556 w 2188369"/>
              <a:gd name="connsiteY102" fmla="*/ 1080708 h 3921886"/>
              <a:gd name="connsiteX103" fmla="*/ 712424 w 2188369"/>
              <a:gd name="connsiteY103" fmla="*/ 1026080 h 3921886"/>
              <a:gd name="connsiteX104" fmla="*/ 463713 w 2188369"/>
              <a:gd name="connsiteY104" fmla="*/ 985221 h 3921886"/>
              <a:gd name="connsiteX105" fmla="*/ 350461 w 2188369"/>
              <a:gd name="connsiteY105" fmla="*/ 931926 h 3921886"/>
              <a:gd name="connsiteX106" fmla="*/ 199902 w 2188369"/>
              <a:gd name="connsiteY106" fmla="*/ 885292 h 3921886"/>
              <a:gd name="connsiteX107" fmla="*/ 203900 w 2188369"/>
              <a:gd name="connsiteY107" fmla="*/ 852871 h 3921886"/>
              <a:gd name="connsiteX108" fmla="*/ 132839 w 2188369"/>
              <a:gd name="connsiteY108" fmla="*/ 823559 h 3921886"/>
              <a:gd name="connsiteX109" fmla="*/ 41793 w 2188369"/>
              <a:gd name="connsiteY109" fmla="*/ 688989 h 3921886"/>
              <a:gd name="connsiteX110" fmla="*/ 13813 w 2188369"/>
              <a:gd name="connsiteY110" fmla="*/ 605493 h 3921886"/>
              <a:gd name="connsiteX111" fmla="*/ 86206 w 2188369"/>
              <a:gd name="connsiteY111" fmla="*/ 663229 h 3921886"/>
              <a:gd name="connsiteX112" fmla="*/ 66220 w 2188369"/>
              <a:gd name="connsiteY112" fmla="*/ 608158 h 3921886"/>
              <a:gd name="connsiteX113" fmla="*/ 55118 w 2188369"/>
              <a:gd name="connsiteY113" fmla="*/ 561525 h 3921886"/>
              <a:gd name="connsiteX114" fmla="*/ 24029 w 2188369"/>
              <a:gd name="connsiteY114" fmla="*/ 472699 h 3921886"/>
              <a:gd name="connsiteX115" fmla="*/ 23140 w 2188369"/>
              <a:gd name="connsiteY115" fmla="*/ 468258 h 3921886"/>
              <a:gd name="connsiteX116" fmla="*/ 29358 w 2188369"/>
              <a:gd name="connsiteY116" fmla="*/ 444275 h 3921886"/>
              <a:gd name="connsiteX117" fmla="*/ 44014 w 2188369"/>
              <a:gd name="connsiteY117" fmla="*/ 460264 h 3921886"/>
              <a:gd name="connsiteX118" fmla="*/ 113742 w 2188369"/>
              <a:gd name="connsiteY118" fmla="*/ 565522 h 3921886"/>
              <a:gd name="connsiteX119" fmla="*/ 212338 w 2188369"/>
              <a:gd name="connsiteY119" fmla="*/ 754275 h 3921886"/>
              <a:gd name="connsiteX120" fmla="*/ 230103 w 2188369"/>
              <a:gd name="connsiteY120" fmla="*/ 751611 h 3921886"/>
              <a:gd name="connsiteX121" fmla="*/ 255863 w 2188369"/>
              <a:gd name="connsiteY121" fmla="*/ 746281 h 3921886"/>
              <a:gd name="connsiteX122" fmla="*/ 348241 w 2188369"/>
              <a:gd name="connsiteY122" fmla="*/ 773372 h 3921886"/>
              <a:gd name="connsiteX123" fmla="*/ 479702 w 2188369"/>
              <a:gd name="connsiteY123" fmla="*/ 768487 h 3921886"/>
              <a:gd name="connsiteX124" fmla="*/ 701765 w 2188369"/>
              <a:gd name="connsiteY124" fmla="*/ 789361 h 3921886"/>
              <a:gd name="connsiteX125" fmla="*/ 803914 w 2188369"/>
              <a:gd name="connsiteY125" fmla="*/ 796467 h 3921886"/>
              <a:gd name="connsiteX126" fmla="*/ 845662 w 2188369"/>
              <a:gd name="connsiteY126" fmla="*/ 792914 h 3921886"/>
              <a:gd name="connsiteX127" fmla="*/ 941593 w 2188369"/>
              <a:gd name="connsiteY127" fmla="*/ 804461 h 3921886"/>
              <a:gd name="connsiteX128" fmla="*/ 1079273 w 2188369"/>
              <a:gd name="connsiteY128" fmla="*/ 774261 h 3921886"/>
              <a:gd name="connsiteX129" fmla="*/ 1187639 w 2188369"/>
              <a:gd name="connsiteY129" fmla="*/ 731624 h 3921886"/>
              <a:gd name="connsiteX130" fmla="*/ 1274688 w 2188369"/>
              <a:gd name="connsiteY130" fmla="*/ 700092 h 3921886"/>
              <a:gd name="connsiteX131" fmla="*/ 1152109 w 2188369"/>
              <a:gd name="connsiteY131" fmla="*/ 690321 h 3921886"/>
              <a:gd name="connsiteX132" fmla="*/ 1121464 w 2188369"/>
              <a:gd name="connsiteY132" fmla="*/ 672112 h 3921886"/>
              <a:gd name="connsiteX133" fmla="*/ 1114359 w 2188369"/>
              <a:gd name="connsiteY133" fmla="*/ 623702 h 3921886"/>
              <a:gd name="connsiteX134" fmla="*/ 1121464 w 2188369"/>
              <a:gd name="connsiteY134" fmla="*/ 586395 h 3921886"/>
              <a:gd name="connsiteX135" fmla="*/ 1072167 w 2188369"/>
              <a:gd name="connsiteY135" fmla="*/ 518444 h 3921886"/>
              <a:gd name="connsiteX136" fmla="*/ 1038413 w 2188369"/>
              <a:gd name="connsiteY136" fmla="*/ 491353 h 3921886"/>
              <a:gd name="connsiteX137" fmla="*/ 1034416 w 2188369"/>
              <a:gd name="connsiteY137" fmla="*/ 447828 h 3921886"/>
              <a:gd name="connsiteX138" fmla="*/ 1050404 w 2188369"/>
              <a:gd name="connsiteY138" fmla="*/ 346123 h 3921886"/>
              <a:gd name="connsiteX139" fmla="*/ 977568 w 2188369"/>
              <a:gd name="connsiteY139" fmla="*/ 345679 h 3921886"/>
              <a:gd name="connsiteX140" fmla="*/ 973126 w 2188369"/>
              <a:gd name="connsiteY140" fmla="*/ 342570 h 3921886"/>
              <a:gd name="connsiteX141" fmla="*/ 985117 w 2188369"/>
              <a:gd name="connsiteY141" fmla="*/ 331911 h 3921886"/>
              <a:gd name="connsiteX142" fmla="*/ 1100591 w 2188369"/>
              <a:gd name="connsiteY142" fmla="*/ 225765 h 3921886"/>
              <a:gd name="connsiteX143" fmla="*/ 1112582 w 2188369"/>
              <a:gd name="connsiteY143" fmla="*/ 166696 h 3921886"/>
              <a:gd name="connsiteX144" fmla="*/ 1117023 w 2188369"/>
              <a:gd name="connsiteY144" fmla="*/ 141825 h 3921886"/>
              <a:gd name="connsiteX145" fmla="*/ 1113470 w 2188369"/>
              <a:gd name="connsiteY145" fmla="*/ 34790 h 3921886"/>
              <a:gd name="connsiteX146" fmla="*/ 1146336 w 2188369"/>
              <a:gd name="connsiteY146" fmla="*/ 149 h 392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2188369" h="3921886">
                <a:moveTo>
                  <a:pt x="1146336" y="149"/>
                </a:moveTo>
                <a:cubicBezTo>
                  <a:pt x="1181865" y="-2072"/>
                  <a:pt x="1208957" y="21023"/>
                  <a:pt x="1237381" y="39232"/>
                </a:cubicBezTo>
                <a:cubicBezTo>
                  <a:pt x="1270247" y="60106"/>
                  <a:pt x="1302224" y="81868"/>
                  <a:pt x="1334201" y="104519"/>
                </a:cubicBezTo>
                <a:cubicBezTo>
                  <a:pt x="1396823" y="148931"/>
                  <a:pt x="1456780" y="196452"/>
                  <a:pt x="1514960" y="246639"/>
                </a:cubicBezTo>
                <a:cubicBezTo>
                  <a:pt x="1534946" y="263960"/>
                  <a:pt x="1630877" y="339905"/>
                  <a:pt x="1558040" y="361668"/>
                </a:cubicBezTo>
                <a:cubicBezTo>
                  <a:pt x="1542052" y="366553"/>
                  <a:pt x="1510519" y="375879"/>
                  <a:pt x="1514516" y="396754"/>
                </a:cubicBezTo>
                <a:cubicBezTo>
                  <a:pt x="1524287" y="447828"/>
                  <a:pt x="1492310" y="514891"/>
                  <a:pt x="1518069" y="561968"/>
                </a:cubicBezTo>
                <a:cubicBezTo>
                  <a:pt x="1549602" y="619705"/>
                  <a:pt x="1639760" y="624146"/>
                  <a:pt x="1718370" y="646353"/>
                </a:cubicBezTo>
                <a:cubicBezTo>
                  <a:pt x="1763227" y="658788"/>
                  <a:pt x="1808528" y="683215"/>
                  <a:pt x="1838284" y="720966"/>
                </a:cubicBezTo>
                <a:cubicBezTo>
                  <a:pt x="1846278" y="731181"/>
                  <a:pt x="1855605" y="741395"/>
                  <a:pt x="1866708" y="748502"/>
                </a:cubicBezTo>
                <a:cubicBezTo>
                  <a:pt x="1897797" y="769375"/>
                  <a:pt x="1906680" y="801796"/>
                  <a:pt x="1926666" y="830665"/>
                </a:cubicBezTo>
                <a:cubicBezTo>
                  <a:pt x="1972854" y="896840"/>
                  <a:pt x="2011049" y="940364"/>
                  <a:pt x="2055906" y="1007427"/>
                </a:cubicBezTo>
                <a:cubicBezTo>
                  <a:pt x="2068786" y="1026525"/>
                  <a:pt x="2079001" y="1077599"/>
                  <a:pt x="2092768" y="1096252"/>
                </a:cubicBezTo>
                <a:cubicBezTo>
                  <a:pt x="2115863" y="1126897"/>
                  <a:pt x="2147396" y="1152212"/>
                  <a:pt x="2160720" y="1188187"/>
                </a:cubicBezTo>
                <a:cubicBezTo>
                  <a:pt x="2173156" y="1220608"/>
                  <a:pt x="2185147" y="1260579"/>
                  <a:pt x="2188256" y="1295221"/>
                </a:cubicBezTo>
                <a:cubicBezTo>
                  <a:pt x="2189144" y="1305436"/>
                  <a:pt x="2184703" y="1318760"/>
                  <a:pt x="2178485" y="1327198"/>
                </a:cubicBezTo>
                <a:cubicBezTo>
                  <a:pt x="2142511" y="1372499"/>
                  <a:pt x="2109201" y="1420021"/>
                  <a:pt x="2067898" y="1460880"/>
                </a:cubicBezTo>
                <a:cubicBezTo>
                  <a:pt x="2029259" y="1499075"/>
                  <a:pt x="1983513" y="1539935"/>
                  <a:pt x="1938657" y="1570135"/>
                </a:cubicBezTo>
                <a:cubicBezTo>
                  <a:pt x="1913342" y="1587456"/>
                  <a:pt x="1894688" y="1606109"/>
                  <a:pt x="1891580" y="1638086"/>
                </a:cubicBezTo>
                <a:cubicBezTo>
                  <a:pt x="1888026" y="1672284"/>
                  <a:pt x="1838284" y="1659849"/>
                  <a:pt x="1831622" y="1695823"/>
                </a:cubicBezTo>
                <a:cubicBezTo>
                  <a:pt x="1815634" y="1780206"/>
                  <a:pt x="1848943" y="1866367"/>
                  <a:pt x="1851164" y="1951195"/>
                </a:cubicBezTo>
                <a:cubicBezTo>
                  <a:pt x="1852940" y="2011152"/>
                  <a:pt x="1866264" y="2029361"/>
                  <a:pt x="1854717" y="2088430"/>
                </a:cubicBezTo>
                <a:cubicBezTo>
                  <a:pt x="1853384" y="2095314"/>
                  <a:pt x="1850858" y="2104918"/>
                  <a:pt x="1847638" y="2115855"/>
                </a:cubicBezTo>
                <a:lnTo>
                  <a:pt x="1846817" y="2118444"/>
                </a:lnTo>
                <a:lnTo>
                  <a:pt x="2020821" y="2321151"/>
                </a:lnTo>
                <a:cubicBezTo>
                  <a:pt x="2036810" y="2339360"/>
                  <a:pt x="2034589" y="2367340"/>
                  <a:pt x="2015936" y="2382885"/>
                </a:cubicBezTo>
                <a:cubicBezTo>
                  <a:pt x="1997727" y="2398873"/>
                  <a:pt x="1969747" y="2396653"/>
                  <a:pt x="1954202" y="2377999"/>
                </a:cubicBezTo>
                <a:lnTo>
                  <a:pt x="1813079" y="2213597"/>
                </a:lnTo>
                <a:lnTo>
                  <a:pt x="1779215" y="2295837"/>
                </a:lnTo>
                <a:cubicBezTo>
                  <a:pt x="1773886" y="2312714"/>
                  <a:pt x="1772110" y="2330479"/>
                  <a:pt x="1765004" y="2346023"/>
                </a:cubicBezTo>
                <a:cubicBezTo>
                  <a:pt x="1757453" y="2363344"/>
                  <a:pt x="1762339" y="2374891"/>
                  <a:pt x="1751236" y="2389992"/>
                </a:cubicBezTo>
                <a:cubicBezTo>
                  <a:pt x="1765004" y="2410866"/>
                  <a:pt x="1735691" y="2453058"/>
                  <a:pt x="1732138" y="2474376"/>
                </a:cubicBezTo>
                <a:cubicBezTo>
                  <a:pt x="1716150" y="2572527"/>
                  <a:pt x="1714373" y="2660465"/>
                  <a:pt x="1707267" y="2760393"/>
                </a:cubicBezTo>
                <a:cubicBezTo>
                  <a:pt x="1706379" y="2770164"/>
                  <a:pt x="1709932" y="2776826"/>
                  <a:pt x="1720147" y="2779935"/>
                </a:cubicBezTo>
                <a:cubicBezTo>
                  <a:pt x="1728141" y="2782600"/>
                  <a:pt x="1736135" y="2786597"/>
                  <a:pt x="1744129" y="2789706"/>
                </a:cubicBezTo>
                <a:cubicBezTo>
                  <a:pt x="1762783" y="2797256"/>
                  <a:pt x="1761895" y="2823903"/>
                  <a:pt x="1765004" y="2841224"/>
                </a:cubicBezTo>
                <a:cubicBezTo>
                  <a:pt x="1769001" y="2864319"/>
                  <a:pt x="1777439" y="2878087"/>
                  <a:pt x="1766336" y="2899849"/>
                </a:cubicBezTo>
                <a:cubicBezTo>
                  <a:pt x="1761006" y="2910064"/>
                  <a:pt x="1763671" y="2915837"/>
                  <a:pt x="1771221" y="2923832"/>
                </a:cubicBezTo>
                <a:cubicBezTo>
                  <a:pt x="1794316" y="2947371"/>
                  <a:pt x="1811637" y="2962470"/>
                  <a:pt x="1825848" y="2992671"/>
                </a:cubicBezTo>
                <a:cubicBezTo>
                  <a:pt x="1841393" y="3025092"/>
                  <a:pt x="1856049" y="3057514"/>
                  <a:pt x="1869817" y="3090823"/>
                </a:cubicBezTo>
                <a:cubicBezTo>
                  <a:pt x="1887138" y="3132571"/>
                  <a:pt x="1903127" y="3175207"/>
                  <a:pt x="1917339" y="3218287"/>
                </a:cubicBezTo>
                <a:cubicBezTo>
                  <a:pt x="1930663" y="3258259"/>
                  <a:pt x="1938657" y="3300451"/>
                  <a:pt x="1962195" y="3335981"/>
                </a:cubicBezTo>
                <a:cubicBezTo>
                  <a:pt x="1981293" y="3365293"/>
                  <a:pt x="2000390" y="3419033"/>
                  <a:pt x="2000390" y="3454562"/>
                </a:cubicBezTo>
                <a:cubicBezTo>
                  <a:pt x="2000390" y="3467442"/>
                  <a:pt x="2005720" y="3475880"/>
                  <a:pt x="2017267" y="3480766"/>
                </a:cubicBezTo>
                <a:cubicBezTo>
                  <a:pt x="2040362" y="3490981"/>
                  <a:pt x="2047912" y="3519848"/>
                  <a:pt x="2055462" y="3541611"/>
                </a:cubicBezTo>
                <a:cubicBezTo>
                  <a:pt x="2072339" y="3589577"/>
                  <a:pt x="2093657" y="3636654"/>
                  <a:pt x="2093657" y="3687728"/>
                </a:cubicBezTo>
                <a:cubicBezTo>
                  <a:pt x="2098986" y="3729921"/>
                  <a:pt x="2130963" y="3765007"/>
                  <a:pt x="2096322" y="3803202"/>
                </a:cubicBezTo>
                <a:cubicBezTo>
                  <a:pt x="2078112" y="3823187"/>
                  <a:pt x="2031924" y="3852943"/>
                  <a:pt x="2004387" y="3838731"/>
                </a:cubicBezTo>
                <a:cubicBezTo>
                  <a:pt x="1990175" y="3831625"/>
                  <a:pt x="1981293" y="3841396"/>
                  <a:pt x="1972854" y="3850278"/>
                </a:cubicBezTo>
                <a:cubicBezTo>
                  <a:pt x="1914674" y="3910236"/>
                  <a:pt x="1820963" y="3929778"/>
                  <a:pt x="1733470" y="3919118"/>
                </a:cubicBezTo>
                <a:cubicBezTo>
                  <a:pt x="1682840" y="3912901"/>
                  <a:pt x="1617109" y="3921783"/>
                  <a:pt x="1593571" y="3884476"/>
                </a:cubicBezTo>
                <a:cubicBezTo>
                  <a:pt x="1581579" y="3865379"/>
                  <a:pt x="1644201" y="3816525"/>
                  <a:pt x="1653972" y="3808087"/>
                </a:cubicBezTo>
                <a:cubicBezTo>
                  <a:pt x="1683284" y="3783216"/>
                  <a:pt x="1686393" y="3784104"/>
                  <a:pt x="1719259" y="3763674"/>
                </a:cubicBezTo>
                <a:cubicBezTo>
                  <a:pt x="1724588" y="3760565"/>
                  <a:pt x="1741021" y="3738803"/>
                  <a:pt x="1745462" y="3734806"/>
                </a:cubicBezTo>
                <a:cubicBezTo>
                  <a:pt x="1760118" y="3721926"/>
                  <a:pt x="1767224" y="3703717"/>
                  <a:pt x="1769001" y="3684619"/>
                </a:cubicBezTo>
                <a:cubicBezTo>
                  <a:pt x="1770333" y="3672628"/>
                  <a:pt x="1772554" y="3638431"/>
                  <a:pt x="1758342" y="3632213"/>
                </a:cubicBezTo>
                <a:cubicBezTo>
                  <a:pt x="1728141" y="3618445"/>
                  <a:pt x="1710820" y="3586912"/>
                  <a:pt x="1693499" y="3559376"/>
                </a:cubicBezTo>
                <a:cubicBezTo>
                  <a:pt x="1661522" y="3508301"/>
                  <a:pt x="1637539" y="3452342"/>
                  <a:pt x="1612224" y="3397714"/>
                </a:cubicBezTo>
                <a:cubicBezTo>
                  <a:pt x="1526952" y="3212514"/>
                  <a:pt x="1462998" y="3016654"/>
                  <a:pt x="1410147" y="2819462"/>
                </a:cubicBezTo>
                <a:cubicBezTo>
                  <a:pt x="1399932" y="2781712"/>
                  <a:pt x="1394602" y="2758617"/>
                  <a:pt x="1384387" y="2720866"/>
                </a:cubicBezTo>
                <a:cubicBezTo>
                  <a:pt x="1382167" y="2713316"/>
                  <a:pt x="1390605" y="2631152"/>
                  <a:pt x="1387052" y="2624047"/>
                </a:cubicBezTo>
                <a:cubicBezTo>
                  <a:pt x="1385720" y="2624490"/>
                  <a:pt x="1375949" y="2656912"/>
                  <a:pt x="1365734" y="2686224"/>
                </a:cubicBezTo>
                <a:cubicBezTo>
                  <a:pt x="1360849" y="2699992"/>
                  <a:pt x="1335533" y="2768832"/>
                  <a:pt x="1331092" y="2782155"/>
                </a:cubicBezTo>
                <a:cubicBezTo>
                  <a:pt x="1325763" y="2798144"/>
                  <a:pt x="1323986" y="2815021"/>
                  <a:pt x="1319989" y="2831453"/>
                </a:cubicBezTo>
                <a:cubicBezTo>
                  <a:pt x="1315992" y="2846998"/>
                  <a:pt x="1307998" y="2859433"/>
                  <a:pt x="1301779" y="2874533"/>
                </a:cubicBezTo>
                <a:cubicBezTo>
                  <a:pt x="1295562" y="2890522"/>
                  <a:pt x="1295118" y="2910952"/>
                  <a:pt x="1298227" y="2927829"/>
                </a:cubicBezTo>
                <a:cubicBezTo>
                  <a:pt x="1309774" y="2988674"/>
                  <a:pt x="1293785" y="3049519"/>
                  <a:pt x="1286235" y="3109476"/>
                </a:cubicBezTo>
                <a:cubicBezTo>
                  <a:pt x="1278685" y="3168989"/>
                  <a:pt x="1284903" y="3212069"/>
                  <a:pt x="1276464" y="3272026"/>
                </a:cubicBezTo>
                <a:cubicBezTo>
                  <a:pt x="1274688" y="3284462"/>
                  <a:pt x="1277797" y="3291568"/>
                  <a:pt x="1290677" y="3296453"/>
                </a:cubicBezTo>
                <a:cubicBezTo>
                  <a:pt x="1330204" y="3310221"/>
                  <a:pt x="1326651" y="3363072"/>
                  <a:pt x="1311995" y="3395049"/>
                </a:cubicBezTo>
                <a:cubicBezTo>
                  <a:pt x="1305333" y="3409705"/>
                  <a:pt x="1293785" y="3423029"/>
                  <a:pt x="1290677" y="3439462"/>
                </a:cubicBezTo>
                <a:cubicBezTo>
                  <a:pt x="1286680" y="3463001"/>
                  <a:pt x="1297782" y="3492313"/>
                  <a:pt x="1305333" y="3514075"/>
                </a:cubicBezTo>
                <a:cubicBezTo>
                  <a:pt x="1317769" y="3549605"/>
                  <a:pt x="1329760" y="3582026"/>
                  <a:pt x="1334201" y="3619777"/>
                </a:cubicBezTo>
                <a:cubicBezTo>
                  <a:pt x="1337754" y="3648645"/>
                  <a:pt x="1303112" y="3660193"/>
                  <a:pt x="1280462" y="3664190"/>
                </a:cubicBezTo>
                <a:cubicBezTo>
                  <a:pt x="1255146" y="3669075"/>
                  <a:pt x="1228943" y="3670408"/>
                  <a:pt x="1202740" y="3668187"/>
                </a:cubicBezTo>
                <a:cubicBezTo>
                  <a:pt x="1180977" y="3666411"/>
                  <a:pt x="1163212" y="3651310"/>
                  <a:pt x="1141894" y="3650866"/>
                </a:cubicBezTo>
                <a:cubicBezTo>
                  <a:pt x="1112582" y="3649978"/>
                  <a:pt x="1082826" y="3670851"/>
                  <a:pt x="1055289" y="3680179"/>
                </a:cubicBezTo>
                <a:cubicBezTo>
                  <a:pt x="964244" y="3710379"/>
                  <a:pt x="853656" y="3718373"/>
                  <a:pt x="767052" y="3671296"/>
                </a:cubicBezTo>
                <a:cubicBezTo>
                  <a:pt x="739072" y="3656195"/>
                  <a:pt x="759502" y="3621110"/>
                  <a:pt x="776378" y="3605121"/>
                </a:cubicBezTo>
                <a:cubicBezTo>
                  <a:pt x="796364" y="3586468"/>
                  <a:pt x="827453" y="3588244"/>
                  <a:pt x="852768" y="3582915"/>
                </a:cubicBezTo>
                <a:cubicBezTo>
                  <a:pt x="888742" y="3575364"/>
                  <a:pt x="938929" y="3567370"/>
                  <a:pt x="969573" y="3546496"/>
                </a:cubicBezTo>
                <a:cubicBezTo>
                  <a:pt x="995333" y="3529176"/>
                  <a:pt x="1009101" y="3497198"/>
                  <a:pt x="1011765" y="3467442"/>
                </a:cubicBezTo>
                <a:cubicBezTo>
                  <a:pt x="1014874" y="3435021"/>
                  <a:pt x="1002883" y="3403488"/>
                  <a:pt x="988227" y="3375508"/>
                </a:cubicBezTo>
                <a:cubicBezTo>
                  <a:pt x="975791" y="3351525"/>
                  <a:pt x="961579" y="3323989"/>
                  <a:pt x="961579" y="3296897"/>
                </a:cubicBezTo>
                <a:cubicBezTo>
                  <a:pt x="961135" y="3158774"/>
                  <a:pt x="950476" y="3021540"/>
                  <a:pt x="960691" y="2883860"/>
                </a:cubicBezTo>
                <a:cubicBezTo>
                  <a:pt x="978900" y="2646697"/>
                  <a:pt x="1043298" y="2473044"/>
                  <a:pt x="1093484" y="2241654"/>
                </a:cubicBezTo>
                <a:cubicBezTo>
                  <a:pt x="1095705" y="2231439"/>
                  <a:pt x="1124129" y="2151052"/>
                  <a:pt x="1126350" y="2140837"/>
                </a:cubicBezTo>
                <a:cubicBezTo>
                  <a:pt x="1152553" y="2031138"/>
                  <a:pt x="1178313" y="1977843"/>
                  <a:pt x="1196078" y="1841940"/>
                </a:cubicBezTo>
                <a:cubicBezTo>
                  <a:pt x="1196522" y="1838387"/>
                  <a:pt x="1210734" y="1828172"/>
                  <a:pt x="1212954" y="1825508"/>
                </a:cubicBezTo>
                <a:cubicBezTo>
                  <a:pt x="1228499" y="1804189"/>
                  <a:pt x="1218728" y="1772212"/>
                  <a:pt x="1212511" y="1749118"/>
                </a:cubicBezTo>
                <a:cubicBezTo>
                  <a:pt x="1206737" y="1727800"/>
                  <a:pt x="1206292" y="1697599"/>
                  <a:pt x="1188084" y="1682943"/>
                </a:cubicBezTo>
                <a:cubicBezTo>
                  <a:pt x="1160547" y="1660737"/>
                  <a:pt x="1170318" y="1638974"/>
                  <a:pt x="1172983" y="1607886"/>
                </a:cubicBezTo>
                <a:cubicBezTo>
                  <a:pt x="1175648" y="1574576"/>
                  <a:pt x="1174760" y="1540823"/>
                  <a:pt x="1169874" y="1507513"/>
                </a:cubicBezTo>
                <a:cubicBezTo>
                  <a:pt x="1169264" y="1503239"/>
                  <a:pt x="1168285" y="1495494"/>
                  <a:pt x="1167038" y="1485199"/>
                </a:cubicBezTo>
                <a:lnTo>
                  <a:pt x="1163716" y="1457121"/>
                </a:lnTo>
                <a:lnTo>
                  <a:pt x="1046851" y="1320979"/>
                </a:lnTo>
                <a:cubicBezTo>
                  <a:pt x="1030863" y="1302770"/>
                  <a:pt x="1033084" y="1274790"/>
                  <a:pt x="1051737" y="1259246"/>
                </a:cubicBezTo>
                <a:cubicBezTo>
                  <a:pt x="1069946" y="1243257"/>
                  <a:pt x="1097926" y="1245478"/>
                  <a:pt x="1113471" y="1264131"/>
                </a:cubicBezTo>
                <a:lnTo>
                  <a:pt x="1145922" y="1301936"/>
                </a:lnTo>
                <a:lnTo>
                  <a:pt x="1140520" y="1254445"/>
                </a:lnTo>
                <a:cubicBezTo>
                  <a:pt x="1137592" y="1228824"/>
                  <a:pt x="1135565" y="1211392"/>
                  <a:pt x="1135232" y="1209505"/>
                </a:cubicBezTo>
                <a:cubicBezTo>
                  <a:pt x="1132568" y="1189963"/>
                  <a:pt x="1150333" y="1109576"/>
                  <a:pt x="1132568" y="1097140"/>
                </a:cubicBezTo>
                <a:cubicBezTo>
                  <a:pt x="1094817" y="1071381"/>
                  <a:pt x="1036193" y="1082040"/>
                  <a:pt x="993556" y="1080708"/>
                </a:cubicBezTo>
                <a:cubicBezTo>
                  <a:pt x="901622" y="1078487"/>
                  <a:pt x="801694" y="1045178"/>
                  <a:pt x="712424" y="1026080"/>
                </a:cubicBezTo>
                <a:cubicBezTo>
                  <a:pt x="623599" y="1006983"/>
                  <a:pt x="548098" y="1017642"/>
                  <a:pt x="463713" y="985221"/>
                </a:cubicBezTo>
                <a:cubicBezTo>
                  <a:pt x="424630" y="970120"/>
                  <a:pt x="389100" y="948359"/>
                  <a:pt x="350461" y="931926"/>
                </a:cubicBezTo>
                <a:cubicBezTo>
                  <a:pt x="338914" y="927040"/>
                  <a:pt x="200347" y="881739"/>
                  <a:pt x="199902" y="885292"/>
                </a:cubicBezTo>
                <a:cubicBezTo>
                  <a:pt x="201235" y="875078"/>
                  <a:pt x="202567" y="864419"/>
                  <a:pt x="203900" y="852871"/>
                </a:cubicBezTo>
                <a:cubicBezTo>
                  <a:pt x="180805" y="843101"/>
                  <a:pt x="157710" y="830665"/>
                  <a:pt x="132839" y="823559"/>
                </a:cubicBezTo>
                <a:cubicBezTo>
                  <a:pt x="52453" y="800908"/>
                  <a:pt x="101306" y="757828"/>
                  <a:pt x="41793" y="688989"/>
                </a:cubicBezTo>
                <a:cubicBezTo>
                  <a:pt x="28470" y="673444"/>
                  <a:pt x="-24826" y="599275"/>
                  <a:pt x="13813" y="605493"/>
                </a:cubicBezTo>
                <a:cubicBezTo>
                  <a:pt x="18699" y="606381"/>
                  <a:pt x="79988" y="659232"/>
                  <a:pt x="86206" y="663229"/>
                </a:cubicBezTo>
                <a:cubicBezTo>
                  <a:pt x="85318" y="662785"/>
                  <a:pt x="67109" y="612599"/>
                  <a:pt x="66220" y="608158"/>
                </a:cubicBezTo>
                <a:cubicBezTo>
                  <a:pt x="64000" y="592169"/>
                  <a:pt x="59558" y="577069"/>
                  <a:pt x="55118" y="561525"/>
                </a:cubicBezTo>
                <a:cubicBezTo>
                  <a:pt x="46235" y="531324"/>
                  <a:pt x="34688" y="502012"/>
                  <a:pt x="24029" y="472699"/>
                </a:cubicBezTo>
                <a:cubicBezTo>
                  <a:pt x="23584" y="471366"/>
                  <a:pt x="22696" y="469590"/>
                  <a:pt x="23140" y="468258"/>
                </a:cubicBezTo>
                <a:cubicBezTo>
                  <a:pt x="24917" y="459819"/>
                  <a:pt x="24917" y="446051"/>
                  <a:pt x="29358" y="444275"/>
                </a:cubicBezTo>
                <a:cubicBezTo>
                  <a:pt x="40905" y="439834"/>
                  <a:pt x="40017" y="454046"/>
                  <a:pt x="44014" y="460264"/>
                </a:cubicBezTo>
                <a:cubicBezTo>
                  <a:pt x="64444" y="492241"/>
                  <a:pt x="99974" y="529103"/>
                  <a:pt x="113742" y="565522"/>
                </a:cubicBezTo>
                <a:cubicBezTo>
                  <a:pt x="139946" y="636137"/>
                  <a:pt x="167481" y="694762"/>
                  <a:pt x="212338" y="754275"/>
                </a:cubicBezTo>
                <a:cubicBezTo>
                  <a:pt x="216780" y="760493"/>
                  <a:pt x="223885" y="759605"/>
                  <a:pt x="230103" y="751611"/>
                </a:cubicBezTo>
                <a:cubicBezTo>
                  <a:pt x="233212" y="747613"/>
                  <a:pt x="250089" y="745393"/>
                  <a:pt x="255863" y="746281"/>
                </a:cubicBezTo>
                <a:cubicBezTo>
                  <a:pt x="288728" y="751611"/>
                  <a:pt x="314931" y="770708"/>
                  <a:pt x="348241" y="773372"/>
                </a:cubicBezTo>
                <a:cubicBezTo>
                  <a:pt x="380218" y="775593"/>
                  <a:pt x="448169" y="773817"/>
                  <a:pt x="479702" y="768487"/>
                </a:cubicBezTo>
                <a:cubicBezTo>
                  <a:pt x="560089" y="755163"/>
                  <a:pt x="628484" y="763158"/>
                  <a:pt x="701765" y="789361"/>
                </a:cubicBezTo>
                <a:cubicBezTo>
                  <a:pt x="733298" y="800464"/>
                  <a:pt x="772825" y="824003"/>
                  <a:pt x="803914" y="796467"/>
                </a:cubicBezTo>
                <a:cubicBezTo>
                  <a:pt x="821679" y="780923"/>
                  <a:pt x="825232" y="780923"/>
                  <a:pt x="845662" y="792914"/>
                </a:cubicBezTo>
                <a:cubicBezTo>
                  <a:pt x="874531" y="810679"/>
                  <a:pt x="909616" y="803129"/>
                  <a:pt x="941593" y="804461"/>
                </a:cubicBezTo>
                <a:cubicBezTo>
                  <a:pt x="978012" y="805794"/>
                  <a:pt x="1046851" y="790694"/>
                  <a:pt x="1079273" y="774261"/>
                </a:cubicBezTo>
                <a:cubicBezTo>
                  <a:pt x="1133012" y="746725"/>
                  <a:pt x="1133012" y="756940"/>
                  <a:pt x="1187639" y="731624"/>
                </a:cubicBezTo>
                <a:cubicBezTo>
                  <a:pt x="1191192" y="729848"/>
                  <a:pt x="1273356" y="703645"/>
                  <a:pt x="1274688" y="700092"/>
                </a:cubicBezTo>
                <a:cubicBezTo>
                  <a:pt x="1272912" y="704089"/>
                  <a:pt x="1156995" y="691653"/>
                  <a:pt x="1152109" y="690321"/>
                </a:cubicBezTo>
                <a:cubicBezTo>
                  <a:pt x="1141894" y="687212"/>
                  <a:pt x="1126350" y="682771"/>
                  <a:pt x="1121464" y="672112"/>
                </a:cubicBezTo>
                <a:cubicBezTo>
                  <a:pt x="1113914" y="655235"/>
                  <a:pt x="1130791" y="641023"/>
                  <a:pt x="1114359" y="623702"/>
                </a:cubicBezTo>
                <a:cubicBezTo>
                  <a:pt x="1105032" y="613931"/>
                  <a:pt x="1110805" y="592613"/>
                  <a:pt x="1121464" y="586395"/>
                </a:cubicBezTo>
                <a:cubicBezTo>
                  <a:pt x="1187639" y="549089"/>
                  <a:pt x="1072167" y="562413"/>
                  <a:pt x="1072167" y="518444"/>
                </a:cubicBezTo>
                <a:cubicBezTo>
                  <a:pt x="1072167" y="496682"/>
                  <a:pt x="1054846" y="504232"/>
                  <a:pt x="1038413" y="491353"/>
                </a:cubicBezTo>
                <a:cubicBezTo>
                  <a:pt x="1019760" y="476697"/>
                  <a:pt x="1021092" y="466926"/>
                  <a:pt x="1034416" y="447828"/>
                </a:cubicBezTo>
                <a:cubicBezTo>
                  <a:pt x="1044187" y="434060"/>
                  <a:pt x="1099258" y="347900"/>
                  <a:pt x="1050404" y="346123"/>
                </a:cubicBezTo>
                <a:cubicBezTo>
                  <a:pt x="1032195" y="345679"/>
                  <a:pt x="995776" y="345679"/>
                  <a:pt x="977568" y="345679"/>
                </a:cubicBezTo>
                <a:cubicBezTo>
                  <a:pt x="976679" y="345679"/>
                  <a:pt x="975791" y="344791"/>
                  <a:pt x="973126" y="342570"/>
                </a:cubicBezTo>
                <a:cubicBezTo>
                  <a:pt x="977123" y="338573"/>
                  <a:pt x="980677" y="335020"/>
                  <a:pt x="985117" y="331911"/>
                </a:cubicBezTo>
                <a:cubicBezTo>
                  <a:pt x="1025977" y="302599"/>
                  <a:pt x="1089932" y="279949"/>
                  <a:pt x="1100591" y="225765"/>
                </a:cubicBezTo>
                <a:cubicBezTo>
                  <a:pt x="1104588" y="206223"/>
                  <a:pt x="1098370" y="183129"/>
                  <a:pt x="1112582" y="166696"/>
                </a:cubicBezTo>
                <a:cubicBezTo>
                  <a:pt x="1117467" y="161367"/>
                  <a:pt x="1117467" y="150264"/>
                  <a:pt x="1117023" y="141825"/>
                </a:cubicBezTo>
                <a:cubicBezTo>
                  <a:pt x="1116135" y="106295"/>
                  <a:pt x="1114802" y="70321"/>
                  <a:pt x="1113470" y="34790"/>
                </a:cubicBezTo>
                <a:cubicBezTo>
                  <a:pt x="1113026" y="17470"/>
                  <a:pt x="1129015" y="1037"/>
                  <a:pt x="1146336" y="149"/>
                </a:cubicBezTo>
                <a:close/>
              </a:path>
            </a:pathLst>
          </a:custGeom>
          <a:solidFill>
            <a:schemeClr val="accent1"/>
          </a:solidFill>
          <a:ln w="7748" cap="flat">
            <a:noFill/>
            <a:prstDash val="solid"/>
            <a:miter/>
          </a:ln>
        </p:spPr>
        <p:txBody>
          <a:bodyPr rtlCol="0" anchor="ctr"/>
          <a:lstStyle/>
          <a:p>
            <a:endParaRPr lang="en-US"/>
          </a:p>
        </p:txBody>
      </p:sp>
    </p:spTree>
    <p:extLst>
      <p:ext uri="{BB962C8B-B14F-4D97-AF65-F5344CB8AC3E}">
        <p14:creationId xmlns:p14="http://schemas.microsoft.com/office/powerpoint/2010/main" val="87991820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2B3E0F-A4BF-4BCB-AC6F-F8834A0C9E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0920" y="847725"/>
            <a:ext cx="7858125" cy="6010275"/>
          </a:xfrm>
          <a:prstGeom prst="rect">
            <a:avLst/>
          </a:prstGeom>
        </p:spPr>
      </p:pic>
      <p:sp>
        <p:nvSpPr>
          <p:cNvPr id="4" name="TextBox 8">
            <a:extLst>
              <a:ext uri="{FF2B5EF4-FFF2-40B4-BE49-F238E27FC236}">
                <a16:creationId xmlns:a16="http://schemas.microsoft.com/office/drawing/2014/main" id="{C35C0924-C509-4655-9AA2-EA1A9CA47450}"/>
              </a:ext>
            </a:extLst>
          </p:cNvPr>
          <p:cNvSpPr txBox="1"/>
          <p:nvPr/>
        </p:nvSpPr>
        <p:spPr>
          <a:xfrm>
            <a:off x="4371399" y="208536"/>
            <a:ext cx="3449201" cy="553998"/>
          </a:xfrm>
          <a:prstGeom prst="rect">
            <a:avLst/>
          </a:prstGeom>
          <a:noFill/>
        </p:spPr>
        <p:txBody>
          <a:bodyPr wrap="square" lIns="0" tIns="0" rIns="0" bIns="0" rtlCol="0" anchor="ctr">
            <a:spAutoFit/>
          </a:bodyPr>
          <a:lstStyle/>
          <a:p>
            <a:r>
              <a:rPr lang="en-US" altLang="zh-CN" sz="3600" b="1" dirty="0">
                <a:solidFill>
                  <a:schemeClr val="accent1"/>
                </a:solidFill>
                <a:ea typeface="Calibri" panose="020F0502020204030204" pitchFamily="34" charset="0"/>
                <a:cs typeface="+mn-ea"/>
                <a:sym typeface="Arial" panose="020B0604020202020204" pitchFamily="34" charset="0"/>
              </a:rPr>
              <a:t>STAR SCHEMA</a:t>
            </a:r>
            <a:endParaRPr lang="zh-CN" altLang="en-US" sz="3600" b="1" dirty="0">
              <a:solidFill>
                <a:schemeClr val="accent1"/>
              </a:solidFill>
              <a:ea typeface="Calibri" panose="020F0502020204030204" pitchFamily="34" charset="0"/>
              <a:cs typeface="+mn-ea"/>
              <a:sym typeface="Arial" panose="020B0604020202020204" pitchFamily="34" charset="0"/>
            </a:endParaRPr>
          </a:p>
        </p:txBody>
      </p:sp>
      <p:grpSp>
        <p:nvGrpSpPr>
          <p:cNvPr id="6" name="组合 40">
            <a:extLst>
              <a:ext uri="{FF2B5EF4-FFF2-40B4-BE49-F238E27FC236}">
                <a16:creationId xmlns:a16="http://schemas.microsoft.com/office/drawing/2014/main" id="{F580A85E-18E4-473E-BEA9-90B30C5F6965}"/>
              </a:ext>
            </a:extLst>
          </p:cNvPr>
          <p:cNvGrpSpPr/>
          <p:nvPr/>
        </p:nvGrpSpPr>
        <p:grpSpPr>
          <a:xfrm>
            <a:off x="685227" y="485535"/>
            <a:ext cx="10685520" cy="0"/>
            <a:chOff x="1028775" y="591989"/>
            <a:chExt cx="10946747" cy="0"/>
          </a:xfrm>
        </p:grpSpPr>
        <p:cxnSp>
          <p:nvCxnSpPr>
            <p:cNvPr id="7" name="直接连接符 41">
              <a:extLst>
                <a:ext uri="{FF2B5EF4-FFF2-40B4-BE49-F238E27FC236}">
                  <a16:creationId xmlns:a16="http://schemas.microsoft.com/office/drawing/2014/main" id="{026599E9-F888-4F7C-AB48-46F15612A1BE}"/>
                </a:ext>
              </a:extLst>
            </p:cNvPr>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42">
              <a:extLst>
                <a:ext uri="{FF2B5EF4-FFF2-40B4-BE49-F238E27FC236}">
                  <a16:creationId xmlns:a16="http://schemas.microsoft.com/office/drawing/2014/main" id="{25197274-7714-4459-B14F-E024E7142441}"/>
                </a:ext>
              </a:extLst>
            </p:cNvPr>
            <p:cNvCxnSpPr>
              <a:cxnSpLocks/>
              <a:stCxn id="4" idx="3"/>
            </p:cNvCxnSpPr>
            <p:nvPr/>
          </p:nvCxnSpPr>
          <p:spPr>
            <a:xfrm>
              <a:off x="8338585" y="591989"/>
              <a:ext cx="36369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014370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61022203400"/>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heme/theme1.xml><?xml version="1.0" encoding="utf-8"?>
<a:theme xmlns:a="http://schemas.openxmlformats.org/drawingml/2006/main" name="Cover and End Slide Master">
  <a:themeElements>
    <a:clrScheme name="ALLPPT-WEAPON">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WEAPON">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WEAPON">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2458</TotalTime>
  <Words>864</Words>
  <Application>Microsoft Office PowerPoint</Application>
  <PresentationFormat>Widescreen</PresentationFormat>
  <Paragraphs>116</Paragraphs>
  <Slides>28</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28</vt:i4>
      </vt:variant>
    </vt:vector>
  </HeadingPairs>
  <TitlesOfParts>
    <vt:vector size="37" baseType="lpstr">
      <vt:lpstr>Algerian</vt:lpstr>
      <vt:lpstr>Arial</vt:lpstr>
      <vt:lpstr>Bodoni MT Black</vt:lpstr>
      <vt:lpstr>Calibri</vt:lpstr>
      <vt:lpstr>Consolas</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Xuân Hà Phạm</cp:lastModifiedBy>
  <cp:revision>182</cp:revision>
  <dcterms:created xsi:type="dcterms:W3CDTF">2019-01-14T06:35:35Z</dcterms:created>
  <dcterms:modified xsi:type="dcterms:W3CDTF">2020-07-07T08:33:12Z</dcterms:modified>
</cp:coreProperties>
</file>